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79" r:id="rId3"/>
    <p:sldMasterId id="2147483692" r:id="rId4"/>
  </p:sldMasterIdLst>
  <p:notesMasterIdLst>
    <p:notesMasterId r:id="rId13"/>
  </p:notesMasterIdLst>
  <p:sldIdLst>
    <p:sldId id="263" r:id="rId5"/>
    <p:sldId id="256" r:id="rId6"/>
    <p:sldId id="257" r:id="rId7"/>
    <p:sldId id="258" r:id="rId8"/>
    <p:sldId id="259" r:id="rId9"/>
    <p:sldId id="260" r:id="rId10"/>
    <p:sldId id="262" r:id="rId11"/>
    <p:sldId id="261" r:id="rId12"/>
  </p:sldIdLst>
  <p:sldSz cx="12192000" cy="6858000"/>
  <p:notesSz cx="6858000" cy="9144000"/>
  <p:embeddedFontLst>
    <p:embeddedFont>
      <p:font typeface="Libre Franklin Thin" panose="020B0604020202020204" charset="0"/>
      <p:regular r:id="rId14"/>
      <p:bold r:id="rId15"/>
      <p:italic r:id="rId16"/>
      <p:boldItalic r:id="rId17"/>
    </p:embeddedFont>
    <p:embeddedFont>
      <p:font typeface="Roboto Mono" panose="020B0604020202020204" charset="0"/>
      <p:regular r:id="rId18"/>
      <p:bold r:id="rId19"/>
      <p:italic r:id="rId20"/>
      <p:boldItalic r:id="rId21"/>
    </p:embeddedFont>
    <p:embeddedFont>
      <p:font typeface="Tw Cen MT" panose="020B06020201040206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XnNjlOEpJ45zhaeHiDwpRi748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EF3B22-B051-4B65-A37E-CDED7F1E66A6}">
  <a:tblStyle styleId="{9CEF3B22-B051-4B65-A37E-CDED7F1E66A6}"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3F9"/>
          </a:solidFill>
        </a:fill>
      </a:tcStyle>
    </a:wholeTbl>
    <a:band1H>
      <a:tcTxStyle/>
      <a:tcStyle>
        <a:tcBdr/>
        <a:fill>
          <a:solidFill>
            <a:srgbClr val="CFE7F3"/>
          </a:solidFill>
        </a:fill>
      </a:tcStyle>
    </a:band1H>
    <a:band2H>
      <a:tcTxStyle/>
      <a:tcStyle>
        <a:tcBdr/>
      </a:tcStyle>
    </a:band2H>
    <a:band1V>
      <a:tcTxStyle/>
      <a:tcStyle>
        <a:tcBdr/>
        <a:fill>
          <a:solidFill>
            <a:srgbClr val="CFE7F3"/>
          </a:solidFill>
        </a:fill>
      </a:tcStyle>
    </a:band1V>
    <a:band2V>
      <a:tcTxStyle/>
      <a:tcStyle>
        <a:tcBdr/>
      </a:tcStyle>
    </a:band2V>
    <a:lastCol>
      <a:tcTxStyle b="on" i="off">
        <a:font>
          <a:latin typeface="Tw Cen MT"/>
          <a:ea typeface="Tw Cen MT"/>
          <a:cs typeface="Tw Cen MT"/>
        </a:font>
        <a:schemeClr val="lt1"/>
      </a:tcTxStyle>
      <a:tcStyle>
        <a:tcBdr/>
        <a:fill>
          <a:solidFill>
            <a:schemeClr val="accent2"/>
          </a:solidFill>
        </a:fill>
      </a:tcStyle>
    </a:lastCol>
    <a:firstCol>
      <a:tcTxStyle b="on" i="off">
        <a:font>
          <a:latin typeface="Tw Cen MT"/>
          <a:ea typeface="Tw Cen MT"/>
          <a:cs typeface="Tw Cen MT"/>
        </a:font>
        <a:schemeClr val="lt1"/>
      </a:tcTxStyle>
      <a:tcStyle>
        <a:tcBdr/>
        <a:fill>
          <a:solidFill>
            <a:schemeClr val="accent2"/>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8"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8"/>
          <p:cNvGrpSpPr/>
          <p:nvPr/>
        </p:nvGrpSpPr>
        <p:grpSpPr>
          <a:xfrm>
            <a:off x="0" y="0"/>
            <a:ext cx="2305051" cy="6858001"/>
            <a:chOff x="0" y="0"/>
            <a:chExt cx="2305051" cy="6858001"/>
          </a:xfrm>
        </p:grpSpPr>
        <p:sp>
          <p:nvSpPr>
            <p:cNvPr id="55" name="Google Shape;55;p8"/>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8"/>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8"/>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8"/>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8"/>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8"/>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8"/>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8"/>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8"/>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8"/>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8"/>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8"/>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8"/>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8"/>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8"/>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8"/>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8"/>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8"/>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8"/>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8"/>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8"/>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8"/>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8"/>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8"/>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8"/>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8"/>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8"/>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8"/>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7"/>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17"/>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8"/>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9"/>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9"/>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19"/>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19"/>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0"/>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1"/>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1"/>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1"/>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1"/>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1"/>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1"/>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2"/>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2"/>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22"/>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2"/>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2"/>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22"/>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2"/>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2"/>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22"/>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3"/>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4"/>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028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424918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067097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10618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604576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1876320" y="1122480"/>
            <a:ext cx="8790840" cy="1106496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742934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162636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50794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847975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881625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069050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17270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0"/>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6866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9"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7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906062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7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822599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7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81532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6"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2155652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7" name="PlaceHolder 1"/>
          <p:cNvSpPr>
            <a:spLocks noGrp="1"/>
          </p:cNvSpPr>
          <p:nvPr>
            <p:ph type="subTitle"/>
          </p:nvPr>
        </p:nvSpPr>
        <p:spPr>
          <a:xfrm>
            <a:off x="1876320" y="1122480"/>
            <a:ext cx="8790840" cy="1106496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44047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49633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73333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516054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9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03508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1"/>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1"/>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676556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39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0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0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129896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306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1935942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0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4617849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4868292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10006838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1876320" y="1122480"/>
            <a:ext cx="8790840" cy="1106496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93818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183397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34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2"/>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2"/>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2"/>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2"/>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1409506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662472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8724395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876320" y="1122480"/>
            <a:ext cx="8790840" cy="2386800"/>
          </a:xfrm>
          <a:prstGeom prst="rect">
            <a:avLst/>
          </a:prstGeom>
        </p:spPr>
        <p:txBody>
          <a:bodyPr lIns="0" tIns="0" rIns="0" bIns="0" anchor="ctr"/>
          <a:lstStyle/>
          <a:p>
            <a:pPr algn="ctr"/>
            <a:endParaRPr lang="en-US" sz="4400" b="0" strike="noStrike" spc="-1">
              <a:latin typeface="Arial"/>
            </a:endParaRPr>
          </a:p>
        </p:txBody>
      </p:sp>
      <p:sp>
        <p:nvSpPr>
          <p:cNvPr id="12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66934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5"/>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15"/>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6"/>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16"/>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4.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4.pn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4.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7"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7"/>
          <p:cNvGrpSpPr/>
          <p:nvPr/>
        </p:nvGrpSpPr>
        <p:grpSpPr>
          <a:xfrm>
            <a:off x="-14288" y="0"/>
            <a:ext cx="12053888" cy="6858001"/>
            <a:chOff x="-14288" y="0"/>
            <a:chExt cx="12053888" cy="6858001"/>
          </a:xfrm>
        </p:grpSpPr>
        <p:grpSp>
          <p:nvGrpSpPr>
            <p:cNvPr id="8" name="Google Shape;8;p7"/>
            <p:cNvGrpSpPr/>
            <p:nvPr/>
          </p:nvGrpSpPr>
          <p:grpSpPr>
            <a:xfrm>
              <a:off x="-14288" y="0"/>
              <a:ext cx="1220788" cy="6858001"/>
              <a:chOff x="-14288" y="0"/>
              <a:chExt cx="1220788" cy="6858001"/>
            </a:xfrm>
          </p:grpSpPr>
          <p:sp>
            <p:nvSpPr>
              <p:cNvPr id="9" name="Google Shape;9;p7"/>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7"/>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7"/>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7"/>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7"/>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7"/>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7"/>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7"/>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7"/>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7"/>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7"/>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7"/>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Google Shape;21;p7"/>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7"/>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7"/>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7"/>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7"/>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7"/>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7"/>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7"/>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7"/>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7"/>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7"/>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7"/>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7"/>
            <p:cNvGrpSpPr/>
            <p:nvPr/>
          </p:nvGrpSpPr>
          <p:grpSpPr>
            <a:xfrm>
              <a:off x="11364912" y="0"/>
              <a:ext cx="674688" cy="6848476"/>
              <a:chOff x="11364912" y="0"/>
              <a:chExt cx="674688" cy="6848476"/>
            </a:xfrm>
          </p:grpSpPr>
          <p:sp>
            <p:nvSpPr>
              <p:cNvPr id="37" name="Google Shape;37;p7"/>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7"/>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7"/>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7"/>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7"/>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35" name="Picture 2"/>
          <p:cNvPicPr/>
          <p:nvPr/>
        </p:nvPicPr>
        <p:blipFill>
          <a:blip r:embed="rId15"/>
          <a:stretch/>
        </p:blipFill>
        <p:spPr>
          <a:xfrm>
            <a:off x="0" y="0"/>
            <a:ext cx="12191400" cy="6857280"/>
          </a:xfrm>
          <a:prstGeom prst="rect">
            <a:avLst/>
          </a:prstGeom>
          <a:ln>
            <a:noFill/>
          </a:ln>
        </p:spPr>
      </p:pic>
      <p:grpSp>
        <p:nvGrpSpPr>
          <p:cNvPr id="136" name="Group 1"/>
          <p:cNvGrpSpPr/>
          <p:nvPr/>
        </p:nvGrpSpPr>
        <p:grpSpPr>
          <a:xfrm>
            <a:off x="-14400" y="0"/>
            <a:ext cx="12053160" cy="6857280"/>
            <a:chOff x="-14400" y="0"/>
            <a:chExt cx="12053160" cy="6857280"/>
          </a:xfrm>
        </p:grpSpPr>
        <p:grpSp>
          <p:nvGrpSpPr>
            <p:cNvPr id="137" name="Group 2"/>
            <p:cNvGrpSpPr/>
            <p:nvPr/>
          </p:nvGrpSpPr>
          <p:grpSpPr>
            <a:xfrm>
              <a:off x="-14400" y="0"/>
              <a:ext cx="1220400" cy="6857280"/>
              <a:chOff x="-14400" y="0"/>
              <a:chExt cx="1220400" cy="6857280"/>
            </a:xfrm>
          </p:grpSpPr>
          <p:sp>
            <p:nvSpPr>
              <p:cNvPr id="138" name="CustomShape 3"/>
              <p:cNvSpPr/>
              <p:nvPr/>
            </p:nvSpPr>
            <p:spPr>
              <a:xfrm>
                <a:off x="114480" y="4680"/>
                <a:ext cx="23040" cy="2180520"/>
              </a:xfrm>
              <a:prstGeom prst="rect">
                <a:avLst/>
              </a:prstGeom>
              <a:noFill/>
              <a:ln>
                <a:noFill/>
              </a:ln>
            </p:spPr>
            <p:style>
              <a:lnRef idx="0">
                <a:scrgbClr r="0" g="0" b="0"/>
              </a:lnRef>
              <a:fillRef idx="0">
                <a:scrgbClr r="0" g="0" b="0"/>
              </a:fillRef>
              <a:effectRef idx="0">
                <a:scrgbClr r="0" g="0" b="0"/>
              </a:effectRef>
              <a:fontRef idx="minor"/>
            </p:style>
          </p:sp>
          <p:sp>
            <p:nvSpPr>
              <p:cNvPr id="139" name="CustomShape 4"/>
              <p:cNvSpPr/>
              <p:nvPr/>
            </p:nvSpPr>
            <p:spPr>
              <a:xfrm>
                <a:off x="3348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140" name="CustomShape 5"/>
              <p:cNvSpPr/>
              <p:nvPr/>
            </p:nvSpPr>
            <p:spPr>
              <a:xfrm>
                <a:off x="2844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41" name="CustomShape 6"/>
              <p:cNvSpPr/>
              <p:nvPr/>
            </p:nvSpPr>
            <p:spPr>
              <a:xfrm>
                <a:off x="200160" y="4680"/>
                <a:ext cx="369000" cy="181044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142" name="CustomShape 7"/>
              <p:cNvSpPr/>
              <p:nvPr/>
            </p:nvSpPr>
            <p:spPr>
              <a:xfrm>
                <a:off x="503280" y="1801800"/>
                <a:ext cx="189720" cy="18828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43" name="CustomShape 8"/>
              <p:cNvSpPr/>
              <p:nvPr/>
            </p:nvSpPr>
            <p:spPr>
              <a:xfrm>
                <a:off x="285840" y="4680"/>
                <a:ext cx="369000" cy="142956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144" name="CustomShape 9"/>
              <p:cNvSpPr/>
              <p:nvPr/>
            </p:nvSpPr>
            <p:spPr>
              <a:xfrm>
                <a:off x="54612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145" name="CustomShape 10"/>
              <p:cNvSpPr/>
              <p:nvPr/>
            </p:nvSpPr>
            <p:spPr>
              <a:xfrm>
                <a:off x="588960" y="1420920"/>
                <a:ext cx="189720" cy="18972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46" name="CustomShape 11"/>
              <p:cNvSpPr/>
              <p:nvPr/>
            </p:nvSpPr>
            <p:spPr>
              <a:xfrm>
                <a:off x="58896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47" name="CustomShape 12"/>
              <p:cNvSpPr/>
              <p:nvPr/>
            </p:nvSpPr>
            <p:spPr>
              <a:xfrm>
                <a:off x="641520" y="0"/>
                <a:ext cx="421560" cy="52632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148" name="CustomShape 13"/>
              <p:cNvSpPr/>
              <p:nvPr/>
            </p:nvSpPr>
            <p:spPr>
              <a:xfrm>
                <a:off x="102060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49" name="Line 14"/>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50" name="CustomShape 15"/>
              <p:cNvSpPr/>
              <p:nvPr/>
            </p:nvSpPr>
            <p:spPr>
              <a:xfrm>
                <a:off x="9360" y="1801800"/>
                <a:ext cx="123120" cy="12636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151" name="CustomShape 16"/>
              <p:cNvSpPr/>
              <p:nvPr/>
            </p:nvSpPr>
            <p:spPr>
              <a:xfrm>
                <a:off x="-9360" y="3549600"/>
                <a:ext cx="146880" cy="48024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152" name="CustomShape 17"/>
              <p:cNvSpPr/>
              <p:nvPr/>
            </p:nvSpPr>
            <p:spPr>
              <a:xfrm>
                <a:off x="12852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153" name="CustomShape 18"/>
              <p:cNvSpPr/>
              <p:nvPr/>
            </p:nvSpPr>
            <p:spPr>
              <a:xfrm>
                <a:off x="204840" y="1849320"/>
                <a:ext cx="113760" cy="10728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154" name="CustomShape 19"/>
              <p:cNvSpPr/>
              <p:nvPr/>
            </p:nvSpPr>
            <p:spPr>
              <a:xfrm>
                <a:off x="133200" y="4662360"/>
                <a:ext cx="23040" cy="2180520"/>
              </a:xfrm>
              <a:prstGeom prst="rect">
                <a:avLst/>
              </a:prstGeom>
              <a:noFill/>
              <a:ln>
                <a:noFill/>
              </a:ln>
            </p:spPr>
            <p:style>
              <a:lnRef idx="0">
                <a:scrgbClr r="0" g="0" b="0"/>
              </a:lnRef>
              <a:fillRef idx="0">
                <a:scrgbClr r="0" g="0" b="0"/>
              </a:fillRef>
              <a:effectRef idx="0">
                <a:scrgbClr r="0" g="0" b="0"/>
              </a:effectRef>
              <a:fontRef idx="minor"/>
            </p:style>
          </p:sp>
          <p:sp>
            <p:nvSpPr>
              <p:cNvPr id="155" name="CustomShape 20"/>
              <p:cNvSpPr/>
              <p:nvPr/>
            </p:nvSpPr>
            <p:spPr>
              <a:xfrm>
                <a:off x="223920" y="5041800"/>
                <a:ext cx="369000" cy="180108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156" name="CustomShape 21"/>
              <p:cNvSpPr/>
              <p:nvPr/>
            </p:nvSpPr>
            <p:spPr>
              <a:xfrm>
                <a:off x="525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157" name="CustomShape 22"/>
              <p:cNvSpPr/>
              <p:nvPr/>
            </p:nvSpPr>
            <p:spPr>
              <a:xfrm>
                <a:off x="-14400" y="5627520"/>
                <a:ext cx="84960" cy="121536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158" name="CustomShape 23"/>
              <p:cNvSpPr/>
              <p:nvPr/>
            </p:nvSpPr>
            <p:spPr>
              <a:xfrm>
                <a:off x="52704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59" name="CustomShape 24"/>
              <p:cNvSpPr/>
              <p:nvPr/>
            </p:nvSpPr>
            <p:spPr>
              <a:xfrm>
                <a:off x="309600" y="5423040"/>
                <a:ext cx="374040" cy="142488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160" name="CustomShape 25"/>
              <p:cNvSpPr/>
              <p:nvPr/>
            </p:nvSpPr>
            <p:spPr>
              <a:xfrm>
                <a:off x="56988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161" name="CustomShape 26"/>
              <p:cNvSpPr/>
              <p:nvPr/>
            </p:nvSpPr>
            <p:spPr>
              <a:xfrm>
                <a:off x="61272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62" name="CustomShape 27"/>
              <p:cNvSpPr/>
              <p:nvPr/>
            </p:nvSpPr>
            <p:spPr>
              <a:xfrm>
                <a:off x="61272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63" name="CustomShape 28"/>
              <p:cNvSpPr/>
              <p:nvPr/>
            </p:nvSpPr>
            <p:spPr>
              <a:xfrm>
                <a:off x="669960" y="6330960"/>
                <a:ext cx="416880" cy="51696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164" name="CustomShape 29"/>
              <p:cNvSpPr/>
              <p:nvPr/>
            </p:nvSpPr>
            <p:spPr>
              <a:xfrm>
                <a:off x="104940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165" name="Group 30"/>
            <p:cNvGrpSpPr/>
            <p:nvPr/>
          </p:nvGrpSpPr>
          <p:grpSpPr>
            <a:xfrm>
              <a:off x="11364840" y="0"/>
              <a:ext cx="673920" cy="6847920"/>
              <a:chOff x="11364840" y="0"/>
              <a:chExt cx="673920" cy="6847920"/>
            </a:xfrm>
          </p:grpSpPr>
          <p:sp>
            <p:nvSpPr>
              <p:cNvPr id="166" name="CustomShape 31"/>
              <p:cNvSpPr/>
              <p:nvPr/>
            </p:nvSpPr>
            <p:spPr>
              <a:xfrm>
                <a:off x="11484000" y="0"/>
                <a:ext cx="416880" cy="51192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167" name="CustomShape 32"/>
              <p:cNvSpPr/>
              <p:nvPr/>
            </p:nvSpPr>
            <p:spPr>
              <a:xfrm>
                <a:off x="11364840" y="474840"/>
                <a:ext cx="156600" cy="15156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68" name="CustomShape 33"/>
              <p:cNvSpPr/>
              <p:nvPr/>
            </p:nvSpPr>
            <p:spPr>
              <a:xfrm>
                <a:off x="11631600" y="1539720"/>
                <a:ext cx="18828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69" name="CustomShape 34"/>
              <p:cNvSpPr/>
              <p:nvPr/>
            </p:nvSpPr>
            <p:spPr>
              <a:xfrm>
                <a:off x="11531520" y="5694480"/>
                <a:ext cx="297720" cy="115344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170" name="CustomShape 35"/>
              <p:cNvSpPr/>
              <p:nvPr/>
            </p:nvSpPr>
            <p:spPr>
              <a:xfrm>
                <a:off x="11773080" y="5551560"/>
                <a:ext cx="156600" cy="15480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171" name="CustomShape 36"/>
              <p:cNvSpPr/>
              <p:nvPr/>
            </p:nvSpPr>
            <p:spPr>
              <a:xfrm>
                <a:off x="11711160" y="4680"/>
                <a:ext cx="304200" cy="154404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172" name="CustomShape 37"/>
              <p:cNvSpPr/>
              <p:nvPr/>
            </p:nvSpPr>
            <p:spPr>
              <a:xfrm>
                <a:off x="11636280" y="4867200"/>
                <a:ext cx="18828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73" name="CustomShape 38"/>
              <p:cNvSpPr/>
              <p:nvPr/>
            </p:nvSpPr>
            <p:spPr>
              <a:xfrm>
                <a:off x="11441160" y="5046840"/>
                <a:ext cx="307080" cy="180108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174" name="CustomShape 39"/>
              <p:cNvSpPr/>
              <p:nvPr/>
            </p:nvSpPr>
            <p:spPr>
              <a:xfrm>
                <a:off x="11849040" y="64166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75" name="CustomShape 40"/>
              <p:cNvSpPr/>
              <p:nvPr/>
            </p:nvSpPr>
            <p:spPr>
              <a:xfrm>
                <a:off x="11939760" y="6595920"/>
                <a:ext cx="23040" cy="251640"/>
              </a:xfrm>
              <a:prstGeom prst="rect">
                <a:avLst/>
              </a:prstGeom>
              <a:noFill/>
              <a:ln>
                <a:noFill/>
              </a:ln>
            </p:spPr>
            <p:style>
              <a:lnRef idx="0">
                <a:scrgbClr r="0" g="0" b="0"/>
              </a:lnRef>
              <a:fillRef idx="0">
                <a:scrgbClr r="0" g="0" b="0"/>
              </a:fillRef>
              <a:effectRef idx="0">
                <a:scrgbClr r="0" g="0" b="0"/>
              </a:effectRef>
              <a:fontRef idx="minor"/>
            </p:style>
          </p:sp>
        </p:grpSp>
      </p:grpSp>
      <p:pic>
        <p:nvPicPr>
          <p:cNvPr id="176" name="Picture 2"/>
          <p:cNvPicPr/>
          <p:nvPr/>
        </p:nvPicPr>
        <p:blipFill>
          <a:blip r:embed="rId15"/>
          <a:stretch/>
        </p:blipFill>
        <p:spPr>
          <a:xfrm>
            <a:off x="0" y="0"/>
            <a:ext cx="12191400" cy="6857280"/>
          </a:xfrm>
          <a:prstGeom prst="rect">
            <a:avLst/>
          </a:prstGeom>
          <a:ln>
            <a:noFill/>
          </a:ln>
        </p:spPr>
      </p:pic>
      <p:grpSp>
        <p:nvGrpSpPr>
          <p:cNvPr id="177" name="Group 41"/>
          <p:cNvGrpSpPr/>
          <p:nvPr/>
        </p:nvGrpSpPr>
        <p:grpSpPr>
          <a:xfrm>
            <a:off x="0" y="0"/>
            <a:ext cx="2304360" cy="6857280"/>
            <a:chOff x="0" y="0"/>
            <a:chExt cx="2304360" cy="6857280"/>
          </a:xfrm>
        </p:grpSpPr>
        <p:sp>
          <p:nvSpPr>
            <p:cNvPr id="178" name="CustomShape 42"/>
            <p:cNvSpPr/>
            <p:nvPr/>
          </p:nvSpPr>
          <p:spPr>
            <a:xfrm>
              <a:off x="1209600" y="4680"/>
              <a:ext cx="23040" cy="21805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79" name="CustomShape 43"/>
            <p:cNvSpPr/>
            <p:nvPr/>
          </p:nvSpPr>
          <p:spPr>
            <a:xfrm>
              <a:off x="112860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0" name="CustomShape 44"/>
            <p:cNvSpPr/>
            <p:nvPr/>
          </p:nvSpPr>
          <p:spPr>
            <a:xfrm>
              <a:off x="112392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1" name="CustomShape 45"/>
            <p:cNvSpPr/>
            <p:nvPr/>
          </p:nvSpPr>
          <p:spPr>
            <a:xfrm>
              <a:off x="414360" y="9360"/>
              <a:ext cx="27720" cy="44809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2" name="CustomShape 46"/>
            <p:cNvSpPr/>
            <p:nvPr/>
          </p:nvSpPr>
          <p:spPr>
            <a:xfrm>
              <a:off x="3333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3" name="CustomShape 47"/>
            <p:cNvSpPr/>
            <p:nvPr/>
          </p:nvSpPr>
          <p:spPr>
            <a:xfrm>
              <a:off x="190440" y="9360"/>
              <a:ext cx="151560" cy="90720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4" name="CustomShape 48"/>
            <p:cNvSpPr/>
            <p:nvPr/>
          </p:nvSpPr>
          <p:spPr>
            <a:xfrm>
              <a:off x="1290600" y="14400"/>
              <a:ext cx="375480" cy="180108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5" name="CustomShape 49"/>
            <p:cNvSpPr/>
            <p:nvPr/>
          </p:nvSpPr>
          <p:spPr>
            <a:xfrm>
              <a:off x="1600200" y="18018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6" name="CustomShape 50"/>
            <p:cNvSpPr/>
            <p:nvPr/>
          </p:nvSpPr>
          <p:spPr>
            <a:xfrm>
              <a:off x="1380960" y="9360"/>
              <a:ext cx="370800" cy="142488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7" name="CustomShape 51"/>
            <p:cNvSpPr/>
            <p:nvPr/>
          </p:nvSpPr>
          <p:spPr>
            <a:xfrm>
              <a:off x="164304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8" name="CustomShape 52"/>
            <p:cNvSpPr/>
            <p:nvPr/>
          </p:nvSpPr>
          <p:spPr>
            <a:xfrm>
              <a:off x="1685880" y="14209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89" name="CustomShape 53"/>
            <p:cNvSpPr/>
            <p:nvPr/>
          </p:nvSpPr>
          <p:spPr>
            <a:xfrm>
              <a:off x="1685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0" name="CustomShape 54"/>
            <p:cNvSpPr/>
            <p:nvPr/>
          </p:nvSpPr>
          <p:spPr>
            <a:xfrm>
              <a:off x="1743120" y="4680"/>
              <a:ext cx="418320" cy="52164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1" name="CustomShape 55"/>
            <p:cNvSpPr/>
            <p:nvPr/>
          </p:nvSpPr>
          <p:spPr>
            <a:xfrm>
              <a:off x="211932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2" name="CustomShape 56"/>
            <p:cNvSpPr/>
            <p:nvPr/>
          </p:nvSpPr>
          <p:spPr>
            <a:xfrm>
              <a:off x="952560" y="4680"/>
              <a:ext cx="151560" cy="90720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3" name="CustomShape 57"/>
            <p:cNvSpPr/>
            <p:nvPr/>
          </p:nvSpPr>
          <p:spPr>
            <a:xfrm>
              <a:off x="866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4" name="CustomShape 58"/>
            <p:cNvSpPr/>
            <p:nvPr/>
          </p:nvSpPr>
          <p:spPr>
            <a:xfrm>
              <a:off x="890640" y="15541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5" name="CustomShape 59"/>
            <p:cNvSpPr/>
            <p:nvPr/>
          </p:nvSpPr>
          <p:spPr>
            <a:xfrm>
              <a:off x="738360" y="5622840"/>
              <a:ext cx="337320" cy="121536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6" name="CustomShape 60"/>
            <p:cNvSpPr/>
            <p:nvPr/>
          </p:nvSpPr>
          <p:spPr>
            <a:xfrm>
              <a:off x="647640" y="5479920"/>
              <a:ext cx="156600" cy="15660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7" name="CustomShape 61"/>
            <p:cNvSpPr/>
            <p:nvPr/>
          </p:nvSpPr>
          <p:spPr>
            <a:xfrm>
              <a:off x="66600" y="903240"/>
              <a:ext cx="189720" cy="18972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8" name="CustomShape 62"/>
            <p:cNvSpPr/>
            <p:nvPr/>
          </p:nvSpPr>
          <p:spPr>
            <a:xfrm>
              <a:off x="0" y="3897360"/>
              <a:ext cx="132480" cy="26604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199" name="CustomShape 63"/>
            <p:cNvSpPr/>
            <p:nvPr/>
          </p:nvSpPr>
          <p:spPr>
            <a:xfrm>
              <a:off x="66600" y="414972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0" name="CustomShape 64"/>
            <p:cNvSpPr/>
            <p:nvPr/>
          </p:nvSpPr>
          <p:spPr>
            <a:xfrm>
              <a:off x="0" y="1644480"/>
              <a:ext cx="132480" cy="26928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1" name="CustomShape 65"/>
            <p:cNvSpPr/>
            <p:nvPr/>
          </p:nvSpPr>
          <p:spPr>
            <a:xfrm>
              <a:off x="66600" y="14684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2" name="CustomShape 66"/>
            <p:cNvSpPr/>
            <p:nvPr/>
          </p:nvSpPr>
          <p:spPr>
            <a:xfrm>
              <a:off x="695160" y="4680"/>
              <a:ext cx="308880" cy="155808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3" name="CustomShape 67"/>
            <p:cNvSpPr/>
            <p:nvPr/>
          </p:nvSpPr>
          <p:spPr>
            <a:xfrm>
              <a:off x="57240" y="48816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4" name="CustomShape 68"/>
            <p:cNvSpPr/>
            <p:nvPr/>
          </p:nvSpPr>
          <p:spPr>
            <a:xfrm>
              <a:off x="138240" y="5060880"/>
              <a:ext cx="304200" cy="177732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5" name="CustomShape 69"/>
            <p:cNvSpPr/>
            <p:nvPr/>
          </p:nvSpPr>
          <p:spPr>
            <a:xfrm>
              <a:off x="561960" y="64310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6" name="CustomShape 70"/>
            <p:cNvSpPr/>
            <p:nvPr/>
          </p:nvSpPr>
          <p:spPr>
            <a:xfrm>
              <a:off x="642960" y="6610320"/>
              <a:ext cx="23040" cy="24228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7" name="CustomShape 71"/>
            <p:cNvSpPr/>
            <p:nvPr/>
          </p:nvSpPr>
          <p:spPr>
            <a:xfrm>
              <a:off x="76320" y="6431040"/>
              <a:ext cx="189720" cy="1882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8" name="CustomShape 72"/>
            <p:cNvSpPr/>
            <p:nvPr/>
          </p:nvSpPr>
          <p:spPr>
            <a:xfrm>
              <a:off x="0" y="5978520"/>
              <a:ext cx="189720" cy="46116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09" name="CustomShape 73"/>
            <p:cNvSpPr/>
            <p:nvPr/>
          </p:nvSpPr>
          <p:spPr>
            <a:xfrm>
              <a:off x="1014480" y="1801800"/>
              <a:ext cx="213480" cy="75492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0" name="CustomShape 74"/>
            <p:cNvSpPr/>
            <p:nvPr/>
          </p:nvSpPr>
          <p:spPr>
            <a:xfrm>
              <a:off x="938160" y="2548080"/>
              <a:ext cx="165960" cy="15948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1" name="CustomShape 75"/>
            <p:cNvSpPr/>
            <p:nvPr/>
          </p:nvSpPr>
          <p:spPr>
            <a:xfrm>
              <a:off x="595440" y="4680"/>
              <a:ext cx="637560" cy="402516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2" name="CustomShape 76"/>
            <p:cNvSpPr/>
            <p:nvPr/>
          </p:nvSpPr>
          <p:spPr>
            <a:xfrm>
              <a:off x="122400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3" name="CustomShape 77"/>
            <p:cNvSpPr/>
            <p:nvPr/>
          </p:nvSpPr>
          <p:spPr>
            <a:xfrm>
              <a:off x="1300320" y="1849320"/>
              <a:ext cx="108720" cy="1072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4" name="CustomShape 78"/>
            <p:cNvSpPr/>
            <p:nvPr/>
          </p:nvSpPr>
          <p:spPr>
            <a:xfrm>
              <a:off x="281160" y="3417840"/>
              <a:ext cx="142200" cy="47412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5" name="CustomShape 79"/>
            <p:cNvSpPr/>
            <p:nvPr/>
          </p:nvSpPr>
          <p:spPr>
            <a:xfrm>
              <a:off x="237960" y="3882960"/>
              <a:ext cx="108720" cy="10872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6" name="CustomShape 80"/>
            <p:cNvSpPr/>
            <p:nvPr/>
          </p:nvSpPr>
          <p:spPr>
            <a:xfrm>
              <a:off x="4680" y="2166840"/>
              <a:ext cx="113760" cy="45180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7" name="CustomShape 81"/>
            <p:cNvSpPr/>
            <p:nvPr/>
          </p:nvSpPr>
          <p:spPr>
            <a:xfrm>
              <a:off x="52560" y="2066760"/>
              <a:ext cx="108720" cy="10872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8" name="CustomShape 82"/>
            <p:cNvSpPr/>
            <p:nvPr/>
          </p:nvSpPr>
          <p:spPr>
            <a:xfrm>
              <a:off x="1228680" y="4662360"/>
              <a:ext cx="23040" cy="21805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19" name="CustomShape 83"/>
            <p:cNvSpPr/>
            <p:nvPr/>
          </p:nvSpPr>
          <p:spPr>
            <a:xfrm>
              <a:off x="1319040" y="5041800"/>
              <a:ext cx="370800" cy="180108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0" name="CustomShape 84"/>
            <p:cNvSpPr/>
            <p:nvPr/>
          </p:nvSpPr>
          <p:spPr>
            <a:xfrm>
              <a:off x="114768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1" name="CustomShape 85"/>
            <p:cNvSpPr/>
            <p:nvPr/>
          </p:nvSpPr>
          <p:spPr>
            <a:xfrm>
              <a:off x="819000" y="3983040"/>
              <a:ext cx="347040" cy="285984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2" name="CustomShape 86"/>
            <p:cNvSpPr/>
            <p:nvPr/>
          </p:nvSpPr>
          <p:spPr>
            <a:xfrm>
              <a:off x="728640" y="380700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3" name="CustomShape 87"/>
            <p:cNvSpPr/>
            <p:nvPr/>
          </p:nvSpPr>
          <p:spPr>
            <a:xfrm>
              <a:off x="162396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4" name="CustomShape 88"/>
            <p:cNvSpPr/>
            <p:nvPr/>
          </p:nvSpPr>
          <p:spPr>
            <a:xfrm>
              <a:off x="1405080" y="5423040"/>
              <a:ext cx="370800" cy="142488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5" name="CustomShape 89"/>
            <p:cNvSpPr/>
            <p:nvPr/>
          </p:nvSpPr>
          <p:spPr>
            <a:xfrm>
              <a:off x="166680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6" name="CustomShape 90"/>
            <p:cNvSpPr/>
            <p:nvPr/>
          </p:nvSpPr>
          <p:spPr>
            <a:xfrm>
              <a:off x="170964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7" name="CustomShape 91"/>
            <p:cNvSpPr/>
            <p:nvPr/>
          </p:nvSpPr>
          <p:spPr>
            <a:xfrm>
              <a:off x="170964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8" name="CustomShape 92"/>
            <p:cNvSpPr/>
            <p:nvPr/>
          </p:nvSpPr>
          <p:spPr>
            <a:xfrm>
              <a:off x="1766880" y="6330960"/>
              <a:ext cx="418320" cy="52632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9" name="CustomShape 93"/>
            <p:cNvSpPr/>
            <p:nvPr/>
          </p:nvSpPr>
          <p:spPr>
            <a:xfrm>
              <a:off x="214776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0" name="CustomShape 94"/>
            <p:cNvSpPr/>
            <p:nvPr/>
          </p:nvSpPr>
          <p:spPr>
            <a:xfrm>
              <a:off x="504720" y="9360"/>
              <a:ext cx="232560" cy="510300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1" name="CustomShape 95"/>
            <p:cNvSpPr/>
            <p:nvPr/>
          </p:nvSpPr>
          <p:spPr>
            <a:xfrm>
              <a:off x="633240" y="5103720"/>
              <a:ext cx="185040" cy="18504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grpSp>
      <p:sp>
        <p:nvSpPr>
          <p:cNvPr id="232" name="PlaceHolder 96"/>
          <p:cNvSpPr>
            <a:spLocks noGrp="1"/>
          </p:cNvSpPr>
          <p:nvPr>
            <p:ph type="title"/>
          </p:nvPr>
        </p:nvSpPr>
        <p:spPr>
          <a:xfrm>
            <a:off x="1876320" y="1122480"/>
            <a:ext cx="8790840" cy="2386800"/>
          </a:xfrm>
          <a:prstGeom prst="rect">
            <a:avLst/>
          </a:prstGeom>
        </p:spPr>
        <p:txBody>
          <a:bodyPr lIns="0" tIns="0" rIns="0" bIns="0" anchor="ctr"/>
          <a:lstStyle/>
          <a:p>
            <a:r>
              <a:rPr lang="en-US" sz="1800" b="0" strike="noStrike" spc="-1">
                <a:latin typeface="Arial"/>
              </a:rPr>
              <a:t>Click to edit the title text format</a:t>
            </a:r>
          </a:p>
        </p:txBody>
      </p:sp>
      <p:sp>
        <p:nvSpPr>
          <p:cNvPr id="233" name="PlaceHolder 9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14651840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270" name="Picture 2"/>
          <p:cNvPicPr/>
          <p:nvPr/>
        </p:nvPicPr>
        <p:blipFill>
          <a:blip r:embed="rId15"/>
          <a:stretch/>
        </p:blipFill>
        <p:spPr>
          <a:xfrm>
            <a:off x="0" y="0"/>
            <a:ext cx="12191400" cy="6857280"/>
          </a:xfrm>
          <a:prstGeom prst="rect">
            <a:avLst/>
          </a:prstGeom>
          <a:ln>
            <a:noFill/>
          </a:ln>
        </p:spPr>
      </p:pic>
      <p:grpSp>
        <p:nvGrpSpPr>
          <p:cNvPr id="271" name="Group 1"/>
          <p:cNvGrpSpPr/>
          <p:nvPr/>
        </p:nvGrpSpPr>
        <p:grpSpPr>
          <a:xfrm>
            <a:off x="-14400" y="0"/>
            <a:ext cx="12053160" cy="6857280"/>
            <a:chOff x="-14400" y="0"/>
            <a:chExt cx="12053160" cy="6857280"/>
          </a:xfrm>
        </p:grpSpPr>
        <p:grpSp>
          <p:nvGrpSpPr>
            <p:cNvPr id="272" name="Group 2"/>
            <p:cNvGrpSpPr/>
            <p:nvPr/>
          </p:nvGrpSpPr>
          <p:grpSpPr>
            <a:xfrm>
              <a:off x="-14400" y="0"/>
              <a:ext cx="1220400" cy="6857280"/>
              <a:chOff x="-14400" y="0"/>
              <a:chExt cx="1220400" cy="6857280"/>
            </a:xfrm>
          </p:grpSpPr>
          <p:sp>
            <p:nvSpPr>
              <p:cNvPr id="273" name="CustomShape 3"/>
              <p:cNvSpPr/>
              <p:nvPr/>
            </p:nvSpPr>
            <p:spPr>
              <a:xfrm>
                <a:off x="114480" y="4680"/>
                <a:ext cx="23040" cy="2180520"/>
              </a:xfrm>
              <a:prstGeom prst="rect">
                <a:avLst/>
              </a:prstGeom>
              <a:noFill/>
              <a:ln>
                <a:noFill/>
              </a:ln>
            </p:spPr>
            <p:style>
              <a:lnRef idx="0">
                <a:scrgbClr r="0" g="0" b="0"/>
              </a:lnRef>
              <a:fillRef idx="0">
                <a:scrgbClr r="0" g="0" b="0"/>
              </a:fillRef>
              <a:effectRef idx="0">
                <a:scrgbClr r="0" g="0" b="0"/>
              </a:effectRef>
              <a:fontRef idx="minor"/>
            </p:style>
          </p:sp>
          <p:sp>
            <p:nvSpPr>
              <p:cNvPr id="274" name="CustomShape 4"/>
              <p:cNvSpPr/>
              <p:nvPr/>
            </p:nvSpPr>
            <p:spPr>
              <a:xfrm>
                <a:off x="3348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275" name="CustomShape 5"/>
              <p:cNvSpPr/>
              <p:nvPr/>
            </p:nvSpPr>
            <p:spPr>
              <a:xfrm>
                <a:off x="2844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76" name="CustomShape 6"/>
              <p:cNvSpPr/>
              <p:nvPr/>
            </p:nvSpPr>
            <p:spPr>
              <a:xfrm>
                <a:off x="200160" y="4680"/>
                <a:ext cx="369000" cy="181044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277" name="CustomShape 7"/>
              <p:cNvSpPr/>
              <p:nvPr/>
            </p:nvSpPr>
            <p:spPr>
              <a:xfrm>
                <a:off x="503280" y="1801800"/>
                <a:ext cx="189720" cy="18828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278" name="CustomShape 8"/>
              <p:cNvSpPr/>
              <p:nvPr/>
            </p:nvSpPr>
            <p:spPr>
              <a:xfrm>
                <a:off x="285840" y="4680"/>
                <a:ext cx="369000" cy="142956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279" name="CustomShape 9"/>
              <p:cNvSpPr/>
              <p:nvPr/>
            </p:nvSpPr>
            <p:spPr>
              <a:xfrm>
                <a:off x="54612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280" name="CustomShape 10"/>
              <p:cNvSpPr/>
              <p:nvPr/>
            </p:nvSpPr>
            <p:spPr>
              <a:xfrm>
                <a:off x="588960" y="1420920"/>
                <a:ext cx="189720" cy="18972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281" name="CustomShape 11"/>
              <p:cNvSpPr/>
              <p:nvPr/>
            </p:nvSpPr>
            <p:spPr>
              <a:xfrm>
                <a:off x="58896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82" name="CustomShape 12"/>
              <p:cNvSpPr/>
              <p:nvPr/>
            </p:nvSpPr>
            <p:spPr>
              <a:xfrm>
                <a:off x="641520" y="0"/>
                <a:ext cx="421560" cy="52632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283" name="CustomShape 13"/>
              <p:cNvSpPr/>
              <p:nvPr/>
            </p:nvSpPr>
            <p:spPr>
              <a:xfrm>
                <a:off x="102060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284" name="Line 14"/>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285" name="CustomShape 15"/>
              <p:cNvSpPr/>
              <p:nvPr/>
            </p:nvSpPr>
            <p:spPr>
              <a:xfrm>
                <a:off x="9360" y="1801800"/>
                <a:ext cx="123120" cy="12636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286" name="CustomShape 16"/>
              <p:cNvSpPr/>
              <p:nvPr/>
            </p:nvSpPr>
            <p:spPr>
              <a:xfrm>
                <a:off x="-9360" y="3549600"/>
                <a:ext cx="146880" cy="48024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287" name="CustomShape 17"/>
              <p:cNvSpPr/>
              <p:nvPr/>
            </p:nvSpPr>
            <p:spPr>
              <a:xfrm>
                <a:off x="12852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288" name="CustomShape 18"/>
              <p:cNvSpPr/>
              <p:nvPr/>
            </p:nvSpPr>
            <p:spPr>
              <a:xfrm>
                <a:off x="204840" y="1849320"/>
                <a:ext cx="113760" cy="10728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289" name="CustomShape 19"/>
              <p:cNvSpPr/>
              <p:nvPr/>
            </p:nvSpPr>
            <p:spPr>
              <a:xfrm>
                <a:off x="133200" y="4662360"/>
                <a:ext cx="23040" cy="2180520"/>
              </a:xfrm>
              <a:prstGeom prst="rect">
                <a:avLst/>
              </a:prstGeom>
              <a:noFill/>
              <a:ln>
                <a:noFill/>
              </a:ln>
            </p:spPr>
            <p:style>
              <a:lnRef idx="0">
                <a:scrgbClr r="0" g="0" b="0"/>
              </a:lnRef>
              <a:fillRef idx="0">
                <a:scrgbClr r="0" g="0" b="0"/>
              </a:fillRef>
              <a:effectRef idx="0">
                <a:scrgbClr r="0" g="0" b="0"/>
              </a:effectRef>
              <a:fontRef idx="minor"/>
            </p:style>
          </p:sp>
          <p:sp>
            <p:nvSpPr>
              <p:cNvPr id="290" name="CustomShape 20"/>
              <p:cNvSpPr/>
              <p:nvPr/>
            </p:nvSpPr>
            <p:spPr>
              <a:xfrm>
                <a:off x="223920" y="5041800"/>
                <a:ext cx="369000" cy="180108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291" name="CustomShape 21"/>
              <p:cNvSpPr/>
              <p:nvPr/>
            </p:nvSpPr>
            <p:spPr>
              <a:xfrm>
                <a:off x="525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292" name="CustomShape 22"/>
              <p:cNvSpPr/>
              <p:nvPr/>
            </p:nvSpPr>
            <p:spPr>
              <a:xfrm>
                <a:off x="-14400" y="5627520"/>
                <a:ext cx="84960" cy="121536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293" name="CustomShape 23"/>
              <p:cNvSpPr/>
              <p:nvPr/>
            </p:nvSpPr>
            <p:spPr>
              <a:xfrm>
                <a:off x="52704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94" name="CustomShape 24"/>
              <p:cNvSpPr/>
              <p:nvPr/>
            </p:nvSpPr>
            <p:spPr>
              <a:xfrm>
                <a:off x="309600" y="5423040"/>
                <a:ext cx="374040" cy="142488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295" name="CustomShape 25"/>
              <p:cNvSpPr/>
              <p:nvPr/>
            </p:nvSpPr>
            <p:spPr>
              <a:xfrm>
                <a:off x="56988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296" name="CustomShape 26"/>
              <p:cNvSpPr/>
              <p:nvPr/>
            </p:nvSpPr>
            <p:spPr>
              <a:xfrm>
                <a:off x="61272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97" name="CustomShape 27"/>
              <p:cNvSpPr/>
              <p:nvPr/>
            </p:nvSpPr>
            <p:spPr>
              <a:xfrm>
                <a:off x="61272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98" name="CustomShape 28"/>
              <p:cNvSpPr/>
              <p:nvPr/>
            </p:nvSpPr>
            <p:spPr>
              <a:xfrm>
                <a:off x="669960" y="6330960"/>
                <a:ext cx="416880" cy="51696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299" name="CustomShape 29"/>
              <p:cNvSpPr/>
              <p:nvPr/>
            </p:nvSpPr>
            <p:spPr>
              <a:xfrm>
                <a:off x="104940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300" name="Group 30"/>
            <p:cNvGrpSpPr/>
            <p:nvPr/>
          </p:nvGrpSpPr>
          <p:grpSpPr>
            <a:xfrm>
              <a:off x="11364840" y="0"/>
              <a:ext cx="673920" cy="6847920"/>
              <a:chOff x="11364840" y="0"/>
              <a:chExt cx="673920" cy="6847920"/>
            </a:xfrm>
          </p:grpSpPr>
          <p:sp>
            <p:nvSpPr>
              <p:cNvPr id="301" name="CustomShape 31"/>
              <p:cNvSpPr/>
              <p:nvPr/>
            </p:nvSpPr>
            <p:spPr>
              <a:xfrm>
                <a:off x="11484000" y="0"/>
                <a:ext cx="416880" cy="51192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302" name="CustomShape 32"/>
              <p:cNvSpPr/>
              <p:nvPr/>
            </p:nvSpPr>
            <p:spPr>
              <a:xfrm>
                <a:off x="11364840" y="474840"/>
                <a:ext cx="156600" cy="15156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303" name="CustomShape 33"/>
              <p:cNvSpPr/>
              <p:nvPr/>
            </p:nvSpPr>
            <p:spPr>
              <a:xfrm>
                <a:off x="11631600" y="1539720"/>
                <a:ext cx="18828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04" name="CustomShape 34"/>
              <p:cNvSpPr/>
              <p:nvPr/>
            </p:nvSpPr>
            <p:spPr>
              <a:xfrm>
                <a:off x="11531520" y="5694480"/>
                <a:ext cx="297720" cy="115344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305" name="CustomShape 35"/>
              <p:cNvSpPr/>
              <p:nvPr/>
            </p:nvSpPr>
            <p:spPr>
              <a:xfrm>
                <a:off x="11773080" y="5551560"/>
                <a:ext cx="156600" cy="15480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306" name="CustomShape 36"/>
              <p:cNvSpPr/>
              <p:nvPr/>
            </p:nvSpPr>
            <p:spPr>
              <a:xfrm>
                <a:off x="11711160" y="4680"/>
                <a:ext cx="304200" cy="154404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307" name="CustomShape 37"/>
              <p:cNvSpPr/>
              <p:nvPr/>
            </p:nvSpPr>
            <p:spPr>
              <a:xfrm>
                <a:off x="11636280" y="4867200"/>
                <a:ext cx="18828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08" name="CustomShape 38"/>
              <p:cNvSpPr/>
              <p:nvPr/>
            </p:nvSpPr>
            <p:spPr>
              <a:xfrm>
                <a:off x="11441160" y="5046840"/>
                <a:ext cx="307080" cy="180108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309" name="CustomShape 39"/>
              <p:cNvSpPr/>
              <p:nvPr/>
            </p:nvSpPr>
            <p:spPr>
              <a:xfrm>
                <a:off x="11849040" y="64166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10" name="CustomShape 40"/>
              <p:cNvSpPr/>
              <p:nvPr/>
            </p:nvSpPr>
            <p:spPr>
              <a:xfrm>
                <a:off x="11939760" y="6595920"/>
                <a:ext cx="23040" cy="251640"/>
              </a:xfrm>
              <a:prstGeom prst="rect">
                <a:avLst/>
              </a:prstGeom>
              <a:noFill/>
              <a:ln>
                <a:noFill/>
              </a:ln>
            </p:spPr>
            <p:style>
              <a:lnRef idx="0">
                <a:scrgbClr r="0" g="0" b="0"/>
              </a:lnRef>
              <a:fillRef idx="0">
                <a:scrgbClr r="0" g="0" b="0"/>
              </a:fillRef>
              <a:effectRef idx="0">
                <a:scrgbClr r="0" g="0" b="0"/>
              </a:effectRef>
              <a:fontRef idx="minor"/>
            </p:style>
          </p:sp>
        </p:grpSp>
      </p:grpSp>
      <p:pic>
        <p:nvPicPr>
          <p:cNvPr id="311" name="Picture 2"/>
          <p:cNvPicPr/>
          <p:nvPr/>
        </p:nvPicPr>
        <p:blipFill>
          <a:blip r:embed="rId15"/>
          <a:stretch/>
        </p:blipFill>
        <p:spPr>
          <a:xfrm>
            <a:off x="0" y="0"/>
            <a:ext cx="12191400" cy="6857280"/>
          </a:xfrm>
          <a:prstGeom prst="rect">
            <a:avLst/>
          </a:prstGeom>
          <a:ln>
            <a:noFill/>
          </a:ln>
        </p:spPr>
      </p:pic>
      <p:grpSp>
        <p:nvGrpSpPr>
          <p:cNvPr id="312" name="Group 41"/>
          <p:cNvGrpSpPr/>
          <p:nvPr/>
        </p:nvGrpSpPr>
        <p:grpSpPr>
          <a:xfrm>
            <a:off x="0" y="0"/>
            <a:ext cx="2304360" cy="6857280"/>
            <a:chOff x="0" y="0"/>
            <a:chExt cx="2304360" cy="6857280"/>
          </a:xfrm>
        </p:grpSpPr>
        <p:sp>
          <p:nvSpPr>
            <p:cNvPr id="313" name="CustomShape 42"/>
            <p:cNvSpPr/>
            <p:nvPr/>
          </p:nvSpPr>
          <p:spPr>
            <a:xfrm>
              <a:off x="1209600" y="4680"/>
              <a:ext cx="23040" cy="21805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14" name="CustomShape 43"/>
            <p:cNvSpPr/>
            <p:nvPr/>
          </p:nvSpPr>
          <p:spPr>
            <a:xfrm>
              <a:off x="112860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15" name="CustomShape 44"/>
            <p:cNvSpPr/>
            <p:nvPr/>
          </p:nvSpPr>
          <p:spPr>
            <a:xfrm>
              <a:off x="112392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16" name="CustomShape 45"/>
            <p:cNvSpPr/>
            <p:nvPr/>
          </p:nvSpPr>
          <p:spPr>
            <a:xfrm>
              <a:off x="414360" y="9360"/>
              <a:ext cx="27720" cy="44809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17" name="CustomShape 46"/>
            <p:cNvSpPr/>
            <p:nvPr/>
          </p:nvSpPr>
          <p:spPr>
            <a:xfrm>
              <a:off x="3333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18" name="CustomShape 47"/>
            <p:cNvSpPr/>
            <p:nvPr/>
          </p:nvSpPr>
          <p:spPr>
            <a:xfrm>
              <a:off x="190440" y="9360"/>
              <a:ext cx="151560" cy="90720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19" name="CustomShape 48"/>
            <p:cNvSpPr/>
            <p:nvPr/>
          </p:nvSpPr>
          <p:spPr>
            <a:xfrm>
              <a:off x="1290600" y="14400"/>
              <a:ext cx="375480" cy="180108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0" name="CustomShape 49"/>
            <p:cNvSpPr/>
            <p:nvPr/>
          </p:nvSpPr>
          <p:spPr>
            <a:xfrm>
              <a:off x="1600200" y="18018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1" name="CustomShape 50"/>
            <p:cNvSpPr/>
            <p:nvPr/>
          </p:nvSpPr>
          <p:spPr>
            <a:xfrm>
              <a:off x="1380960" y="9360"/>
              <a:ext cx="370800" cy="142488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2" name="CustomShape 51"/>
            <p:cNvSpPr/>
            <p:nvPr/>
          </p:nvSpPr>
          <p:spPr>
            <a:xfrm>
              <a:off x="164304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3" name="CustomShape 52"/>
            <p:cNvSpPr/>
            <p:nvPr/>
          </p:nvSpPr>
          <p:spPr>
            <a:xfrm>
              <a:off x="1685880" y="14209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4" name="CustomShape 53"/>
            <p:cNvSpPr/>
            <p:nvPr/>
          </p:nvSpPr>
          <p:spPr>
            <a:xfrm>
              <a:off x="1685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5" name="CustomShape 54"/>
            <p:cNvSpPr/>
            <p:nvPr/>
          </p:nvSpPr>
          <p:spPr>
            <a:xfrm>
              <a:off x="1743120" y="4680"/>
              <a:ext cx="418320" cy="52164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6" name="CustomShape 55"/>
            <p:cNvSpPr/>
            <p:nvPr/>
          </p:nvSpPr>
          <p:spPr>
            <a:xfrm>
              <a:off x="211932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7" name="CustomShape 56"/>
            <p:cNvSpPr/>
            <p:nvPr/>
          </p:nvSpPr>
          <p:spPr>
            <a:xfrm>
              <a:off x="952560" y="4680"/>
              <a:ext cx="151560" cy="90720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8" name="CustomShape 57"/>
            <p:cNvSpPr/>
            <p:nvPr/>
          </p:nvSpPr>
          <p:spPr>
            <a:xfrm>
              <a:off x="866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29" name="CustomShape 58"/>
            <p:cNvSpPr/>
            <p:nvPr/>
          </p:nvSpPr>
          <p:spPr>
            <a:xfrm>
              <a:off x="890640" y="15541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0" name="CustomShape 59"/>
            <p:cNvSpPr/>
            <p:nvPr/>
          </p:nvSpPr>
          <p:spPr>
            <a:xfrm>
              <a:off x="738360" y="5622840"/>
              <a:ext cx="337320" cy="121536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1" name="CustomShape 60"/>
            <p:cNvSpPr/>
            <p:nvPr/>
          </p:nvSpPr>
          <p:spPr>
            <a:xfrm>
              <a:off x="647640" y="5479920"/>
              <a:ext cx="156600" cy="15660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2" name="CustomShape 61"/>
            <p:cNvSpPr/>
            <p:nvPr/>
          </p:nvSpPr>
          <p:spPr>
            <a:xfrm>
              <a:off x="66600" y="903240"/>
              <a:ext cx="189720" cy="18972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3" name="CustomShape 62"/>
            <p:cNvSpPr/>
            <p:nvPr/>
          </p:nvSpPr>
          <p:spPr>
            <a:xfrm>
              <a:off x="0" y="3897360"/>
              <a:ext cx="132480" cy="26604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4" name="CustomShape 63"/>
            <p:cNvSpPr/>
            <p:nvPr/>
          </p:nvSpPr>
          <p:spPr>
            <a:xfrm>
              <a:off x="66600" y="414972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5" name="CustomShape 64"/>
            <p:cNvSpPr/>
            <p:nvPr/>
          </p:nvSpPr>
          <p:spPr>
            <a:xfrm>
              <a:off x="0" y="1644480"/>
              <a:ext cx="132480" cy="26928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6" name="CustomShape 65"/>
            <p:cNvSpPr/>
            <p:nvPr/>
          </p:nvSpPr>
          <p:spPr>
            <a:xfrm>
              <a:off x="66600" y="14684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7" name="CustomShape 66"/>
            <p:cNvSpPr/>
            <p:nvPr/>
          </p:nvSpPr>
          <p:spPr>
            <a:xfrm>
              <a:off x="695160" y="4680"/>
              <a:ext cx="308880" cy="155808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8" name="CustomShape 67"/>
            <p:cNvSpPr/>
            <p:nvPr/>
          </p:nvSpPr>
          <p:spPr>
            <a:xfrm>
              <a:off x="57240" y="48816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39" name="CustomShape 68"/>
            <p:cNvSpPr/>
            <p:nvPr/>
          </p:nvSpPr>
          <p:spPr>
            <a:xfrm>
              <a:off x="138240" y="5060880"/>
              <a:ext cx="304200" cy="177732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0" name="CustomShape 69"/>
            <p:cNvSpPr/>
            <p:nvPr/>
          </p:nvSpPr>
          <p:spPr>
            <a:xfrm>
              <a:off x="561960" y="64310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1" name="CustomShape 70"/>
            <p:cNvSpPr/>
            <p:nvPr/>
          </p:nvSpPr>
          <p:spPr>
            <a:xfrm>
              <a:off x="642960" y="6610320"/>
              <a:ext cx="23040" cy="24228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2" name="CustomShape 71"/>
            <p:cNvSpPr/>
            <p:nvPr/>
          </p:nvSpPr>
          <p:spPr>
            <a:xfrm>
              <a:off x="76320" y="6431040"/>
              <a:ext cx="189720" cy="1882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3" name="CustomShape 72"/>
            <p:cNvSpPr/>
            <p:nvPr/>
          </p:nvSpPr>
          <p:spPr>
            <a:xfrm>
              <a:off x="0" y="5978520"/>
              <a:ext cx="189720" cy="46116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4" name="CustomShape 73"/>
            <p:cNvSpPr/>
            <p:nvPr/>
          </p:nvSpPr>
          <p:spPr>
            <a:xfrm>
              <a:off x="1014480" y="1801800"/>
              <a:ext cx="213480" cy="75492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5" name="CustomShape 74"/>
            <p:cNvSpPr/>
            <p:nvPr/>
          </p:nvSpPr>
          <p:spPr>
            <a:xfrm>
              <a:off x="938160" y="2548080"/>
              <a:ext cx="165960" cy="15948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6" name="CustomShape 75"/>
            <p:cNvSpPr/>
            <p:nvPr/>
          </p:nvSpPr>
          <p:spPr>
            <a:xfrm>
              <a:off x="595440" y="4680"/>
              <a:ext cx="637560" cy="402516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7" name="CustomShape 76"/>
            <p:cNvSpPr/>
            <p:nvPr/>
          </p:nvSpPr>
          <p:spPr>
            <a:xfrm>
              <a:off x="122400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8" name="CustomShape 77"/>
            <p:cNvSpPr/>
            <p:nvPr/>
          </p:nvSpPr>
          <p:spPr>
            <a:xfrm>
              <a:off x="1300320" y="1849320"/>
              <a:ext cx="108720" cy="1072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49" name="CustomShape 78"/>
            <p:cNvSpPr/>
            <p:nvPr/>
          </p:nvSpPr>
          <p:spPr>
            <a:xfrm>
              <a:off x="281160" y="3417840"/>
              <a:ext cx="142200" cy="47412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0" name="CustomShape 79"/>
            <p:cNvSpPr/>
            <p:nvPr/>
          </p:nvSpPr>
          <p:spPr>
            <a:xfrm>
              <a:off x="237960" y="3882960"/>
              <a:ext cx="108720" cy="10872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1" name="CustomShape 80"/>
            <p:cNvSpPr/>
            <p:nvPr/>
          </p:nvSpPr>
          <p:spPr>
            <a:xfrm>
              <a:off x="4680" y="2166840"/>
              <a:ext cx="113760" cy="45180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2" name="CustomShape 81"/>
            <p:cNvSpPr/>
            <p:nvPr/>
          </p:nvSpPr>
          <p:spPr>
            <a:xfrm>
              <a:off x="52560" y="2066760"/>
              <a:ext cx="108720" cy="10872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3" name="CustomShape 82"/>
            <p:cNvSpPr/>
            <p:nvPr/>
          </p:nvSpPr>
          <p:spPr>
            <a:xfrm>
              <a:off x="1228680" y="4662360"/>
              <a:ext cx="23040" cy="21805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4" name="CustomShape 83"/>
            <p:cNvSpPr/>
            <p:nvPr/>
          </p:nvSpPr>
          <p:spPr>
            <a:xfrm>
              <a:off x="1319040" y="5041800"/>
              <a:ext cx="370800" cy="180108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5" name="CustomShape 84"/>
            <p:cNvSpPr/>
            <p:nvPr/>
          </p:nvSpPr>
          <p:spPr>
            <a:xfrm>
              <a:off x="114768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6" name="CustomShape 85"/>
            <p:cNvSpPr/>
            <p:nvPr/>
          </p:nvSpPr>
          <p:spPr>
            <a:xfrm>
              <a:off x="819000" y="3983040"/>
              <a:ext cx="347040" cy="285984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7" name="CustomShape 86"/>
            <p:cNvSpPr/>
            <p:nvPr/>
          </p:nvSpPr>
          <p:spPr>
            <a:xfrm>
              <a:off x="728640" y="380700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8" name="CustomShape 87"/>
            <p:cNvSpPr/>
            <p:nvPr/>
          </p:nvSpPr>
          <p:spPr>
            <a:xfrm>
              <a:off x="162396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59" name="CustomShape 88"/>
            <p:cNvSpPr/>
            <p:nvPr/>
          </p:nvSpPr>
          <p:spPr>
            <a:xfrm>
              <a:off x="1405080" y="5423040"/>
              <a:ext cx="370800" cy="142488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0" name="CustomShape 89"/>
            <p:cNvSpPr/>
            <p:nvPr/>
          </p:nvSpPr>
          <p:spPr>
            <a:xfrm>
              <a:off x="166680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1" name="CustomShape 90"/>
            <p:cNvSpPr/>
            <p:nvPr/>
          </p:nvSpPr>
          <p:spPr>
            <a:xfrm>
              <a:off x="170964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2" name="CustomShape 91"/>
            <p:cNvSpPr/>
            <p:nvPr/>
          </p:nvSpPr>
          <p:spPr>
            <a:xfrm>
              <a:off x="170964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3" name="CustomShape 92"/>
            <p:cNvSpPr/>
            <p:nvPr/>
          </p:nvSpPr>
          <p:spPr>
            <a:xfrm>
              <a:off x="1766880" y="6330960"/>
              <a:ext cx="418320" cy="52632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4" name="CustomShape 93"/>
            <p:cNvSpPr/>
            <p:nvPr/>
          </p:nvSpPr>
          <p:spPr>
            <a:xfrm>
              <a:off x="214776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5" name="CustomShape 94"/>
            <p:cNvSpPr/>
            <p:nvPr/>
          </p:nvSpPr>
          <p:spPr>
            <a:xfrm>
              <a:off x="504720" y="9360"/>
              <a:ext cx="232560" cy="510300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366" name="CustomShape 95"/>
            <p:cNvSpPr/>
            <p:nvPr/>
          </p:nvSpPr>
          <p:spPr>
            <a:xfrm>
              <a:off x="633240" y="5103720"/>
              <a:ext cx="185040" cy="18504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grpSp>
      <p:sp>
        <p:nvSpPr>
          <p:cNvPr id="367" name="PlaceHolder 96"/>
          <p:cNvSpPr>
            <a:spLocks noGrp="1"/>
          </p:cNvSpPr>
          <p:nvPr>
            <p:ph type="title"/>
          </p:nvPr>
        </p:nvSpPr>
        <p:spPr>
          <a:xfrm>
            <a:off x="1876320" y="1122480"/>
            <a:ext cx="8790840" cy="2386800"/>
          </a:xfrm>
          <a:prstGeom prst="rect">
            <a:avLst/>
          </a:prstGeom>
        </p:spPr>
        <p:txBody>
          <a:bodyPr lIns="0" tIns="0" rIns="0" bIns="0" anchor="ctr"/>
          <a:lstStyle/>
          <a:p>
            <a:r>
              <a:rPr lang="en-US" sz="1800" b="0" strike="noStrike" spc="-1">
                <a:latin typeface="Arial"/>
              </a:rPr>
              <a:t>Click to edit the title text format</a:t>
            </a:r>
          </a:p>
        </p:txBody>
      </p:sp>
      <p:sp>
        <p:nvSpPr>
          <p:cNvPr id="368" name="PlaceHolder 9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250324167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99" name="Picture 2"/>
          <p:cNvPicPr/>
          <p:nvPr/>
        </p:nvPicPr>
        <p:blipFill>
          <a:blip r:embed="rId15"/>
          <a:stretch/>
        </p:blipFill>
        <p:spPr>
          <a:xfrm>
            <a:off x="0" y="0"/>
            <a:ext cx="12191400" cy="6857280"/>
          </a:xfrm>
          <a:prstGeom prst="rect">
            <a:avLst/>
          </a:prstGeom>
          <a:ln>
            <a:noFill/>
          </a:ln>
        </p:spPr>
      </p:pic>
      <p:grpSp>
        <p:nvGrpSpPr>
          <p:cNvPr id="100" name="Group 1"/>
          <p:cNvGrpSpPr/>
          <p:nvPr/>
        </p:nvGrpSpPr>
        <p:grpSpPr>
          <a:xfrm>
            <a:off x="-14400" y="0"/>
            <a:ext cx="12053160" cy="6857280"/>
            <a:chOff x="-14400" y="0"/>
            <a:chExt cx="12053160" cy="6857280"/>
          </a:xfrm>
        </p:grpSpPr>
        <p:grpSp>
          <p:nvGrpSpPr>
            <p:cNvPr id="2" name="Group 2"/>
            <p:cNvGrpSpPr/>
            <p:nvPr/>
          </p:nvGrpSpPr>
          <p:grpSpPr>
            <a:xfrm>
              <a:off x="-14400" y="0"/>
              <a:ext cx="1220400" cy="6857280"/>
              <a:chOff x="-14400" y="0"/>
              <a:chExt cx="1220400" cy="6857280"/>
            </a:xfrm>
          </p:grpSpPr>
          <p:sp>
            <p:nvSpPr>
              <p:cNvPr id="3" name="CustomShape 3"/>
              <p:cNvSpPr/>
              <p:nvPr/>
            </p:nvSpPr>
            <p:spPr>
              <a:xfrm>
                <a:off x="114480" y="4680"/>
                <a:ext cx="23040" cy="2180520"/>
              </a:xfrm>
              <a:prstGeom prst="rect">
                <a:avLst/>
              </a:prstGeom>
              <a:noFill/>
              <a:ln>
                <a:noFill/>
              </a:ln>
            </p:spPr>
            <p:style>
              <a:lnRef idx="0">
                <a:scrgbClr r="0" g="0" b="0"/>
              </a:lnRef>
              <a:fillRef idx="0">
                <a:scrgbClr r="0" g="0" b="0"/>
              </a:fillRef>
              <a:effectRef idx="0">
                <a:scrgbClr r="0" g="0" b="0"/>
              </a:effectRef>
              <a:fontRef idx="minor"/>
            </p:style>
          </p:sp>
          <p:sp>
            <p:nvSpPr>
              <p:cNvPr id="4" name="CustomShape 4"/>
              <p:cNvSpPr/>
              <p:nvPr/>
            </p:nvSpPr>
            <p:spPr>
              <a:xfrm>
                <a:off x="3348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5" name="CustomShape 5"/>
              <p:cNvSpPr/>
              <p:nvPr/>
            </p:nvSpPr>
            <p:spPr>
              <a:xfrm>
                <a:off x="2844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6" name="CustomShape 6"/>
              <p:cNvSpPr/>
              <p:nvPr/>
            </p:nvSpPr>
            <p:spPr>
              <a:xfrm>
                <a:off x="200160" y="4680"/>
                <a:ext cx="369000" cy="181044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7" name="CustomShape 7"/>
              <p:cNvSpPr/>
              <p:nvPr/>
            </p:nvSpPr>
            <p:spPr>
              <a:xfrm>
                <a:off x="503280" y="1801800"/>
                <a:ext cx="189720" cy="18828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8" name="CustomShape 8"/>
              <p:cNvSpPr/>
              <p:nvPr/>
            </p:nvSpPr>
            <p:spPr>
              <a:xfrm>
                <a:off x="285840" y="4680"/>
                <a:ext cx="369000" cy="142956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9" name="CustomShape 9"/>
              <p:cNvSpPr/>
              <p:nvPr/>
            </p:nvSpPr>
            <p:spPr>
              <a:xfrm>
                <a:off x="54612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10" name="CustomShape 10"/>
              <p:cNvSpPr/>
              <p:nvPr/>
            </p:nvSpPr>
            <p:spPr>
              <a:xfrm>
                <a:off x="588960" y="1420920"/>
                <a:ext cx="189720" cy="18972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1" name="CustomShape 11"/>
              <p:cNvSpPr/>
              <p:nvPr/>
            </p:nvSpPr>
            <p:spPr>
              <a:xfrm>
                <a:off x="58896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2" name="CustomShape 12"/>
              <p:cNvSpPr/>
              <p:nvPr/>
            </p:nvSpPr>
            <p:spPr>
              <a:xfrm>
                <a:off x="641520" y="0"/>
                <a:ext cx="421560" cy="52632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13" name="CustomShape 13"/>
              <p:cNvSpPr/>
              <p:nvPr/>
            </p:nvSpPr>
            <p:spPr>
              <a:xfrm>
                <a:off x="102060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4" name="Line 14"/>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5" name="CustomShape 15"/>
              <p:cNvSpPr/>
              <p:nvPr/>
            </p:nvSpPr>
            <p:spPr>
              <a:xfrm>
                <a:off x="9360" y="1801800"/>
                <a:ext cx="123120" cy="12636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16" name="CustomShape 16"/>
              <p:cNvSpPr/>
              <p:nvPr/>
            </p:nvSpPr>
            <p:spPr>
              <a:xfrm>
                <a:off x="-9360" y="3549600"/>
                <a:ext cx="146880" cy="48024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17" name="CustomShape 17"/>
              <p:cNvSpPr/>
              <p:nvPr/>
            </p:nvSpPr>
            <p:spPr>
              <a:xfrm>
                <a:off x="12852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18" name="CustomShape 18"/>
              <p:cNvSpPr/>
              <p:nvPr/>
            </p:nvSpPr>
            <p:spPr>
              <a:xfrm>
                <a:off x="204840" y="1849320"/>
                <a:ext cx="113760" cy="10728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19" name="CustomShape 19"/>
              <p:cNvSpPr/>
              <p:nvPr/>
            </p:nvSpPr>
            <p:spPr>
              <a:xfrm>
                <a:off x="133200" y="4662360"/>
                <a:ext cx="23040" cy="2180520"/>
              </a:xfrm>
              <a:prstGeom prst="rect">
                <a:avLst/>
              </a:prstGeom>
              <a:noFill/>
              <a:ln>
                <a:noFill/>
              </a:ln>
            </p:spPr>
            <p:style>
              <a:lnRef idx="0">
                <a:scrgbClr r="0" g="0" b="0"/>
              </a:lnRef>
              <a:fillRef idx="0">
                <a:scrgbClr r="0" g="0" b="0"/>
              </a:fillRef>
              <a:effectRef idx="0">
                <a:scrgbClr r="0" g="0" b="0"/>
              </a:effectRef>
              <a:fontRef idx="minor"/>
            </p:style>
          </p:sp>
          <p:sp>
            <p:nvSpPr>
              <p:cNvPr id="20" name="CustomShape 20"/>
              <p:cNvSpPr/>
              <p:nvPr/>
            </p:nvSpPr>
            <p:spPr>
              <a:xfrm>
                <a:off x="223920" y="5041800"/>
                <a:ext cx="369000" cy="180108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21" name="CustomShape 21"/>
              <p:cNvSpPr/>
              <p:nvPr/>
            </p:nvSpPr>
            <p:spPr>
              <a:xfrm>
                <a:off x="525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22" name="CustomShape 22"/>
              <p:cNvSpPr/>
              <p:nvPr/>
            </p:nvSpPr>
            <p:spPr>
              <a:xfrm>
                <a:off x="-14400" y="5627520"/>
                <a:ext cx="84960" cy="121536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23" name="CustomShape 23"/>
              <p:cNvSpPr/>
              <p:nvPr/>
            </p:nvSpPr>
            <p:spPr>
              <a:xfrm>
                <a:off x="52704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4" name="CustomShape 24"/>
              <p:cNvSpPr/>
              <p:nvPr/>
            </p:nvSpPr>
            <p:spPr>
              <a:xfrm>
                <a:off x="309600" y="5423040"/>
                <a:ext cx="374040" cy="142488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25" name="CustomShape 25"/>
              <p:cNvSpPr/>
              <p:nvPr/>
            </p:nvSpPr>
            <p:spPr>
              <a:xfrm>
                <a:off x="56988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26" name="CustomShape 26"/>
              <p:cNvSpPr/>
              <p:nvPr/>
            </p:nvSpPr>
            <p:spPr>
              <a:xfrm>
                <a:off x="61272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7" name="CustomShape 27"/>
              <p:cNvSpPr/>
              <p:nvPr/>
            </p:nvSpPr>
            <p:spPr>
              <a:xfrm>
                <a:off x="61272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8" name="CustomShape 28"/>
              <p:cNvSpPr/>
              <p:nvPr/>
            </p:nvSpPr>
            <p:spPr>
              <a:xfrm>
                <a:off x="669960" y="6330960"/>
                <a:ext cx="416880" cy="51696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29" name="CustomShape 29"/>
              <p:cNvSpPr/>
              <p:nvPr/>
            </p:nvSpPr>
            <p:spPr>
              <a:xfrm>
                <a:off x="104940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30" name="Group 30"/>
            <p:cNvGrpSpPr/>
            <p:nvPr/>
          </p:nvGrpSpPr>
          <p:grpSpPr>
            <a:xfrm>
              <a:off x="11364840" y="0"/>
              <a:ext cx="673920" cy="6847920"/>
              <a:chOff x="11364840" y="0"/>
              <a:chExt cx="673920" cy="6847920"/>
            </a:xfrm>
          </p:grpSpPr>
          <p:sp>
            <p:nvSpPr>
              <p:cNvPr id="31" name="CustomShape 31"/>
              <p:cNvSpPr/>
              <p:nvPr/>
            </p:nvSpPr>
            <p:spPr>
              <a:xfrm>
                <a:off x="11484000" y="0"/>
                <a:ext cx="416880" cy="51192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32" name="CustomShape 32"/>
              <p:cNvSpPr/>
              <p:nvPr/>
            </p:nvSpPr>
            <p:spPr>
              <a:xfrm>
                <a:off x="11364840" y="474840"/>
                <a:ext cx="156600" cy="15156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33" name="CustomShape 33"/>
              <p:cNvSpPr/>
              <p:nvPr/>
            </p:nvSpPr>
            <p:spPr>
              <a:xfrm>
                <a:off x="11631600" y="1539720"/>
                <a:ext cx="18828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4" name="CustomShape 34"/>
              <p:cNvSpPr/>
              <p:nvPr/>
            </p:nvSpPr>
            <p:spPr>
              <a:xfrm>
                <a:off x="11531520" y="5694480"/>
                <a:ext cx="297720" cy="115344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35" name="CustomShape 35"/>
              <p:cNvSpPr/>
              <p:nvPr/>
            </p:nvSpPr>
            <p:spPr>
              <a:xfrm>
                <a:off x="11773080" y="5551560"/>
                <a:ext cx="156600" cy="15480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36" name="CustomShape 36"/>
              <p:cNvSpPr/>
              <p:nvPr/>
            </p:nvSpPr>
            <p:spPr>
              <a:xfrm>
                <a:off x="11711160" y="4680"/>
                <a:ext cx="304200" cy="154404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37" name="CustomShape 37"/>
              <p:cNvSpPr/>
              <p:nvPr/>
            </p:nvSpPr>
            <p:spPr>
              <a:xfrm>
                <a:off x="11636280" y="4867200"/>
                <a:ext cx="18828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38" name="CustomShape 38"/>
              <p:cNvSpPr/>
              <p:nvPr/>
            </p:nvSpPr>
            <p:spPr>
              <a:xfrm>
                <a:off x="11441160" y="5046840"/>
                <a:ext cx="307080" cy="180108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39" name="CustomShape 39"/>
              <p:cNvSpPr/>
              <p:nvPr/>
            </p:nvSpPr>
            <p:spPr>
              <a:xfrm>
                <a:off x="11849040" y="64166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40" name="CustomShape 40"/>
              <p:cNvSpPr/>
              <p:nvPr/>
            </p:nvSpPr>
            <p:spPr>
              <a:xfrm>
                <a:off x="11939760" y="6595920"/>
                <a:ext cx="23040" cy="251640"/>
              </a:xfrm>
              <a:prstGeom prst="rect">
                <a:avLst/>
              </a:prstGeom>
              <a:noFill/>
              <a:ln>
                <a:noFill/>
              </a:ln>
            </p:spPr>
            <p:style>
              <a:lnRef idx="0">
                <a:scrgbClr r="0" g="0" b="0"/>
              </a:lnRef>
              <a:fillRef idx="0">
                <a:scrgbClr r="0" g="0" b="0"/>
              </a:fillRef>
              <a:effectRef idx="0">
                <a:scrgbClr r="0" g="0" b="0"/>
              </a:effectRef>
              <a:fontRef idx="minor"/>
            </p:style>
          </p:sp>
        </p:grpSp>
      </p:grpSp>
      <p:pic>
        <p:nvPicPr>
          <p:cNvPr id="41" name="Picture 2"/>
          <p:cNvPicPr/>
          <p:nvPr/>
        </p:nvPicPr>
        <p:blipFill>
          <a:blip r:embed="rId15"/>
          <a:stretch/>
        </p:blipFill>
        <p:spPr>
          <a:xfrm>
            <a:off x="0" y="0"/>
            <a:ext cx="12191400" cy="6857280"/>
          </a:xfrm>
          <a:prstGeom prst="rect">
            <a:avLst/>
          </a:prstGeom>
          <a:ln>
            <a:noFill/>
          </a:ln>
        </p:spPr>
      </p:pic>
      <p:grpSp>
        <p:nvGrpSpPr>
          <p:cNvPr id="42" name="Group 41"/>
          <p:cNvGrpSpPr/>
          <p:nvPr/>
        </p:nvGrpSpPr>
        <p:grpSpPr>
          <a:xfrm>
            <a:off x="0" y="0"/>
            <a:ext cx="2304360" cy="6857280"/>
            <a:chOff x="0" y="0"/>
            <a:chExt cx="2304360" cy="6857280"/>
          </a:xfrm>
        </p:grpSpPr>
        <p:sp>
          <p:nvSpPr>
            <p:cNvPr id="43" name="CustomShape 42"/>
            <p:cNvSpPr/>
            <p:nvPr/>
          </p:nvSpPr>
          <p:spPr>
            <a:xfrm>
              <a:off x="1209600" y="4680"/>
              <a:ext cx="23040" cy="21805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44" name="CustomShape 43"/>
            <p:cNvSpPr/>
            <p:nvPr/>
          </p:nvSpPr>
          <p:spPr>
            <a:xfrm>
              <a:off x="1128600" y="217656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45" name="CustomShape 44"/>
            <p:cNvSpPr/>
            <p:nvPr/>
          </p:nvSpPr>
          <p:spPr>
            <a:xfrm>
              <a:off x="1123920" y="4021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46" name="CustomShape 45"/>
            <p:cNvSpPr/>
            <p:nvPr/>
          </p:nvSpPr>
          <p:spPr>
            <a:xfrm>
              <a:off x="414360" y="9360"/>
              <a:ext cx="27720" cy="44809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47" name="CustomShape 46"/>
            <p:cNvSpPr/>
            <p:nvPr/>
          </p:nvSpPr>
          <p:spPr>
            <a:xfrm>
              <a:off x="33336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48" name="CustomShape 47"/>
            <p:cNvSpPr/>
            <p:nvPr/>
          </p:nvSpPr>
          <p:spPr>
            <a:xfrm>
              <a:off x="190440" y="9360"/>
              <a:ext cx="151560" cy="90720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49" name="CustomShape 48"/>
            <p:cNvSpPr/>
            <p:nvPr/>
          </p:nvSpPr>
          <p:spPr>
            <a:xfrm>
              <a:off x="1290600" y="14400"/>
              <a:ext cx="375480" cy="180108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0" name="CustomShape 49"/>
            <p:cNvSpPr/>
            <p:nvPr/>
          </p:nvSpPr>
          <p:spPr>
            <a:xfrm>
              <a:off x="1600200" y="18018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1" name="CustomShape 50"/>
            <p:cNvSpPr/>
            <p:nvPr/>
          </p:nvSpPr>
          <p:spPr>
            <a:xfrm>
              <a:off x="1380960" y="9360"/>
              <a:ext cx="370800" cy="142488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2" name="CustomShape 51"/>
            <p:cNvSpPr/>
            <p:nvPr/>
          </p:nvSpPr>
          <p:spPr>
            <a:xfrm>
              <a:off x="1643040" y="0"/>
              <a:ext cx="151560" cy="9122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3" name="CustomShape 52"/>
            <p:cNvSpPr/>
            <p:nvPr/>
          </p:nvSpPr>
          <p:spPr>
            <a:xfrm>
              <a:off x="1685880" y="14209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4" name="CustomShape 53"/>
            <p:cNvSpPr/>
            <p:nvPr/>
          </p:nvSpPr>
          <p:spPr>
            <a:xfrm>
              <a:off x="1685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5" name="CustomShape 54"/>
            <p:cNvSpPr/>
            <p:nvPr/>
          </p:nvSpPr>
          <p:spPr>
            <a:xfrm>
              <a:off x="1743120" y="4680"/>
              <a:ext cx="418320" cy="52164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6" name="CustomShape 55"/>
            <p:cNvSpPr/>
            <p:nvPr/>
          </p:nvSpPr>
          <p:spPr>
            <a:xfrm>
              <a:off x="2119320" y="488880"/>
              <a:ext cx="161280" cy="14688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7" name="CustomShape 56"/>
            <p:cNvSpPr/>
            <p:nvPr/>
          </p:nvSpPr>
          <p:spPr>
            <a:xfrm>
              <a:off x="952560" y="4680"/>
              <a:ext cx="151560" cy="90720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8" name="CustomShape 57"/>
            <p:cNvSpPr/>
            <p:nvPr/>
          </p:nvSpPr>
          <p:spPr>
            <a:xfrm>
              <a:off x="866880" y="9032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59" name="CustomShape 58"/>
            <p:cNvSpPr/>
            <p:nvPr/>
          </p:nvSpPr>
          <p:spPr>
            <a:xfrm>
              <a:off x="890640" y="15541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0" name="CustomShape 59"/>
            <p:cNvSpPr/>
            <p:nvPr/>
          </p:nvSpPr>
          <p:spPr>
            <a:xfrm>
              <a:off x="738360" y="5622840"/>
              <a:ext cx="337320" cy="121536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1" name="CustomShape 60"/>
            <p:cNvSpPr/>
            <p:nvPr/>
          </p:nvSpPr>
          <p:spPr>
            <a:xfrm>
              <a:off x="647640" y="5479920"/>
              <a:ext cx="156600" cy="15660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2" name="CustomShape 61"/>
            <p:cNvSpPr/>
            <p:nvPr/>
          </p:nvSpPr>
          <p:spPr>
            <a:xfrm>
              <a:off x="66600" y="903240"/>
              <a:ext cx="189720" cy="18972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3" name="CustomShape 62"/>
            <p:cNvSpPr/>
            <p:nvPr/>
          </p:nvSpPr>
          <p:spPr>
            <a:xfrm>
              <a:off x="0" y="3897360"/>
              <a:ext cx="132480" cy="26604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4" name="CustomShape 63"/>
            <p:cNvSpPr/>
            <p:nvPr/>
          </p:nvSpPr>
          <p:spPr>
            <a:xfrm>
              <a:off x="66600" y="414972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5" name="CustomShape 64"/>
            <p:cNvSpPr/>
            <p:nvPr/>
          </p:nvSpPr>
          <p:spPr>
            <a:xfrm>
              <a:off x="0" y="1644480"/>
              <a:ext cx="132480" cy="26928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6" name="CustomShape 65"/>
            <p:cNvSpPr/>
            <p:nvPr/>
          </p:nvSpPr>
          <p:spPr>
            <a:xfrm>
              <a:off x="66600" y="14684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7" name="CustomShape 66"/>
            <p:cNvSpPr/>
            <p:nvPr/>
          </p:nvSpPr>
          <p:spPr>
            <a:xfrm>
              <a:off x="695160" y="4680"/>
              <a:ext cx="308880" cy="155808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8" name="CustomShape 67"/>
            <p:cNvSpPr/>
            <p:nvPr/>
          </p:nvSpPr>
          <p:spPr>
            <a:xfrm>
              <a:off x="57240" y="48816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69" name="CustomShape 68"/>
            <p:cNvSpPr/>
            <p:nvPr/>
          </p:nvSpPr>
          <p:spPr>
            <a:xfrm>
              <a:off x="138240" y="5060880"/>
              <a:ext cx="304200" cy="177732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0" name="CustomShape 69"/>
            <p:cNvSpPr/>
            <p:nvPr/>
          </p:nvSpPr>
          <p:spPr>
            <a:xfrm>
              <a:off x="561960" y="643104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1" name="CustomShape 70"/>
            <p:cNvSpPr/>
            <p:nvPr/>
          </p:nvSpPr>
          <p:spPr>
            <a:xfrm>
              <a:off x="642960" y="6610320"/>
              <a:ext cx="23040" cy="24228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2" name="CustomShape 71"/>
            <p:cNvSpPr/>
            <p:nvPr/>
          </p:nvSpPr>
          <p:spPr>
            <a:xfrm>
              <a:off x="76320" y="6431040"/>
              <a:ext cx="189720" cy="1882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3" name="CustomShape 72"/>
            <p:cNvSpPr/>
            <p:nvPr/>
          </p:nvSpPr>
          <p:spPr>
            <a:xfrm>
              <a:off x="0" y="5978520"/>
              <a:ext cx="189720" cy="46116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4" name="CustomShape 73"/>
            <p:cNvSpPr/>
            <p:nvPr/>
          </p:nvSpPr>
          <p:spPr>
            <a:xfrm>
              <a:off x="1014480" y="1801800"/>
              <a:ext cx="213480" cy="75492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5" name="CustomShape 74"/>
            <p:cNvSpPr/>
            <p:nvPr/>
          </p:nvSpPr>
          <p:spPr>
            <a:xfrm>
              <a:off x="938160" y="2548080"/>
              <a:ext cx="165960" cy="15948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6" name="CustomShape 75"/>
            <p:cNvSpPr/>
            <p:nvPr/>
          </p:nvSpPr>
          <p:spPr>
            <a:xfrm>
              <a:off x="595440" y="4680"/>
              <a:ext cx="637560" cy="402516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7" name="CustomShape 76"/>
            <p:cNvSpPr/>
            <p:nvPr/>
          </p:nvSpPr>
          <p:spPr>
            <a:xfrm>
              <a:off x="1224000" y="1382760"/>
              <a:ext cx="142200" cy="4755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8" name="CustomShape 77"/>
            <p:cNvSpPr/>
            <p:nvPr/>
          </p:nvSpPr>
          <p:spPr>
            <a:xfrm>
              <a:off x="1300320" y="1849320"/>
              <a:ext cx="108720" cy="1072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79" name="CustomShape 78"/>
            <p:cNvSpPr/>
            <p:nvPr/>
          </p:nvSpPr>
          <p:spPr>
            <a:xfrm>
              <a:off x="281160" y="3417840"/>
              <a:ext cx="142200" cy="47412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0" name="CustomShape 79"/>
            <p:cNvSpPr/>
            <p:nvPr/>
          </p:nvSpPr>
          <p:spPr>
            <a:xfrm>
              <a:off x="237960" y="3882960"/>
              <a:ext cx="108720" cy="10872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1" name="CustomShape 80"/>
            <p:cNvSpPr/>
            <p:nvPr/>
          </p:nvSpPr>
          <p:spPr>
            <a:xfrm>
              <a:off x="4680" y="2166840"/>
              <a:ext cx="113760" cy="45180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2" name="CustomShape 81"/>
            <p:cNvSpPr/>
            <p:nvPr/>
          </p:nvSpPr>
          <p:spPr>
            <a:xfrm>
              <a:off x="52560" y="2066760"/>
              <a:ext cx="108720" cy="10872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3" name="CustomShape 82"/>
            <p:cNvSpPr/>
            <p:nvPr/>
          </p:nvSpPr>
          <p:spPr>
            <a:xfrm>
              <a:off x="1228680" y="4662360"/>
              <a:ext cx="23040" cy="218052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4" name="CustomShape 83"/>
            <p:cNvSpPr/>
            <p:nvPr/>
          </p:nvSpPr>
          <p:spPr>
            <a:xfrm>
              <a:off x="1319040" y="5041800"/>
              <a:ext cx="370800" cy="180108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5" name="CustomShape 84"/>
            <p:cNvSpPr/>
            <p:nvPr/>
          </p:nvSpPr>
          <p:spPr>
            <a:xfrm>
              <a:off x="1147680" y="4481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6" name="CustomShape 85"/>
            <p:cNvSpPr/>
            <p:nvPr/>
          </p:nvSpPr>
          <p:spPr>
            <a:xfrm>
              <a:off x="819000" y="3983040"/>
              <a:ext cx="347040" cy="285984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7" name="CustomShape 86"/>
            <p:cNvSpPr/>
            <p:nvPr/>
          </p:nvSpPr>
          <p:spPr>
            <a:xfrm>
              <a:off x="728640" y="380700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8" name="CustomShape 87"/>
            <p:cNvSpPr/>
            <p:nvPr/>
          </p:nvSpPr>
          <p:spPr>
            <a:xfrm>
              <a:off x="1623960" y="4867200"/>
              <a:ext cx="189720" cy="1882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89" name="CustomShape 88"/>
            <p:cNvSpPr/>
            <p:nvPr/>
          </p:nvSpPr>
          <p:spPr>
            <a:xfrm>
              <a:off x="1405080" y="5423040"/>
              <a:ext cx="370800" cy="142488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0" name="CustomShape 89"/>
            <p:cNvSpPr/>
            <p:nvPr/>
          </p:nvSpPr>
          <p:spPr>
            <a:xfrm>
              <a:off x="1666800" y="5945040"/>
              <a:ext cx="151560" cy="9122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1" name="CustomShape 90"/>
            <p:cNvSpPr/>
            <p:nvPr/>
          </p:nvSpPr>
          <p:spPr>
            <a:xfrm>
              <a:off x="1709640" y="524664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2" name="CustomShape 91"/>
            <p:cNvSpPr/>
            <p:nvPr/>
          </p:nvSpPr>
          <p:spPr>
            <a:xfrm>
              <a:off x="1709640" y="5764320"/>
              <a:ext cx="189720" cy="189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3" name="CustomShape 92"/>
            <p:cNvSpPr/>
            <p:nvPr/>
          </p:nvSpPr>
          <p:spPr>
            <a:xfrm>
              <a:off x="1766880" y="6330960"/>
              <a:ext cx="418320" cy="52632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4" name="CustomShape 93"/>
            <p:cNvSpPr/>
            <p:nvPr/>
          </p:nvSpPr>
          <p:spPr>
            <a:xfrm>
              <a:off x="2147760" y="6221520"/>
              <a:ext cx="156600" cy="14688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5" name="CustomShape 94"/>
            <p:cNvSpPr/>
            <p:nvPr/>
          </p:nvSpPr>
          <p:spPr>
            <a:xfrm>
              <a:off x="504720" y="9360"/>
              <a:ext cx="232560" cy="510300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96" name="CustomShape 95"/>
            <p:cNvSpPr/>
            <p:nvPr/>
          </p:nvSpPr>
          <p:spPr>
            <a:xfrm>
              <a:off x="633240" y="5103720"/>
              <a:ext cx="185040" cy="18504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grpSp>
      <p:sp>
        <p:nvSpPr>
          <p:cNvPr id="97" name="PlaceHolder 96"/>
          <p:cNvSpPr>
            <a:spLocks noGrp="1"/>
          </p:cNvSpPr>
          <p:nvPr>
            <p:ph type="title"/>
          </p:nvPr>
        </p:nvSpPr>
        <p:spPr>
          <a:xfrm>
            <a:off x="1876320" y="1122480"/>
            <a:ext cx="8790840" cy="2386800"/>
          </a:xfrm>
          <a:prstGeom prst="rect">
            <a:avLst/>
          </a:prstGeom>
        </p:spPr>
        <p:txBody>
          <a:bodyPr lIns="0" tIns="0" rIns="0" bIns="0" anchor="ctr"/>
          <a:lstStyle/>
          <a:p>
            <a:r>
              <a:rPr lang="en-US" sz="1800" b="0" strike="noStrike" spc="-1">
                <a:latin typeface="Arial"/>
              </a:rPr>
              <a:t>Click to edit the title text format</a:t>
            </a:r>
          </a:p>
        </p:txBody>
      </p:sp>
      <p:sp>
        <p:nvSpPr>
          <p:cNvPr id="98" name="PlaceHolder 9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24087922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01DF-3952-4E28-A3B1-E81635FDFBFF}"/>
              </a:ext>
            </a:extLst>
          </p:cNvPr>
          <p:cNvSpPr>
            <a:spLocks noGrp="1"/>
          </p:cNvSpPr>
          <p:nvPr>
            <p:ph type="title"/>
          </p:nvPr>
        </p:nvSpPr>
        <p:spPr/>
        <p:txBody>
          <a:bodyPr/>
          <a:lstStyle/>
          <a:p>
            <a:pPr algn="ctr"/>
            <a:r>
              <a:rPr lang="en-US" dirty="0">
                <a:solidFill>
                  <a:schemeClr val="bg1"/>
                </a:solidFill>
              </a:rPr>
              <a:t>GROUP - 11</a:t>
            </a:r>
            <a:br>
              <a:rPr lang="en-US" dirty="0">
                <a:solidFill>
                  <a:schemeClr val="bg1"/>
                </a:solidFill>
              </a:rPr>
            </a:br>
            <a:endParaRPr lang="en-US" dirty="0"/>
          </a:p>
        </p:txBody>
      </p:sp>
      <p:sp>
        <p:nvSpPr>
          <p:cNvPr id="3" name="Text Placeholder 2">
            <a:extLst>
              <a:ext uri="{FF2B5EF4-FFF2-40B4-BE49-F238E27FC236}">
                <a16:creationId xmlns:a16="http://schemas.microsoft.com/office/drawing/2014/main" id="{37AF06A7-ECE4-4743-A0B3-FB95A5779756}"/>
              </a:ext>
            </a:extLst>
          </p:cNvPr>
          <p:cNvSpPr>
            <a:spLocks noGrp="1"/>
          </p:cNvSpPr>
          <p:nvPr>
            <p:ph type="body" idx="1"/>
          </p:nvPr>
        </p:nvSpPr>
        <p:spPr/>
        <p:txBody>
          <a:bodyPr/>
          <a:lstStyle/>
          <a:p>
            <a:pPr marL="85725" indent="0" algn="ctr">
              <a:buNone/>
            </a:pPr>
            <a:r>
              <a:rPr lang="en-US" b="1" dirty="0">
                <a:solidFill>
                  <a:srgbClr val="98D6EB"/>
                </a:solidFill>
              </a:rPr>
              <a:t>1.</a:t>
            </a:r>
            <a:r>
              <a:rPr lang="en-US" b="1" dirty="0">
                <a:solidFill>
                  <a:schemeClr val="accent1"/>
                </a:solidFill>
              </a:rPr>
              <a:t> </a:t>
            </a:r>
            <a:r>
              <a:rPr lang="en-US" b="1" dirty="0">
                <a:solidFill>
                  <a:schemeClr val="accent2"/>
                </a:solidFill>
              </a:rPr>
              <a:t>SAZAL KANTI KUNDU -  21166006</a:t>
            </a:r>
            <a:br>
              <a:rPr lang="en-US" dirty="0">
                <a:solidFill>
                  <a:srgbClr val="FEFEFE"/>
                </a:solidFill>
              </a:rPr>
            </a:br>
            <a:r>
              <a:rPr lang="en-US" dirty="0">
                <a:solidFill>
                  <a:schemeClr val="accent2"/>
                </a:solidFill>
              </a:rPr>
              <a:t>2.</a:t>
            </a:r>
            <a:r>
              <a:rPr lang="en-US" b="1" dirty="0">
                <a:solidFill>
                  <a:schemeClr val="accent2"/>
                </a:solidFill>
              </a:rPr>
              <a:t> MAHMUDUL HASAN SHAKIL - 21166034</a:t>
            </a:r>
            <a:br>
              <a:rPr lang="en-US" dirty="0">
                <a:solidFill>
                  <a:schemeClr val="accent2"/>
                </a:solidFill>
              </a:rPr>
            </a:br>
            <a:r>
              <a:rPr lang="en-US" dirty="0">
                <a:solidFill>
                  <a:schemeClr val="accent2"/>
                </a:solidFill>
              </a:rPr>
              <a:t>3.</a:t>
            </a:r>
            <a:r>
              <a:rPr lang="en-US" b="1" dirty="0">
                <a:solidFill>
                  <a:schemeClr val="accent1"/>
                </a:solidFill>
              </a:rPr>
              <a:t> </a:t>
            </a:r>
            <a:r>
              <a:rPr lang="en-US" b="1" dirty="0">
                <a:solidFill>
                  <a:schemeClr val="accent2"/>
                </a:solidFill>
              </a:rPr>
              <a:t>TAJKIA HOSSAIN - 20366013</a:t>
            </a:r>
            <a:br>
              <a:rPr lang="en-US" b="1" dirty="0">
                <a:solidFill>
                  <a:schemeClr val="accent2"/>
                </a:solidFill>
              </a:rPr>
            </a:br>
            <a:r>
              <a:rPr lang="en-US" b="1" dirty="0">
                <a:solidFill>
                  <a:schemeClr val="accent2"/>
                </a:solidFill>
              </a:rPr>
              <a:t>4.</a:t>
            </a:r>
            <a:r>
              <a:rPr lang="en-US" b="1" dirty="0">
                <a:solidFill>
                  <a:schemeClr val="accent1"/>
                </a:solidFill>
              </a:rPr>
              <a:t> </a:t>
            </a:r>
            <a:r>
              <a:rPr lang="en-US" b="1" dirty="0">
                <a:solidFill>
                  <a:schemeClr val="accent2"/>
                </a:solidFill>
              </a:rPr>
              <a:t>MD. IBRAHIM KHAN - 18201152</a:t>
            </a:r>
            <a:br>
              <a:rPr lang="en-US" b="1" dirty="0">
                <a:solidFill>
                  <a:schemeClr val="accent2"/>
                </a:solidFill>
              </a:rPr>
            </a:br>
            <a:r>
              <a:rPr lang="en-US" b="1" dirty="0">
                <a:solidFill>
                  <a:schemeClr val="accent2"/>
                </a:solidFill>
              </a:rPr>
              <a:t>5. MD. MUNTAHA ISLAM - 18101079 </a:t>
            </a:r>
            <a:br>
              <a:rPr lang="en-US" b="1" dirty="0">
                <a:solidFill>
                  <a:schemeClr val="accent2"/>
                </a:solidFill>
              </a:rPr>
            </a:br>
            <a:r>
              <a:rPr lang="en-US" b="1" dirty="0">
                <a:solidFill>
                  <a:schemeClr val="accent2"/>
                </a:solidFill>
              </a:rPr>
              <a:t>6.</a:t>
            </a:r>
            <a:r>
              <a:rPr lang="en-US" b="1" dirty="0">
                <a:solidFill>
                  <a:schemeClr val="accent1"/>
                </a:solidFill>
              </a:rPr>
              <a:t> </a:t>
            </a:r>
            <a:r>
              <a:rPr lang="en-US" b="1" dirty="0">
                <a:solidFill>
                  <a:schemeClr val="accent2"/>
                </a:solidFill>
              </a:rPr>
              <a:t>ANINDA SADMAN - 18101617</a:t>
            </a:r>
            <a:endParaRPr lang="en-US" dirty="0"/>
          </a:p>
        </p:txBody>
      </p:sp>
    </p:spTree>
    <p:extLst>
      <p:ext uri="{BB962C8B-B14F-4D97-AF65-F5344CB8AC3E}">
        <p14:creationId xmlns:p14="http://schemas.microsoft.com/office/powerpoint/2010/main" val="238571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1867838" y="581450"/>
            <a:ext cx="8791575"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000"/>
              <a:buFont typeface="Libre Franklin Thin"/>
              <a:buNone/>
            </a:pPr>
            <a:br>
              <a:rPr lang="en-US" sz="2000">
                <a:latin typeface="Libre Franklin Thin"/>
                <a:ea typeface="Libre Franklin Thin"/>
                <a:cs typeface="Libre Franklin Thin"/>
                <a:sym typeface="Libre Franklin Thin"/>
              </a:rPr>
            </a:br>
            <a:endParaRPr sz="2000">
              <a:solidFill>
                <a:srgbClr val="B9E4F2"/>
              </a:solidFill>
            </a:endParaRPr>
          </a:p>
        </p:txBody>
      </p:sp>
      <p:sp>
        <p:nvSpPr>
          <p:cNvPr id="235" name="Google Shape;235;p1"/>
          <p:cNvSpPr txBox="1">
            <a:spLocks noGrp="1"/>
          </p:cNvSpPr>
          <p:nvPr>
            <p:ph type="subTitle" idx="1"/>
          </p:nvPr>
        </p:nvSpPr>
        <p:spPr>
          <a:xfrm>
            <a:off x="875764" y="2452241"/>
            <a:ext cx="9792236" cy="107402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20000"/>
              </a:lnSpc>
              <a:spcBef>
                <a:spcPts val="0"/>
              </a:spcBef>
              <a:spcAft>
                <a:spcPts val="0"/>
              </a:spcAft>
              <a:buClr>
                <a:srgbClr val="B9E4F2"/>
              </a:buClr>
              <a:buSzPts val="3500"/>
              <a:buNone/>
            </a:pPr>
            <a:r>
              <a:rPr lang="en-US" sz="2800" dirty="0">
                <a:solidFill>
                  <a:srgbClr val="B9E4F2"/>
                </a:solidFill>
                <a:latin typeface="Libre Franklin Thin"/>
                <a:ea typeface="Libre Franklin Thin"/>
                <a:cs typeface="Libre Franklin Thin"/>
                <a:sym typeface="Libre Franklin Thin"/>
              </a:rPr>
              <a:t>PANDEMIC LITERATURE SEARCH: FINDING      INFORMATION ON COVID-19</a:t>
            </a:r>
            <a:endParaRPr sz="2800" dirty="0">
              <a:latin typeface="Libre Franklin Thin"/>
              <a:ea typeface="Libre Franklin Thin"/>
              <a:cs typeface="Libre Franklin Thin"/>
              <a:sym typeface="Libre Franklin Thin"/>
            </a:endParaRPr>
          </a:p>
        </p:txBody>
      </p:sp>
      <p:pic>
        <p:nvPicPr>
          <p:cNvPr id="236" name="Google Shape;236;p1"/>
          <p:cNvPicPr preferRelativeResize="0"/>
          <p:nvPr/>
        </p:nvPicPr>
        <p:blipFill rotWithShape="1">
          <a:blip r:embed="rId3">
            <a:alphaModFix/>
          </a:blip>
          <a:srcRect/>
          <a:stretch/>
        </p:blipFill>
        <p:spPr>
          <a:xfrm>
            <a:off x="10768942" y="5460642"/>
            <a:ext cx="1423058" cy="1397358"/>
          </a:xfrm>
          <a:prstGeom prst="rect">
            <a:avLst/>
          </a:prstGeom>
          <a:noFill/>
          <a:ln>
            <a:noFill/>
          </a:ln>
          <a:effectLst>
            <a:outerShdw blurRad="190500" algn="tl" rotWithShape="0">
              <a:srgbClr val="000000">
                <a:alpha val="69803"/>
              </a:srgbClr>
            </a:outerShdw>
          </a:effectLst>
        </p:spPr>
      </p:pic>
      <p:pic>
        <p:nvPicPr>
          <p:cNvPr id="237" name="Google Shape;237;p1"/>
          <p:cNvPicPr preferRelativeResize="0"/>
          <p:nvPr/>
        </p:nvPicPr>
        <p:blipFill rotWithShape="1">
          <a:blip r:embed="rId4">
            <a:alphaModFix/>
          </a:blip>
          <a:srcRect/>
          <a:stretch/>
        </p:blipFill>
        <p:spPr>
          <a:xfrm>
            <a:off x="3503055" y="24238"/>
            <a:ext cx="4587883" cy="2256295"/>
          </a:xfrm>
          <a:prstGeom prst="roundRect">
            <a:avLst>
              <a:gd name="adj" fmla="val 8594"/>
            </a:avLst>
          </a:prstGeom>
          <a:solidFill>
            <a:srgbClr val="ECECEC"/>
          </a:solidFill>
          <a:ln>
            <a:noFill/>
          </a:ln>
          <a:effectLst>
            <a:reflection stA="38000" endPos="28000" dist="5000" dir="5400000" sy="-100000" algn="bl" rotWithShape="0"/>
          </a:effectLst>
        </p:spPr>
      </p:pic>
      <p:pic>
        <p:nvPicPr>
          <p:cNvPr id="238" name="Google Shape;238;p1"/>
          <p:cNvPicPr preferRelativeResize="0"/>
          <p:nvPr/>
        </p:nvPicPr>
        <p:blipFill rotWithShape="1">
          <a:blip r:embed="rId5">
            <a:alphaModFix/>
          </a:blip>
          <a:srcRect/>
          <a:stretch/>
        </p:blipFill>
        <p:spPr>
          <a:xfrm>
            <a:off x="1098934" y="3706143"/>
            <a:ext cx="4121238" cy="2772501"/>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pic>
        <p:nvPicPr>
          <p:cNvPr id="239" name="Google Shape;239;p1"/>
          <p:cNvPicPr preferRelativeResize="0"/>
          <p:nvPr/>
        </p:nvPicPr>
        <p:blipFill rotWithShape="1">
          <a:blip r:embed="rId6">
            <a:alphaModFix/>
          </a:blip>
          <a:srcRect/>
          <a:stretch/>
        </p:blipFill>
        <p:spPr>
          <a:xfrm>
            <a:off x="6263625" y="3697970"/>
            <a:ext cx="3922840" cy="2772501"/>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ctrTitle"/>
          </p:nvPr>
        </p:nvSpPr>
        <p:spPr>
          <a:xfrm>
            <a:off x="1876424" y="592428"/>
            <a:ext cx="8791575" cy="2472743"/>
          </a:xfrm>
          <a:prstGeom prst="rect">
            <a:avLst/>
          </a:prstGeom>
          <a:noFill/>
          <a:ln>
            <a:noFill/>
          </a:ln>
        </p:spPr>
        <p:txBody>
          <a:bodyPr spcFirstLastPara="1" wrap="square" lIns="91425" tIns="45700" rIns="91425" bIns="45700" anchor="b" anchorCtr="0">
            <a:normAutofit fontScale="90000"/>
          </a:bodyPr>
          <a:lstStyle/>
          <a:p>
            <a:pPr lvl="0">
              <a:buClr>
                <a:srgbClr val="98D6EB"/>
              </a:buClr>
              <a:buSzPct val="100000"/>
            </a:pPr>
            <a:r>
              <a:rPr lang="en-US" sz="2000" b="1" dirty="0">
                <a:solidFill>
                  <a:srgbClr val="98D6EB"/>
                </a:solidFill>
              </a:rPr>
              <a:t>AUTHORS</a:t>
            </a:r>
            <a:br>
              <a:rPr lang="en-US" sz="2000" b="1" dirty="0">
                <a:solidFill>
                  <a:srgbClr val="98D6EB"/>
                </a:solidFill>
              </a:rPr>
            </a:br>
            <a:r>
              <a:rPr lang="en-US" sz="1800" b="1" dirty="0">
                <a:solidFill>
                  <a:srgbClr val="98D6EB"/>
                </a:solidFill>
              </a:rPr>
              <a:t>1.</a:t>
            </a:r>
            <a:r>
              <a:rPr lang="en-US" sz="1800" b="1" dirty="0">
                <a:solidFill>
                  <a:schemeClr val="accent1"/>
                </a:solidFill>
              </a:rPr>
              <a:t> </a:t>
            </a:r>
            <a:r>
              <a:rPr lang="en-US" sz="1800" b="1" dirty="0">
                <a:solidFill>
                  <a:schemeClr val="accent2"/>
                </a:solidFill>
              </a:rPr>
              <a:t>SAZAL KANTI KUNDU -  21166006</a:t>
            </a:r>
            <a:br>
              <a:rPr lang="en-US" sz="1800" dirty="0">
                <a:solidFill>
                  <a:srgbClr val="FEFEFE"/>
                </a:solidFill>
              </a:rPr>
            </a:br>
            <a:r>
              <a:rPr lang="en-US" sz="1800" dirty="0">
                <a:solidFill>
                  <a:schemeClr val="accent2"/>
                </a:solidFill>
              </a:rPr>
              <a:t>2.</a:t>
            </a:r>
            <a:r>
              <a:rPr lang="en-US" sz="1800" b="1" dirty="0">
                <a:solidFill>
                  <a:schemeClr val="accent2"/>
                </a:solidFill>
              </a:rPr>
              <a:t> MAHMUDUL HASAN SHAKIL - 21166034</a:t>
            </a:r>
            <a:br>
              <a:rPr lang="en-US" sz="1800" dirty="0">
                <a:solidFill>
                  <a:schemeClr val="accent2"/>
                </a:solidFill>
              </a:rPr>
            </a:br>
            <a:r>
              <a:rPr lang="en-US" sz="1800" dirty="0">
                <a:solidFill>
                  <a:schemeClr val="accent2"/>
                </a:solidFill>
              </a:rPr>
              <a:t>3.</a:t>
            </a:r>
            <a:r>
              <a:rPr lang="en-US" sz="1800" b="1" dirty="0">
                <a:solidFill>
                  <a:schemeClr val="accent1"/>
                </a:solidFill>
              </a:rPr>
              <a:t> </a:t>
            </a:r>
            <a:r>
              <a:rPr lang="en-US" sz="1800" b="1" dirty="0">
                <a:solidFill>
                  <a:schemeClr val="accent2"/>
                </a:solidFill>
              </a:rPr>
              <a:t>TAJKIA HOSSAIN - 20366013</a:t>
            </a:r>
            <a:br>
              <a:rPr lang="en-US" sz="1800" b="1" dirty="0">
                <a:solidFill>
                  <a:schemeClr val="accent2"/>
                </a:solidFill>
              </a:rPr>
            </a:br>
            <a:r>
              <a:rPr lang="en-US" sz="1800" b="1" dirty="0">
                <a:solidFill>
                  <a:schemeClr val="accent2"/>
                </a:solidFill>
              </a:rPr>
              <a:t>4.</a:t>
            </a:r>
            <a:r>
              <a:rPr lang="en-US" sz="1800" b="1" dirty="0">
                <a:solidFill>
                  <a:schemeClr val="accent1"/>
                </a:solidFill>
              </a:rPr>
              <a:t> </a:t>
            </a:r>
            <a:r>
              <a:rPr lang="en-US" sz="1800" b="1" dirty="0">
                <a:solidFill>
                  <a:schemeClr val="accent2"/>
                </a:solidFill>
              </a:rPr>
              <a:t>MD. IBRAHIM KHAN - 18201152</a:t>
            </a:r>
            <a:br>
              <a:rPr lang="en-US" sz="1800" b="1" dirty="0">
                <a:solidFill>
                  <a:schemeClr val="accent2"/>
                </a:solidFill>
              </a:rPr>
            </a:br>
            <a:r>
              <a:rPr lang="en-US" sz="1800" b="1" dirty="0">
                <a:solidFill>
                  <a:schemeClr val="accent2"/>
                </a:solidFill>
              </a:rPr>
              <a:t>5. MD. MUNTAHA ISLAM - 18101079 </a:t>
            </a:r>
            <a:br>
              <a:rPr lang="en-US" sz="1800" b="1" dirty="0">
                <a:solidFill>
                  <a:schemeClr val="accent2"/>
                </a:solidFill>
              </a:rPr>
            </a:br>
            <a:r>
              <a:rPr lang="en-US" sz="1800" b="1" dirty="0">
                <a:solidFill>
                  <a:schemeClr val="accent2"/>
                </a:solidFill>
              </a:rPr>
              <a:t>6.</a:t>
            </a:r>
            <a:r>
              <a:rPr lang="en-US" sz="1800" b="1" dirty="0">
                <a:solidFill>
                  <a:schemeClr val="accent1"/>
                </a:solidFill>
              </a:rPr>
              <a:t> </a:t>
            </a:r>
            <a:r>
              <a:rPr lang="en-US" sz="1800" b="1" dirty="0">
                <a:solidFill>
                  <a:schemeClr val="accent2"/>
                </a:solidFill>
              </a:rPr>
              <a:t>ANINDA SADMAN - 18101617 </a:t>
            </a:r>
            <a:br>
              <a:rPr lang="en-US" sz="800" dirty="0">
                <a:solidFill>
                  <a:srgbClr val="FEFEFE"/>
                </a:solidFill>
              </a:rPr>
            </a:br>
            <a:br>
              <a:rPr lang="en-US" sz="800" dirty="0">
                <a:solidFill>
                  <a:srgbClr val="FEFEFE"/>
                </a:solidFill>
              </a:rPr>
            </a:br>
            <a:br>
              <a:rPr lang="en-US" sz="900" dirty="0">
                <a:solidFill>
                  <a:srgbClr val="FEFEFE"/>
                </a:solidFill>
              </a:rPr>
            </a:br>
            <a:br>
              <a:rPr lang="en-US" sz="1200" dirty="0">
                <a:solidFill>
                  <a:schemeClr val="accent2"/>
                </a:solidFill>
              </a:rPr>
            </a:br>
            <a:r>
              <a:rPr lang="en-US" sz="2000" dirty="0">
                <a:solidFill>
                  <a:schemeClr val="accent2"/>
                </a:solidFill>
              </a:rPr>
              <a:t>{1,2,3,4,5,6} DEPARTMENT OF COMPUTER SCIENCE AND ENGINEERING, BRAC UNIVERSITY, DHAKA, BANGLADESH.</a:t>
            </a:r>
            <a:endParaRPr sz="2000" dirty="0">
              <a:solidFill>
                <a:schemeClr val="accent2"/>
              </a:solidFill>
            </a:endParaRPr>
          </a:p>
        </p:txBody>
      </p:sp>
      <p:sp>
        <p:nvSpPr>
          <p:cNvPr id="245" name="Google Shape;245;p2"/>
          <p:cNvSpPr txBox="1">
            <a:spLocks noGrp="1"/>
          </p:cNvSpPr>
          <p:nvPr>
            <p:ph type="subTitle" idx="1"/>
          </p:nvPr>
        </p:nvSpPr>
        <p:spPr>
          <a:xfrm>
            <a:off x="1876424" y="3181081"/>
            <a:ext cx="8791575" cy="346441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accent2"/>
              </a:buClr>
              <a:buSzPts val="2500"/>
              <a:buNone/>
            </a:pPr>
            <a:r>
              <a:rPr lang="en-US" b="1" i="1">
                <a:solidFill>
                  <a:schemeClr val="accent2"/>
                </a:solidFill>
                <a:latin typeface="Arial Rounded"/>
                <a:ea typeface="Arial Rounded"/>
                <a:cs typeface="Arial Rounded"/>
                <a:sym typeface="Arial Rounded"/>
              </a:rPr>
              <a:t>                  PROJECT PROPOSAL PRESENTATION OUTLINE</a:t>
            </a:r>
            <a:endParaRPr/>
          </a:p>
          <a:p>
            <a:pPr marL="0" lvl="0" indent="0" algn="l" rtl="0">
              <a:lnSpc>
                <a:spcPct val="120000"/>
              </a:lnSpc>
              <a:spcBef>
                <a:spcPts val="1000"/>
              </a:spcBef>
              <a:spcAft>
                <a:spcPts val="0"/>
              </a:spcAft>
              <a:buClr>
                <a:schemeClr val="accent2"/>
              </a:buClr>
              <a:buSzPts val="2500"/>
              <a:buNone/>
            </a:pPr>
            <a:r>
              <a:rPr lang="en-US" b="1">
                <a:solidFill>
                  <a:schemeClr val="accent2"/>
                </a:solidFill>
                <a:latin typeface="Arial Rounded"/>
                <a:ea typeface="Arial Rounded"/>
                <a:cs typeface="Arial Rounded"/>
                <a:sym typeface="Arial Rounded"/>
              </a:rPr>
              <a:t>TITLE SLIDES                                                                                           1</a:t>
            </a:r>
            <a:endParaRPr/>
          </a:p>
          <a:p>
            <a:pPr marL="0" lvl="0" indent="0" algn="l" rtl="0">
              <a:lnSpc>
                <a:spcPct val="120000"/>
              </a:lnSpc>
              <a:spcBef>
                <a:spcPts val="1000"/>
              </a:spcBef>
              <a:spcAft>
                <a:spcPts val="0"/>
              </a:spcAft>
              <a:buClr>
                <a:schemeClr val="accent2"/>
              </a:buClr>
              <a:buSzPts val="2500"/>
              <a:buNone/>
            </a:pPr>
            <a:r>
              <a:rPr lang="en-US" b="1">
                <a:solidFill>
                  <a:schemeClr val="accent2"/>
                </a:solidFill>
                <a:latin typeface="Arial Rounded"/>
                <a:ea typeface="Arial Rounded"/>
                <a:cs typeface="Arial Rounded"/>
                <a:sym typeface="Arial Rounded"/>
              </a:rPr>
              <a:t>OUTLINE                                                                                                    2</a:t>
            </a:r>
            <a:endParaRPr/>
          </a:p>
          <a:p>
            <a:pPr marL="0" lvl="0" indent="0" algn="l" rtl="0">
              <a:lnSpc>
                <a:spcPct val="120000"/>
              </a:lnSpc>
              <a:spcBef>
                <a:spcPts val="1000"/>
              </a:spcBef>
              <a:spcAft>
                <a:spcPts val="0"/>
              </a:spcAft>
              <a:buClr>
                <a:schemeClr val="accent2"/>
              </a:buClr>
              <a:buSzPts val="2500"/>
              <a:buNone/>
            </a:pPr>
            <a:r>
              <a:rPr lang="en-US" b="1">
                <a:solidFill>
                  <a:schemeClr val="accent2"/>
                </a:solidFill>
                <a:latin typeface="Arial Rounded"/>
                <a:ea typeface="Arial Rounded"/>
                <a:cs typeface="Arial Rounded"/>
                <a:sym typeface="Arial Rounded"/>
              </a:rPr>
              <a:t>INTRODUCTION                                                                                      3</a:t>
            </a:r>
            <a:endParaRPr/>
          </a:p>
          <a:p>
            <a:pPr marL="0" lvl="0" indent="0" algn="l" rtl="0">
              <a:lnSpc>
                <a:spcPct val="120000"/>
              </a:lnSpc>
              <a:spcBef>
                <a:spcPts val="1000"/>
              </a:spcBef>
              <a:spcAft>
                <a:spcPts val="0"/>
              </a:spcAft>
              <a:buClr>
                <a:schemeClr val="accent2"/>
              </a:buClr>
              <a:buSzPts val="2500"/>
              <a:buNone/>
            </a:pPr>
            <a:r>
              <a:rPr lang="en-US" b="1">
                <a:solidFill>
                  <a:schemeClr val="accent2"/>
                </a:solidFill>
                <a:latin typeface="Arial Rounded"/>
                <a:ea typeface="Arial Rounded"/>
                <a:cs typeface="Arial Rounded"/>
                <a:sym typeface="Arial Rounded"/>
              </a:rPr>
              <a:t>DATASETS AND METHODS                                                                  4</a:t>
            </a:r>
            <a:endParaRPr/>
          </a:p>
          <a:p>
            <a:pPr marL="0" lvl="0" indent="0" algn="l" rtl="0">
              <a:lnSpc>
                <a:spcPct val="120000"/>
              </a:lnSpc>
              <a:spcBef>
                <a:spcPts val="1000"/>
              </a:spcBef>
              <a:spcAft>
                <a:spcPts val="0"/>
              </a:spcAft>
              <a:buClr>
                <a:schemeClr val="accent2"/>
              </a:buClr>
              <a:buSzPts val="2500"/>
              <a:buNone/>
            </a:pPr>
            <a:r>
              <a:rPr lang="en-US" b="1">
                <a:solidFill>
                  <a:schemeClr val="accent2"/>
                </a:solidFill>
                <a:latin typeface="Arial Rounded"/>
                <a:ea typeface="Arial Rounded"/>
                <a:cs typeface="Arial Rounded"/>
                <a:sym typeface="Arial Rounded"/>
              </a:rPr>
              <a:t>RESULTS                                                                                                    5</a:t>
            </a:r>
            <a:endParaRPr/>
          </a:p>
          <a:p>
            <a:pPr marL="0" lvl="0" indent="0" algn="l" rtl="0">
              <a:lnSpc>
                <a:spcPct val="120000"/>
              </a:lnSpc>
              <a:spcBef>
                <a:spcPts val="1000"/>
              </a:spcBef>
              <a:spcAft>
                <a:spcPts val="0"/>
              </a:spcAft>
              <a:buClr>
                <a:schemeClr val="accent2"/>
              </a:buClr>
              <a:buSzPts val="2500"/>
              <a:buNone/>
            </a:pPr>
            <a:r>
              <a:rPr lang="en-US" b="1">
                <a:solidFill>
                  <a:schemeClr val="accent2"/>
                </a:solidFill>
                <a:latin typeface="Arial Rounded"/>
                <a:ea typeface="Arial Rounded"/>
                <a:cs typeface="Arial Rounded"/>
                <a:sym typeface="Arial Rounded"/>
              </a:rPr>
              <a:t>CONCLUSION AND REFERENCE                                                       6</a:t>
            </a:r>
            <a:endParaRPr/>
          </a:p>
          <a:p>
            <a:pPr marL="0" lvl="0" indent="0" algn="l" rtl="0">
              <a:lnSpc>
                <a:spcPct val="120000"/>
              </a:lnSpc>
              <a:spcBef>
                <a:spcPts val="1000"/>
              </a:spcBef>
              <a:spcAft>
                <a:spcPts val="0"/>
              </a:spcAft>
              <a:buClr>
                <a:schemeClr val="lt2"/>
              </a:buClr>
              <a:buSzPts val="2500"/>
              <a:buNone/>
            </a:pPr>
            <a:endParaRPr b="1">
              <a:solidFill>
                <a:srgbClr val="B7ECD3"/>
              </a:solidFill>
              <a:latin typeface="Arial Rounded"/>
              <a:ea typeface="Arial Rounded"/>
              <a:cs typeface="Arial Rounded"/>
              <a:sym typeface="Arial Rounded"/>
            </a:endParaRPr>
          </a:p>
          <a:p>
            <a:pPr marL="0" lvl="0" indent="0" algn="l" rtl="0">
              <a:lnSpc>
                <a:spcPct val="120000"/>
              </a:lnSpc>
              <a:spcBef>
                <a:spcPts val="1000"/>
              </a:spcBef>
              <a:spcAft>
                <a:spcPts val="0"/>
              </a:spcAft>
              <a:buClr>
                <a:schemeClr val="lt2"/>
              </a:buClr>
              <a:buSzPts val="2500"/>
              <a:buNone/>
            </a:pPr>
            <a:endParaRPr b="1" i="1">
              <a:solidFill>
                <a:srgbClr val="B7ECD3"/>
              </a:solidFill>
              <a:latin typeface="Arial Rounded"/>
              <a:ea typeface="Arial Rounded"/>
              <a:cs typeface="Arial Rounded"/>
              <a:sym typeface="Arial Rounded"/>
            </a:endParaRPr>
          </a:p>
        </p:txBody>
      </p:sp>
      <p:pic>
        <p:nvPicPr>
          <p:cNvPr id="246" name="Google Shape;246;p2"/>
          <p:cNvPicPr preferRelativeResize="0"/>
          <p:nvPr/>
        </p:nvPicPr>
        <p:blipFill rotWithShape="1">
          <a:blip r:embed="rId3">
            <a:alphaModFix/>
          </a:blip>
          <a:srcRect/>
          <a:stretch/>
        </p:blipFill>
        <p:spPr>
          <a:xfrm>
            <a:off x="10667999" y="5512158"/>
            <a:ext cx="1524001" cy="1345842"/>
          </a:xfrm>
          <a:prstGeom prst="rect">
            <a:avLst/>
          </a:prstGeom>
          <a:noFill/>
          <a:ln>
            <a:noFill/>
          </a:ln>
          <a:effectLst>
            <a:outerShdw blurRad="292100" dist="139700" dir="2700000" algn="tl" rotWithShape="0">
              <a:srgbClr val="333333">
                <a:alpha val="64705"/>
              </a:srgbClr>
            </a:outerShdw>
          </a:effectLst>
        </p:spPr>
      </p:pic>
      <p:pic>
        <p:nvPicPr>
          <p:cNvPr id="247" name="Google Shape;247;p2"/>
          <p:cNvPicPr preferRelativeResize="0"/>
          <p:nvPr/>
        </p:nvPicPr>
        <p:blipFill rotWithShape="1">
          <a:blip r:embed="rId4">
            <a:alphaModFix/>
          </a:blip>
          <a:srcRect/>
          <a:stretch/>
        </p:blipFill>
        <p:spPr>
          <a:xfrm>
            <a:off x="8628845" y="0"/>
            <a:ext cx="3563155" cy="2376151"/>
          </a:xfrm>
          <a:prstGeom prst="rect">
            <a:avLst/>
          </a:prstGeom>
          <a:noFill/>
          <a:ln>
            <a:noFill/>
          </a:ln>
        </p:spPr>
      </p:pic>
      <p:sp>
        <p:nvSpPr>
          <p:cNvPr id="2" name="TextBox 1">
            <a:extLst>
              <a:ext uri="{FF2B5EF4-FFF2-40B4-BE49-F238E27FC236}">
                <a16:creationId xmlns:a16="http://schemas.microsoft.com/office/drawing/2014/main" id="{865E7E33-E302-4EAC-A659-03BE2EB50877}"/>
              </a:ext>
            </a:extLst>
          </p:cNvPr>
          <p:cNvSpPr txBox="1"/>
          <p:nvPr/>
        </p:nvSpPr>
        <p:spPr>
          <a:xfrm>
            <a:off x="4106007" y="87538"/>
            <a:ext cx="2523393" cy="584775"/>
          </a:xfrm>
          <a:prstGeom prst="rect">
            <a:avLst/>
          </a:prstGeom>
          <a:noFill/>
        </p:spPr>
        <p:txBody>
          <a:bodyPr wrap="square" rtlCol="0">
            <a:spAutoFit/>
          </a:bodyPr>
          <a:lstStyle/>
          <a:p>
            <a:r>
              <a:rPr lang="en-US" sz="3200" dirty="0">
                <a:solidFill>
                  <a:schemeClr val="bg1"/>
                </a:solidFill>
              </a:rPr>
              <a:t>GROUP - 11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65000"/>
          </a:blip>
          <a:stretch>
            <a:fillRect/>
          </a:stretch>
        </a:blipFill>
        <a:effectLst/>
      </p:bgPr>
    </p:bg>
    <p:spTree>
      <p:nvGrpSpPr>
        <p:cNvPr id="1" name="Shape 251"/>
        <p:cNvGrpSpPr/>
        <p:nvPr/>
      </p:nvGrpSpPr>
      <p:grpSpPr>
        <a:xfrm>
          <a:off x="0" y="0"/>
          <a:ext cx="0" cy="0"/>
          <a:chOff x="0" y="0"/>
          <a:chExt cx="0" cy="0"/>
        </a:xfrm>
      </p:grpSpPr>
      <p:sp>
        <p:nvSpPr>
          <p:cNvPr id="252" name="Google Shape;252;p3"/>
          <p:cNvSpPr/>
          <p:nvPr/>
        </p:nvSpPr>
        <p:spPr>
          <a:xfrm>
            <a:off x="4430832" y="0"/>
            <a:ext cx="388669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Twentieth Century"/>
                <a:ea typeface="Twentieth Century"/>
                <a:cs typeface="Twentieth Century"/>
                <a:sym typeface="Twentieth Century"/>
              </a:rPr>
              <a:t>Introduction</a:t>
            </a:r>
            <a:endParaRPr dirty="0"/>
          </a:p>
        </p:txBody>
      </p:sp>
      <p:pic>
        <p:nvPicPr>
          <p:cNvPr id="253" name="Google Shape;253;p3"/>
          <p:cNvPicPr preferRelativeResize="0"/>
          <p:nvPr/>
        </p:nvPicPr>
        <p:blipFill rotWithShape="1">
          <a:blip r:embed="rId4">
            <a:alphaModFix/>
          </a:blip>
          <a:srcRect/>
          <a:stretch/>
        </p:blipFill>
        <p:spPr>
          <a:xfrm>
            <a:off x="10552630" y="5353878"/>
            <a:ext cx="1639370" cy="1504122"/>
          </a:xfrm>
          <a:prstGeom prst="rect">
            <a:avLst/>
          </a:prstGeom>
          <a:noFill/>
          <a:ln>
            <a:noFill/>
          </a:ln>
        </p:spPr>
      </p:pic>
      <p:sp>
        <p:nvSpPr>
          <p:cNvPr id="254" name="Google Shape;254;p3"/>
          <p:cNvSpPr/>
          <p:nvPr/>
        </p:nvSpPr>
        <p:spPr>
          <a:xfrm>
            <a:off x="330982" y="1152603"/>
            <a:ext cx="11530034" cy="3706336"/>
          </a:xfrm>
          <a:prstGeom prst="rect">
            <a:avLst/>
          </a:prstGeom>
          <a:noFill/>
          <a:ln>
            <a:noFill/>
          </a:ln>
        </p:spPr>
        <p:txBody>
          <a:bodyPr spcFirstLastPara="1" wrap="square" lIns="91425" tIns="45700" rIns="91425" bIns="45700" anchor="t" anchorCtr="0">
            <a:spAutoFit/>
          </a:bodyPr>
          <a:lstStyle/>
          <a:p>
            <a:pPr marL="685800" marR="0" lvl="0" indent="-685800" algn="l" rtl="0">
              <a:lnSpc>
                <a:spcPct val="150000"/>
              </a:lnSpc>
              <a:spcBef>
                <a:spcPts val="0"/>
              </a:spcBef>
              <a:spcAft>
                <a:spcPts val="0"/>
              </a:spcAft>
              <a:buClr>
                <a:schemeClr val="dk1"/>
              </a:buClr>
              <a:buSzPts val="3200"/>
              <a:buFont typeface="Arial"/>
              <a:buChar char="•"/>
            </a:pPr>
            <a:r>
              <a:rPr lang="en-US" sz="3200" b="0" i="0" u="none" strike="noStrike" cap="none" dirty="0">
                <a:solidFill>
                  <a:schemeClr val="dk1"/>
                </a:solidFill>
                <a:latin typeface="Twentieth Century"/>
                <a:ea typeface="Twentieth Century"/>
                <a:cs typeface="Twentieth Century"/>
                <a:sym typeface="Twentieth Century"/>
              </a:rPr>
              <a:t>PubMed alone indexed over 60,000 articles on COVID-19</a:t>
            </a:r>
            <a:endParaRPr dirty="0"/>
          </a:p>
          <a:p>
            <a:pPr marL="685800" marR="0" lvl="0" indent="-685800" algn="l" rtl="0">
              <a:lnSpc>
                <a:spcPct val="150000"/>
              </a:lnSpc>
              <a:spcBef>
                <a:spcPts val="0"/>
              </a:spcBef>
              <a:spcAft>
                <a:spcPts val="0"/>
              </a:spcAft>
              <a:buClr>
                <a:schemeClr val="dk1"/>
              </a:buClr>
              <a:buSzPts val="3200"/>
              <a:buFont typeface="Arial"/>
              <a:buChar char="•"/>
            </a:pPr>
            <a:r>
              <a:rPr lang="en-US" sz="3200" b="0" i="0" u="none" strike="noStrike" cap="none" dirty="0">
                <a:solidFill>
                  <a:schemeClr val="dk1"/>
                </a:solidFill>
                <a:latin typeface="Twentieth Century"/>
                <a:ea typeface="Twentieth Century"/>
                <a:cs typeface="Twentieth Century"/>
                <a:sym typeface="Twentieth Century"/>
              </a:rPr>
              <a:t>TREC COVID Search – An international challenge</a:t>
            </a:r>
            <a:endParaRPr dirty="0"/>
          </a:p>
          <a:p>
            <a:pPr marL="685800" marR="0" lvl="0" indent="-685800" algn="l" rtl="0">
              <a:lnSpc>
                <a:spcPct val="150000"/>
              </a:lnSpc>
              <a:spcBef>
                <a:spcPts val="0"/>
              </a:spcBef>
              <a:spcAft>
                <a:spcPts val="0"/>
              </a:spcAft>
              <a:buClr>
                <a:schemeClr val="dk1"/>
              </a:buClr>
              <a:buSzPts val="3200"/>
              <a:buFont typeface="Arial"/>
              <a:buChar char="•"/>
            </a:pPr>
            <a:r>
              <a:rPr lang="en-US" sz="3200" b="0" i="0" u="none" strike="noStrike" cap="none" dirty="0">
                <a:solidFill>
                  <a:schemeClr val="dk1"/>
                </a:solidFill>
                <a:latin typeface="Twentieth Century"/>
                <a:ea typeface="Twentieth Century"/>
                <a:cs typeface="Twentieth Century"/>
                <a:sym typeface="Twentieth Century"/>
              </a:rPr>
              <a:t>Vincent &amp; his team’s method – improves the system using a novel hybrid neural end-to-end approach</a:t>
            </a:r>
            <a:endParaRPr dirty="0"/>
          </a:p>
          <a:p>
            <a:pPr marL="685800" marR="0" lvl="0" indent="-685800" algn="l" rtl="0">
              <a:lnSpc>
                <a:spcPct val="150000"/>
              </a:lnSpc>
              <a:spcBef>
                <a:spcPts val="0"/>
              </a:spcBef>
              <a:spcAft>
                <a:spcPts val="0"/>
              </a:spcAft>
              <a:buClr>
                <a:schemeClr val="dk1"/>
              </a:buClr>
              <a:buSzPts val="3200"/>
              <a:buFont typeface="Arial"/>
              <a:buChar char="•"/>
            </a:pPr>
            <a:r>
              <a:rPr lang="en-US" sz="3200" b="0" i="0" u="none" strike="noStrike" cap="none" dirty="0">
                <a:solidFill>
                  <a:schemeClr val="dk1"/>
                </a:solidFill>
                <a:latin typeface="Twentieth Century"/>
                <a:ea typeface="Twentieth Century"/>
                <a:cs typeface="Twentieth Century"/>
                <a:sym typeface="Twentieth Century"/>
              </a:rPr>
              <a:t>Related works – Using of tradition </a:t>
            </a:r>
            <a:endParaRPr sz="32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2345040" y="74880"/>
            <a:ext cx="4363920" cy="855360"/>
          </a:xfrm>
          <a:prstGeom prst="rect">
            <a:avLst/>
          </a:prstGeom>
          <a:solidFill>
            <a:srgbClr val="252C36"/>
          </a:solid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100" b="1" i="0" u="none" strike="noStrike" kern="1200" cap="all" spc="-1" normalizeH="0" baseline="0" noProof="0">
                <a:ln>
                  <a:noFill/>
                </a:ln>
                <a:solidFill>
                  <a:srgbClr val="FFFFFF"/>
                </a:solidFill>
                <a:effectLst/>
                <a:uLnTx/>
                <a:uFillTx/>
                <a:latin typeface="Tw Cen MT"/>
              </a:rPr>
              <a:t>DATASET</a:t>
            </a:r>
            <a:br>
              <a:rPr kumimoji="0" sz="1800" b="0" i="0" u="none" strike="noStrike" kern="1200" cap="none" spc="0" normalizeH="0" baseline="0" noProof="0">
                <a:ln>
                  <a:noFill/>
                </a:ln>
                <a:solidFill>
                  <a:prstClr val="black"/>
                </a:solidFill>
                <a:effectLst/>
                <a:uLnTx/>
                <a:uFillTx/>
                <a:latin typeface="Arial"/>
              </a:rPr>
            </a:br>
            <a:endParaRPr kumimoji="0" lang="en-US" sz="3100" b="0" i="0" u="none" strike="noStrike" kern="1200" cap="none" spc="-1" normalizeH="0" baseline="0" noProof="0">
              <a:ln>
                <a:noFill/>
              </a:ln>
              <a:solidFill>
                <a:prstClr val="black"/>
              </a:solidFill>
              <a:effectLst/>
              <a:uLnTx/>
              <a:uFillTx/>
              <a:latin typeface="Arial"/>
            </a:endParaRPr>
          </a:p>
        </p:txBody>
      </p:sp>
      <p:graphicFrame>
        <p:nvGraphicFramePr>
          <p:cNvPr id="422" name="Table 2"/>
          <p:cNvGraphicFramePr/>
          <p:nvPr/>
        </p:nvGraphicFramePr>
        <p:xfrm>
          <a:off x="2370960" y="4072680"/>
          <a:ext cx="8069760" cy="2194560"/>
        </p:xfrm>
        <a:graphic>
          <a:graphicData uri="http://schemas.openxmlformats.org/drawingml/2006/table">
            <a:tbl>
              <a:tblPr/>
              <a:tblGrid>
                <a:gridCol w="1320840">
                  <a:extLst>
                    <a:ext uri="{9D8B030D-6E8A-4147-A177-3AD203B41FA5}">
                      <a16:colId xmlns:a16="http://schemas.microsoft.com/office/drawing/2014/main" val="20000"/>
                    </a:ext>
                  </a:extLst>
                </a:gridCol>
                <a:gridCol w="2238480">
                  <a:extLst>
                    <a:ext uri="{9D8B030D-6E8A-4147-A177-3AD203B41FA5}">
                      <a16:colId xmlns:a16="http://schemas.microsoft.com/office/drawing/2014/main" val="20001"/>
                    </a:ext>
                  </a:extLst>
                </a:gridCol>
                <a:gridCol w="2266920">
                  <a:extLst>
                    <a:ext uri="{9D8B030D-6E8A-4147-A177-3AD203B41FA5}">
                      <a16:colId xmlns:a16="http://schemas.microsoft.com/office/drawing/2014/main" val="20002"/>
                    </a:ext>
                  </a:extLst>
                </a:gridCol>
                <a:gridCol w="2243520">
                  <a:extLst>
                    <a:ext uri="{9D8B030D-6E8A-4147-A177-3AD203B41FA5}">
                      <a16:colId xmlns:a16="http://schemas.microsoft.com/office/drawing/2014/main" val="20003"/>
                    </a:ext>
                  </a:extLst>
                </a:gridCol>
              </a:tblGrid>
              <a:tr h="365760">
                <a:tc>
                  <a:txBody>
                    <a:bodyPr/>
                    <a:lstStyle/>
                    <a:p>
                      <a:pPr>
                        <a:lnSpc>
                          <a:spcPct val="100000"/>
                        </a:lnSpc>
                      </a:pPr>
                      <a:r>
                        <a:rPr lang="en-US" sz="1800" b="1" strike="noStrike" spc="-1">
                          <a:solidFill>
                            <a:srgbClr val="FFFFFF"/>
                          </a:solidFill>
                          <a:latin typeface="Tw Cen MT"/>
                        </a:rPr>
                        <a:t>Round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tc>
                  <a:txBody>
                    <a:bodyPr/>
                    <a:lstStyle/>
                    <a:p>
                      <a:pPr>
                        <a:lnSpc>
                          <a:spcPct val="100000"/>
                        </a:lnSpc>
                      </a:pPr>
                      <a:r>
                        <a:rPr lang="en-US" sz="1800" b="1" strike="noStrike" spc="-1">
                          <a:solidFill>
                            <a:srgbClr val="FFFFFF"/>
                          </a:solidFill>
                          <a:latin typeface="Tw Cen MT"/>
                        </a:rPr>
                        <a:t>No. Documents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tc>
                  <a:txBody>
                    <a:bodyPr/>
                    <a:lstStyle/>
                    <a:p>
                      <a:pPr>
                        <a:lnSpc>
                          <a:spcPct val="100000"/>
                        </a:lnSpc>
                      </a:pPr>
                      <a:r>
                        <a:rPr lang="en-US" sz="1800" b="1" strike="noStrike" spc="-1">
                          <a:solidFill>
                            <a:srgbClr val="FFFFFF"/>
                          </a:solidFill>
                          <a:latin typeface="Tw Cen MT"/>
                        </a:rPr>
                        <a:t>No. Judgments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tc>
                  <a:txBody>
                    <a:bodyPr/>
                    <a:lstStyle/>
                    <a:p>
                      <a:pPr>
                        <a:lnSpc>
                          <a:spcPct val="100000"/>
                        </a:lnSpc>
                      </a:pPr>
                      <a:r>
                        <a:rPr lang="en-US" sz="1800" b="1" strike="noStrike" spc="-1">
                          <a:solidFill>
                            <a:srgbClr val="FFFFFF"/>
                          </a:solidFill>
                          <a:latin typeface="Tw Cen MT"/>
                        </a:rPr>
                        <a:t>No. Topics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extLst>
                  <a:ext uri="{0D108BD9-81ED-4DB2-BD59-A6C34878D82A}">
                    <a16:rowId xmlns:a16="http://schemas.microsoft.com/office/drawing/2014/main" val="10000"/>
                  </a:ext>
                </a:extLst>
              </a:tr>
              <a:tr h="365760">
                <a:tc>
                  <a:txBody>
                    <a:bodyPr/>
                    <a:lstStyle/>
                    <a:p>
                      <a:pPr>
                        <a:lnSpc>
                          <a:spcPct val="100000"/>
                        </a:lnSpc>
                      </a:pPr>
                      <a:r>
                        <a:rPr lang="en-US" sz="1800" b="0" strike="noStrike" spc="-1">
                          <a:solidFill>
                            <a:srgbClr val="000000"/>
                          </a:solidFill>
                          <a:latin typeface="Tw Cen MT"/>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51103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tc>
                  <a:txBody>
                    <a:bodyPr/>
                    <a:lstStyle/>
                    <a:p>
                      <a:pPr>
                        <a:lnSpc>
                          <a:spcPct val="100000"/>
                        </a:lnSpc>
                      </a:pPr>
                      <a:r>
                        <a:rPr lang="en-US" sz="1800" b="0" strike="noStrike" spc="-1">
                          <a:latin typeface="Arial"/>
                        </a:rPr>
                        <a:t>8691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30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extLst>
                  <a:ext uri="{0D108BD9-81ED-4DB2-BD59-A6C34878D82A}">
                    <a16:rowId xmlns:a16="http://schemas.microsoft.com/office/drawing/2014/main" val="10001"/>
                  </a:ext>
                </a:extLst>
              </a:tr>
              <a:tr h="365760">
                <a:tc>
                  <a:txBody>
                    <a:bodyPr/>
                    <a:lstStyle/>
                    <a:p>
                      <a:pPr>
                        <a:lnSpc>
                          <a:spcPct val="100000"/>
                        </a:lnSpc>
                      </a:pPr>
                      <a:r>
                        <a:rPr lang="en-US" sz="1800" b="0" strike="noStrike" spc="-1">
                          <a:solidFill>
                            <a:srgbClr val="000000"/>
                          </a:solidFill>
                          <a:latin typeface="Tw Cen MT"/>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59851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latin typeface="Arial"/>
                        </a:rPr>
                        <a:t>12037</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extLst>
                  <a:ext uri="{0D108BD9-81ED-4DB2-BD59-A6C34878D82A}">
                    <a16:rowId xmlns:a16="http://schemas.microsoft.com/office/drawing/2014/main" val="10002"/>
                  </a:ext>
                </a:extLst>
              </a:tr>
              <a:tr h="365760">
                <a:tc>
                  <a:txBody>
                    <a:bodyPr/>
                    <a:lstStyle/>
                    <a:p>
                      <a:pPr>
                        <a:lnSpc>
                          <a:spcPct val="100000"/>
                        </a:lnSpc>
                      </a:pPr>
                      <a:r>
                        <a:rPr lang="en-US" sz="1800" b="0" strike="noStrike" spc="-1">
                          <a:solidFill>
                            <a:srgbClr val="000000"/>
                          </a:solidFill>
                          <a:latin typeface="Tw Cen MT"/>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128492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latin typeface="Arial"/>
                        </a:rPr>
                        <a:t>12993</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40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extLst>
                  <a:ext uri="{0D108BD9-81ED-4DB2-BD59-A6C34878D82A}">
                    <a16:rowId xmlns:a16="http://schemas.microsoft.com/office/drawing/2014/main" val="10003"/>
                  </a:ext>
                </a:extLst>
              </a:tr>
              <a:tr h="365760">
                <a:tc>
                  <a:txBody>
                    <a:bodyPr/>
                    <a:lstStyle/>
                    <a:p>
                      <a:pPr>
                        <a:lnSpc>
                          <a:spcPct val="100000"/>
                        </a:lnSpc>
                      </a:pPr>
                      <a:r>
                        <a:rPr lang="en-US" sz="1800" b="0" strike="noStrike" spc="-1">
                          <a:solidFill>
                            <a:srgbClr val="000000"/>
                          </a:solidFill>
                          <a:latin typeface="Tw Cen MT"/>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157817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latin typeface="Arial"/>
                        </a:rPr>
                        <a:t>13312</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extLst>
                  <a:ext uri="{0D108BD9-81ED-4DB2-BD59-A6C34878D82A}">
                    <a16:rowId xmlns:a16="http://schemas.microsoft.com/office/drawing/2014/main" val="10004"/>
                  </a:ext>
                </a:extLst>
              </a:tr>
              <a:tr h="365400">
                <a:tc>
                  <a:txBody>
                    <a:bodyPr/>
                    <a:lstStyle/>
                    <a:p>
                      <a:pPr>
                        <a:lnSpc>
                          <a:spcPct val="100000"/>
                        </a:lnSpc>
                      </a:pPr>
                      <a:r>
                        <a:rPr lang="en-US" sz="1800" b="0" strike="noStrike" spc="-1">
                          <a:solidFill>
                            <a:srgbClr val="000000"/>
                          </a:solidFill>
                          <a:latin typeface="Tw Cen MT"/>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191175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latin typeface="Arial"/>
                        </a:rPr>
                        <a:t>23373</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50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extLst>
                  <a:ext uri="{0D108BD9-81ED-4DB2-BD59-A6C34878D82A}">
                    <a16:rowId xmlns:a16="http://schemas.microsoft.com/office/drawing/2014/main" val="10005"/>
                  </a:ext>
                </a:extLst>
              </a:tr>
            </a:tbl>
          </a:graphicData>
        </a:graphic>
      </p:graphicFrame>
      <p:pic>
        <p:nvPicPr>
          <p:cNvPr id="423" name="Picture 4"/>
          <p:cNvPicPr/>
          <p:nvPr/>
        </p:nvPicPr>
        <p:blipFill>
          <a:blip r:embed="rId2"/>
          <a:stretch/>
        </p:blipFill>
        <p:spPr>
          <a:xfrm>
            <a:off x="10922400" y="0"/>
            <a:ext cx="1223280" cy="1168200"/>
          </a:xfrm>
          <a:prstGeom prst="rect">
            <a:avLst/>
          </a:prstGeom>
          <a:ln>
            <a:noFill/>
          </a:ln>
        </p:spPr>
      </p:pic>
      <p:pic>
        <p:nvPicPr>
          <p:cNvPr id="424" name="Picture 5"/>
          <p:cNvPicPr/>
          <p:nvPr/>
        </p:nvPicPr>
        <p:blipFill>
          <a:blip r:embed="rId3"/>
          <a:stretch/>
        </p:blipFill>
        <p:spPr>
          <a:xfrm>
            <a:off x="10895400" y="5689080"/>
            <a:ext cx="1276920" cy="1168200"/>
          </a:xfrm>
          <a:prstGeom prst="rect">
            <a:avLst/>
          </a:prstGeom>
          <a:ln>
            <a:noFill/>
          </a:ln>
        </p:spPr>
      </p:pic>
      <p:sp>
        <p:nvSpPr>
          <p:cNvPr id="425" name="CustomShape 3"/>
          <p:cNvSpPr/>
          <p:nvPr/>
        </p:nvSpPr>
        <p:spPr>
          <a:xfrm>
            <a:off x="2221200" y="1419120"/>
            <a:ext cx="6904080" cy="21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CORD-19 (The Covid-19 Open Research Dataset)</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Compiled from three sources: PubMed Central (PMC), the WHO articles, and bioRxiv and medRxiv</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Documents are judged for given topics provided by NIST.</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Given a topic, a document is judged as: irrelevant (0), partially relevant (1), and relevant (2) </a:t>
            </a:r>
            <a:br>
              <a:rPr kumimoji="0" sz="1800" b="0" i="0" u="none" strike="noStrike" kern="1200" cap="none" spc="0" normalizeH="0" baseline="0" noProof="0">
                <a:ln>
                  <a:noFill/>
                </a:ln>
                <a:solidFill>
                  <a:prstClr val="black"/>
                </a:solidFill>
                <a:effectLst/>
                <a:uLnTx/>
                <a:uFillTx/>
                <a:latin typeface="Arial"/>
              </a:rPr>
            </a:br>
            <a:r>
              <a:rPr kumimoji="0" lang="en-US" sz="1800" b="0" i="0" u="none" strike="noStrike" kern="1200" cap="none" spc="-1" normalizeH="0" baseline="0" noProof="0">
                <a:ln>
                  <a:noFill/>
                </a:ln>
                <a:solidFill>
                  <a:srgbClr val="FFFFFF"/>
                </a:solidFill>
                <a:effectLst/>
                <a:uLnTx/>
                <a:uFillTx/>
                <a:latin typeface="Tw Cen MT"/>
                <a:ea typeface="DejaVu Sans"/>
              </a:rPr>
              <a:t> </a:t>
            </a:r>
            <a:br>
              <a:rPr kumimoji="0" sz="1800" b="0" i="0" u="none" strike="noStrike" kern="1200" cap="none" spc="0" normalizeH="0" baseline="0" noProof="0">
                <a:ln>
                  <a:noFill/>
                </a:ln>
                <a:solidFill>
                  <a:prstClr val="black"/>
                </a:solidFill>
                <a:effectLst/>
                <a:uLnTx/>
                <a:uFillTx/>
                <a:latin typeface="Arial"/>
              </a:rPr>
            </a:br>
            <a:r>
              <a:rPr kumimoji="0" lang="en-US" sz="1800" b="0" i="0" u="none" strike="noStrike" kern="1200" cap="none" spc="-1" normalizeH="0" baseline="0" noProof="0">
                <a:ln>
                  <a:noFill/>
                </a:ln>
                <a:solidFill>
                  <a:srgbClr val="FFFFFF"/>
                </a:solidFill>
                <a:effectLst/>
                <a:uLnTx/>
                <a:uFillTx/>
                <a:latin typeface="Tw Cen MT"/>
                <a:ea typeface="DejaVu Sans"/>
              </a:rPr>
              <a:t> </a:t>
            </a:r>
            <a:br>
              <a:rPr kumimoji="0" sz="1800" b="0" i="0" u="none" strike="noStrike" kern="1200" cap="none" spc="0" normalizeH="0" baseline="0" noProof="0">
                <a:ln>
                  <a:noFill/>
                </a:ln>
                <a:solidFill>
                  <a:prstClr val="black"/>
                </a:solidFill>
                <a:effectLst/>
                <a:uLnTx/>
                <a:uFillTx/>
                <a:latin typeface="Arial"/>
              </a:rPr>
            </a:br>
            <a:r>
              <a:rPr kumimoji="0" lang="en-US" sz="1800" b="0" i="0" u="none" strike="noStrike" kern="1200" cap="none" spc="-1" normalizeH="0" baseline="0" noProof="0">
                <a:ln>
                  <a:noFill/>
                </a:ln>
                <a:solidFill>
                  <a:srgbClr val="FFFFFF"/>
                </a:solidFill>
                <a:effectLst/>
                <a:uLnTx/>
                <a:uFillTx/>
                <a:latin typeface="Tw Cen MT"/>
                <a:ea typeface="DejaVu Sans"/>
              </a:rPr>
              <a:t> </a:t>
            </a:r>
            <a:endParaRPr kumimoji="0" lang="en-US" sz="1800" b="0" i="0" u="none" strike="noStrike" kern="1200" cap="none" spc="-1" normalizeH="0" baseline="0" noProof="0">
              <a:ln>
                <a:noFill/>
              </a:ln>
              <a:solidFill>
                <a:prstClr val="black"/>
              </a:solidFill>
              <a:effectLst/>
              <a:uLnTx/>
              <a:uFillTx/>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wipe(down)">
                                      <p:cBhvr additive="repl">
                                        <p:cTn id="7" dur="500"/>
                                        <p:tgtEl>
                                          <p:spTgt spid="421"/>
                                        </p:tgtEl>
                                      </p:cBhvr>
                                    </p:animEffect>
                                  </p:childTnLst>
                                </p:cTn>
                              </p:par>
                              <p:par>
                                <p:cTn id="8" presetID="22" presetClass="entr" presetSubtype="4" fill="hold" nodeType="withEffect">
                                  <p:stCondLst>
                                    <p:cond delay="0"/>
                                  </p:stCondLst>
                                  <p:childTnLst>
                                    <p:set>
                                      <p:cBhvr>
                                        <p:cTn id="9" dur="1" fill="hold">
                                          <p:stCondLst>
                                            <p:cond delay="0"/>
                                          </p:stCondLst>
                                        </p:cTn>
                                        <p:tgtEl>
                                          <p:spTgt spid="425"/>
                                        </p:tgtEl>
                                        <p:attrNameLst>
                                          <p:attrName>style.visibility</p:attrName>
                                        </p:attrNameLst>
                                      </p:cBhvr>
                                      <p:to>
                                        <p:strVal val="visible"/>
                                      </p:to>
                                    </p:set>
                                    <p:animEffect transition="in" filter="wipe(down)">
                                      <p:cBhvr additive="repl">
                                        <p:cTn id="10" dur="500"/>
                                        <p:tgtEl>
                                          <p:spTgt spid="425"/>
                                        </p:tgtEl>
                                      </p:cBhvr>
                                    </p:animEffect>
                                  </p:childTnLst>
                                </p:cTn>
                              </p:par>
                              <p:par>
                                <p:cTn id="11" presetID="22" presetClass="entr" presetSubtype="4" fill="hold" nodeType="withEffect">
                                  <p:stCondLst>
                                    <p:cond delay="0"/>
                                  </p:stCondLst>
                                  <p:childTnLst>
                                    <p:set>
                                      <p:cBhvr>
                                        <p:cTn id="12" dur="1" fill="hold">
                                          <p:stCondLst>
                                            <p:cond delay="0"/>
                                          </p:stCondLst>
                                        </p:cTn>
                                        <p:tgtEl>
                                          <p:spTgt spid="423"/>
                                        </p:tgtEl>
                                        <p:attrNameLst>
                                          <p:attrName>style.visibility</p:attrName>
                                        </p:attrNameLst>
                                      </p:cBhvr>
                                      <p:to>
                                        <p:strVal val="visible"/>
                                      </p:to>
                                    </p:set>
                                    <p:animEffect transition="in" filter="wipe(down)">
                                      <p:cBhvr additive="repl">
                                        <p:cTn id="13" dur="500"/>
                                        <p:tgtEl>
                                          <p:spTgt spid="423"/>
                                        </p:tgtEl>
                                      </p:cBhvr>
                                    </p:animEffect>
                                  </p:childTnLst>
                                </p:cTn>
                              </p:par>
                              <p:par>
                                <p:cTn id="14" presetID="22" presetClass="entr" presetSubtype="4" fill="hold" nodeType="withEffect">
                                  <p:stCondLst>
                                    <p:cond delay="0"/>
                                  </p:stCondLst>
                                  <p:childTnLst>
                                    <p:set>
                                      <p:cBhvr>
                                        <p:cTn id="15" dur="1" fill="hold">
                                          <p:stCondLst>
                                            <p:cond delay="0"/>
                                          </p:stCondLst>
                                        </p:cTn>
                                        <p:tgtEl>
                                          <p:spTgt spid="424"/>
                                        </p:tgtEl>
                                        <p:attrNameLst>
                                          <p:attrName>style.visibility</p:attrName>
                                        </p:attrNameLst>
                                      </p:cBhvr>
                                      <p:to>
                                        <p:strVal val="visible"/>
                                      </p:to>
                                    </p:set>
                                    <p:animEffect transition="in" filter="wipe(down)">
                                      <p:cBhvr additive="repl">
                                        <p:cTn id="16" dur="500"/>
                                        <p:tgtEl>
                                          <p:spTgt spid="4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22"/>
                                        </p:tgtEl>
                                        <p:attrNameLst>
                                          <p:attrName>style.visibility</p:attrName>
                                        </p:attrNameLst>
                                      </p:cBhvr>
                                      <p:to>
                                        <p:strVal val="visible"/>
                                      </p:to>
                                    </p:set>
                                    <p:animEffect transition="in" filter="wipe(down)">
                                      <p:cBhvr additive="repl">
                                        <p:cTn id="21" dur="5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2345040" y="110880"/>
            <a:ext cx="4363920" cy="855360"/>
          </a:xfrm>
          <a:prstGeom prst="rect">
            <a:avLst/>
          </a:prstGeom>
          <a:solidFill>
            <a:srgbClr val="252C36"/>
          </a:solid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100" b="1" i="0" u="none" strike="noStrike" kern="1200" cap="all" spc="-1" normalizeH="0" baseline="0" noProof="0">
                <a:ln>
                  <a:noFill/>
                </a:ln>
                <a:solidFill>
                  <a:srgbClr val="FFFFFF"/>
                </a:solidFill>
                <a:effectLst/>
                <a:uLnTx/>
                <a:uFillTx/>
                <a:latin typeface="Tw Cen MT"/>
              </a:rPr>
              <a:t>METHODS</a:t>
            </a:r>
            <a:br>
              <a:rPr kumimoji="0" sz="1800" b="0" i="0" u="none" strike="noStrike" kern="1200" cap="none" spc="0" normalizeH="0" baseline="0" noProof="0">
                <a:ln>
                  <a:noFill/>
                </a:ln>
                <a:solidFill>
                  <a:prstClr val="black"/>
                </a:solidFill>
                <a:effectLst/>
                <a:uLnTx/>
                <a:uFillTx/>
                <a:latin typeface="Arial"/>
              </a:rPr>
            </a:br>
            <a:endParaRPr kumimoji="0" lang="en-US" sz="3100" b="0" i="0" u="none" strike="noStrike" kern="1200" cap="none" spc="-1" normalizeH="0" baseline="0" noProof="0">
              <a:ln>
                <a:noFill/>
              </a:ln>
              <a:solidFill>
                <a:prstClr val="black"/>
              </a:solidFill>
              <a:effectLst/>
              <a:uLnTx/>
              <a:uFillTx/>
              <a:latin typeface="Arial"/>
            </a:endParaRPr>
          </a:p>
        </p:txBody>
      </p:sp>
      <p:pic>
        <p:nvPicPr>
          <p:cNvPr id="427" name="Picture 4"/>
          <p:cNvPicPr/>
          <p:nvPr/>
        </p:nvPicPr>
        <p:blipFill>
          <a:blip r:embed="rId2"/>
          <a:stretch/>
        </p:blipFill>
        <p:spPr>
          <a:xfrm>
            <a:off x="10922400" y="0"/>
            <a:ext cx="1223280" cy="1168200"/>
          </a:xfrm>
          <a:prstGeom prst="rect">
            <a:avLst/>
          </a:prstGeom>
          <a:ln>
            <a:noFill/>
          </a:ln>
        </p:spPr>
      </p:pic>
      <p:pic>
        <p:nvPicPr>
          <p:cNvPr id="428" name="Picture 5"/>
          <p:cNvPicPr/>
          <p:nvPr/>
        </p:nvPicPr>
        <p:blipFill>
          <a:blip r:embed="rId3"/>
          <a:stretch/>
        </p:blipFill>
        <p:spPr>
          <a:xfrm>
            <a:off x="10895400" y="5689080"/>
            <a:ext cx="1276920" cy="1168200"/>
          </a:xfrm>
          <a:prstGeom prst="rect">
            <a:avLst/>
          </a:prstGeom>
          <a:ln>
            <a:noFill/>
          </a:ln>
        </p:spPr>
      </p:pic>
      <p:sp>
        <p:nvSpPr>
          <p:cNvPr id="429" name="CustomShape 2"/>
          <p:cNvSpPr/>
          <p:nvPr/>
        </p:nvSpPr>
        <p:spPr>
          <a:xfrm>
            <a:off x="2221200" y="1059120"/>
            <a:ext cx="690408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Neural Index Retrieval</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A hybrid neural index</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Append neural representation vectors to the document </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representations of a traditional inverted index</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Neural representations are created from BERT based sentence encoder</a:t>
            </a:r>
            <a:endParaRPr kumimoji="0" lang="en-US" sz="1800" b="0" i="0" u="none" strike="noStrike" kern="1200" cap="none" spc="-1" normalizeH="0" baseline="0" noProof="0">
              <a:ln>
                <a:noFill/>
              </a:ln>
              <a:solidFill>
                <a:prstClr val="black"/>
              </a:solidFill>
              <a:effectLst/>
              <a:uLnTx/>
              <a:uFillTx/>
              <a:latin typeface="Arial"/>
            </a:endParaRPr>
          </a:p>
        </p:txBody>
      </p:sp>
      <p:pic>
        <p:nvPicPr>
          <p:cNvPr id="430" name="Picture 4"/>
          <p:cNvPicPr/>
          <p:nvPr/>
        </p:nvPicPr>
        <p:blipFill>
          <a:blip r:embed="rId4"/>
          <a:stretch/>
        </p:blipFill>
        <p:spPr>
          <a:xfrm>
            <a:off x="2342520" y="4668480"/>
            <a:ext cx="2869200" cy="985320"/>
          </a:xfrm>
          <a:prstGeom prst="rect">
            <a:avLst/>
          </a:prstGeom>
          <a:ln>
            <a:noFill/>
          </a:ln>
        </p:spPr>
      </p:pic>
      <p:pic>
        <p:nvPicPr>
          <p:cNvPr id="431" name="Picture 4"/>
          <p:cNvPicPr/>
          <p:nvPr/>
        </p:nvPicPr>
        <p:blipFill>
          <a:blip r:embed="rId5"/>
          <a:stretch/>
        </p:blipFill>
        <p:spPr>
          <a:xfrm>
            <a:off x="8205120" y="4682160"/>
            <a:ext cx="2869200" cy="971640"/>
          </a:xfrm>
          <a:prstGeom prst="rect">
            <a:avLst/>
          </a:prstGeom>
          <a:ln>
            <a:noFill/>
          </a:ln>
        </p:spPr>
      </p:pic>
      <p:pic>
        <p:nvPicPr>
          <p:cNvPr id="432" name="Picture 4"/>
          <p:cNvPicPr/>
          <p:nvPr/>
        </p:nvPicPr>
        <p:blipFill>
          <a:blip r:embed="rId6"/>
          <a:stretch/>
        </p:blipFill>
        <p:spPr>
          <a:xfrm>
            <a:off x="5258880" y="4668480"/>
            <a:ext cx="2869200" cy="985320"/>
          </a:xfrm>
          <a:prstGeom prst="rect">
            <a:avLst/>
          </a:prstGeom>
          <a:ln>
            <a:noFill/>
          </a:ln>
        </p:spPr>
      </p:pic>
      <p:sp>
        <p:nvSpPr>
          <p:cNvPr id="433" name="CustomShape 3"/>
          <p:cNvSpPr/>
          <p:nvPr/>
        </p:nvSpPr>
        <p:spPr>
          <a:xfrm>
            <a:off x="2221200" y="2859120"/>
            <a:ext cx="8477280" cy="180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1" normalizeH="0" baseline="0" noProof="0">
                <a:ln>
                  <a:noFill/>
                </a:ln>
                <a:solidFill>
                  <a:srgbClr val="FFFFFF"/>
                </a:solidFill>
                <a:effectLst/>
                <a:uLnTx/>
                <a:uFillTx/>
                <a:latin typeface="Tw Cen MT"/>
                <a:ea typeface="DejaVu Sans"/>
              </a:rPr>
              <a:t>Scoring topic and document pairs</a:t>
            </a:r>
            <a:endParaRPr kumimoji="0" lang="en-US" sz="2000" b="0" i="0" u="none" strike="noStrike" kern="1200" cap="none" spc="-1" normalizeH="0" baseline="0" noProof="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Okapi BM25 scores for all pairs of topic fields and document facets</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Calculate cosine similarities for all pairs</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The final score adds a log normalized sum of BM25 to the sum of neural scores</a:t>
            </a:r>
            <a:endParaRPr kumimoji="0" lang="en-US" sz="1800" b="0" i="0" u="none" strike="noStrike" kern="1200" cap="none" spc="-1" normalizeH="0" baseline="0" noProof="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 normalizeH="0" baseline="0" noProof="0">
              <a:ln>
                <a:noFill/>
              </a:ln>
              <a:solidFill>
                <a:prstClr val="black"/>
              </a:solidFill>
              <a:effectLst/>
              <a:uLnTx/>
              <a:uFillTx/>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wipe(down)">
                                      <p:cBhvr additive="repl">
                                        <p:cTn id="7" dur="500"/>
                                        <p:tgtEl>
                                          <p:spTgt spid="426"/>
                                        </p:tgtEl>
                                      </p:cBhvr>
                                    </p:animEffect>
                                  </p:childTnLst>
                                </p:cTn>
                              </p:par>
                              <p:par>
                                <p:cTn id="8" presetID="22" presetClass="entr" presetSubtype="4" fill="hold" nodeType="withEffect">
                                  <p:stCondLst>
                                    <p:cond delay="0"/>
                                  </p:stCondLst>
                                  <p:childTnLst>
                                    <p:set>
                                      <p:cBhvr>
                                        <p:cTn id="9" dur="1" fill="hold">
                                          <p:stCondLst>
                                            <p:cond delay="0"/>
                                          </p:stCondLst>
                                        </p:cTn>
                                        <p:tgtEl>
                                          <p:spTgt spid="429"/>
                                        </p:tgtEl>
                                        <p:attrNameLst>
                                          <p:attrName>style.visibility</p:attrName>
                                        </p:attrNameLst>
                                      </p:cBhvr>
                                      <p:to>
                                        <p:strVal val="visible"/>
                                      </p:to>
                                    </p:set>
                                    <p:animEffect transition="in" filter="wipe(down)">
                                      <p:cBhvr additive="repl">
                                        <p:cTn id="10" dur="500"/>
                                        <p:tgtEl>
                                          <p:spTgt spid="429"/>
                                        </p:tgtEl>
                                      </p:cBhvr>
                                    </p:animEffect>
                                  </p:childTnLst>
                                </p:cTn>
                              </p:par>
                              <p:par>
                                <p:cTn id="11" presetID="22" presetClass="entr" presetSubtype="4" fill="hold" nodeType="withEffect">
                                  <p:stCondLst>
                                    <p:cond delay="0"/>
                                  </p:stCondLst>
                                  <p:childTnLst>
                                    <p:set>
                                      <p:cBhvr>
                                        <p:cTn id="12" dur="1" fill="hold">
                                          <p:stCondLst>
                                            <p:cond delay="0"/>
                                          </p:stCondLst>
                                        </p:cTn>
                                        <p:tgtEl>
                                          <p:spTgt spid="427"/>
                                        </p:tgtEl>
                                        <p:attrNameLst>
                                          <p:attrName>style.visibility</p:attrName>
                                        </p:attrNameLst>
                                      </p:cBhvr>
                                      <p:to>
                                        <p:strVal val="visible"/>
                                      </p:to>
                                    </p:set>
                                    <p:animEffect transition="in" filter="wipe(down)">
                                      <p:cBhvr additive="repl">
                                        <p:cTn id="13" dur="500"/>
                                        <p:tgtEl>
                                          <p:spTgt spid="427"/>
                                        </p:tgtEl>
                                      </p:cBhvr>
                                    </p:animEffect>
                                  </p:childTnLst>
                                </p:cTn>
                              </p:par>
                              <p:par>
                                <p:cTn id="14" presetID="22" presetClass="entr" presetSubtype="4" fill="hold" nodeType="withEffect">
                                  <p:stCondLst>
                                    <p:cond delay="0"/>
                                  </p:stCondLst>
                                  <p:childTnLst>
                                    <p:set>
                                      <p:cBhvr>
                                        <p:cTn id="15" dur="1" fill="hold">
                                          <p:stCondLst>
                                            <p:cond delay="0"/>
                                          </p:stCondLst>
                                        </p:cTn>
                                        <p:tgtEl>
                                          <p:spTgt spid="428"/>
                                        </p:tgtEl>
                                        <p:attrNameLst>
                                          <p:attrName>style.visibility</p:attrName>
                                        </p:attrNameLst>
                                      </p:cBhvr>
                                      <p:to>
                                        <p:strVal val="visible"/>
                                      </p:to>
                                    </p:set>
                                    <p:animEffect transition="in" filter="wipe(down)">
                                      <p:cBhvr additive="repl">
                                        <p:cTn id="16" dur="500"/>
                                        <p:tgtEl>
                                          <p:spTgt spid="4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0" fill="hold">
                                          <p:stCondLst>
                                            <p:cond delay="0"/>
                                          </p:stCondLst>
                                        </p:cTn>
                                        <p:tgtEl>
                                          <p:spTgt spid="433"/>
                                        </p:tgtEl>
                                        <p:attrNameLst>
                                          <p:attrName>style.visibility</p:attrName>
                                        </p:attrNameLst>
                                      </p:cBhvr>
                                      <p:to>
                                        <p:strVal val="visible"/>
                                      </p:to>
                                    </p:set>
                                    <p:animEffect transition="in" filter="wipe(down)">
                                      <p:cBhvr additive="repl">
                                        <p:cTn id="21" dur="125"/>
                                        <p:tgtEl>
                                          <p:spTgt spid="4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30"/>
                                        </p:tgtEl>
                                        <p:attrNameLst>
                                          <p:attrName>style.visibility</p:attrName>
                                        </p:attrNameLst>
                                      </p:cBhvr>
                                      <p:to>
                                        <p:strVal val="visible"/>
                                      </p:to>
                                    </p:set>
                                    <p:animEffect transition="in" filter="wipe(down)">
                                      <p:cBhvr additive="repl">
                                        <p:cTn id="26" dur="500"/>
                                        <p:tgtEl>
                                          <p:spTgt spid="4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32"/>
                                        </p:tgtEl>
                                        <p:attrNameLst>
                                          <p:attrName>style.visibility</p:attrName>
                                        </p:attrNameLst>
                                      </p:cBhvr>
                                      <p:to>
                                        <p:strVal val="visible"/>
                                      </p:to>
                                    </p:set>
                                    <p:animEffect transition="in" filter="wipe(down)">
                                      <p:cBhvr additive="repl">
                                        <p:cTn id="31" dur="500"/>
                                        <p:tgtEl>
                                          <p:spTgt spid="4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31"/>
                                        </p:tgtEl>
                                        <p:attrNameLst>
                                          <p:attrName>style.visibility</p:attrName>
                                        </p:attrNameLst>
                                      </p:cBhvr>
                                      <p:to>
                                        <p:strVal val="visible"/>
                                      </p:to>
                                    </p:set>
                                    <p:animEffect transition="in" filter="wipe(down)">
                                      <p:cBhvr additive="repl">
                                        <p:cTn id="36" dur="5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2345040" y="74880"/>
            <a:ext cx="4363920" cy="855360"/>
          </a:xfrm>
          <a:prstGeom prst="rect">
            <a:avLst/>
          </a:prstGeom>
          <a:solidFill>
            <a:srgbClr val="252C36"/>
          </a:solid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100" b="1" i="0" u="none" strike="noStrike" kern="1200" cap="all" spc="-1" normalizeH="0" baseline="0" noProof="0">
                <a:ln>
                  <a:noFill/>
                </a:ln>
                <a:solidFill>
                  <a:srgbClr val="FFFFFF"/>
                </a:solidFill>
                <a:effectLst/>
                <a:uLnTx/>
                <a:uFillTx/>
                <a:latin typeface="Tw Cen MT"/>
              </a:rPr>
              <a:t>Experimental Results</a:t>
            </a:r>
            <a:br>
              <a:rPr kumimoji="0" sz="1800" b="0" i="0" u="none" strike="noStrike" kern="1200" cap="none" spc="0" normalizeH="0" baseline="0" noProof="0">
                <a:ln>
                  <a:noFill/>
                </a:ln>
                <a:solidFill>
                  <a:prstClr val="black"/>
                </a:solidFill>
                <a:effectLst/>
                <a:uLnTx/>
                <a:uFillTx/>
                <a:latin typeface="Arial"/>
              </a:rPr>
            </a:br>
            <a:endParaRPr kumimoji="0" lang="en-US" sz="3100" b="0" i="0" u="none" strike="noStrike" kern="1200" cap="none" spc="-1" normalizeH="0" baseline="0" noProof="0">
              <a:ln>
                <a:noFill/>
              </a:ln>
              <a:solidFill>
                <a:prstClr val="black"/>
              </a:solidFill>
              <a:effectLst/>
              <a:uLnTx/>
              <a:uFillTx/>
              <a:latin typeface="Arial"/>
            </a:endParaRPr>
          </a:p>
        </p:txBody>
      </p:sp>
      <p:graphicFrame>
        <p:nvGraphicFramePr>
          <p:cNvPr id="435" name="Table 2"/>
          <p:cNvGraphicFramePr/>
          <p:nvPr/>
        </p:nvGraphicFramePr>
        <p:xfrm>
          <a:off x="2971800" y="2230920"/>
          <a:ext cx="6051960" cy="2926080"/>
        </p:xfrm>
        <a:graphic>
          <a:graphicData uri="http://schemas.openxmlformats.org/drawingml/2006/table">
            <a:tbl>
              <a:tblPr/>
              <a:tblGrid>
                <a:gridCol w="2017080">
                  <a:extLst>
                    <a:ext uri="{9D8B030D-6E8A-4147-A177-3AD203B41FA5}">
                      <a16:colId xmlns:a16="http://schemas.microsoft.com/office/drawing/2014/main" val="20000"/>
                    </a:ext>
                  </a:extLst>
                </a:gridCol>
                <a:gridCol w="2017080">
                  <a:extLst>
                    <a:ext uri="{9D8B030D-6E8A-4147-A177-3AD203B41FA5}">
                      <a16:colId xmlns:a16="http://schemas.microsoft.com/office/drawing/2014/main" val="20001"/>
                    </a:ext>
                  </a:extLst>
                </a:gridCol>
                <a:gridCol w="2017800">
                  <a:extLst>
                    <a:ext uri="{9D8B030D-6E8A-4147-A177-3AD203B41FA5}">
                      <a16:colId xmlns:a16="http://schemas.microsoft.com/office/drawing/2014/main" val="20002"/>
                    </a:ext>
                  </a:extLst>
                </a:gridCol>
              </a:tblGrid>
              <a:tr h="357120">
                <a:tc>
                  <a:txBody>
                    <a:bodyPr/>
                    <a:lstStyle/>
                    <a:p>
                      <a:pPr>
                        <a:lnSpc>
                          <a:spcPct val="100000"/>
                        </a:lnSpc>
                      </a:pPr>
                      <a:r>
                        <a:rPr lang="en-US" sz="1800" b="1" strike="noStrike" spc="-1">
                          <a:solidFill>
                            <a:srgbClr val="FFFFFF"/>
                          </a:solidFill>
                          <a:latin typeface="Tw Cen MT"/>
                        </a:rPr>
                        <a:t>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tc>
                  <a:txBody>
                    <a:bodyPr/>
                    <a:lstStyle/>
                    <a:p>
                      <a:pPr>
                        <a:lnSpc>
                          <a:spcPct val="100000"/>
                        </a:lnSpc>
                      </a:pPr>
                      <a:r>
                        <a:rPr lang="en-US" sz="1800" b="1" strike="noStrike" spc="-1">
                          <a:solidFill>
                            <a:srgbClr val="FFFFFF"/>
                          </a:solidFill>
                          <a:latin typeface="Tw Cen MT"/>
                        </a:rPr>
                        <a:t>P@10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tc>
                  <a:txBody>
                    <a:bodyPr/>
                    <a:lstStyle/>
                    <a:p>
                      <a:pPr>
                        <a:lnSpc>
                          <a:spcPct val="100000"/>
                        </a:lnSpc>
                      </a:pPr>
                      <a:r>
                        <a:rPr lang="en-US" sz="1800" b="1" strike="noStrike" spc="-1">
                          <a:solidFill>
                            <a:srgbClr val="FFFFFF"/>
                          </a:solidFill>
                          <a:latin typeface="Tw Cen MT"/>
                        </a:rPr>
                        <a:t>NDCG@10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4BCDF"/>
                    </a:solidFill>
                  </a:tcPr>
                </a:tc>
                <a:extLst>
                  <a:ext uri="{0D108BD9-81ED-4DB2-BD59-A6C34878D82A}">
                    <a16:rowId xmlns:a16="http://schemas.microsoft.com/office/drawing/2014/main" val="10000"/>
                  </a:ext>
                </a:extLst>
              </a:tr>
              <a:tr h="357120">
                <a:tc>
                  <a:txBody>
                    <a:bodyPr/>
                    <a:lstStyle/>
                    <a:p>
                      <a:pPr>
                        <a:lnSpc>
                          <a:spcPct val="100000"/>
                        </a:lnSpc>
                      </a:pPr>
                      <a:r>
                        <a:rPr lang="en-US" sz="1800" b="0" strike="noStrike" spc="-1">
                          <a:solidFill>
                            <a:srgbClr val="000000"/>
                          </a:solidFill>
                          <a:latin typeface="Tw Cen MT"/>
                        </a:rPr>
                        <a:t>NIR</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0.852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0.796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E7F2"/>
                    </a:solidFill>
                  </a:tcPr>
                </a:tc>
                <a:extLst>
                  <a:ext uri="{0D108BD9-81ED-4DB2-BD59-A6C34878D82A}">
                    <a16:rowId xmlns:a16="http://schemas.microsoft.com/office/drawing/2014/main" val="10001"/>
                  </a:ext>
                </a:extLst>
              </a:tr>
              <a:tr h="357120">
                <a:tc>
                  <a:txBody>
                    <a:bodyPr/>
                    <a:lstStyle/>
                    <a:p>
                      <a:pPr>
                        <a:lnSpc>
                          <a:spcPct val="100000"/>
                        </a:lnSpc>
                      </a:pPr>
                      <a:r>
                        <a:rPr lang="en-US" sz="1800" b="0" strike="noStrike" spc="-1">
                          <a:solidFill>
                            <a:srgbClr val="000000"/>
                          </a:solidFill>
                          <a:latin typeface="Tw Cen MT"/>
                        </a:rPr>
                        <a:t>no neural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0.744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0.808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a:solidFill>
                            <a:srgbClr val="000000"/>
                          </a:solidFill>
                          <a:latin typeface="Tw Cen MT"/>
                        </a:rPr>
                        <a:t>no BM25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0.668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0.706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extLst>
                  <a:ext uri="{0D108BD9-81ED-4DB2-BD59-A6C34878D82A}">
                    <a16:rowId xmlns:a16="http://schemas.microsoft.com/office/drawing/2014/main" val="10003"/>
                  </a:ext>
                </a:extLst>
              </a:tr>
              <a:tr h="357120">
                <a:tc>
                  <a:txBody>
                    <a:bodyPr/>
                    <a:lstStyle/>
                    <a:p>
                      <a:pPr>
                        <a:lnSpc>
                          <a:spcPct val="100000"/>
                        </a:lnSpc>
                      </a:pPr>
                      <a:r>
                        <a:rPr lang="en-US" sz="1800" b="0" strike="noStrike" spc="-1">
                          <a:solidFill>
                            <a:srgbClr val="000000"/>
                          </a:solidFill>
                          <a:latin typeface="Tw Cen MT"/>
                        </a:rPr>
                        <a:t>no title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0.848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0" strike="noStrike" spc="-1">
                          <a:solidFill>
                            <a:srgbClr val="000000"/>
                          </a:solidFill>
                          <a:latin typeface="Tw Cen MT"/>
                        </a:rPr>
                        <a:t>0.784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extLst>
                  <a:ext uri="{0D108BD9-81ED-4DB2-BD59-A6C34878D82A}">
                    <a16:rowId xmlns:a16="http://schemas.microsoft.com/office/drawing/2014/main" val="10004"/>
                  </a:ext>
                </a:extLst>
              </a:tr>
              <a:tr h="357120">
                <a:tc>
                  <a:txBody>
                    <a:bodyPr/>
                    <a:lstStyle/>
                    <a:p>
                      <a:pPr>
                        <a:lnSpc>
                          <a:spcPct val="100000"/>
                        </a:lnSpc>
                      </a:pPr>
                      <a:r>
                        <a:rPr lang="en-US" sz="1800" b="0" strike="noStrike" spc="-1">
                          <a:solidFill>
                            <a:srgbClr val="000000"/>
                          </a:solidFill>
                          <a:latin typeface="Tw Cen MT"/>
                        </a:rPr>
                        <a:t>no abstract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0.848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0.875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extLst>
                  <a:ext uri="{0D108BD9-81ED-4DB2-BD59-A6C34878D82A}">
                    <a16:rowId xmlns:a16="http://schemas.microsoft.com/office/drawing/2014/main" val="10005"/>
                  </a:ext>
                </a:extLst>
              </a:tr>
              <a:tr h="357120">
                <a:tc>
                  <a:txBody>
                    <a:bodyPr/>
                    <a:lstStyle/>
                    <a:p>
                      <a:pPr>
                        <a:lnSpc>
                          <a:spcPct val="100000"/>
                        </a:lnSpc>
                      </a:pPr>
                      <a:r>
                        <a:rPr lang="en-US" sz="1800" b="0" strike="noStrike" spc="-1">
                          <a:solidFill>
                            <a:srgbClr val="000000"/>
                          </a:solidFill>
                          <a:latin typeface="Tw Cen MT"/>
                        </a:rPr>
                        <a:t>no full text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1" strike="noStrike" spc="-1">
                          <a:solidFill>
                            <a:srgbClr val="000000"/>
                          </a:solidFill>
                          <a:latin typeface="Tw Cen MT"/>
                        </a:rPr>
                        <a:t>0.856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tc>
                  <a:txBody>
                    <a:bodyPr/>
                    <a:lstStyle/>
                    <a:p>
                      <a:pPr>
                        <a:lnSpc>
                          <a:spcPct val="100000"/>
                        </a:lnSpc>
                      </a:pPr>
                      <a:r>
                        <a:rPr lang="en-US" sz="1800" b="1" strike="noStrike" spc="-1">
                          <a:solidFill>
                            <a:srgbClr val="000000"/>
                          </a:solidFill>
                          <a:latin typeface="Tw Cen MT"/>
                        </a:rPr>
                        <a:t>0.799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F3F9"/>
                    </a:solidFill>
                  </a:tcPr>
                </a:tc>
                <a:extLst>
                  <a:ext uri="{0D108BD9-81ED-4DB2-BD59-A6C34878D82A}">
                    <a16:rowId xmlns:a16="http://schemas.microsoft.com/office/drawing/2014/main" val="10006"/>
                  </a:ext>
                </a:extLst>
              </a:tr>
              <a:tr h="357120">
                <a:tc>
                  <a:txBody>
                    <a:bodyPr/>
                    <a:lstStyle/>
                    <a:p>
                      <a:pPr>
                        <a:lnSpc>
                          <a:spcPct val="100000"/>
                        </a:lnSpc>
                      </a:pPr>
                      <a:r>
                        <a:rPr lang="en-US" sz="1800" b="0" strike="noStrike" spc="-1">
                          <a:solidFill>
                            <a:srgbClr val="000000"/>
                          </a:solidFill>
                          <a:latin typeface="Tw Cen MT"/>
                        </a:rPr>
                        <a:t>no date filter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0.834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tc>
                  <a:txBody>
                    <a:bodyPr/>
                    <a:lstStyle/>
                    <a:p>
                      <a:pPr>
                        <a:lnSpc>
                          <a:spcPct val="100000"/>
                        </a:lnSpc>
                      </a:pPr>
                      <a:r>
                        <a:rPr lang="en-US" sz="1800" b="0" strike="noStrike" spc="-1">
                          <a:solidFill>
                            <a:srgbClr val="000000"/>
                          </a:solidFill>
                          <a:latin typeface="Tw Cen MT"/>
                        </a:rPr>
                        <a:t>0.775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E7F2"/>
                    </a:solidFill>
                  </a:tcPr>
                </a:tc>
                <a:extLst>
                  <a:ext uri="{0D108BD9-81ED-4DB2-BD59-A6C34878D82A}">
                    <a16:rowId xmlns:a16="http://schemas.microsoft.com/office/drawing/2014/main" val="10007"/>
                  </a:ext>
                </a:extLst>
              </a:tr>
            </a:tbl>
          </a:graphicData>
        </a:graphic>
      </p:graphicFrame>
      <p:pic>
        <p:nvPicPr>
          <p:cNvPr id="436" name="Picture 4"/>
          <p:cNvPicPr/>
          <p:nvPr/>
        </p:nvPicPr>
        <p:blipFill>
          <a:blip r:embed="rId2"/>
          <a:stretch/>
        </p:blipFill>
        <p:spPr>
          <a:xfrm>
            <a:off x="10922400" y="0"/>
            <a:ext cx="1223280" cy="1168200"/>
          </a:xfrm>
          <a:prstGeom prst="rect">
            <a:avLst/>
          </a:prstGeom>
          <a:ln>
            <a:noFill/>
          </a:ln>
        </p:spPr>
      </p:pic>
      <p:pic>
        <p:nvPicPr>
          <p:cNvPr id="437" name="Picture 5"/>
          <p:cNvPicPr/>
          <p:nvPr/>
        </p:nvPicPr>
        <p:blipFill>
          <a:blip r:embed="rId3"/>
          <a:stretch/>
        </p:blipFill>
        <p:spPr>
          <a:xfrm>
            <a:off x="10895400" y="5689080"/>
            <a:ext cx="1276920" cy="1168200"/>
          </a:xfrm>
          <a:prstGeom prst="rect">
            <a:avLst/>
          </a:prstGeom>
          <a:ln>
            <a:noFill/>
          </a:ln>
        </p:spPr>
      </p:pic>
      <p:sp>
        <p:nvSpPr>
          <p:cNvPr id="438" name="CustomShape 3"/>
          <p:cNvSpPr/>
          <p:nvPr/>
        </p:nvSpPr>
        <p:spPr>
          <a:xfrm>
            <a:off x="3562560" y="5303520"/>
            <a:ext cx="50025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FFFFFF"/>
                </a:solidFill>
                <a:effectLst/>
                <a:uLnTx/>
                <a:uFillTx/>
                <a:latin typeface="Tw Cen MT"/>
                <a:ea typeface="DejaVu Sans"/>
              </a:rPr>
              <a:t>Ablation studies for their proposed method where document facets, query facets and other aspects of the model are removed. </a:t>
            </a:r>
            <a:br>
              <a:rPr kumimoji="0" sz="1800" b="0" i="0" u="none" strike="noStrike" kern="1200" cap="none" spc="0" normalizeH="0" baseline="0" noProof="0">
                <a:ln>
                  <a:noFill/>
                </a:ln>
                <a:solidFill>
                  <a:prstClr val="black"/>
                </a:solidFill>
                <a:effectLst/>
                <a:uLnTx/>
                <a:uFillTx/>
                <a:latin typeface="Arial"/>
              </a:rPr>
            </a:br>
            <a:endParaRPr kumimoji="0" lang="en-US" sz="1800" b="0" i="0" u="none" strike="noStrike" kern="1200" cap="none" spc="-1" normalizeH="0" baseline="0" noProof="0">
              <a:ln>
                <a:noFill/>
              </a:ln>
              <a:solidFill>
                <a:prstClr val="black"/>
              </a:solidFill>
              <a:effectLst/>
              <a:uLnTx/>
              <a:uFillTx/>
              <a:latin typeface="Arial"/>
            </a:endParaRPr>
          </a:p>
        </p:txBody>
      </p:sp>
      <p:sp>
        <p:nvSpPr>
          <p:cNvPr id="439" name="CustomShape 4"/>
          <p:cNvSpPr/>
          <p:nvPr/>
        </p:nvSpPr>
        <p:spPr>
          <a:xfrm>
            <a:off x="2345040" y="1091880"/>
            <a:ext cx="6807960" cy="17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This document was scored highly by BM25.</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But much lower in the neural/cosine component.</a:t>
            </a:r>
            <a:endParaRPr kumimoji="0" lang="en-US" sz="1800" b="0" i="0" u="none" strike="noStrike" kern="1200" cap="none" spc="-1" normalizeH="0" baseline="0" noProof="0">
              <a:ln>
                <a:noFill/>
              </a:ln>
              <a:solidFill>
                <a:prstClr val="black"/>
              </a:solidFill>
              <a:effectLst/>
              <a:uLnTx/>
              <a:uFillTx/>
              <a:latin typeface="Arial"/>
            </a:endParaRPr>
          </a:p>
          <a:p>
            <a:pPr marL="285840" marR="0" lvl="0" indent="-285120" algn="l" defTabSz="914400" rtl="0" eaLnBrk="1" fontAlgn="auto" latinLnBrk="0" hangingPunct="1">
              <a:lnSpc>
                <a:spcPct val="100000"/>
              </a:lnSpc>
              <a:spcBef>
                <a:spcPts val="0"/>
              </a:spcBef>
              <a:spcAft>
                <a:spcPts val="0"/>
              </a:spcAft>
              <a:buClr>
                <a:srgbClr val="FFFFFF"/>
              </a:buClr>
              <a:buSzTx/>
              <a:buFont typeface="Wingdings" charset="2"/>
              <a:buChar char=""/>
              <a:tabLst/>
              <a:defRPr/>
            </a:pPr>
            <a:r>
              <a:rPr kumimoji="0" lang="en-US" sz="1800" b="0" i="0" u="none" strike="noStrike" kern="1200" cap="none" spc="-1" normalizeH="0" baseline="0" noProof="0">
                <a:ln>
                  <a:noFill/>
                </a:ln>
                <a:solidFill>
                  <a:srgbClr val="FFFFFF"/>
                </a:solidFill>
                <a:effectLst/>
                <a:uLnTx/>
                <a:uFillTx/>
                <a:latin typeface="Tw Cen MT"/>
                <a:ea typeface="DejaVu Sans"/>
              </a:rPr>
              <a:t>Removal of facets makes no significant differences. </a:t>
            </a:r>
            <a:br>
              <a:rPr kumimoji="0" sz="1800" b="0" i="0" u="none" strike="noStrike" kern="1200" cap="none" spc="0" normalizeH="0" baseline="0" noProof="0">
                <a:ln>
                  <a:noFill/>
                </a:ln>
                <a:solidFill>
                  <a:prstClr val="black"/>
                </a:solidFill>
                <a:effectLst/>
                <a:uLnTx/>
                <a:uFillTx/>
                <a:latin typeface="Arial"/>
              </a:rPr>
            </a:br>
            <a:r>
              <a:rPr kumimoji="0" lang="en-US" sz="1800" b="0" i="0" u="none" strike="noStrike" kern="1200" cap="none" spc="-1" normalizeH="0" baseline="0" noProof="0">
                <a:ln>
                  <a:noFill/>
                </a:ln>
                <a:solidFill>
                  <a:srgbClr val="FFFFFF"/>
                </a:solidFill>
                <a:effectLst/>
                <a:uLnTx/>
                <a:uFillTx/>
                <a:latin typeface="Tw Cen MT"/>
                <a:ea typeface="DejaVu Sans"/>
              </a:rPr>
              <a:t> </a:t>
            </a:r>
            <a:br>
              <a:rPr kumimoji="0" sz="1800" b="0" i="0" u="none" strike="noStrike" kern="1200" cap="none" spc="0" normalizeH="0" baseline="0" noProof="0">
                <a:ln>
                  <a:noFill/>
                </a:ln>
                <a:solidFill>
                  <a:prstClr val="black"/>
                </a:solidFill>
                <a:effectLst/>
                <a:uLnTx/>
                <a:uFillTx/>
                <a:latin typeface="Arial"/>
              </a:rPr>
            </a:br>
            <a:r>
              <a:rPr kumimoji="0" lang="en-US" sz="1800" b="0" i="0" u="none" strike="noStrike" kern="1200" cap="none" spc="-1" normalizeH="0" baseline="0" noProof="0">
                <a:ln>
                  <a:noFill/>
                </a:ln>
                <a:solidFill>
                  <a:srgbClr val="FFFFFF"/>
                </a:solidFill>
                <a:effectLst/>
                <a:uLnTx/>
                <a:uFillTx/>
                <a:latin typeface="Tw Cen MT"/>
                <a:ea typeface="DejaVu Sans"/>
              </a:rPr>
              <a:t> </a:t>
            </a:r>
            <a:br>
              <a:rPr kumimoji="0" sz="1800" b="0" i="0" u="none" strike="noStrike" kern="1200" cap="none" spc="0" normalizeH="0" baseline="0" noProof="0">
                <a:ln>
                  <a:noFill/>
                </a:ln>
                <a:solidFill>
                  <a:prstClr val="black"/>
                </a:solidFill>
                <a:effectLst/>
                <a:uLnTx/>
                <a:uFillTx/>
                <a:latin typeface="Arial"/>
              </a:rPr>
            </a:br>
            <a:r>
              <a:rPr kumimoji="0" lang="en-US" sz="1800" b="0" i="0" u="none" strike="noStrike" kern="1200" cap="none" spc="-1" normalizeH="0" baseline="0" noProof="0">
                <a:ln>
                  <a:noFill/>
                </a:ln>
                <a:solidFill>
                  <a:srgbClr val="FFFFFF"/>
                </a:solidFill>
                <a:effectLst/>
                <a:uLnTx/>
                <a:uFillTx/>
                <a:latin typeface="Tw Cen MT"/>
                <a:ea typeface="DejaVu Sans"/>
              </a:rPr>
              <a:t> </a:t>
            </a:r>
            <a:endParaRPr kumimoji="0" lang="en-US" sz="1800" b="0" i="0" u="none" strike="noStrike" kern="1200" cap="none" spc="-1" normalizeH="0" baseline="0" noProof="0">
              <a:ln>
                <a:noFill/>
              </a:ln>
              <a:solidFill>
                <a:prstClr val="black"/>
              </a:solidFill>
              <a:effectLst/>
              <a:uLnTx/>
              <a:uFillTx/>
              <a:latin typeface="Arial"/>
            </a:endParaRPr>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wipe(down)">
                                      <p:cBhvr additive="repl">
                                        <p:cTn id="7" dur="500"/>
                                        <p:tgtEl>
                                          <p:spTgt spid="434"/>
                                        </p:tgtEl>
                                      </p:cBhvr>
                                    </p:animEffect>
                                  </p:childTnLst>
                                </p:cTn>
                              </p:par>
                              <p:par>
                                <p:cTn id="8" presetID="22" presetClass="entr" presetSubtype="4" fill="hold" nodeType="withEffect">
                                  <p:stCondLst>
                                    <p:cond delay="0"/>
                                  </p:stCondLst>
                                  <p:childTnLst>
                                    <p:set>
                                      <p:cBhvr>
                                        <p:cTn id="9" dur="1" fill="hold">
                                          <p:stCondLst>
                                            <p:cond delay="0"/>
                                          </p:stCondLst>
                                        </p:cTn>
                                        <p:tgtEl>
                                          <p:spTgt spid="439"/>
                                        </p:tgtEl>
                                        <p:attrNameLst>
                                          <p:attrName>style.visibility</p:attrName>
                                        </p:attrNameLst>
                                      </p:cBhvr>
                                      <p:to>
                                        <p:strVal val="visible"/>
                                      </p:to>
                                    </p:set>
                                    <p:animEffect transition="in" filter="wipe(down)">
                                      <p:cBhvr additive="repl">
                                        <p:cTn id="10" dur="500"/>
                                        <p:tgtEl>
                                          <p:spTgt spid="439"/>
                                        </p:tgtEl>
                                      </p:cBhvr>
                                    </p:animEffect>
                                  </p:childTnLst>
                                </p:cTn>
                              </p:par>
                              <p:par>
                                <p:cTn id="11" presetID="22" presetClass="entr" presetSubtype="4"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animEffect transition="in" filter="wipe(down)">
                                      <p:cBhvr additive="repl">
                                        <p:cTn id="13" dur="500"/>
                                        <p:tgtEl>
                                          <p:spTgt spid="435"/>
                                        </p:tgtEl>
                                      </p:cBhvr>
                                    </p:animEffect>
                                  </p:childTnLst>
                                </p:cTn>
                              </p:par>
                              <p:par>
                                <p:cTn id="14" presetID="22" presetClass="entr" presetSubtype="4" fill="hold" nodeType="withEffect">
                                  <p:stCondLst>
                                    <p:cond delay="0"/>
                                  </p:stCondLst>
                                  <p:childTnLst>
                                    <p:set>
                                      <p:cBhvr>
                                        <p:cTn id="15" dur="1" fill="hold">
                                          <p:stCondLst>
                                            <p:cond delay="0"/>
                                          </p:stCondLst>
                                        </p:cTn>
                                        <p:tgtEl>
                                          <p:spTgt spid="438"/>
                                        </p:tgtEl>
                                        <p:attrNameLst>
                                          <p:attrName>style.visibility</p:attrName>
                                        </p:attrNameLst>
                                      </p:cBhvr>
                                      <p:to>
                                        <p:strVal val="visible"/>
                                      </p:to>
                                    </p:set>
                                    <p:animEffect transition="in" filter="wipe(down)">
                                      <p:cBhvr additive="repl">
                                        <p:cTn id="16" dur="500"/>
                                        <p:tgtEl>
                                          <p:spTgt spid="438"/>
                                        </p:tgtEl>
                                      </p:cBhvr>
                                    </p:animEffect>
                                  </p:childTnLst>
                                </p:cTn>
                              </p:par>
                              <p:par>
                                <p:cTn id="17" presetID="22" presetClass="entr" presetSubtype="4" fill="hold" nodeType="withEffect">
                                  <p:stCondLst>
                                    <p:cond delay="0"/>
                                  </p:stCondLst>
                                  <p:childTnLst>
                                    <p:set>
                                      <p:cBhvr>
                                        <p:cTn id="18" dur="1" fill="hold">
                                          <p:stCondLst>
                                            <p:cond delay="0"/>
                                          </p:stCondLst>
                                        </p:cTn>
                                        <p:tgtEl>
                                          <p:spTgt spid="436"/>
                                        </p:tgtEl>
                                        <p:attrNameLst>
                                          <p:attrName>style.visibility</p:attrName>
                                        </p:attrNameLst>
                                      </p:cBhvr>
                                      <p:to>
                                        <p:strVal val="visible"/>
                                      </p:to>
                                    </p:set>
                                    <p:animEffect transition="in" filter="wipe(down)">
                                      <p:cBhvr additive="repl">
                                        <p:cTn id="19" dur="500"/>
                                        <p:tgtEl>
                                          <p:spTgt spid="436"/>
                                        </p:tgtEl>
                                      </p:cBhvr>
                                    </p:animEffect>
                                  </p:childTnLst>
                                </p:cTn>
                              </p:par>
                              <p:par>
                                <p:cTn id="20" presetID="22" presetClass="entr" presetSubtype="4" fill="hold" nodeType="withEffect">
                                  <p:stCondLst>
                                    <p:cond delay="0"/>
                                  </p:stCondLst>
                                  <p:childTnLst>
                                    <p:set>
                                      <p:cBhvr>
                                        <p:cTn id="21" dur="1" fill="hold">
                                          <p:stCondLst>
                                            <p:cond delay="0"/>
                                          </p:stCondLst>
                                        </p:cTn>
                                        <p:tgtEl>
                                          <p:spTgt spid="437"/>
                                        </p:tgtEl>
                                        <p:attrNameLst>
                                          <p:attrName>style.visibility</p:attrName>
                                        </p:attrNameLst>
                                      </p:cBhvr>
                                      <p:to>
                                        <p:strVal val="visible"/>
                                      </p:to>
                                    </p:set>
                                    <p:animEffect transition="in" filter="wipe(down)">
                                      <p:cBhvr additive="repl">
                                        <p:cTn id="22"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path path="circle">
            <a:fillToRect l="50000" t="50000" r="50000" b="50000"/>
          </a:path>
          <a:tileRect/>
        </a:gradFill>
        <a:effectLst/>
      </p:bgPr>
    </p:bg>
    <p:spTree>
      <p:nvGrpSpPr>
        <p:cNvPr id="1" name="Shape 276"/>
        <p:cNvGrpSpPr/>
        <p:nvPr/>
      </p:nvGrpSpPr>
      <p:grpSpPr>
        <a:xfrm>
          <a:off x="0" y="0"/>
          <a:ext cx="0" cy="0"/>
          <a:chOff x="0" y="0"/>
          <a:chExt cx="0" cy="0"/>
        </a:xfrm>
      </p:grpSpPr>
      <p:sp>
        <p:nvSpPr>
          <p:cNvPr id="277" name="Google Shape;277;p6"/>
          <p:cNvSpPr txBox="1">
            <a:spLocks noGrp="1"/>
          </p:cNvSpPr>
          <p:nvPr>
            <p:ph type="ctrTitle"/>
          </p:nvPr>
        </p:nvSpPr>
        <p:spPr>
          <a:xfrm>
            <a:off x="1792099" y="2450261"/>
            <a:ext cx="8791500" cy="1957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accent2"/>
              </a:buClr>
              <a:buSzPct val="100000"/>
              <a:buFont typeface="Twentieth Century"/>
              <a:buNone/>
            </a:pPr>
            <a:r>
              <a:rPr lang="en-US" sz="1400" b="1">
                <a:solidFill>
                  <a:srgbClr val="FF9900"/>
                </a:solidFill>
                <a:latin typeface="Roboto Mono"/>
                <a:ea typeface="Roboto Mono"/>
                <a:cs typeface="Roboto Mono"/>
                <a:sym typeface="Roboto Mono"/>
              </a:rPr>
              <a:t>CONCLUSION</a:t>
            </a:r>
            <a:br>
              <a:rPr lang="en-US" sz="1400">
                <a:solidFill>
                  <a:srgbClr val="FF9900"/>
                </a:solidFill>
                <a:latin typeface="Roboto Mono"/>
                <a:ea typeface="Roboto Mono"/>
                <a:cs typeface="Roboto Mono"/>
                <a:sym typeface="Roboto Mono"/>
              </a:rPr>
            </a:br>
            <a:br>
              <a:rPr lang="en-US" sz="1400">
                <a:solidFill>
                  <a:schemeClr val="accent1"/>
                </a:solidFill>
                <a:latin typeface="Roboto Mono"/>
                <a:ea typeface="Roboto Mono"/>
                <a:cs typeface="Roboto Mono"/>
                <a:sym typeface="Roboto Mono"/>
              </a:rPr>
            </a:br>
            <a:r>
              <a:rPr lang="en-US" sz="1400">
                <a:solidFill>
                  <a:schemeClr val="accent1"/>
                </a:solidFill>
                <a:latin typeface="Roboto Mono"/>
                <a:ea typeface="Roboto Mono"/>
                <a:cs typeface="Roboto Mono"/>
                <a:sym typeface="Roboto Mono"/>
              </a:rPr>
              <a:t>WE PROPOSE A NOVEL NEURAL RANKING APPROACH (NIR) FOR PANDEMIC INFORMATION RETRIEVAL. EXPERIMENTING WITH THE TREC COVID SEARCH CHALLENGE, WE SHOW THAT OUR METHOD IS COMPETITIVE COMPARED TO OTHER AUTOMATIC SYSTEMS. WE SHOW THAT A NEURAL SCORING IS BENEFICIAL IN ALLEVIATING SOME OF THE SHORTCOMINGS OF THE KEYWORD-BASED RETRIEVAL. EMPIRICALLY, OUR MODEL SHOWS IMPROVEMENTS WITH TIME IN A PANDEMIC SCENARIO WITHOUT ADDITIONAL TRAINING DATA. A BALANCED SCORING FUNCTION COMBINES THE STRENGTHS OF THE INVERTED AND NEURAL INDICES. A NEURAL INDEX EXPLICITLY TRAINED FOR RANKING WOULD BE A SUITABLE AVENUE FOR FUTURE RESEARCH</a:t>
            </a:r>
            <a:br>
              <a:rPr lang="en-US" sz="1400">
                <a:solidFill>
                  <a:srgbClr val="FFFF00"/>
                </a:solidFill>
                <a:latin typeface="Roboto Mono"/>
                <a:ea typeface="Roboto Mono"/>
                <a:cs typeface="Roboto Mono"/>
                <a:sym typeface="Roboto Mono"/>
              </a:rPr>
            </a:br>
            <a:endParaRPr>
              <a:solidFill>
                <a:srgbClr val="FFFF00"/>
              </a:solidFill>
              <a:latin typeface="Roboto Mono"/>
              <a:ea typeface="Roboto Mono"/>
              <a:cs typeface="Roboto Mono"/>
              <a:sym typeface="Roboto Mono"/>
            </a:endParaRPr>
          </a:p>
        </p:txBody>
      </p:sp>
      <p:sp>
        <p:nvSpPr>
          <p:cNvPr id="278" name="Google Shape;278;p6"/>
          <p:cNvSpPr txBox="1">
            <a:spLocks noGrp="1"/>
          </p:cNvSpPr>
          <p:nvPr>
            <p:ph type="subTitle" idx="1"/>
          </p:nvPr>
        </p:nvSpPr>
        <p:spPr>
          <a:xfrm>
            <a:off x="1876424" y="4353059"/>
            <a:ext cx="8791575" cy="133940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20000"/>
              </a:lnSpc>
              <a:spcBef>
                <a:spcPts val="0"/>
              </a:spcBef>
              <a:spcAft>
                <a:spcPts val="0"/>
              </a:spcAft>
              <a:buClr>
                <a:schemeClr val="accent2"/>
              </a:buClr>
              <a:buSzPct val="125000"/>
              <a:buNone/>
            </a:pPr>
            <a:r>
              <a:rPr lang="en-US" sz="1400" b="1">
                <a:solidFill>
                  <a:srgbClr val="FF9900"/>
                </a:solidFill>
                <a:latin typeface="Roboto Mono"/>
                <a:ea typeface="Roboto Mono"/>
                <a:cs typeface="Roboto Mono"/>
                <a:sym typeface="Roboto Mono"/>
              </a:rPr>
              <a:t>REFERENCES </a:t>
            </a:r>
            <a:endParaRPr sz="1400" b="1">
              <a:solidFill>
                <a:srgbClr val="FF9900"/>
              </a:solidFill>
              <a:latin typeface="Roboto Mono"/>
              <a:ea typeface="Roboto Mono"/>
              <a:cs typeface="Roboto Mono"/>
              <a:sym typeface="Roboto Mono"/>
            </a:endParaRPr>
          </a:p>
          <a:p>
            <a:pPr marL="0" lvl="0" indent="0" algn="l" rtl="0">
              <a:lnSpc>
                <a:spcPct val="120000"/>
              </a:lnSpc>
              <a:spcBef>
                <a:spcPts val="0"/>
              </a:spcBef>
              <a:spcAft>
                <a:spcPts val="0"/>
              </a:spcAft>
              <a:buClr>
                <a:schemeClr val="accent2"/>
              </a:buClr>
              <a:buSzPct val="125000"/>
              <a:buNone/>
            </a:pPr>
            <a:r>
              <a:rPr lang="en-US" sz="1400">
                <a:solidFill>
                  <a:schemeClr val="accent1"/>
                </a:solidFill>
                <a:latin typeface="Roboto Mono"/>
                <a:ea typeface="Roboto Mono"/>
                <a:cs typeface="Roboto Mono"/>
                <a:sym typeface="Roboto Mono"/>
              </a:rPr>
              <a:t>ZEYNEP AKKALYONCU YIL.MAZ, WEI YANG, HAOTIAN ZHANG, AND JIMMY LIN. 2019.</a:t>
            </a:r>
            <a:endParaRPr>
              <a:solidFill>
                <a:schemeClr val="accent1"/>
              </a:solidFill>
              <a:latin typeface="Roboto Mono"/>
              <a:ea typeface="Roboto Mono"/>
              <a:cs typeface="Roboto Mono"/>
              <a:sym typeface="Roboto Mono"/>
            </a:endParaRPr>
          </a:p>
          <a:p>
            <a:pPr marL="0" lvl="0" indent="0" algn="l" rtl="0">
              <a:lnSpc>
                <a:spcPct val="120000"/>
              </a:lnSpc>
              <a:spcBef>
                <a:spcPts val="1000"/>
              </a:spcBef>
              <a:spcAft>
                <a:spcPts val="0"/>
              </a:spcAft>
              <a:buClr>
                <a:schemeClr val="accent2"/>
              </a:buClr>
              <a:buSzPct val="125000"/>
              <a:buNone/>
            </a:pPr>
            <a:r>
              <a:rPr lang="en-US" sz="1400">
                <a:solidFill>
                  <a:schemeClr val="accent1"/>
                </a:solidFill>
                <a:latin typeface="Roboto Mono"/>
                <a:ea typeface="Roboto Mono"/>
                <a:cs typeface="Roboto Mono"/>
                <a:sym typeface="Roboto Mono"/>
              </a:rPr>
              <a:t>CANJIA LI, ANDREW YATES, SEAN MACAVANEY, BEN HE, AND YINGFEI SUN. 2020.</a:t>
            </a:r>
            <a:endParaRPr>
              <a:solidFill>
                <a:schemeClr val="accent1"/>
              </a:solidFill>
              <a:latin typeface="Roboto Mono"/>
              <a:ea typeface="Roboto Mono"/>
              <a:cs typeface="Roboto Mono"/>
              <a:sym typeface="Roboto Mono"/>
            </a:endParaRPr>
          </a:p>
          <a:p>
            <a:pPr marL="0" lvl="0" indent="0" algn="l" rtl="0">
              <a:lnSpc>
                <a:spcPct val="120000"/>
              </a:lnSpc>
              <a:spcBef>
                <a:spcPts val="1000"/>
              </a:spcBef>
              <a:spcAft>
                <a:spcPts val="0"/>
              </a:spcAft>
              <a:buClr>
                <a:schemeClr val="accent2"/>
              </a:buClr>
              <a:buSzPct val="125000"/>
              <a:buNone/>
            </a:pPr>
            <a:r>
              <a:rPr lang="en-US" sz="1400">
                <a:solidFill>
                  <a:schemeClr val="accent1"/>
                </a:solidFill>
                <a:latin typeface="Roboto Mono"/>
                <a:ea typeface="Roboto Mono"/>
                <a:cs typeface="Roboto Mono"/>
                <a:sym typeface="Roboto Mono"/>
              </a:rPr>
              <a:t>EDWIN ZHANG, NIKHIL GUPTA, RAPHAEL TANG, XIAO HAN, RONAK PRADEEP, KUANG LU, YUE ZHANG, RODRIGO NOGUEIRA, KYUNGHYUN CHO, HUI FANG, AND JIMMY LIN. 2020</a:t>
            </a:r>
            <a:endParaRPr>
              <a:solidFill>
                <a:schemeClr val="accent1"/>
              </a:solidFill>
              <a:latin typeface="Roboto Mono"/>
              <a:ea typeface="Roboto Mono"/>
              <a:cs typeface="Roboto Mono"/>
              <a:sym typeface="Roboto Mono"/>
            </a:endParaRPr>
          </a:p>
        </p:txBody>
      </p:sp>
      <p:pic>
        <p:nvPicPr>
          <p:cNvPr id="279" name="Google Shape;279;p6"/>
          <p:cNvPicPr preferRelativeResize="0"/>
          <p:nvPr/>
        </p:nvPicPr>
        <p:blipFill rotWithShape="1">
          <a:blip r:embed="rId3">
            <a:alphaModFix/>
          </a:blip>
          <a:srcRect/>
          <a:stretch/>
        </p:blipFill>
        <p:spPr>
          <a:xfrm>
            <a:off x="4285800" y="44775"/>
            <a:ext cx="3415500" cy="1912800"/>
          </a:xfrm>
          <a:prstGeom prst="roundRect">
            <a:avLst>
              <a:gd name="adj" fmla="val 8594"/>
            </a:avLst>
          </a:prstGeom>
          <a:solidFill>
            <a:srgbClr val="ECECEC"/>
          </a:solidFill>
          <a:ln>
            <a:noFill/>
          </a:ln>
          <a:effectLst>
            <a:reflection stA="38000" endPos="28000" dist="5000" dir="5400000" sy="-100000" algn="bl" rotWithShape="0"/>
          </a:effectLst>
        </p:spPr>
      </p:pic>
      <p:pic>
        <p:nvPicPr>
          <p:cNvPr id="280" name="Google Shape;280;p6"/>
          <p:cNvPicPr preferRelativeResize="0"/>
          <p:nvPr/>
        </p:nvPicPr>
        <p:blipFill rotWithShape="1">
          <a:blip r:embed="rId4">
            <a:alphaModFix/>
          </a:blip>
          <a:srcRect/>
          <a:stretch/>
        </p:blipFill>
        <p:spPr>
          <a:xfrm>
            <a:off x="10918041" y="5692463"/>
            <a:ext cx="1273959" cy="1165537"/>
          </a:xfrm>
          <a:prstGeom prst="roundRect">
            <a:avLst>
              <a:gd name="adj" fmla="val 8594"/>
            </a:avLst>
          </a:prstGeom>
          <a:solidFill>
            <a:srgbClr val="ECECEC"/>
          </a:solidFill>
          <a:ln>
            <a:noFill/>
          </a:ln>
          <a:effectLst>
            <a:reflection stA="38000" endPos="28000" dist="5000" dir="5400000" sy="-100000" algn="bl" rotWithShape="0"/>
          </a:effectLst>
        </p:spPr>
      </p:pic>
      <p:pic>
        <p:nvPicPr>
          <p:cNvPr id="281" name="Google Shape;281;p6"/>
          <p:cNvPicPr preferRelativeResize="0"/>
          <p:nvPr/>
        </p:nvPicPr>
        <p:blipFill rotWithShape="1">
          <a:blip r:embed="rId5">
            <a:alphaModFix/>
          </a:blip>
          <a:srcRect/>
          <a:stretch/>
        </p:blipFill>
        <p:spPr>
          <a:xfrm>
            <a:off x="10283181" y="2346503"/>
            <a:ext cx="1854977" cy="2164978"/>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400</Words>
  <Application>Microsoft Office PowerPoint</Application>
  <PresentationFormat>Widescreen</PresentationFormat>
  <Paragraphs>92</Paragraphs>
  <Slides>8</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vt:i4>
      </vt:variant>
    </vt:vector>
  </HeadingPairs>
  <TitlesOfParts>
    <vt:vector size="21" baseType="lpstr">
      <vt:lpstr>Tw Cen MT</vt:lpstr>
      <vt:lpstr>Twentieth Century</vt:lpstr>
      <vt:lpstr>Roboto Mono</vt:lpstr>
      <vt:lpstr>Symbol</vt:lpstr>
      <vt:lpstr>Arial Rounded</vt:lpstr>
      <vt:lpstr>DejaVu Sans</vt:lpstr>
      <vt:lpstr>Libre Franklin Thin</vt:lpstr>
      <vt:lpstr>Arial</vt:lpstr>
      <vt:lpstr>Wingdings</vt:lpstr>
      <vt:lpstr>Circuit</vt:lpstr>
      <vt:lpstr>Office Theme</vt:lpstr>
      <vt:lpstr>1_Office Theme</vt:lpstr>
      <vt:lpstr>2_Office Theme</vt:lpstr>
      <vt:lpstr>GROUP - 11 </vt:lpstr>
      <vt:lpstr> </vt:lpstr>
      <vt:lpstr>AUTHORS 1. SAZAL KANTI KUNDU -  21166006 2. MAHMUDUL HASAN SHAKIL - 21166034 3. TAJKIA HOSSAIN - 20366013 4. MD. IBRAHIM KHAN - 18201152 5. MD. MUNTAHA ISLAM - 18101079  6. ANINDA SADMAN - 18101617     {1,2,3,4,5,6} DEPARTMENT OF COMPUTER SCIENCE AND ENGINEERING, BRAC UNIVERSITY, DHAKA, BANGLADESH.</vt:lpstr>
      <vt:lpstr>PowerPoint Presentation</vt:lpstr>
      <vt:lpstr>PowerPoint Presentation</vt:lpstr>
      <vt:lpstr>PowerPoint Presentation</vt:lpstr>
      <vt:lpstr>PowerPoint Presentation</vt:lpstr>
      <vt:lpstr>CONCLUSION  WE PROPOSE A NOVEL NEURAL RANKING APPROACH (NIR) FOR PANDEMIC INFORMATION RETRIEVAL. EXPERIMENTING WITH THE TREC COVID SEARCH CHALLENGE, WE SHOW THAT OUR METHOD IS COMPETITIVE COMPARED TO OTHER AUTOMATIC SYSTEMS. WE SHOW THAT A NEURAL SCORING IS BENEFICIAL IN ALLEVIATING SOME OF THE SHORTCOMINGS OF THE KEYWORD-BASED RETRIEVAL. EMPIRICALLY, OUR MODEL SHOWS IMPROVEMENTS WITH TIME IN A PANDEMIC SCENARIO WITHOUT ADDITIONAL TRAINING DATA. A BALANCED SCORING FUNCTION COMBINES THE STRENGTHS OF THE INVERTED AND NEURAL INDICES. A NEURAL INDEX EXPLICITLY TRAINED FOR RANKING WOULD BE A SUITABLE AVENUE FOR FUTURE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Shakil Hasan</cp:lastModifiedBy>
  <cp:revision>5</cp:revision>
  <dcterms:created xsi:type="dcterms:W3CDTF">2021-05-19T22:23:18Z</dcterms:created>
  <dcterms:modified xsi:type="dcterms:W3CDTF">2021-05-24T11:56:41Z</dcterms:modified>
</cp:coreProperties>
</file>