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e2ee4d5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e2ee4d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e2ee4d5c1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e2ee4d5c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93c8935ac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93c8935a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e2ee513f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e2ee513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e2ee513f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e2ee513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e2ee513f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e2ee513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e2ee513f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e2ee513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93c8935a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93c893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722120" y="14255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IN" sz="3600"/>
              <a:t>Assignment 2</a:t>
            </a:r>
            <a:br>
              <a:rPr b="1" lang="en-IN" sz="3600"/>
            </a:br>
            <a:r>
              <a:rPr b="1" lang="en-IN" sz="3600"/>
              <a:t>Foundation  Of Data  Science</a:t>
            </a:r>
            <a:br>
              <a:rPr b="1" lang="en-IN" sz="3600"/>
            </a:br>
            <a:endParaRPr b="1" sz="36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437120" y="5677395"/>
            <a:ext cx="4358640" cy="738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/>
              <a:t>- Rupin Raj Kanet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/>
              <a:t>              -Mahmudur Rahman Ifat</a:t>
            </a:r>
            <a:endParaRPr b="1"/>
          </a:p>
        </p:txBody>
      </p:sp>
      <p:sp>
        <p:nvSpPr>
          <p:cNvPr id="86" name="Google Shape;86;p13"/>
          <p:cNvSpPr txBox="1"/>
          <p:nvPr/>
        </p:nvSpPr>
        <p:spPr>
          <a:xfrm>
            <a:off x="2667000" y="2151727"/>
            <a:ext cx="819912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Screen Time and Wellness</a:t>
            </a:r>
            <a:endParaRPr b="1"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2796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Descriptive Analysis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38200" y="1605300"/>
            <a:ext cx="10515600" cy="553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2. Regression Plot (Computer Usage (Weekdays) vs. Feeling Confident)</a:t>
            </a:r>
            <a:endParaRPr b="1"/>
          </a:p>
          <a:p>
            <a:pPr indent="0" lvl="0" marL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 </a:t>
            </a:r>
            <a:r>
              <a:rPr b="1" lang="en-IN"/>
              <a:t>Observation: </a:t>
            </a:r>
            <a:r>
              <a:rPr lang="en-IN"/>
              <a:t>The scatter plot shows the relationship between </a:t>
            </a:r>
            <a:endParaRPr/>
          </a:p>
          <a:p>
            <a:pPr indent="0" lvl="0" marL="45720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computer usage on weekdays and the feeling of confidence.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Interpretation:</a:t>
            </a:r>
            <a:r>
              <a:rPr lang="en-IN"/>
              <a:t> The relationship between weekday computer usage and  confidence is weak and slightly negative, implying that increased computer usage may be associated with a minor decrease in confidence, but this effect is minimal.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550" y="4746650"/>
            <a:ext cx="3965151" cy="23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Descriptive Analysis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838200" y="1440025"/>
            <a:ext cx="10515600" cy="541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3. Regression Plot(TV Usage vs. Feeling Good about Myself)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Observation: </a:t>
            </a:r>
            <a:r>
              <a:rPr lang="en-IN"/>
              <a:t>The plot illustrates the relationship between TV usage   on weekdays and feelings of self-worth. The regression line, depicted in green, shows a slight downward trend.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/>
              <a:t>Interpretation:</a:t>
            </a:r>
            <a:r>
              <a:rPr lang="en-IN"/>
              <a:t> This indicates a negative correlation, suggesting that increased TV usage is slightly associated with a decrease in feeling good about oneself. However, the slope of the line is relatively flat, implying that this relationship is weak.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-IN"/>
            </a:br>
            <a:endParaRPr b="1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550" y="4821850"/>
            <a:ext cx="3425301" cy="20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Descriptive Analysis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4</a:t>
            </a:r>
            <a:r>
              <a:rPr b="1" lang="en-IN"/>
              <a:t>. Box plot for Smartphone Usage Across Deprivation Status:</a:t>
            </a:r>
            <a:endParaRPr b="1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/>
              <a:t>Objective: </a:t>
            </a:r>
            <a:r>
              <a:rPr lang="en-IN"/>
              <a:t>To compare smartphone usage on weekends between deprived and non deprived groups. 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Interpretation: </a:t>
            </a:r>
            <a:r>
              <a:rPr lang="en-IN"/>
              <a:t>The box plot visualizes the distribution of smartphone usage across two groups, highlighting significant differences between them.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925" y="4089575"/>
            <a:ext cx="5680849" cy="34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Inferential Analysis</a:t>
            </a:r>
            <a:endParaRPr b="1"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Goal: Evaluate connections and theories.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Correlation Analysis: Using Pearson or Spearman correlation to evaluate the degree of association between overall screen time (as well as particular device types) and well-being markers.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Regression Analysis: Use multiple regression to predict well-being outcomes (e.g., optimism, and relaxation) based on screen time and demographic variables (gender, minority status, deprivation status).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Testing Hypotheses: To compare well-being between groups (e.g., high vs. low screen time users), utilize t-tests or an ANOVA.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Inferential Analysis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1. </a:t>
            </a:r>
            <a:r>
              <a:rPr b="1" lang="en-IN"/>
              <a:t>Linear Regression for Computer Usage vs. Feeling Confident</a:t>
            </a:r>
            <a:br>
              <a:rPr b="1" lang="en-IN"/>
            </a:br>
            <a:endParaRPr b="1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Objective</a:t>
            </a:r>
            <a:r>
              <a:rPr lang="en-IN"/>
              <a:t>: To analyze whether computer usage on weekdays is a predictor of feeling confident.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Method:</a:t>
            </a:r>
            <a:r>
              <a:rPr lang="en-IN"/>
              <a:t> Ordinary Least Squares(OLS) regression is used to model the relationship between the independent variable(Computer_Weekdays) and the dependent variable(Feeling_Confident)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125" y="4689075"/>
            <a:ext cx="3425775" cy="21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Inferential Analysis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Result: </a:t>
            </a:r>
            <a:r>
              <a:rPr lang="en-IN"/>
              <a:t>The regression output shows the strength and significance of the relationship, including the coefficient and p-values.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Coefficient (coef): -0.0364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p-Value (P&gt;|t|): 0.000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Increased computer usage on weekdays is significantly associated with a decrease in the "Feeling Confident" score. Each additional hour of computer use correlates with a reduction of approximately 0.0364 units in confidence.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Inferential Analysis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r>
              <a:rPr b="1" lang="en-IN"/>
              <a:t>2. Linear Regression for TV Usage vs. Feeling Good About Myself:</a:t>
            </a:r>
            <a:endParaRPr b="1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Objective:</a:t>
            </a:r>
            <a:r>
              <a:rPr lang="en-IN"/>
              <a:t> To analyze whether TV usage on weekdays is a predictor of feeling good about oneself.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Method:</a:t>
            </a:r>
            <a:r>
              <a:rPr lang="en-IN"/>
              <a:t> OLS regression is used to model the relationship between the independent variable(TV_Weekdays) and the dependent variable(Feeling _Good_about_MySelf)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275" y="4380919"/>
            <a:ext cx="3803450" cy="23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Inferential Analysis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Result: </a:t>
            </a:r>
            <a:r>
              <a:rPr lang="en-IN"/>
              <a:t>The output shows the </a:t>
            </a:r>
            <a:r>
              <a:rPr lang="en-IN"/>
              <a:t>significant of the relationship.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Coefficient (coef): -0.0511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p-Value (P&gt;|t|): 0.000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R-squared: 0.006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There is a statistically significant negative relationship between TV usage on weekdays and the feeling of being good about oneself. Each additional hour of TV usage correlates with a decrease of approximately 0.0511 units in the "Feeling Good About Myself" score. The model explains only 0.6% of the variance in the well-being outcome, suggesting other factors may be influencing this relationship.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Inferential Analysis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3. T-Test for Differences in Smartphone Usage by Deprivation Status: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Objective: </a:t>
            </a:r>
            <a:r>
              <a:rPr lang="en-IN"/>
              <a:t>To test whether there is a significant difference in smartphone usage between deprived and non deprived groups.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Method: </a:t>
            </a:r>
            <a:r>
              <a:rPr lang="en-IN"/>
              <a:t>A two sample t-test can be performed to compare the means of two independent groups.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T-test results: </a:t>
            </a:r>
            <a:r>
              <a:rPr lang="en-IN"/>
              <a:t>t-stat = 25.621950926047838, p-value = 2.596355923964005e-144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The p-value is below 0.05, there is a significant difference in smartphone usage between the two groups.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Introduction</a:t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57177" y="14089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Even though digital media is essential for entertainment, socialization, and education, worries have been expressed over its possible detrimental impacts on mental health and well-being, especially in young people.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Using this investigation, we intend to offer insights that can help guide policy suggestions for teenagers' healthier screen usage.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Objective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/>
              <a:t>This project investigates the relationship between teenage self-reported well-being and digital screen time. Using three datasets that record daily screen time, demographic data, and well-being markers we seek to: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/>
              <a:t>Describe</a:t>
            </a:r>
            <a:r>
              <a:rPr lang="en-IN" sz="1800"/>
              <a:t> the trends in the time spent on screens by various demographic groupings.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/>
              <a:t>Analyse</a:t>
            </a:r>
            <a:r>
              <a:rPr lang="en-IN" sz="1800"/>
              <a:t> the self-reported well-being score distribution.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/>
              <a:t>Investigate</a:t>
            </a:r>
            <a:r>
              <a:rPr lang="en-IN" sz="1800"/>
              <a:t> the connection between different forms of screen time (such as time spent on TV, computers, or smartphones) and markers of well-being.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/>
              <a:t>Examine</a:t>
            </a:r>
            <a:r>
              <a:rPr lang="en-IN" sz="1800"/>
              <a:t> if variations in teenage well-being may be predicted by demographic variables and screen time.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Data Overview</a:t>
            </a:r>
            <a:endParaRPr b="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IN"/>
              <a:t>Demographics (Dataset 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Respondents</a:t>
            </a:r>
            <a:r>
              <a:rPr lang="en-IN"/>
              <a:t>: 120,000+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Key Variables</a:t>
            </a:r>
            <a:r>
              <a:rPr lang="en-IN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ID</a:t>
            </a:r>
            <a:r>
              <a:rPr lang="en-IN"/>
              <a:t>, </a:t>
            </a:r>
            <a:r>
              <a:rPr b="1" lang="en-IN"/>
              <a:t>Gender</a:t>
            </a:r>
            <a:r>
              <a:rPr lang="en-IN"/>
              <a:t>, </a:t>
            </a:r>
            <a:r>
              <a:rPr b="1" lang="en-IN"/>
              <a:t>Minority Status</a:t>
            </a:r>
            <a:r>
              <a:rPr lang="en-IN"/>
              <a:t>, </a:t>
            </a:r>
            <a:r>
              <a:rPr b="1" lang="en-IN"/>
              <a:t>Deprivation Status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Purpose</a:t>
            </a:r>
            <a:r>
              <a:rPr lang="en-IN"/>
              <a:t>: Analyze demographic effects on screen time and well-being.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2.     Screen Time (Dataset 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Respondents</a:t>
            </a:r>
            <a:r>
              <a:rPr lang="en-IN"/>
              <a:t>: 113,000+ (subset of Dataset 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Key Variables</a:t>
            </a:r>
            <a:r>
              <a:rPr lang="en-IN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Computer, Video Game, Smartphone, TV usage</a:t>
            </a:r>
            <a:r>
              <a:rPr lang="en-IN"/>
              <a:t> (weekdays &amp; weekends)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Purpose</a:t>
            </a:r>
            <a:r>
              <a:rPr lang="en-IN"/>
              <a:t>: Investigate screen time patterns.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Data overview</a:t>
            </a:r>
            <a:endParaRPr b="1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3. Well-Being (Dataset 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/>
              <a:t>Respondents</a:t>
            </a:r>
            <a:r>
              <a:rPr lang="en-IN" sz="2000"/>
              <a:t>: 102,580 (subset of Dataset 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/>
              <a:t>Key Variables</a:t>
            </a:r>
            <a:r>
              <a:rPr lang="en-IN" sz="2000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/>
              <a:t>Optimism</a:t>
            </a:r>
            <a:r>
              <a:rPr lang="en-IN" sz="2000"/>
              <a:t>, </a:t>
            </a:r>
            <a:r>
              <a:rPr b="1" lang="en-IN" sz="2000"/>
              <a:t>Relaxation</a:t>
            </a:r>
            <a:r>
              <a:rPr lang="en-IN" sz="2000"/>
              <a:t>, </a:t>
            </a:r>
            <a:r>
              <a:rPr b="1" lang="en-IN" sz="2000"/>
              <a:t>Cheerfulness</a:t>
            </a:r>
            <a:r>
              <a:rPr lang="en-IN" sz="2000"/>
              <a:t> (scored 1-5)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/>
              <a:t>Purpose</a:t>
            </a:r>
            <a:r>
              <a:rPr lang="en-IN" sz="2000"/>
              <a:t>: Explore the link between screen time and well-being.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This overview provides a high-level synopsis of the data, emphasising important factors and the function of each dataset for your investigation.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338332" y="2415934"/>
            <a:ext cx="5296382" cy="183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b="1" lang="en-IN" sz="6000"/>
              <a:t>Methodology </a:t>
            </a:r>
            <a:endParaRPr b="1"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Data Preparation </a:t>
            </a:r>
            <a:endParaRPr b="1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Merging the three datasets using the unique ID for each respondent.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Cleaning the data by ensuring that variables are formatted correctly for analysis and handling missing values by imputation or exclusion.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Transformation of data by grouping the screen time variables by device type.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Descriptive Analysis</a:t>
            </a:r>
            <a:endParaRPr b="1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Goal:</a:t>
            </a:r>
            <a:r>
              <a:rPr lang="en-IN"/>
              <a:t> Highlight significant data trends.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Bar charts and histograms can display the distribution of screen time by gender, minority status, and deprivation level.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Distribution of Well-Being: Use histograms to plot the distribution of well-being indicators in order to display the sample's overall well-being ratings.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Correlation Matrix: Use a heatmap to visualize the connections between factors related to screen time and markers of well-being.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596100" y="1590600"/>
            <a:ext cx="10757700" cy="52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IN"/>
              <a:t>Histogram for Smartphone Usage on Weekends:</a:t>
            </a:r>
            <a:endParaRPr b="1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Objective: </a:t>
            </a:r>
            <a:r>
              <a:rPr lang="en-IN"/>
              <a:t>To analyze the distribution of smartphone usage on weekends.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Interpretation: </a:t>
            </a:r>
            <a:r>
              <a:rPr lang="en-IN"/>
              <a:t>The Histogram visaulizes how many hours per day individuals use their smartphones on weekends. Peaks in the histogram can indicate common usage patterns.</a:t>
            </a:r>
            <a:endParaRPr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Descriptive Analysis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-5489" l="0" r="0" t="5490"/>
          <a:stretch/>
        </p:blipFill>
        <p:spPr>
          <a:xfrm>
            <a:off x="2903775" y="4309450"/>
            <a:ext cx="5362024" cy="26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