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86" r:id="rId6"/>
    <p:sldId id="287" r:id="rId7"/>
    <p:sldId id="288" r:id="rId8"/>
    <p:sldId id="289" r:id="rId9"/>
    <p:sldId id="262" r:id="rId10"/>
    <p:sldId id="264" r:id="rId11"/>
    <p:sldId id="263" r:id="rId12"/>
    <p:sldId id="284" r:id="rId13"/>
    <p:sldId id="285" r:id="rId14"/>
    <p:sldId id="265" r:id="rId15"/>
    <p:sldId id="268" r:id="rId16"/>
    <p:sldId id="283" r:id="rId17"/>
    <p:sldId id="271" r:id="rId18"/>
    <p:sldId id="272" r:id="rId19"/>
    <p:sldId id="273" r:id="rId20"/>
    <p:sldId id="275" r:id="rId21"/>
    <p:sldId id="276" r:id="rId22"/>
    <p:sldId id="277" r:id="rId23"/>
    <p:sldId id="278" r:id="rId24"/>
    <p:sldId id="279" r:id="rId25"/>
    <p:sldId id="280" r:id="rId26"/>
    <p:sldId id="281" r:id="rId27"/>
    <p:sldId id="282" r:id="rId28"/>
    <p:sldId id="270" r:id="rId29"/>
    <p:sldId id="269" r:id="rId30"/>
    <p:sldId id="266"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9179F3-F3D9-4B4B-A26A-5B821DD7830D}">
          <p14:sldIdLst>
            <p14:sldId id="257"/>
            <p14:sldId id="258"/>
            <p14:sldId id="259"/>
            <p14:sldId id="260"/>
            <p14:sldId id="286"/>
            <p14:sldId id="287"/>
            <p14:sldId id="288"/>
            <p14:sldId id="289"/>
            <p14:sldId id="262"/>
            <p14:sldId id="264"/>
            <p14:sldId id="263"/>
            <p14:sldId id="284"/>
            <p14:sldId id="285"/>
            <p14:sldId id="265"/>
            <p14:sldId id="268"/>
            <p14:sldId id="283"/>
            <p14:sldId id="271"/>
            <p14:sldId id="272"/>
            <p14:sldId id="273"/>
            <p14:sldId id="275"/>
            <p14:sldId id="276"/>
            <p14:sldId id="277"/>
            <p14:sldId id="278"/>
            <p14:sldId id="279"/>
            <p14:sldId id="280"/>
            <p14:sldId id="281"/>
            <p14:sldId id="282"/>
          </p14:sldIdLst>
        </p14:section>
        <p14:section name="Explain" id="{73A15313-4BB9-41EA-BA6C-41F1E88F9537}">
          <p14:sldIdLst>
            <p14:sldId id="270"/>
            <p14:sldId id="269"/>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C35"/>
    <a:srgbClr val="F44369"/>
    <a:srgbClr val="3E1B59"/>
    <a:srgbClr val="34073D"/>
    <a:srgbClr val="EF7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4" autoAdjust="0"/>
    <p:restoredTop sz="94660"/>
  </p:normalViewPr>
  <p:slideViewPr>
    <p:cSldViewPr snapToGrid="0">
      <p:cViewPr>
        <p:scale>
          <a:sx n="50" d="100"/>
          <a:sy n="50" d="100"/>
        </p:scale>
        <p:origin x="2196" y="1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slide" Target="../slides/slide3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Master" Target="../slideMasters/slideMaster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191B4-569B-49C1-2F6C-5744791E1EAA}"/>
              </a:ext>
            </a:extLst>
          </p:cNvPr>
          <p:cNvSpPr/>
          <p:nvPr userDrawn="1"/>
        </p:nvSpPr>
        <p:spPr>
          <a:xfrm>
            <a:off x="0" y="0"/>
            <a:ext cx="1818120" cy="6858000"/>
          </a:xfrm>
          <a:prstGeom prst="rect">
            <a:avLst/>
          </a:prstGeom>
          <a:gradFill>
            <a:gsLst>
              <a:gs pos="33000">
                <a:srgbClr val="3E1B59"/>
              </a:gs>
              <a:gs pos="0">
                <a:srgbClr val="1F1E5D"/>
              </a:gs>
              <a:gs pos="100000">
                <a:srgbClr val="002060"/>
              </a:gs>
            </a:gsLst>
            <a:lin ang="5400000" scaled="1"/>
          </a:gradFill>
          <a:ln>
            <a:noFill/>
          </a:ln>
          <a:effectLst>
            <a:outerShdw blurRad="762000" sx="102000" sy="102000" algn="ctr" rotWithShape="0">
              <a:srgbClr val="00B0F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1">
            <a:extLst>
              <a:ext uri="{FF2B5EF4-FFF2-40B4-BE49-F238E27FC236}">
                <a16:creationId xmlns:a16="http://schemas.microsoft.com/office/drawing/2014/main" id="{F38EA68B-4EB3-FB92-C6CC-E2EB71316BE5}"/>
              </a:ext>
            </a:extLst>
          </p:cNvPr>
          <p:cNvSpPr/>
          <p:nvPr userDrawn="1"/>
        </p:nvSpPr>
        <p:spPr>
          <a:xfrm>
            <a:off x="1818120" y="-1"/>
            <a:ext cx="10369008" cy="6858001"/>
          </a:xfrm>
          <a:custGeom>
            <a:avLst/>
            <a:gdLst>
              <a:gd name="connsiteX0" fmla="*/ 394618 w 10369008"/>
              <a:gd name="connsiteY0" fmla="*/ 6713376 h 6858001"/>
              <a:gd name="connsiteX1" fmla="*/ 361269 w 10369008"/>
              <a:gd name="connsiteY1" fmla="*/ 6735830 h 6858001"/>
              <a:gd name="connsiteX2" fmla="*/ 361269 w 10369008"/>
              <a:gd name="connsiteY2" fmla="*/ 6763027 h 6858001"/>
              <a:gd name="connsiteX3" fmla="*/ 394618 w 10369008"/>
              <a:gd name="connsiteY3" fmla="*/ 6785480 h 6858001"/>
              <a:gd name="connsiteX4" fmla="*/ 430678 w 10369008"/>
              <a:gd name="connsiteY4" fmla="*/ 6749436 h 6858001"/>
              <a:gd name="connsiteX5" fmla="*/ 394618 w 10369008"/>
              <a:gd name="connsiteY5" fmla="*/ 6713376 h 6858001"/>
              <a:gd name="connsiteX6" fmla="*/ 394618 w 10369008"/>
              <a:gd name="connsiteY6" fmla="*/ 6702302 h 6858001"/>
              <a:gd name="connsiteX7" fmla="*/ 441739 w 10369008"/>
              <a:gd name="connsiteY7" fmla="*/ 6749436 h 6858001"/>
              <a:gd name="connsiteX8" fmla="*/ 394618 w 10369008"/>
              <a:gd name="connsiteY8" fmla="*/ 6796555 h 6858001"/>
              <a:gd name="connsiteX9" fmla="*/ 349821 w 10369008"/>
              <a:gd name="connsiteY9" fmla="*/ 6763262 h 6858001"/>
              <a:gd name="connsiteX10" fmla="*/ 0 w 10369008"/>
              <a:gd name="connsiteY10" fmla="*/ 6763262 h 6858001"/>
              <a:gd name="connsiteX11" fmla="*/ 0 w 10369008"/>
              <a:gd name="connsiteY11" fmla="*/ 6735610 h 6858001"/>
              <a:gd name="connsiteX12" fmla="*/ 349821 w 10369008"/>
              <a:gd name="connsiteY12" fmla="*/ 6735610 h 6858001"/>
              <a:gd name="connsiteX13" fmla="*/ 394618 w 10369008"/>
              <a:gd name="connsiteY13" fmla="*/ 6702302 h 6858001"/>
              <a:gd name="connsiteX14" fmla="*/ 975322 w 10369008"/>
              <a:gd name="connsiteY14" fmla="*/ 6561301 h 6858001"/>
              <a:gd name="connsiteX15" fmla="*/ 942056 w 10369008"/>
              <a:gd name="connsiteY15" fmla="*/ 6583521 h 6858001"/>
              <a:gd name="connsiteX16" fmla="*/ 939263 w 10369008"/>
              <a:gd name="connsiteY16" fmla="*/ 6597347 h 6858001"/>
              <a:gd name="connsiteX17" fmla="*/ 942056 w 10369008"/>
              <a:gd name="connsiteY17" fmla="*/ 6611173 h 6858001"/>
              <a:gd name="connsiteX18" fmla="*/ 975322 w 10369008"/>
              <a:gd name="connsiteY18" fmla="*/ 6633391 h 6858001"/>
              <a:gd name="connsiteX19" fmla="*/ 1011395 w 10369008"/>
              <a:gd name="connsiteY19" fmla="*/ 6597347 h 6858001"/>
              <a:gd name="connsiteX20" fmla="*/ 975322 w 10369008"/>
              <a:gd name="connsiteY20" fmla="*/ 6561301 h 6858001"/>
              <a:gd name="connsiteX21" fmla="*/ 1141237 w 10369008"/>
              <a:gd name="connsiteY21" fmla="*/ 6416125 h 6858001"/>
              <a:gd name="connsiteX22" fmla="*/ 1107971 w 10369008"/>
              <a:gd name="connsiteY22" fmla="*/ 6438344 h 6858001"/>
              <a:gd name="connsiteX23" fmla="*/ 1105193 w 10369008"/>
              <a:gd name="connsiteY23" fmla="*/ 6452170 h 6858001"/>
              <a:gd name="connsiteX24" fmla="*/ 1107971 w 10369008"/>
              <a:gd name="connsiteY24" fmla="*/ 6465997 h 6858001"/>
              <a:gd name="connsiteX25" fmla="*/ 1141237 w 10369008"/>
              <a:gd name="connsiteY25" fmla="*/ 6488216 h 6858001"/>
              <a:gd name="connsiteX26" fmla="*/ 1177297 w 10369008"/>
              <a:gd name="connsiteY26" fmla="*/ 6452170 h 6858001"/>
              <a:gd name="connsiteX27" fmla="*/ 1141237 w 10369008"/>
              <a:gd name="connsiteY27" fmla="*/ 6416125 h 6858001"/>
              <a:gd name="connsiteX28" fmla="*/ 2800390 w 10369008"/>
              <a:gd name="connsiteY28" fmla="*/ 6409212 h 6858001"/>
              <a:gd name="connsiteX29" fmla="*/ 2767112 w 10369008"/>
              <a:gd name="connsiteY29" fmla="*/ 6431432 h 6858001"/>
              <a:gd name="connsiteX30" fmla="*/ 2764332 w 10369008"/>
              <a:gd name="connsiteY30" fmla="*/ 6445258 h 6858001"/>
              <a:gd name="connsiteX31" fmla="*/ 2767112 w 10369008"/>
              <a:gd name="connsiteY31" fmla="*/ 6459084 h 6858001"/>
              <a:gd name="connsiteX32" fmla="*/ 2800390 w 10369008"/>
              <a:gd name="connsiteY32" fmla="*/ 6481316 h 6858001"/>
              <a:gd name="connsiteX33" fmla="*/ 2836451 w 10369008"/>
              <a:gd name="connsiteY33" fmla="*/ 6445258 h 6858001"/>
              <a:gd name="connsiteX34" fmla="*/ 2800390 w 10369008"/>
              <a:gd name="connsiteY34" fmla="*/ 6409212 h 6858001"/>
              <a:gd name="connsiteX35" fmla="*/ 131836 w 10369008"/>
              <a:gd name="connsiteY35" fmla="*/ 6369213 h 6858001"/>
              <a:gd name="connsiteX36" fmla="*/ 564985 w 10369008"/>
              <a:gd name="connsiteY36" fmla="*/ 6369213 h 6858001"/>
              <a:gd name="connsiteX37" fmla="*/ 779293 w 10369008"/>
              <a:gd name="connsiteY37" fmla="*/ 6583521 h 6858001"/>
              <a:gd name="connsiteX38" fmla="*/ 930524 w 10369008"/>
              <a:gd name="connsiteY38" fmla="*/ 6583521 h 6858001"/>
              <a:gd name="connsiteX39" fmla="*/ 975322 w 10369008"/>
              <a:gd name="connsiteY39" fmla="*/ 6550226 h 6858001"/>
              <a:gd name="connsiteX40" fmla="*/ 1022443 w 10369008"/>
              <a:gd name="connsiteY40" fmla="*/ 6597347 h 6858001"/>
              <a:gd name="connsiteX41" fmla="*/ 975322 w 10369008"/>
              <a:gd name="connsiteY41" fmla="*/ 6644466 h 6858001"/>
              <a:gd name="connsiteX42" fmla="*/ 930524 w 10369008"/>
              <a:gd name="connsiteY42" fmla="*/ 6611173 h 6858001"/>
              <a:gd name="connsiteX43" fmla="*/ 767845 w 10369008"/>
              <a:gd name="connsiteY43" fmla="*/ 6611173 h 6858001"/>
              <a:gd name="connsiteX44" fmla="*/ 553538 w 10369008"/>
              <a:gd name="connsiteY44" fmla="*/ 6396865 h 6858001"/>
              <a:gd name="connsiteX45" fmla="*/ 143285 w 10369008"/>
              <a:gd name="connsiteY45" fmla="*/ 6396865 h 6858001"/>
              <a:gd name="connsiteX46" fmla="*/ 0 w 10369008"/>
              <a:gd name="connsiteY46" fmla="*/ 6540149 h 6858001"/>
              <a:gd name="connsiteX47" fmla="*/ 0 w 10369008"/>
              <a:gd name="connsiteY47" fmla="*/ 6501050 h 6858001"/>
              <a:gd name="connsiteX48" fmla="*/ 4602317 w 10369008"/>
              <a:gd name="connsiteY48" fmla="*/ 6169152 h 6858001"/>
              <a:gd name="connsiteX49" fmla="*/ 4583608 w 10369008"/>
              <a:gd name="connsiteY49" fmla="*/ 6179046 h 6858001"/>
              <a:gd name="connsiteX50" fmla="*/ 4583608 w 10369008"/>
              <a:gd name="connsiteY50" fmla="*/ 6230051 h 6858001"/>
              <a:gd name="connsiteX51" fmla="*/ 4634613 w 10369008"/>
              <a:gd name="connsiteY51" fmla="*/ 6230051 h 6858001"/>
              <a:gd name="connsiteX52" fmla="*/ 4642426 w 10369008"/>
              <a:gd name="connsiteY52" fmla="*/ 6190785 h 6858001"/>
              <a:gd name="connsiteX53" fmla="*/ 4634613 w 10369008"/>
              <a:gd name="connsiteY53" fmla="*/ 6179046 h 6858001"/>
              <a:gd name="connsiteX54" fmla="*/ 4622861 w 10369008"/>
              <a:gd name="connsiteY54" fmla="*/ 6171235 h 6858001"/>
              <a:gd name="connsiteX55" fmla="*/ 4602317 w 10369008"/>
              <a:gd name="connsiteY55" fmla="*/ 6169152 h 6858001"/>
              <a:gd name="connsiteX56" fmla="*/ 0 w 10369008"/>
              <a:gd name="connsiteY56" fmla="*/ 6127254 h 6858001"/>
              <a:gd name="connsiteX57" fmla="*/ 558086 w 10369008"/>
              <a:gd name="connsiteY57" fmla="*/ 6127254 h 6858001"/>
              <a:gd name="connsiteX58" fmla="*/ 869178 w 10369008"/>
              <a:gd name="connsiteY58" fmla="*/ 6438344 h 6858001"/>
              <a:gd name="connsiteX59" fmla="*/ 1096427 w 10369008"/>
              <a:gd name="connsiteY59" fmla="*/ 6438344 h 6858001"/>
              <a:gd name="connsiteX60" fmla="*/ 1141237 w 10369008"/>
              <a:gd name="connsiteY60" fmla="*/ 6405036 h 6858001"/>
              <a:gd name="connsiteX61" fmla="*/ 1188358 w 10369008"/>
              <a:gd name="connsiteY61" fmla="*/ 6452170 h 6858001"/>
              <a:gd name="connsiteX62" fmla="*/ 1141237 w 10369008"/>
              <a:gd name="connsiteY62" fmla="*/ 6499290 h 6858001"/>
              <a:gd name="connsiteX63" fmla="*/ 1096427 w 10369008"/>
              <a:gd name="connsiteY63" fmla="*/ 6465997 h 6858001"/>
              <a:gd name="connsiteX64" fmla="*/ 857716 w 10369008"/>
              <a:gd name="connsiteY64" fmla="*/ 6465997 h 6858001"/>
              <a:gd name="connsiteX65" fmla="*/ 546624 w 10369008"/>
              <a:gd name="connsiteY65" fmla="*/ 6154906 h 6858001"/>
              <a:gd name="connsiteX66" fmla="*/ 0 w 10369008"/>
              <a:gd name="connsiteY66" fmla="*/ 6154906 h 6858001"/>
              <a:gd name="connsiteX67" fmla="*/ 0 w 10369008"/>
              <a:gd name="connsiteY67" fmla="*/ 5947512 h 6858001"/>
              <a:gd name="connsiteX68" fmla="*/ 1041993 w 10369008"/>
              <a:gd name="connsiteY68" fmla="*/ 5947512 h 6858001"/>
              <a:gd name="connsiteX69" fmla="*/ 1525913 w 10369008"/>
              <a:gd name="connsiteY69" fmla="*/ 6431432 h 6858001"/>
              <a:gd name="connsiteX70" fmla="*/ 2755593 w 10369008"/>
              <a:gd name="connsiteY70" fmla="*/ 6431432 h 6858001"/>
              <a:gd name="connsiteX71" fmla="*/ 2800390 w 10369008"/>
              <a:gd name="connsiteY71" fmla="*/ 6398137 h 6858001"/>
              <a:gd name="connsiteX72" fmla="*/ 2847512 w 10369008"/>
              <a:gd name="connsiteY72" fmla="*/ 6445258 h 6858001"/>
              <a:gd name="connsiteX73" fmla="*/ 2800390 w 10369008"/>
              <a:gd name="connsiteY73" fmla="*/ 6492391 h 6858001"/>
              <a:gd name="connsiteX74" fmla="*/ 2755593 w 10369008"/>
              <a:gd name="connsiteY74" fmla="*/ 6459084 h 6858001"/>
              <a:gd name="connsiteX75" fmla="*/ 1514464 w 10369008"/>
              <a:gd name="connsiteY75" fmla="*/ 6459084 h 6858001"/>
              <a:gd name="connsiteX76" fmla="*/ 1030544 w 10369008"/>
              <a:gd name="connsiteY76" fmla="*/ 5975165 h 6858001"/>
              <a:gd name="connsiteX77" fmla="*/ 0 w 10369008"/>
              <a:gd name="connsiteY77" fmla="*/ 5975165 h 6858001"/>
              <a:gd name="connsiteX78" fmla="*/ 2618119 w 10369008"/>
              <a:gd name="connsiteY78" fmla="*/ 5946018 h 6858001"/>
              <a:gd name="connsiteX79" fmla="*/ 2582032 w 10369008"/>
              <a:gd name="connsiteY79" fmla="*/ 5982077 h 6858001"/>
              <a:gd name="connsiteX80" fmla="*/ 2618119 w 10369008"/>
              <a:gd name="connsiteY80" fmla="*/ 6018136 h 6858001"/>
              <a:gd name="connsiteX81" fmla="*/ 2651371 w 10369008"/>
              <a:gd name="connsiteY81" fmla="*/ 5995903 h 6858001"/>
              <a:gd name="connsiteX82" fmla="*/ 2654164 w 10369008"/>
              <a:gd name="connsiteY82" fmla="*/ 5982077 h 6858001"/>
              <a:gd name="connsiteX83" fmla="*/ 2651371 w 10369008"/>
              <a:gd name="connsiteY83" fmla="*/ 5968251 h 6858001"/>
              <a:gd name="connsiteX84" fmla="*/ 2618119 w 10369008"/>
              <a:gd name="connsiteY84" fmla="*/ 5946018 h 6858001"/>
              <a:gd name="connsiteX85" fmla="*/ 4146051 w 10369008"/>
              <a:gd name="connsiteY85" fmla="*/ 5892622 h 6858001"/>
              <a:gd name="connsiteX86" fmla="*/ 4127340 w 10369008"/>
              <a:gd name="connsiteY86" fmla="*/ 5902520 h 6858001"/>
              <a:gd name="connsiteX87" fmla="*/ 4127340 w 10369008"/>
              <a:gd name="connsiteY87" fmla="*/ 5953526 h 6858001"/>
              <a:gd name="connsiteX88" fmla="*/ 4178346 w 10369008"/>
              <a:gd name="connsiteY88" fmla="*/ 5953526 h 6858001"/>
              <a:gd name="connsiteX89" fmla="*/ 4186144 w 10369008"/>
              <a:gd name="connsiteY89" fmla="*/ 5914272 h 6858001"/>
              <a:gd name="connsiteX90" fmla="*/ 4178346 w 10369008"/>
              <a:gd name="connsiteY90" fmla="*/ 5902520 h 6858001"/>
              <a:gd name="connsiteX91" fmla="*/ 4166607 w 10369008"/>
              <a:gd name="connsiteY91" fmla="*/ 5894723 h 6858001"/>
              <a:gd name="connsiteX92" fmla="*/ 4146051 w 10369008"/>
              <a:gd name="connsiteY92" fmla="*/ 5892622 h 6858001"/>
              <a:gd name="connsiteX93" fmla="*/ 3815351 w 10369008"/>
              <a:gd name="connsiteY93" fmla="*/ 5698417 h 6858001"/>
              <a:gd name="connsiteX94" fmla="*/ 3801525 w 10369008"/>
              <a:gd name="connsiteY94" fmla="*/ 5701210 h 6858001"/>
              <a:gd name="connsiteX95" fmla="*/ 3779306 w 10369008"/>
              <a:gd name="connsiteY95" fmla="*/ 5734463 h 6858001"/>
              <a:gd name="connsiteX96" fmla="*/ 3815351 w 10369008"/>
              <a:gd name="connsiteY96" fmla="*/ 5770549 h 6858001"/>
              <a:gd name="connsiteX97" fmla="*/ 3851410 w 10369008"/>
              <a:gd name="connsiteY97" fmla="*/ 5734463 h 6858001"/>
              <a:gd name="connsiteX98" fmla="*/ 3829177 w 10369008"/>
              <a:gd name="connsiteY98" fmla="*/ 5701210 h 6858001"/>
              <a:gd name="connsiteX99" fmla="*/ 3815351 w 10369008"/>
              <a:gd name="connsiteY99" fmla="*/ 5698417 h 6858001"/>
              <a:gd name="connsiteX100" fmla="*/ 5038976 w 10369008"/>
              <a:gd name="connsiteY100" fmla="*/ 5640567 h 6858001"/>
              <a:gd name="connsiteX101" fmla="*/ 5002931 w 10369008"/>
              <a:gd name="connsiteY101" fmla="*/ 5676628 h 6858001"/>
              <a:gd name="connsiteX102" fmla="*/ 5025150 w 10369008"/>
              <a:gd name="connsiteY102" fmla="*/ 5709906 h 6858001"/>
              <a:gd name="connsiteX103" fmla="*/ 5038976 w 10369008"/>
              <a:gd name="connsiteY103" fmla="*/ 5712686 h 6858001"/>
              <a:gd name="connsiteX104" fmla="*/ 5052803 w 10369008"/>
              <a:gd name="connsiteY104" fmla="*/ 5709906 h 6858001"/>
              <a:gd name="connsiteX105" fmla="*/ 5075022 w 10369008"/>
              <a:gd name="connsiteY105" fmla="*/ 5676628 h 6858001"/>
              <a:gd name="connsiteX106" fmla="*/ 5038976 w 10369008"/>
              <a:gd name="connsiteY106" fmla="*/ 5640567 h 6858001"/>
              <a:gd name="connsiteX107" fmla="*/ 5514853 w 10369008"/>
              <a:gd name="connsiteY107" fmla="*/ 5629923 h 6858001"/>
              <a:gd name="connsiteX108" fmla="*/ 5496142 w 10369008"/>
              <a:gd name="connsiteY108" fmla="*/ 5639821 h 6858001"/>
              <a:gd name="connsiteX109" fmla="*/ 5496142 w 10369008"/>
              <a:gd name="connsiteY109" fmla="*/ 5690812 h 6858001"/>
              <a:gd name="connsiteX110" fmla="*/ 5547148 w 10369008"/>
              <a:gd name="connsiteY110" fmla="*/ 5690812 h 6858001"/>
              <a:gd name="connsiteX111" fmla="*/ 5554945 w 10369008"/>
              <a:gd name="connsiteY111" fmla="*/ 5651573 h 6858001"/>
              <a:gd name="connsiteX112" fmla="*/ 5547148 w 10369008"/>
              <a:gd name="connsiteY112" fmla="*/ 5639821 h 6858001"/>
              <a:gd name="connsiteX113" fmla="*/ 5535409 w 10369008"/>
              <a:gd name="connsiteY113" fmla="*/ 5632023 h 6858001"/>
              <a:gd name="connsiteX114" fmla="*/ 5514853 w 10369008"/>
              <a:gd name="connsiteY114" fmla="*/ 5629923 h 6858001"/>
              <a:gd name="connsiteX115" fmla="*/ 5038976 w 10369008"/>
              <a:gd name="connsiteY115" fmla="*/ 5629508 h 6858001"/>
              <a:gd name="connsiteX116" fmla="*/ 5086096 w 10369008"/>
              <a:gd name="connsiteY116" fmla="*/ 5676628 h 6858001"/>
              <a:gd name="connsiteX117" fmla="*/ 5052803 w 10369008"/>
              <a:gd name="connsiteY117" fmla="*/ 5721425 h 6858001"/>
              <a:gd name="connsiteX118" fmla="*/ 5052803 w 10369008"/>
              <a:gd name="connsiteY118" fmla="*/ 5780407 h 6858001"/>
              <a:gd name="connsiteX119" fmla="*/ 4650569 w 10369008"/>
              <a:gd name="connsiteY119" fmla="*/ 6182641 h 6858001"/>
              <a:gd name="connsiteX120" fmla="*/ 4643172 w 10369008"/>
              <a:gd name="connsiteY120" fmla="*/ 6237116 h 6858001"/>
              <a:gd name="connsiteX121" fmla="*/ 4644125 w 10369008"/>
              <a:gd name="connsiteY121" fmla="*/ 6236163 h 6858001"/>
              <a:gd name="connsiteX122" fmla="*/ 4642439 w 10369008"/>
              <a:gd name="connsiteY122" fmla="*/ 6237864 h 6858001"/>
              <a:gd name="connsiteX123" fmla="*/ 4639203 w 10369008"/>
              <a:gd name="connsiteY123" fmla="*/ 6241085 h 6858001"/>
              <a:gd name="connsiteX124" fmla="*/ 4641540 w 10369008"/>
              <a:gd name="connsiteY124" fmla="*/ 6238735 h 6858001"/>
              <a:gd name="connsiteX125" fmla="*/ 4575797 w 10369008"/>
              <a:gd name="connsiteY125" fmla="*/ 6237864 h 6858001"/>
              <a:gd name="connsiteX126" fmla="*/ 4575797 w 10369008"/>
              <a:gd name="connsiteY126" fmla="*/ 6171220 h 6858001"/>
              <a:gd name="connsiteX127" fmla="*/ 4608813 w 10369008"/>
              <a:gd name="connsiteY127" fmla="*/ 6157602 h 6858001"/>
              <a:gd name="connsiteX128" fmla="*/ 4631019 w 10369008"/>
              <a:gd name="connsiteY128" fmla="*/ 6163090 h 6858001"/>
              <a:gd name="connsiteX129" fmla="*/ 5025150 w 10369008"/>
              <a:gd name="connsiteY129" fmla="*/ 5768959 h 6858001"/>
              <a:gd name="connsiteX130" fmla="*/ 5025150 w 10369008"/>
              <a:gd name="connsiteY130" fmla="*/ 5721425 h 6858001"/>
              <a:gd name="connsiteX131" fmla="*/ 4991857 w 10369008"/>
              <a:gd name="connsiteY131" fmla="*/ 5676628 h 6858001"/>
              <a:gd name="connsiteX132" fmla="*/ 5038976 w 10369008"/>
              <a:gd name="connsiteY132" fmla="*/ 5629508 h 6858001"/>
              <a:gd name="connsiteX133" fmla="*/ 2921351 w 10369008"/>
              <a:gd name="connsiteY133" fmla="*/ 5526546 h 6858001"/>
              <a:gd name="connsiteX134" fmla="*/ 2895848 w 10369008"/>
              <a:gd name="connsiteY134" fmla="*/ 5537092 h 6858001"/>
              <a:gd name="connsiteX135" fmla="*/ 2888037 w 10369008"/>
              <a:gd name="connsiteY135" fmla="*/ 5576331 h 6858001"/>
              <a:gd name="connsiteX136" fmla="*/ 2895848 w 10369008"/>
              <a:gd name="connsiteY136" fmla="*/ 5588084 h 6858001"/>
              <a:gd name="connsiteX137" fmla="*/ 2907587 w 10369008"/>
              <a:gd name="connsiteY137" fmla="*/ 5595882 h 6858001"/>
              <a:gd name="connsiteX138" fmla="*/ 2946853 w 10369008"/>
              <a:gd name="connsiteY138" fmla="*/ 5588084 h 6858001"/>
              <a:gd name="connsiteX139" fmla="*/ 2946853 w 10369008"/>
              <a:gd name="connsiteY139" fmla="*/ 5537092 h 6858001"/>
              <a:gd name="connsiteX140" fmla="*/ 2921351 w 10369008"/>
              <a:gd name="connsiteY140" fmla="*/ 5526546 h 6858001"/>
              <a:gd name="connsiteX141" fmla="*/ 2240287 w 10369008"/>
              <a:gd name="connsiteY141" fmla="*/ 5353398 h 6858001"/>
              <a:gd name="connsiteX142" fmla="*/ 2219744 w 10369008"/>
              <a:gd name="connsiteY142" fmla="*/ 5355498 h 6858001"/>
              <a:gd name="connsiteX143" fmla="*/ 2207990 w 10369008"/>
              <a:gd name="connsiteY143" fmla="*/ 5363296 h 6858001"/>
              <a:gd name="connsiteX144" fmla="*/ 2200179 w 10369008"/>
              <a:gd name="connsiteY144" fmla="*/ 5375048 h 6858001"/>
              <a:gd name="connsiteX145" fmla="*/ 2207990 w 10369008"/>
              <a:gd name="connsiteY145" fmla="*/ 5414287 h 6858001"/>
              <a:gd name="connsiteX146" fmla="*/ 2208295 w 10369008"/>
              <a:gd name="connsiteY146" fmla="*/ 5414592 h 6858001"/>
              <a:gd name="connsiteX147" fmla="*/ 2258996 w 10369008"/>
              <a:gd name="connsiteY147" fmla="*/ 5414287 h 6858001"/>
              <a:gd name="connsiteX148" fmla="*/ 2258996 w 10369008"/>
              <a:gd name="connsiteY148" fmla="*/ 5363296 h 6858001"/>
              <a:gd name="connsiteX149" fmla="*/ 2240287 w 10369008"/>
              <a:gd name="connsiteY149" fmla="*/ 5353398 h 6858001"/>
              <a:gd name="connsiteX150" fmla="*/ 5079206 w 10369008"/>
              <a:gd name="connsiteY150" fmla="*/ 5350258 h 6858001"/>
              <a:gd name="connsiteX151" fmla="*/ 5053716 w 10369008"/>
              <a:gd name="connsiteY151" fmla="*/ 5360793 h 6858001"/>
              <a:gd name="connsiteX152" fmla="*/ 5053716 w 10369008"/>
              <a:gd name="connsiteY152" fmla="*/ 5411784 h 6858001"/>
              <a:gd name="connsiteX153" fmla="*/ 5092955 w 10369008"/>
              <a:gd name="connsiteY153" fmla="*/ 5419610 h 6858001"/>
              <a:gd name="connsiteX154" fmla="*/ 5104707 w 10369008"/>
              <a:gd name="connsiteY154" fmla="*/ 5411784 h 6858001"/>
              <a:gd name="connsiteX155" fmla="*/ 5112505 w 10369008"/>
              <a:gd name="connsiteY155" fmla="*/ 5400047 h 6858001"/>
              <a:gd name="connsiteX156" fmla="*/ 5104707 w 10369008"/>
              <a:gd name="connsiteY156" fmla="*/ 5360793 h 6858001"/>
              <a:gd name="connsiteX157" fmla="*/ 5079206 w 10369008"/>
              <a:gd name="connsiteY157" fmla="*/ 5350258 h 6858001"/>
              <a:gd name="connsiteX158" fmla="*/ 4653091 w 10369008"/>
              <a:gd name="connsiteY158" fmla="*/ 5350258 h 6858001"/>
              <a:gd name="connsiteX159" fmla="*/ 4627589 w 10369008"/>
              <a:gd name="connsiteY159" fmla="*/ 5360793 h 6858001"/>
              <a:gd name="connsiteX160" fmla="*/ 4619791 w 10369008"/>
              <a:gd name="connsiteY160" fmla="*/ 5400047 h 6858001"/>
              <a:gd name="connsiteX161" fmla="*/ 4627589 w 10369008"/>
              <a:gd name="connsiteY161" fmla="*/ 5411784 h 6858001"/>
              <a:gd name="connsiteX162" fmla="*/ 4639342 w 10369008"/>
              <a:gd name="connsiteY162" fmla="*/ 5419610 h 6858001"/>
              <a:gd name="connsiteX163" fmla="*/ 4678581 w 10369008"/>
              <a:gd name="connsiteY163" fmla="*/ 5411784 h 6858001"/>
              <a:gd name="connsiteX164" fmla="*/ 4678581 w 10369008"/>
              <a:gd name="connsiteY164" fmla="*/ 5360793 h 6858001"/>
              <a:gd name="connsiteX165" fmla="*/ 4653091 w 10369008"/>
              <a:gd name="connsiteY165" fmla="*/ 5350258 h 6858001"/>
              <a:gd name="connsiteX166" fmla="*/ 5079211 w 10369008"/>
              <a:gd name="connsiteY166" fmla="*/ 5339211 h 6858001"/>
              <a:gd name="connsiteX167" fmla="*/ 5112519 w 10369008"/>
              <a:gd name="connsiteY167" fmla="*/ 5352982 h 6858001"/>
              <a:gd name="connsiteX168" fmla="*/ 5120675 w 10369008"/>
              <a:gd name="connsiteY168" fmla="*/ 5408203 h 6858001"/>
              <a:gd name="connsiteX169" fmla="*/ 5211806 w 10369008"/>
              <a:gd name="connsiteY169" fmla="*/ 5499346 h 6858001"/>
              <a:gd name="connsiteX170" fmla="*/ 5211806 w 10369008"/>
              <a:gd name="connsiteY170" fmla="*/ 5967062 h 6858001"/>
              <a:gd name="connsiteX171" fmla="*/ 4624188 w 10369008"/>
              <a:gd name="connsiteY171" fmla="*/ 6554678 h 6858001"/>
              <a:gd name="connsiteX172" fmla="*/ 4624188 w 10369008"/>
              <a:gd name="connsiteY172" fmla="*/ 6858001 h 6858001"/>
              <a:gd name="connsiteX173" fmla="*/ 4596535 w 10369008"/>
              <a:gd name="connsiteY173" fmla="*/ 6858001 h 6858001"/>
              <a:gd name="connsiteX174" fmla="*/ 4596535 w 10369008"/>
              <a:gd name="connsiteY174" fmla="*/ 6543231 h 6858001"/>
              <a:gd name="connsiteX175" fmla="*/ 5184153 w 10369008"/>
              <a:gd name="connsiteY175" fmla="*/ 5955613 h 6858001"/>
              <a:gd name="connsiteX176" fmla="*/ 5184153 w 10369008"/>
              <a:gd name="connsiteY176" fmla="*/ 5510795 h 6858001"/>
              <a:gd name="connsiteX177" fmla="*/ 5101113 w 10369008"/>
              <a:gd name="connsiteY177" fmla="*/ 5427755 h 6858001"/>
              <a:gd name="connsiteX178" fmla="*/ 5045890 w 10369008"/>
              <a:gd name="connsiteY178" fmla="*/ 5419624 h 6858001"/>
              <a:gd name="connsiteX179" fmla="*/ 5045890 w 10369008"/>
              <a:gd name="connsiteY179" fmla="*/ 5352982 h 6858001"/>
              <a:gd name="connsiteX180" fmla="*/ 5079211 w 10369008"/>
              <a:gd name="connsiteY180" fmla="*/ 5339211 h 6858001"/>
              <a:gd name="connsiteX181" fmla="*/ 4653084 w 10369008"/>
              <a:gd name="connsiteY181" fmla="*/ 5339211 h 6858001"/>
              <a:gd name="connsiteX182" fmla="*/ 4686407 w 10369008"/>
              <a:gd name="connsiteY182" fmla="*/ 5352982 h 6858001"/>
              <a:gd name="connsiteX183" fmla="*/ 4686407 w 10369008"/>
              <a:gd name="connsiteY183" fmla="*/ 5419624 h 6858001"/>
              <a:gd name="connsiteX184" fmla="*/ 4631185 w 10369008"/>
              <a:gd name="connsiteY184" fmla="*/ 5427755 h 6858001"/>
              <a:gd name="connsiteX185" fmla="*/ 4472099 w 10369008"/>
              <a:gd name="connsiteY185" fmla="*/ 5586839 h 6858001"/>
              <a:gd name="connsiteX186" fmla="*/ 4472099 w 10369008"/>
              <a:gd name="connsiteY186" fmla="*/ 5814973 h 6858001"/>
              <a:gd name="connsiteX187" fmla="*/ 4275075 w 10369008"/>
              <a:gd name="connsiteY187" fmla="*/ 6011997 h 6858001"/>
              <a:gd name="connsiteX188" fmla="*/ 4275075 w 10369008"/>
              <a:gd name="connsiteY188" fmla="*/ 6520113 h 6858001"/>
              <a:gd name="connsiteX189" fmla="*/ 3937186 w 10369008"/>
              <a:gd name="connsiteY189" fmla="*/ 6858001 h 6858001"/>
              <a:gd name="connsiteX190" fmla="*/ 3898086 w 10369008"/>
              <a:gd name="connsiteY190" fmla="*/ 6858001 h 6858001"/>
              <a:gd name="connsiteX191" fmla="*/ 4247422 w 10369008"/>
              <a:gd name="connsiteY191" fmla="*/ 6508664 h 6858001"/>
              <a:gd name="connsiteX192" fmla="*/ 4247422 w 10369008"/>
              <a:gd name="connsiteY192" fmla="*/ 6000548 h 6858001"/>
              <a:gd name="connsiteX193" fmla="*/ 4444446 w 10369008"/>
              <a:gd name="connsiteY193" fmla="*/ 5803511 h 6858001"/>
              <a:gd name="connsiteX194" fmla="*/ 4444446 w 10369008"/>
              <a:gd name="connsiteY194" fmla="*/ 5575392 h 6858001"/>
              <a:gd name="connsiteX195" fmla="*/ 4611635 w 10369008"/>
              <a:gd name="connsiteY195" fmla="*/ 5408203 h 6858001"/>
              <a:gd name="connsiteX196" fmla="*/ 4619778 w 10369008"/>
              <a:gd name="connsiteY196" fmla="*/ 5352982 h 6858001"/>
              <a:gd name="connsiteX197" fmla="*/ 4653084 w 10369008"/>
              <a:gd name="connsiteY197" fmla="*/ 5339211 h 6858001"/>
              <a:gd name="connsiteX198" fmla="*/ 1838193 w 10369008"/>
              <a:gd name="connsiteY198" fmla="*/ 5276937 h 6858001"/>
              <a:gd name="connsiteX199" fmla="*/ 2141181 w 10369008"/>
              <a:gd name="connsiteY199" fmla="*/ 5276937 h 6858001"/>
              <a:gd name="connsiteX200" fmla="*/ 2211586 w 10369008"/>
              <a:gd name="connsiteY200" fmla="*/ 5347327 h 6858001"/>
              <a:gd name="connsiteX201" fmla="*/ 2233790 w 10369008"/>
              <a:gd name="connsiteY201" fmla="*/ 5341837 h 6858001"/>
              <a:gd name="connsiteX202" fmla="*/ 2266808 w 10369008"/>
              <a:gd name="connsiteY202" fmla="*/ 5355485 h 6858001"/>
              <a:gd name="connsiteX203" fmla="*/ 2266808 w 10369008"/>
              <a:gd name="connsiteY203" fmla="*/ 5422114 h 6858001"/>
              <a:gd name="connsiteX204" fmla="*/ 2200165 w 10369008"/>
              <a:gd name="connsiteY204" fmla="*/ 5422114 h 6858001"/>
              <a:gd name="connsiteX205" fmla="*/ 2192034 w 10369008"/>
              <a:gd name="connsiteY205" fmla="*/ 5366891 h 6858001"/>
              <a:gd name="connsiteX206" fmla="*/ 2129734 w 10369008"/>
              <a:gd name="connsiteY206" fmla="*/ 5304590 h 6858001"/>
              <a:gd name="connsiteX207" fmla="*/ 1865846 w 10369008"/>
              <a:gd name="connsiteY207" fmla="*/ 5304590 h 6858001"/>
              <a:gd name="connsiteX208" fmla="*/ 1865846 w 10369008"/>
              <a:gd name="connsiteY208" fmla="*/ 5679075 h 6858001"/>
              <a:gd name="connsiteX209" fmla="*/ 1975266 w 10369008"/>
              <a:gd name="connsiteY209" fmla="*/ 5788509 h 6858001"/>
              <a:gd name="connsiteX210" fmla="*/ 2675858 w 10369008"/>
              <a:gd name="connsiteY210" fmla="*/ 5788509 h 6858001"/>
              <a:gd name="connsiteX211" fmla="*/ 2879892 w 10369008"/>
              <a:gd name="connsiteY211" fmla="*/ 5584489 h 6858001"/>
              <a:gd name="connsiteX212" fmla="*/ 2888022 w 10369008"/>
              <a:gd name="connsiteY212" fmla="*/ 5529266 h 6858001"/>
              <a:gd name="connsiteX213" fmla="*/ 2921343 w 10369008"/>
              <a:gd name="connsiteY213" fmla="*/ 5515495 h 6858001"/>
              <a:gd name="connsiteX214" fmla="*/ 2954666 w 10369008"/>
              <a:gd name="connsiteY214" fmla="*/ 5529266 h 6858001"/>
              <a:gd name="connsiteX215" fmla="*/ 2954666 w 10369008"/>
              <a:gd name="connsiteY215" fmla="*/ 5595895 h 6858001"/>
              <a:gd name="connsiteX216" fmla="*/ 2899443 w 10369008"/>
              <a:gd name="connsiteY216" fmla="*/ 5604038 h 6858001"/>
              <a:gd name="connsiteX217" fmla="*/ 2687320 w 10369008"/>
              <a:gd name="connsiteY217" fmla="*/ 5816162 h 6858001"/>
              <a:gd name="connsiteX218" fmla="*/ 1963819 w 10369008"/>
              <a:gd name="connsiteY218" fmla="*/ 5816162 h 6858001"/>
              <a:gd name="connsiteX219" fmla="*/ 1838193 w 10369008"/>
              <a:gd name="connsiteY219" fmla="*/ 5690537 h 6858001"/>
              <a:gd name="connsiteX220" fmla="*/ 710079 w 10369008"/>
              <a:gd name="connsiteY220" fmla="*/ 5235707 h 6858001"/>
              <a:gd name="connsiteX221" fmla="*/ 674020 w 10369008"/>
              <a:gd name="connsiteY221" fmla="*/ 5271752 h 6858001"/>
              <a:gd name="connsiteX222" fmla="*/ 710079 w 10369008"/>
              <a:gd name="connsiteY222" fmla="*/ 5307798 h 6858001"/>
              <a:gd name="connsiteX223" fmla="*/ 743358 w 10369008"/>
              <a:gd name="connsiteY223" fmla="*/ 5285578 h 6858001"/>
              <a:gd name="connsiteX224" fmla="*/ 746123 w 10369008"/>
              <a:gd name="connsiteY224" fmla="*/ 5271752 h 6858001"/>
              <a:gd name="connsiteX225" fmla="*/ 743358 w 10369008"/>
              <a:gd name="connsiteY225" fmla="*/ 5257926 h 6858001"/>
              <a:gd name="connsiteX226" fmla="*/ 710079 w 10369008"/>
              <a:gd name="connsiteY226" fmla="*/ 5235707 h 6858001"/>
              <a:gd name="connsiteX227" fmla="*/ 2814197 w 10369008"/>
              <a:gd name="connsiteY227" fmla="*/ 5211985 h 6858001"/>
              <a:gd name="connsiteX228" fmla="*/ 2788694 w 10369008"/>
              <a:gd name="connsiteY228" fmla="*/ 5222531 h 6858001"/>
              <a:gd name="connsiteX229" fmla="*/ 2780896 w 10369008"/>
              <a:gd name="connsiteY229" fmla="*/ 5261784 h 6858001"/>
              <a:gd name="connsiteX230" fmla="*/ 2788694 w 10369008"/>
              <a:gd name="connsiteY230" fmla="*/ 5273536 h 6858001"/>
              <a:gd name="connsiteX231" fmla="*/ 2800433 w 10369008"/>
              <a:gd name="connsiteY231" fmla="*/ 5281347 h 6858001"/>
              <a:gd name="connsiteX232" fmla="*/ 2839672 w 10369008"/>
              <a:gd name="connsiteY232" fmla="*/ 5273536 h 6858001"/>
              <a:gd name="connsiteX233" fmla="*/ 2840059 w 10369008"/>
              <a:gd name="connsiteY233" fmla="*/ 5273149 h 6858001"/>
              <a:gd name="connsiteX234" fmla="*/ 2839699 w 10369008"/>
              <a:gd name="connsiteY234" fmla="*/ 5222531 h 6858001"/>
              <a:gd name="connsiteX235" fmla="*/ 2814197 w 10369008"/>
              <a:gd name="connsiteY235" fmla="*/ 5211985 h 6858001"/>
              <a:gd name="connsiteX236" fmla="*/ 4155345 w 10369008"/>
              <a:gd name="connsiteY236" fmla="*/ 5142864 h 6858001"/>
              <a:gd name="connsiteX237" fmla="*/ 4129843 w 10369008"/>
              <a:gd name="connsiteY237" fmla="*/ 5153399 h 6858001"/>
              <a:gd name="connsiteX238" fmla="*/ 4122045 w 10369008"/>
              <a:gd name="connsiteY238" fmla="*/ 5192653 h 6858001"/>
              <a:gd name="connsiteX239" fmla="*/ 4129843 w 10369008"/>
              <a:gd name="connsiteY239" fmla="*/ 5204405 h 6858001"/>
              <a:gd name="connsiteX240" fmla="*/ 4141596 w 10369008"/>
              <a:gd name="connsiteY240" fmla="*/ 5212203 h 6858001"/>
              <a:gd name="connsiteX241" fmla="*/ 4180793 w 10369008"/>
              <a:gd name="connsiteY241" fmla="*/ 5204432 h 6858001"/>
              <a:gd name="connsiteX242" fmla="*/ 4180835 w 10369008"/>
              <a:gd name="connsiteY242" fmla="*/ 5204390 h 6858001"/>
              <a:gd name="connsiteX243" fmla="*/ 4180835 w 10369008"/>
              <a:gd name="connsiteY243" fmla="*/ 5153399 h 6858001"/>
              <a:gd name="connsiteX244" fmla="*/ 4155345 w 10369008"/>
              <a:gd name="connsiteY244" fmla="*/ 5142864 h 6858001"/>
              <a:gd name="connsiteX245" fmla="*/ 1500638 w 10369008"/>
              <a:gd name="connsiteY245" fmla="*/ 5135218 h 6858001"/>
              <a:gd name="connsiteX246" fmla="*/ 2241423 w 10369008"/>
              <a:gd name="connsiteY246" fmla="*/ 5135218 h 6858001"/>
              <a:gd name="connsiteX247" fmla="*/ 2452273 w 10369008"/>
              <a:gd name="connsiteY247" fmla="*/ 5346069 h 6858001"/>
              <a:gd name="connsiteX248" fmla="*/ 2696611 w 10369008"/>
              <a:gd name="connsiteY248" fmla="*/ 5346069 h 6858001"/>
              <a:gd name="connsiteX249" fmla="*/ 2772738 w 10369008"/>
              <a:gd name="connsiteY249" fmla="*/ 5269941 h 6858001"/>
              <a:gd name="connsiteX250" fmla="*/ 2780883 w 10369008"/>
              <a:gd name="connsiteY250" fmla="*/ 5214720 h 6858001"/>
              <a:gd name="connsiteX251" fmla="*/ 2814189 w 10369008"/>
              <a:gd name="connsiteY251" fmla="*/ 5200949 h 6858001"/>
              <a:gd name="connsiteX252" fmla="*/ 2847512 w 10369008"/>
              <a:gd name="connsiteY252" fmla="*/ 5214720 h 6858001"/>
              <a:gd name="connsiteX253" fmla="*/ 2847512 w 10369008"/>
              <a:gd name="connsiteY253" fmla="*/ 5281362 h 6858001"/>
              <a:gd name="connsiteX254" fmla="*/ 2792289 w 10369008"/>
              <a:gd name="connsiteY254" fmla="*/ 5289492 h 6858001"/>
              <a:gd name="connsiteX255" fmla="*/ 2708060 w 10369008"/>
              <a:gd name="connsiteY255" fmla="*/ 5373721 h 6858001"/>
              <a:gd name="connsiteX256" fmla="*/ 2440824 w 10369008"/>
              <a:gd name="connsiteY256" fmla="*/ 5373721 h 6858001"/>
              <a:gd name="connsiteX257" fmla="*/ 2229974 w 10369008"/>
              <a:gd name="connsiteY257" fmla="*/ 5162871 h 6858001"/>
              <a:gd name="connsiteX258" fmla="*/ 1512086 w 10369008"/>
              <a:gd name="connsiteY258" fmla="*/ 5162871 h 6858001"/>
              <a:gd name="connsiteX259" fmla="*/ 1389379 w 10369008"/>
              <a:gd name="connsiteY259" fmla="*/ 5285578 h 6858001"/>
              <a:gd name="connsiteX260" fmla="*/ 754876 w 10369008"/>
              <a:gd name="connsiteY260" fmla="*/ 5285578 h 6858001"/>
              <a:gd name="connsiteX261" fmla="*/ 710079 w 10369008"/>
              <a:gd name="connsiteY261" fmla="*/ 5318872 h 6858001"/>
              <a:gd name="connsiteX262" fmla="*/ 662960 w 10369008"/>
              <a:gd name="connsiteY262" fmla="*/ 5271752 h 6858001"/>
              <a:gd name="connsiteX263" fmla="*/ 710079 w 10369008"/>
              <a:gd name="connsiteY263" fmla="*/ 5224633 h 6858001"/>
              <a:gd name="connsiteX264" fmla="*/ 754876 w 10369008"/>
              <a:gd name="connsiteY264" fmla="*/ 5257926 h 6858001"/>
              <a:gd name="connsiteX265" fmla="*/ 1377930 w 10369008"/>
              <a:gd name="connsiteY265" fmla="*/ 5257926 h 6858001"/>
              <a:gd name="connsiteX266" fmla="*/ 4155338 w 10369008"/>
              <a:gd name="connsiteY266" fmla="*/ 5131817 h 6858001"/>
              <a:gd name="connsiteX267" fmla="*/ 4188661 w 10369008"/>
              <a:gd name="connsiteY267" fmla="*/ 5145588 h 6858001"/>
              <a:gd name="connsiteX268" fmla="*/ 4188661 w 10369008"/>
              <a:gd name="connsiteY268" fmla="*/ 5212216 h 6858001"/>
              <a:gd name="connsiteX269" fmla="*/ 4133438 w 10369008"/>
              <a:gd name="connsiteY269" fmla="*/ 5220361 h 6858001"/>
              <a:gd name="connsiteX270" fmla="*/ 3829177 w 10369008"/>
              <a:gd name="connsiteY270" fmla="*/ 5524621 h 6858001"/>
              <a:gd name="connsiteX271" fmla="*/ 3829177 w 10369008"/>
              <a:gd name="connsiteY271" fmla="*/ 5689666 h 6858001"/>
              <a:gd name="connsiteX272" fmla="*/ 3862484 w 10369008"/>
              <a:gd name="connsiteY272" fmla="*/ 5734463 h 6858001"/>
              <a:gd name="connsiteX273" fmla="*/ 3815351 w 10369008"/>
              <a:gd name="connsiteY273" fmla="*/ 5781597 h 6858001"/>
              <a:gd name="connsiteX274" fmla="*/ 3768231 w 10369008"/>
              <a:gd name="connsiteY274" fmla="*/ 5734463 h 6858001"/>
              <a:gd name="connsiteX275" fmla="*/ 3801525 w 10369008"/>
              <a:gd name="connsiteY275" fmla="*/ 5689666 h 6858001"/>
              <a:gd name="connsiteX276" fmla="*/ 3801525 w 10369008"/>
              <a:gd name="connsiteY276" fmla="*/ 5513173 h 6858001"/>
              <a:gd name="connsiteX277" fmla="*/ 4113889 w 10369008"/>
              <a:gd name="connsiteY277" fmla="*/ 5200809 h 6858001"/>
              <a:gd name="connsiteX278" fmla="*/ 4122032 w 10369008"/>
              <a:gd name="connsiteY278" fmla="*/ 5145588 h 6858001"/>
              <a:gd name="connsiteX279" fmla="*/ 4155338 w 10369008"/>
              <a:gd name="connsiteY279" fmla="*/ 5131817 h 6858001"/>
              <a:gd name="connsiteX280" fmla="*/ 5713008 w 10369008"/>
              <a:gd name="connsiteY280" fmla="*/ 5088014 h 6858001"/>
              <a:gd name="connsiteX281" fmla="*/ 6290255 w 10369008"/>
              <a:gd name="connsiteY281" fmla="*/ 5665262 h 6858001"/>
              <a:gd name="connsiteX282" fmla="*/ 6290255 w 10369008"/>
              <a:gd name="connsiteY282" fmla="*/ 5967062 h 6858001"/>
              <a:gd name="connsiteX283" fmla="*/ 6075947 w 10369008"/>
              <a:gd name="connsiteY283" fmla="*/ 6181368 h 6858001"/>
              <a:gd name="connsiteX284" fmla="*/ 6075947 w 10369008"/>
              <a:gd name="connsiteY284" fmla="*/ 6757537 h 6858001"/>
              <a:gd name="connsiteX285" fmla="*/ 6176412 w 10369008"/>
              <a:gd name="connsiteY285" fmla="*/ 6858001 h 6858001"/>
              <a:gd name="connsiteX286" fmla="*/ 6137311 w 10369008"/>
              <a:gd name="connsiteY286" fmla="*/ 6858001 h 6858001"/>
              <a:gd name="connsiteX287" fmla="*/ 6048295 w 10369008"/>
              <a:gd name="connsiteY287" fmla="*/ 6768986 h 6858001"/>
              <a:gd name="connsiteX288" fmla="*/ 6048295 w 10369008"/>
              <a:gd name="connsiteY288" fmla="*/ 6169921 h 6858001"/>
              <a:gd name="connsiteX289" fmla="*/ 6262603 w 10369008"/>
              <a:gd name="connsiteY289" fmla="*/ 5955613 h 6858001"/>
              <a:gd name="connsiteX290" fmla="*/ 6262603 w 10369008"/>
              <a:gd name="connsiteY290" fmla="*/ 5676723 h 6858001"/>
              <a:gd name="connsiteX291" fmla="*/ 5713008 w 10369008"/>
              <a:gd name="connsiteY291" fmla="*/ 5127116 h 6858001"/>
              <a:gd name="connsiteX292" fmla="*/ 5619680 w 10369008"/>
              <a:gd name="connsiteY292" fmla="*/ 5220443 h 6858001"/>
              <a:gd name="connsiteX293" fmla="*/ 5619680 w 10369008"/>
              <a:gd name="connsiteY293" fmla="*/ 5586839 h 6858001"/>
              <a:gd name="connsiteX294" fmla="*/ 5563103 w 10369008"/>
              <a:gd name="connsiteY294" fmla="*/ 5643417 h 6858001"/>
              <a:gd name="connsiteX295" fmla="*/ 5554960 w 10369008"/>
              <a:gd name="connsiteY295" fmla="*/ 5698639 h 6858001"/>
              <a:gd name="connsiteX296" fmla="*/ 5488331 w 10369008"/>
              <a:gd name="connsiteY296" fmla="*/ 5698639 h 6858001"/>
              <a:gd name="connsiteX297" fmla="*/ 5488331 w 10369008"/>
              <a:gd name="connsiteY297" fmla="*/ 5632010 h 6858001"/>
              <a:gd name="connsiteX298" fmla="*/ 5521334 w 10369008"/>
              <a:gd name="connsiteY298" fmla="*/ 5618377 h 6858001"/>
              <a:gd name="connsiteX299" fmla="*/ 5543553 w 10369008"/>
              <a:gd name="connsiteY299" fmla="*/ 5623866 h 6858001"/>
              <a:gd name="connsiteX300" fmla="*/ 5592027 w 10369008"/>
              <a:gd name="connsiteY300" fmla="*/ 5575392 h 6858001"/>
              <a:gd name="connsiteX301" fmla="*/ 5592027 w 10369008"/>
              <a:gd name="connsiteY301" fmla="*/ 5208995 h 6858001"/>
              <a:gd name="connsiteX302" fmla="*/ 4542482 w 10369008"/>
              <a:gd name="connsiteY302" fmla="*/ 5087548 h 6858001"/>
              <a:gd name="connsiteX303" fmla="*/ 4516979 w 10369008"/>
              <a:gd name="connsiteY303" fmla="*/ 5098094 h 6858001"/>
              <a:gd name="connsiteX304" fmla="*/ 4509181 w 10369008"/>
              <a:gd name="connsiteY304" fmla="*/ 5137348 h 6858001"/>
              <a:gd name="connsiteX305" fmla="*/ 4516979 w 10369008"/>
              <a:gd name="connsiteY305" fmla="*/ 5149100 h 6858001"/>
              <a:gd name="connsiteX306" fmla="*/ 4528718 w 10369008"/>
              <a:gd name="connsiteY306" fmla="*/ 5156911 h 6858001"/>
              <a:gd name="connsiteX307" fmla="*/ 4567957 w 10369008"/>
              <a:gd name="connsiteY307" fmla="*/ 5149100 h 6858001"/>
              <a:gd name="connsiteX308" fmla="*/ 4565081 w 10369008"/>
              <a:gd name="connsiteY308" fmla="*/ 5151975 h 6858001"/>
              <a:gd name="connsiteX309" fmla="*/ 4567984 w 10369008"/>
              <a:gd name="connsiteY309" fmla="*/ 5149085 h 6858001"/>
              <a:gd name="connsiteX310" fmla="*/ 4568482 w 10369008"/>
              <a:gd name="connsiteY310" fmla="*/ 5148574 h 6858001"/>
              <a:gd name="connsiteX311" fmla="*/ 4567984 w 10369008"/>
              <a:gd name="connsiteY311" fmla="*/ 5098094 h 6858001"/>
              <a:gd name="connsiteX312" fmla="*/ 4542482 w 10369008"/>
              <a:gd name="connsiteY312" fmla="*/ 5087548 h 6858001"/>
              <a:gd name="connsiteX313" fmla="*/ 4542474 w 10369008"/>
              <a:gd name="connsiteY313" fmla="*/ 5076512 h 6858001"/>
              <a:gd name="connsiteX314" fmla="*/ 4575797 w 10369008"/>
              <a:gd name="connsiteY314" fmla="*/ 5090283 h 6858001"/>
              <a:gd name="connsiteX315" fmla="*/ 4575797 w 10369008"/>
              <a:gd name="connsiteY315" fmla="*/ 5156925 h 6858001"/>
              <a:gd name="connsiteX316" fmla="*/ 4520574 w 10369008"/>
              <a:gd name="connsiteY316" fmla="*/ 5165055 h 6858001"/>
              <a:gd name="connsiteX317" fmla="*/ 4105703 w 10369008"/>
              <a:gd name="connsiteY317" fmla="*/ 5579926 h 6858001"/>
              <a:gd name="connsiteX318" fmla="*/ 4105703 w 10369008"/>
              <a:gd name="connsiteY318" fmla="*/ 5787320 h 6858001"/>
              <a:gd name="connsiteX319" fmla="*/ 3863742 w 10369008"/>
              <a:gd name="connsiteY319" fmla="*/ 6029279 h 6858001"/>
              <a:gd name="connsiteX320" fmla="*/ 3863742 w 10369008"/>
              <a:gd name="connsiteY320" fmla="*/ 6395676 h 6858001"/>
              <a:gd name="connsiteX321" fmla="*/ 3401419 w 10369008"/>
              <a:gd name="connsiteY321" fmla="*/ 6858001 h 6858001"/>
              <a:gd name="connsiteX322" fmla="*/ 3362303 w 10369008"/>
              <a:gd name="connsiteY322" fmla="*/ 6858001 h 6858001"/>
              <a:gd name="connsiteX323" fmla="*/ 3836090 w 10369008"/>
              <a:gd name="connsiteY323" fmla="*/ 6384228 h 6858001"/>
              <a:gd name="connsiteX324" fmla="*/ 3836090 w 10369008"/>
              <a:gd name="connsiteY324" fmla="*/ 6017832 h 6858001"/>
              <a:gd name="connsiteX325" fmla="*/ 4078051 w 10369008"/>
              <a:gd name="connsiteY325" fmla="*/ 5775872 h 6858001"/>
              <a:gd name="connsiteX326" fmla="*/ 4078051 w 10369008"/>
              <a:gd name="connsiteY326" fmla="*/ 5568478 h 6858001"/>
              <a:gd name="connsiteX327" fmla="*/ 4501024 w 10369008"/>
              <a:gd name="connsiteY327" fmla="*/ 5145504 h 6858001"/>
              <a:gd name="connsiteX328" fmla="*/ 4509168 w 10369008"/>
              <a:gd name="connsiteY328" fmla="*/ 5090283 h 6858001"/>
              <a:gd name="connsiteX329" fmla="*/ 4542474 w 10369008"/>
              <a:gd name="connsiteY329" fmla="*/ 5076512 h 6858001"/>
              <a:gd name="connsiteX330" fmla="*/ 5322416 w 10369008"/>
              <a:gd name="connsiteY330" fmla="*/ 5059864 h 6858001"/>
              <a:gd name="connsiteX331" fmla="*/ 5286370 w 10369008"/>
              <a:gd name="connsiteY331" fmla="*/ 5095924 h 6858001"/>
              <a:gd name="connsiteX332" fmla="*/ 5308589 w 10369008"/>
              <a:gd name="connsiteY332" fmla="*/ 5129190 h 6858001"/>
              <a:gd name="connsiteX333" fmla="*/ 5322416 w 10369008"/>
              <a:gd name="connsiteY333" fmla="*/ 5131968 h 6858001"/>
              <a:gd name="connsiteX334" fmla="*/ 5336242 w 10369008"/>
              <a:gd name="connsiteY334" fmla="*/ 5129190 h 6858001"/>
              <a:gd name="connsiteX335" fmla="*/ 5358461 w 10369008"/>
              <a:gd name="connsiteY335" fmla="*/ 5095924 h 6858001"/>
              <a:gd name="connsiteX336" fmla="*/ 5322416 w 10369008"/>
              <a:gd name="connsiteY336" fmla="*/ 5059864 h 6858001"/>
              <a:gd name="connsiteX337" fmla="*/ 3489304 w 10369008"/>
              <a:gd name="connsiteY337" fmla="*/ 5056134 h 6858001"/>
              <a:gd name="connsiteX338" fmla="*/ 3470606 w 10369008"/>
              <a:gd name="connsiteY338" fmla="*/ 5066032 h 6858001"/>
              <a:gd name="connsiteX339" fmla="*/ 3470606 w 10369008"/>
              <a:gd name="connsiteY339" fmla="*/ 5117023 h 6858001"/>
              <a:gd name="connsiteX340" fmla="*/ 3520906 w 10369008"/>
              <a:gd name="connsiteY340" fmla="*/ 5117701 h 6858001"/>
              <a:gd name="connsiteX341" fmla="*/ 3521598 w 10369008"/>
              <a:gd name="connsiteY341" fmla="*/ 5117023 h 6858001"/>
              <a:gd name="connsiteX342" fmla="*/ 3529396 w 10369008"/>
              <a:gd name="connsiteY342" fmla="*/ 5077784 h 6858001"/>
              <a:gd name="connsiteX343" fmla="*/ 3521598 w 10369008"/>
              <a:gd name="connsiteY343" fmla="*/ 5066032 h 6858001"/>
              <a:gd name="connsiteX344" fmla="*/ 3509845 w 10369008"/>
              <a:gd name="connsiteY344" fmla="*/ 5058234 h 6858001"/>
              <a:gd name="connsiteX345" fmla="*/ 3489304 w 10369008"/>
              <a:gd name="connsiteY345" fmla="*/ 5056134 h 6858001"/>
              <a:gd name="connsiteX346" fmla="*/ 5322416 w 10369008"/>
              <a:gd name="connsiteY346" fmla="*/ 5048804 h 6858001"/>
              <a:gd name="connsiteX347" fmla="*/ 5369548 w 10369008"/>
              <a:gd name="connsiteY347" fmla="*/ 5095924 h 6858001"/>
              <a:gd name="connsiteX348" fmla="*/ 5336242 w 10369008"/>
              <a:gd name="connsiteY348" fmla="*/ 5140734 h 6858001"/>
              <a:gd name="connsiteX349" fmla="*/ 5336242 w 10369008"/>
              <a:gd name="connsiteY349" fmla="*/ 6858001 h 6858001"/>
              <a:gd name="connsiteX350" fmla="*/ 5308589 w 10369008"/>
              <a:gd name="connsiteY350" fmla="*/ 6858001 h 6858001"/>
              <a:gd name="connsiteX351" fmla="*/ 5308589 w 10369008"/>
              <a:gd name="connsiteY351" fmla="*/ 5140734 h 6858001"/>
              <a:gd name="connsiteX352" fmla="*/ 5275296 w 10369008"/>
              <a:gd name="connsiteY352" fmla="*/ 5095924 h 6858001"/>
              <a:gd name="connsiteX353" fmla="*/ 5322416 w 10369008"/>
              <a:gd name="connsiteY353" fmla="*/ 5048804 h 6858001"/>
              <a:gd name="connsiteX354" fmla="*/ 2855683 w 10369008"/>
              <a:gd name="connsiteY354" fmla="*/ 4874482 h 6858001"/>
              <a:gd name="connsiteX355" fmla="*/ 2822430 w 10369008"/>
              <a:gd name="connsiteY355" fmla="*/ 4896716 h 6858001"/>
              <a:gd name="connsiteX356" fmla="*/ 2819637 w 10369008"/>
              <a:gd name="connsiteY356" fmla="*/ 4910542 h 6858001"/>
              <a:gd name="connsiteX357" fmla="*/ 2822430 w 10369008"/>
              <a:gd name="connsiteY357" fmla="*/ 4924368 h 6858001"/>
              <a:gd name="connsiteX358" fmla="*/ 2855683 w 10369008"/>
              <a:gd name="connsiteY358" fmla="*/ 4946586 h 6858001"/>
              <a:gd name="connsiteX359" fmla="*/ 2891769 w 10369008"/>
              <a:gd name="connsiteY359" fmla="*/ 4910542 h 6858001"/>
              <a:gd name="connsiteX360" fmla="*/ 2855683 w 10369008"/>
              <a:gd name="connsiteY360" fmla="*/ 4874482 h 6858001"/>
              <a:gd name="connsiteX361" fmla="*/ 5729045 w 10369008"/>
              <a:gd name="connsiteY361" fmla="*/ 4797211 h 6858001"/>
              <a:gd name="connsiteX362" fmla="*/ 5703536 w 10369008"/>
              <a:gd name="connsiteY362" fmla="*/ 4807757 h 6858001"/>
              <a:gd name="connsiteX363" fmla="*/ 5703536 w 10369008"/>
              <a:gd name="connsiteY363" fmla="*/ 4858748 h 6858001"/>
              <a:gd name="connsiteX364" fmla="*/ 5742790 w 10369008"/>
              <a:gd name="connsiteY364" fmla="*/ 4866546 h 6858001"/>
              <a:gd name="connsiteX365" fmla="*/ 5754542 w 10369008"/>
              <a:gd name="connsiteY365" fmla="*/ 4858748 h 6858001"/>
              <a:gd name="connsiteX366" fmla="*/ 5762340 w 10369008"/>
              <a:gd name="connsiteY366" fmla="*/ 4846996 h 6858001"/>
              <a:gd name="connsiteX367" fmla="*/ 5755220 w 10369008"/>
              <a:gd name="connsiteY367" fmla="*/ 4808433 h 6858001"/>
              <a:gd name="connsiteX368" fmla="*/ 5754542 w 10369008"/>
              <a:gd name="connsiteY368" fmla="*/ 4807757 h 6858001"/>
              <a:gd name="connsiteX369" fmla="*/ 5729045 w 10369008"/>
              <a:gd name="connsiteY369" fmla="*/ 4797211 h 6858001"/>
              <a:gd name="connsiteX370" fmla="*/ 5466345 w 10369008"/>
              <a:gd name="connsiteY370" fmla="*/ 4797211 h 6858001"/>
              <a:gd name="connsiteX371" fmla="*/ 5440837 w 10369008"/>
              <a:gd name="connsiteY371" fmla="*/ 4807757 h 6858001"/>
              <a:gd name="connsiteX372" fmla="*/ 5440837 w 10369008"/>
              <a:gd name="connsiteY372" fmla="*/ 4858748 h 6858001"/>
              <a:gd name="connsiteX373" fmla="*/ 5480090 w 10369008"/>
              <a:gd name="connsiteY373" fmla="*/ 4866546 h 6858001"/>
              <a:gd name="connsiteX374" fmla="*/ 5491842 w 10369008"/>
              <a:gd name="connsiteY374" fmla="*/ 4858748 h 6858001"/>
              <a:gd name="connsiteX375" fmla="*/ 5499640 w 10369008"/>
              <a:gd name="connsiteY375" fmla="*/ 4846996 h 6858001"/>
              <a:gd name="connsiteX376" fmla="*/ 5491842 w 10369008"/>
              <a:gd name="connsiteY376" fmla="*/ 4807757 h 6858001"/>
              <a:gd name="connsiteX377" fmla="*/ 5466345 w 10369008"/>
              <a:gd name="connsiteY377" fmla="*/ 4797211 h 6858001"/>
              <a:gd name="connsiteX378" fmla="*/ 5137011 w 10369008"/>
              <a:gd name="connsiteY378" fmla="*/ 4797211 h 6858001"/>
              <a:gd name="connsiteX379" fmla="*/ 5111509 w 10369008"/>
              <a:gd name="connsiteY379" fmla="*/ 4807757 h 6858001"/>
              <a:gd name="connsiteX380" fmla="*/ 5103711 w 10369008"/>
              <a:gd name="connsiteY380" fmla="*/ 4846996 h 6858001"/>
              <a:gd name="connsiteX381" fmla="*/ 5111509 w 10369008"/>
              <a:gd name="connsiteY381" fmla="*/ 4858748 h 6858001"/>
              <a:gd name="connsiteX382" fmla="*/ 5123262 w 10369008"/>
              <a:gd name="connsiteY382" fmla="*/ 4866546 h 6858001"/>
              <a:gd name="connsiteX383" fmla="*/ 5162501 w 10369008"/>
              <a:gd name="connsiteY383" fmla="*/ 4858734 h 6858001"/>
              <a:gd name="connsiteX384" fmla="*/ 5162501 w 10369008"/>
              <a:gd name="connsiteY384" fmla="*/ 4807757 h 6858001"/>
              <a:gd name="connsiteX385" fmla="*/ 5137011 w 10369008"/>
              <a:gd name="connsiteY385" fmla="*/ 4797211 h 6858001"/>
              <a:gd name="connsiteX386" fmla="*/ 4542482 w 10369008"/>
              <a:gd name="connsiteY386" fmla="*/ 4797211 h 6858001"/>
              <a:gd name="connsiteX387" fmla="*/ 4516979 w 10369008"/>
              <a:gd name="connsiteY387" fmla="*/ 4807757 h 6858001"/>
              <a:gd name="connsiteX388" fmla="*/ 4509181 w 10369008"/>
              <a:gd name="connsiteY388" fmla="*/ 4846996 h 6858001"/>
              <a:gd name="connsiteX389" fmla="*/ 4516979 w 10369008"/>
              <a:gd name="connsiteY389" fmla="*/ 4858748 h 6858001"/>
              <a:gd name="connsiteX390" fmla="*/ 4528718 w 10369008"/>
              <a:gd name="connsiteY390" fmla="*/ 4866546 h 6858001"/>
              <a:gd name="connsiteX391" fmla="*/ 4567929 w 10369008"/>
              <a:gd name="connsiteY391" fmla="*/ 4858776 h 6858001"/>
              <a:gd name="connsiteX392" fmla="*/ 4565081 w 10369008"/>
              <a:gd name="connsiteY392" fmla="*/ 4861624 h 6858001"/>
              <a:gd name="connsiteX393" fmla="*/ 4567984 w 10369008"/>
              <a:gd name="connsiteY393" fmla="*/ 4858734 h 6858001"/>
              <a:gd name="connsiteX394" fmla="*/ 4568330 w 10369008"/>
              <a:gd name="connsiteY394" fmla="*/ 4858388 h 6858001"/>
              <a:gd name="connsiteX395" fmla="*/ 4568468 w 10369008"/>
              <a:gd name="connsiteY395" fmla="*/ 4858250 h 6858001"/>
              <a:gd name="connsiteX396" fmla="*/ 4567984 w 10369008"/>
              <a:gd name="connsiteY396" fmla="*/ 4807757 h 6858001"/>
              <a:gd name="connsiteX397" fmla="*/ 4542482 w 10369008"/>
              <a:gd name="connsiteY397" fmla="*/ 4797211 h 6858001"/>
              <a:gd name="connsiteX398" fmla="*/ 5729046 w 10369008"/>
              <a:gd name="connsiteY398" fmla="*/ 4786160 h 6858001"/>
              <a:gd name="connsiteX399" fmla="*/ 5762367 w 10369008"/>
              <a:gd name="connsiteY399" fmla="*/ 4799932 h 6858001"/>
              <a:gd name="connsiteX400" fmla="*/ 5770498 w 10369008"/>
              <a:gd name="connsiteY400" fmla="*/ 4855153 h 6858001"/>
              <a:gd name="connsiteX401" fmla="*/ 6539128 w 10369008"/>
              <a:gd name="connsiteY401" fmla="*/ 5623783 h 6858001"/>
              <a:gd name="connsiteX402" fmla="*/ 6539128 w 10369008"/>
              <a:gd name="connsiteY402" fmla="*/ 6411880 h 6858001"/>
              <a:gd name="connsiteX403" fmla="*/ 6869770 w 10369008"/>
              <a:gd name="connsiteY403" fmla="*/ 6742522 h 6858001"/>
              <a:gd name="connsiteX404" fmla="*/ 8079569 w 10369008"/>
              <a:gd name="connsiteY404" fmla="*/ 6742522 h 6858001"/>
              <a:gd name="connsiteX405" fmla="*/ 8195049 w 10369008"/>
              <a:gd name="connsiteY405" fmla="*/ 6858001 h 6858001"/>
              <a:gd name="connsiteX406" fmla="*/ 8155947 w 10369008"/>
              <a:gd name="connsiteY406" fmla="*/ 6858001 h 6858001"/>
              <a:gd name="connsiteX407" fmla="*/ 8068121 w 10369008"/>
              <a:gd name="connsiteY407" fmla="*/ 6770174 h 6858001"/>
              <a:gd name="connsiteX408" fmla="*/ 6858321 w 10369008"/>
              <a:gd name="connsiteY408" fmla="*/ 6770174 h 6858001"/>
              <a:gd name="connsiteX409" fmla="*/ 6511476 w 10369008"/>
              <a:gd name="connsiteY409" fmla="*/ 6423343 h 6858001"/>
              <a:gd name="connsiteX410" fmla="*/ 6511476 w 10369008"/>
              <a:gd name="connsiteY410" fmla="*/ 5635231 h 6858001"/>
              <a:gd name="connsiteX411" fmla="*/ 5750948 w 10369008"/>
              <a:gd name="connsiteY411" fmla="*/ 4874717 h 6858001"/>
              <a:gd name="connsiteX412" fmla="*/ 5695725 w 10369008"/>
              <a:gd name="connsiteY412" fmla="*/ 4866559 h 6858001"/>
              <a:gd name="connsiteX413" fmla="*/ 5695725 w 10369008"/>
              <a:gd name="connsiteY413" fmla="*/ 4799932 h 6858001"/>
              <a:gd name="connsiteX414" fmla="*/ 5729046 w 10369008"/>
              <a:gd name="connsiteY414" fmla="*/ 4786160 h 6858001"/>
              <a:gd name="connsiteX415" fmla="*/ 5466347 w 10369008"/>
              <a:gd name="connsiteY415" fmla="*/ 4786160 h 6858001"/>
              <a:gd name="connsiteX416" fmla="*/ 5499655 w 10369008"/>
              <a:gd name="connsiteY416" fmla="*/ 4799932 h 6858001"/>
              <a:gd name="connsiteX417" fmla="*/ 5507798 w 10369008"/>
              <a:gd name="connsiteY417" fmla="*/ 4855153 h 6858001"/>
              <a:gd name="connsiteX418" fmla="*/ 5611577 w 10369008"/>
              <a:gd name="connsiteY418" fmla="*/ 4958933 h 6858001"/>
              <a:gd name="connsiteX419" fmla="*/ 5756754 w 10369008"/>
              <a:gd name="connsiteY419" fmla="*/ 4958933 h 6858001"/>
              <a:gd name="connsiteX420" fmla="*/ 6383582 w 10369008"/>
              <a:gd name="connsiteY420" fmla="*/ 5585747 h 6858001"/>
              <a:gd name="connsiteX421" fmla="*/ 6383582 w 10369008"/>
              <a:gd name="connsiteY421" fmla="*/ 6522490 h 6858001"/>
              <a:gd name="connsiteX422" fmla="*/ 6719105 w 10369008"/>
              <a:gd name="connsiteY422" fmla="*/ 6858001 h 6858001"/>
              <a:gd name="connsiteX423" fmla="*/ 6679992 w 10369008"/>
              <a:gd name="connsiteY423" fmla="*/ 6858001 h 6858001"/>
              <a:gd name="connsiteX424" fmla="*/ 6355929 w 10369008"/>
              <a:gd name="connsiteY424" fmla="*/ 6533939 h 6858001"/>
              <a:gd name="connsiteX425" fmla="*/ 6355929 w 10369008"/>
              <a:gd name="connsiteY425" fmla="*/ 5597209 h 6858001"/>
              <a:gd name="connsiteX426" fmla="*/ 5745305 w 10369008"/>
              <a:gd name="connsiteY426" fmla="*/ 4986586 h 6858001"/>
              <a:gd name="connsiteX427" fmla="*/ 5600116 w 10369008"/>
              <a:gd name="connsiteY427" fmla="*/ 4986586 h 6858001"/>
              <a:gd name="connsiteX428" fmla="*/ 5488261 w 10369008"/>
              <a:gd name="connsiteY428" fmla="*/ 4874717 h 6858001"/>
              <a:gd name="connsiteX429" fmla="*/ 5433026 w 10369008"/>
              <a:gd name="connsiteY429" fmla="*/ 4866559 h 6858001"/>
              <a:gd name="connsiteX430" fmla="*/ 5433026 w 10369008"/>
              <a:gd name="connsiteY430" fmla="*/ 4799932 h 6858001"/>
              <a:gd name="connsiteX431" fmla="*/ 5466347 w 10369008"/>
              <a:gd name="connsiteY431" fmla="*/ 4786160 h 6858001"/>
              <a:gd name="connsiteX432" fmla="*/ 5137004 w 10369008"/>
              <a:gd name="connsiteY432" fmla="*/ 4786160 h 6858001"/>
              <a:gd name="connsiteX433" fmla="*/ 5170327 w 10369008"/>
              <a:gd name="connsiteY433" fmla="*/ 4799932 h 6858001"/>
              <a:gd name="connsiteX434" fmla="*/ 5170327 w 10369008"/>
              <a:gd name="connsiteY434" fmla="*/ 4866559 h 6858001"/>
              <a:gd name="connsiteX435" fmla="*/ 5115104 w 10369008"/>
              <a:gd name="connsiteY435" fmla="*/ 4874717 h 6858001"/>
              <a:gd name="connsiteX436" fmla="*/ 4928366 w 10369008"/>
              <a:gd name="connsiteY436" fmla="*/ 5061440 h 6858001"/>
              <a:gd name="connsiteX437" fmla="*/ 4928366 w 10369008"/>
              <a:gd name="connsiteY437" fmla="*/ 5510795 h 6858001"/>
              <a:gd name="connsiteX438" fmla="*/ 4447902 w 10369008"/>
              <a:gd name="connsiteY438" fmla="*/ 5991258 h 6858001"/>
              <a:gd name="connsiteX439" fmla="*/ 4447902 w 10369008"/>
              <a:gd name="connsiteY439" fmla="*/ 6561592 h 6858001"/>
              <a:gd name="connsiteX440" fmla="*/ 4151494 w 10369008"/>
              <a:gd name="connsiteY440" fmla="*/ 6858001 h 6858001"/>
              <a:gd name="connsiteX441" fmla="*/ 4112393 w 10369008"/>
              <a:gd name="connsiteY441" fmla="*/ 6858001 h 6858001"/>
              <a:gd name="connsiteX442" fmla="*/ 4420250 w 10369008"/>
              <a:gd name="connsiteY442" fmla="*/ 6550130 h 6858001"/>
              <a:gd name="connsiteX443" fmla="*/ 4420250 w 10369008"/>
              <a:gd name="connsiteY443" fmla="*/ 5979810 h 6858001"/>
              <a:gd name="connsiteX444" fmla="*/ 4900713 w 10369008"/>
              <a:gd name="connsiteY444" fmla="*/ 5499346 h 6858001"/>
              <a:gd name="connsiteX445" fmla="*/ 4900713 w 10369008"/>
              <a:gd name="connsiteY445" fmla="*/ 5049993 h 6858001"/>
              <a:gd name="connsiteX446" fmla="*/ 5095540 w 10369008"/>
              <a:gd name="connsiteY446" fmla="*/ 4855153 h 6858001"/>
              <a:gd name="connsiteX447" fmla="*/ 5103698 w 10369008"/>
              <a:gd name="connsiteY447" fmla="*/ 4799932 h 6858001"/>
              <a:gd name="connsiteX448" fmla="*/ 5137004 w 10369008"/>
              <a:gd name="connsiteY448" fmla="*/ 4786160 h 6858001"/>
              <a:gd name="connsiteX449" fmla="*/ 4542474 w 10369008"/>
              <a:gd name="connsiteY449" fmla="*/ 4786160 h 6858001"/>
              <a:gd name="connsiteX450" fmla="*/ 4575797 w 10369008"/>
              <a:gd name="connsiteY450" fmla="*/ 4799932 h 6858001"/>
              <a:gd name="connsiteX451" fmla="*/ 4575797 w 10369008"/>
              <a:gd name="connsiteY451" fmla="*/ 4866559 h 6858001"/>
              <a:gd name="connsiteX452" fmla="*/ 4520574 w 10369008"/>
              <a:gd name="connsiteY452" fmla="*/ 4874717 h 6858001"/>
              <a:gd name="connsiteX453" fmla="*/ 4346473 w 10369008"/>
              <a:gd name="connsiteY453" fmla="*/ 5048804 h 6858001"/>
              <a:gd name="connsiteX454" fmla="*/ 4000816 w 10369008"/>
              <a:gd name="connsiteY454" fmla="*/ 5048804 h 6858001"/>
              <a:gd name="connsiteX455" fmla="*/ 3601043 w 10369008"/>
              <a:gd name="connsiteY455" fmla="*/ 5448576 h 6858001"/>
              <a:gd name="connsiteX456" fmla="*/ 3601043 w 10369008"/>
              <a:gd name="connsiteY456" fmla="*/ 6063846 h 6858001"/>
              <a:gd name="connsiteX457" fmla="*/ 2932737 w 10369008"/>
              <a:gd name="connsiteY457" fmla="*/ 6732152 h 6858001"/>
              <a:gd name="connsiteX458" fmla="*/ 1194082 w 10369008"/>
              <a:gd name="connsiteY458" fmla="*/ 6732152 h 6858001"/>
              <a:gd name="connsiteX459" fmla="*/ 1068234 w 10369008"/>
              <a:gd name="connsiteY459" fmla="*/ 6858001 h 6858001"/>
              <a:gd name="connsiteX460" fmla="*/ 1029118 w 10369008"/>
              <a:gd name="connsiteY460" fmla="*/ 6858001 h 6858001"/>
              <a:gd name="connsiteX461" fmla="*/ 1182620 w 10369008"/>
              <a:gd name="connsiteY461" fmla="*/ 6704499 h 6858001"/>
              <a:gd name="connsiteX462" fmla="*/ 2921288 w 10369008"/>
              <a:gd name="connsiteY462" fmla="*/ 6704499 h 6858001"/>
              <a:gd name="connsiteX463" fmla="*/ 3573391 w 10369008"/>
              <a:gd name="connsiteY463" fmla="*/ 6052384 h 6858001"/>
              <a:gd name="connsiteX464" fmla="*/ 3573391 w 10369008"/>
              <a:gd name="connsiteY464" fmla="*/ 5437129 h 6858001"/>
              <a:gd name="connsiteX465" fmla="*/ 3989368 w 10369008"/>
              <a:gd name="connsiteY465" fmla="*/ 5021152 h 6858001"/>
              <a:gd name="connsiteX466" fmla="*/ 4335025 w 10369008"/>
              <a:gd name="connsiteY466" fmla="*/ 5021152 h 6858001"/>
              <a:gd name="connsiteX467" fmla="*/ 4501024 w 10369008"/>
              <a:gd name="connsiteY467" fmla="*/ 4855153 h 6858001"/>
              <a:gd name="connsiteX468" fmla="*/ 4509168 w 10369008"/>
              <a:gd name="connsiteY468" fmla="*/ 4799932 h 6858001"/>
              <a:gd name="connsiteX469" fmla="*/ 4542474 w 10369008"/>
              <a:gd name="connsiteY469" fmla="*/ 4786160 h 6858001"/>
              <a:gd name="connsiteX470" fmla="*/ 4772821 w 10369008"/>
              <a:gd name="connsiteY470" fmla="*/ 4741861 h 6858001"/>
              <a:gd name="connsiteX471" fmla="*/ 4736775 w 10369008"/>
              <a:gd name="connsiteY471" fmla="*/ 4777920 h 6858001"/>
              <a:gd name="connsiteX472" fmla="*/ 4758994 w 10369008"/>
              <a:gd name="connsiteY472" fmla="*/ 4811186 h 6858001"/>
              <a:gd name="connsiteX473" fmla="*/ 4772821 w 10369008"/>
              <a:gd name="connsiteY473" fmla="*/ 4813979 h 6858001"/>
              <a:gd name="connsiteX474" fmla="*/ 4786647 w 10369008"/>
              <a:gd name="connsiteY474" fmla="*/ 4811186 h 6858001"/>
              <a:gd name="connsiteX475" fmla="*/ 4808866 w 10369008"/>
              <a:gd name="connsiteY475" fmla="*/ 4777920 h 6858001"/>
              <a:gd name="connsiteX476" fmla="*/ 4772821 w 10369008"/>
              <a:gd name="connsiteY476" fmla="*/ 4741861 h 6858001"/>
              <a:gd name="connsiteX477" fmla="*/ 4772821 w 10369008"/>
              <a:gd name="connsiteY477" fmla="*/ 4730800 h 6858001"/>
              <a:gd name="connsiteX478" fmla="*/ 4819940 w 10369008"/>
              <a:gd name="connsiteY478" fmla="*/ 4777920 h 6858001"/>
              <a:gd name="connsiteX479" fmla="*/ 4786647 w 10369008"/>
              <a:gd name="connsiteY479" fmla="*/ 4822717 h 6858001"/>
              <a:gd name="connsiteX480" fmla="*/ 4786647 w 10369008"/>
              <a:gd name="connsiteY480" fmla="*/ 5113289 h 6858001"/>
              <a:gd name="connsiteX481" fmla="*/ 4264705 w 10369008"/>
              <a:gd name="connsiteY481" fmla="*/ 5635231 h 6858001"/>
              <a:gd name="connsiteX482" fmla="*/ 4264705 w 10369008"/>
              <a:gd name="connsiteY482" fmla="*/ 5835712 h 6858001"/>
              <a:gd name="connsiteX483" fmla="*/ 4194302 w 10369008"/>
              <a:gd name="connsiteY483" fmla="*/ 5906116 h 6858001"/>
              <a:gd name="connsiteX484" fmla="*/ 4186158 w 10369008"/>
              <a:gd name="connsiteY484" fmla="*/ 5961338 h 6858001"/>
              <a:gd name="connsiteX485" fmla="*/ 4119529 w 10369008"/>
              <a:gd name="connsiteY485" fmla="*/ 5961338 h 6858001"/>
              <a:gd name="connsiteX486" fmla="*/ 4119529 w 10369008"/>
              <a:gd name="connsiteY486" fmla="*/ 5894710 h 6858001"/>
              <a:gd name="connsiteX487" fmla="*/ 4152532 w 10369008"/>
              <a:gd name="connsiteY487" fmla="*/ 5881076 h 6858001"/>
              <a:gd name="connsiteX488" fmla="*/ 4174752 w 10369008"/>
              <a:gd name="connsiteY488" fmla="*/ 5886565 h 6858001"/>
              <a:gd name="connsiteX489" fmla="*/ 4237052 w 10369008"/>
              <a:gd name="connsiteY489" fmla="*/ 5824264 h 6858001"/>
              <a:gd name="connsiteX490" fmla="*/ 4237052 w 10369008"/>
              <a:gd name="connsiteY490" fmla="*/ 5623783 h 6858001"/>
              <a:gd name="connsiteX491" fmla="*/ 4758994 w 10369008"/>
              <a:gd name="connsiteY491" fmla="*/ 5101841 h 6858001"/>
              <a:gd name="connsiteX492" fmla="*/ 4758994 w 10369008"/>
              <a:gd name="connsiteY492" fmla="*/ 4822717 h 6858001"/>
              <a:gd name="connsiteX493" fmla="*/ 4725701 w 10369008"/>
              <a:gd name="connsiteY493" fmla="*/ 4777920 h 6858001"/>
              <a:gd name="connsiteX494" fmla="*/ 4772821 w 10369008"/>
              <a:gd name="connsiteY494" fmla="*/ 4730800 h 6858001"/>
              <a:gd name="connsiteX495" fmla="*/ 1403854 w 10369008"/>
              <a:gd name="connsiteY495" fmla="*/ 4730800 h 6858001"/>
              <a:gd name="connsiteX496" fmla="*/ 1940701 w 10369008"/>
              <a:gd name="connsiteY496" fmla="*/ 4730800 h 6858001"/>
              <a:gd name="connsiteX497" fmla="*/ 2106616 w 10369008"/>
              <a:gd name="connsiteY497" fmla="*/ 4896716 h 6858001"/>
              <a:gd name="connsiteX498" fmla="*/ 2810885 w 10369008"/>
              <a:gd name="connsiteY498" fmla="*/ 4896716 h 6858001"/>
              <a:gd name="connsiteX499" fmla="*/ 2855683 w 10369008"/>
              <a:gd name="connsiteY499" fmla="*/ 4863408 h 6858001"/>
              <a:gd name="connsiteX500" fmla="*/ 2902817 w 10369008"/>
              <a:gd name="connsiteY500" fmla="*/ 4910542 h 6858001"/>
              <a:gd name="connsiteX501" fmla="*/ 2855683 w 10369008"/>
              <a:gd name="connsiteY501" fmla="*/ 4957661 h 6858001"/>
              <a:gd name="connsiteX502" fmla="*/ 2810885 w 10369008"/>
              <a:gd name="connsiteY502" fmla="*/ 4924368 h 6858001"/>
              <a:gd name="connsiteX503" fmla="*/ 2095168 w 10369008"/>
              <a:gd name="connsiteY503" fmla="*/ 4924368 h 6858001"/>
              <a:gd name="connsiteX504" fmla="*/ 1929239 w 10369008"/>
              <a:gd name="connsiteY504" fmla="*/ 4758453 h 6858001"/>
              <a:gd name="connsiteX505" fmla="*/ 1415302 w 10369008"/>
              <a:gd name="connsiteY505" fmla="*/ 4758453 h 6858001"/>
              <a:gd name="connsiteX506" fmla="*/ 1041993 w 10369008"/>
              <a:gd name="connsiteY506" fmla="*/ 5131762 h 6858001"/>
              <a:gd name="connsiteX507" fmla="*/ 0 w 10369008"/>
              <a:gd name="connsiteY507" fmla="*/ 5131762 h 6858001"/>
              <a:gd name="connsiteX508" fmla="*/ 0 w 10369008"/>
              <a:gd name="connsiteY508" fmla="*/ 5104110 h 6858001"/>
              <a:gd name="connsiteX509" fmla="*/ 1030544 w 10369008"/>
              <a:gd name="connsiteY509" fmla="*/ 5104110 h 6858001"/>
              <a:gd name="connsiteX510" fmla="*/ 181155 w 10369008"/>
              <a:gd name="connsiteY510" fmla="*/ 4697450 h 6858001"/>
              <a:gd name="connsiteX511" fmla="*/ 147806 w 10369008"/>
              <a:gd name="connsiteY511" fmla="*/ 4730800 h 6858001"/>
              <a:gd name="connsiteX512" fmla="*/ 181155 w 10369008"/>
              <a:gd name="connsiteY512" fmla="*/ 4764149 h 6858001"/>
              <a:gd name="connsiteX513" fmla="*/ 211392 w 10369008"/>
              <a:gd name="connsiteY513" fmla="*/ 4744627 h 6858001"/>
              <a:gd name="connsiteX514" fmla="*/ 214503 w 10369008"/>
              <a:gd name="connsiteY514" fmla="*/ 4730800 h 6858001"/>
              <a:gd name="connsiteX515" fmla="*/ 211392 w 10369008"/>
              <a:gd name="connsiteY515" fmla="*/ 4716974 h 6858001"/>
              <a:gd name="connsiteX516" fmla="*/ 181155 w 10369008"/>
              <a:gd name="connsiteY516" fmla="*/ 4697450 h 6858001"/>
              <a:gd name="connsiteX517" fmla="*/ 4542482 w 10369008"/>
              <a:gd name="connsiteY517" fmla="*/ 4575991 h 6858001"/>
              <a:gd name="connsiteX518" fmla="*/ 4516979 w 10369008"/>
              <a:gd name="connsiteY518" fmla="*/ 4586537 h 6858001"/>
              <a:gd name="connsiteX519" fmla="*/ 4509181 w 10369008"/>
              <a:gd name="connsiteY519" fmla="*/ 4625776 h 6858001"/>
              <a:gd name="connsiteX520" fmla="*/ 4516979 w 10369008"/>
              <a:gd name="connsiteY520" fmla="*/ 4637528 h 6858001"/>
              <a:gd name="connsiteX521" fmla="*/ 4528718 w 10369008"/>
              <a:gd name="connsiteY521" fmla="*/ 4645326 h 6858001"/>
              <a:gd name="connsiteX522" fmla="*/ 4567929 w 10369008"/>
              <a:gd name="connsiteY522" fmla="*/ 4637555 h 6858001"/>
              <a:gd name="connsiteX523" fmla="*/ 4565081 w 10369008"/>
              <a:gd name="connsiteY523" fmla="*/ 4640403 h 6858001"/>
              <a:gd name="connsiteX524" fmla="*/ 4567984 w 10369008"/>
              <a:gd name="connsiteY524" fmla="*/ 4637513 h 6858001"/>
              <a:gd name="connsiteX525" fmla="*/ 4568412 w 10369008"/>
              <a:gd name="connsiteY525" fmla="*/ 4637085 h 6858001"/>
              <a:gd name="connsiteX526" fmla="*/ 4567984 w 10369008"/>
              <a:gd name="connsiteY526" fmla="*/ 4586537 h 6858001"/>
              <a:gd name="connsiteX527" fmla="*/ 4542482 w 10369008"/>
              <a:gd name="connsiteY527" fmla="*/ 4575991 h 6858001"/>
              <a:gd name="connsiteX528" fmla="*/ 4542474 w 10369008"/>
              <a:gd name="connsiteY528" fmla="*/ 4564940 h 6858001"/>
              <a:gd name="connsiteX529" fmla="*/ 4575797 w 10369008"/>
              <a:gd name="connsiteY529" fmla="*/ 4578711 h 6858001"/>
              <a:gd name="connsiteX530" fmla="*/ 4575797 w 10369008"/>
              <a:gd name="connsiteY530" fmla="*/ 4645339 h 6858001"/>
              <a:gd name="connsiteX531" fmla="*/ 4520574 w 10369008"/>
              <a:gd name="connsiteY531" fmla="*/ 4653483 h 6858001"/>
              <a:gd name="connsiteX532" fmla="*/ 4235863 w 10369008"/>
              <a:gd name="connsiteY532" fmla="*/ 4938194 h 6858001"/>
              <a:gd name="connsiteX533" fmla="*/ 3931685 w 10369008"/>
              <a:gd name="connsiteY533" fmla="*/ 4938194 h 6858001"/>
              <a:gd name="connsiteX534" fmla="*/ 3469694 w 10369008"/>
              <a:gd name="connsiteY534" fmla="*/ 5400185 h 6858001"/>
              <a:gd name="connsiteX535" fmla="*/ 3469694 w 10369008"/>
              <a:gd name="connsiteY535" fmla="*/ 6008541 h 6858001"/>
              <a:gd name="connsiteX536" fmla="*/ 3191980 w 10369008"/>
              <a:gd name="connsiteY536" fmla="*/ 6286255 h 6858001"/>
              <a:gd name="connsiteX537" fmla="*/ 1638900 w 10369008"/>
              <a:gd name="connsiteY537" fmla="*/ 6286255 h 6858001"/>
              <a:gd name="connsiteX538" fmla="*/ 1179177 w 10369008"/>
              <a:gd name="connsiteY538" fmla="*/ 5826532 h 6858001"/>
              <a:gd name="connsiteX539" fmla="*/ 0 w 10369008"/>
              <a:gd name="connsiteY539" fmla="*/ 5826532 h 6858001"/>
              <a:gd name="connsiteX540" fmla="*/ 0 w 10369008"/>
              <a:gd name="connsiteY540" fmla="*/ 5798879 h 6858001"/>
              <a:gd name="connsiteX541" fmla="*/ 1190626 w 10369008"/>
              <a:gd name="connsiteY541" fmla="*/ 5798879 h 6858001"/>
              <a:gd name="connsiteX542" fmla="*/ 1650349 w 10369008"/>
              <a:gd name="connsiteY542" fmla="*/ 6258602 h 6858001"/>
              <a:gd name="connsiteX543" fmla="*/ 3180531 w 10369008"/>
              <a:gd name="connsiteY543" fmla="*/ 6258602 h 6858001"/>
              <a:gd name="connsiteX544" fmla="*/ 3442042 w 10369008"/>
              <a:gd name="connsiteY544" fmla="*/ 5997092 h 6858001"/>
              <a:gd name="connsiteX545" fmla="*/ 3442042 w 10369008"/>
              <a:gd name="connsiteY545" fmla="*/ 5388736 h 6858001"/>
              <a:gd name="connsiteX546" fmla="*/ 3920223 w 10369008"/>
              <a:gd name="connsiteY546" fmla="*/ 4910542 h 6858001"/>
              <a:gd name="connsiteX547" fmla="*/ 4224415 w 10369008"/>
              <a:gd name="connsiteY547" fmla="*/ 4910542 h 6858001"/>
              <a:gd name="connsiteX548" fmla="*/ 4501024 w 10369008"/>
              <a:gd name="connsiteY548" fmla="*/ 4633947 h 6858001"/>
              <a:gd name="connsiteX549" fmla="*/ 4509168 w 10369008"/>
              <a:gd name="connsiteY549" fmla="*/ 4578711 h 6858001"/>
              <a:gd name="connsiteX550" fmla="*/ 4542474 w 10369008"/>
              <a:gd name="connsiteY550" fmla="*/ 4564940 h 6858001"/>
              <a:gd name="connsiteX551" fmla="*/ 4938556 w 10369008"/>
              <a:gd name="connsiteY551" fmla="*/ 4544463 h 6858001"/>
              <a:gd name="connsiteX552" fmla="*/ 4904309 w 10369008"/>
              <a:gd name="connsiteY552" fmla="*/ 4578711 h 6858001"/>
              <a:gd name="connsiteX553" fmla="*/ 4938556 w 10369008"/>
              <a:gd name="connsiteY553" fmla="*/ 4612958 h 6858001"/>
              <a:gd name="connsiteX554" fmla="*/ 4969845 w 10369008"/>
              <a:gd name="connsiteY554" fmla="*/ 4592538 h 6858001"/>
              <a:gd name="connsiteX555" fmla="*/ 4972818 w 10369008"/>
              <a:gd name="connsiteY555" fmla="*/ 4578711 h 6858001"/>
              <a:gd name="connsiteX556" fmla="*/ 4969845 w 10369008"/>
              <a:gd name="connsiteY556" fmla="*/ 4564885 h 6858001"/>
              <a:gd name="connsiteX557" fmla="*/ 4938556 w 10369008"/>
              <a:gd name="connsiteY557" fmla="*/ 4544463 h 6858001"/>
              <a:gd name="connsiteX558" fmla="*/ 4938556 w 10369008"/>
              <a:gd name="connsiteY558" fmla="*/ 4533955 h 6858001"/>
              <a:gd name="connsiteX559" fmla="*/ 4980920 w 10369008"/>
              <a:gd name="connsiteY559" fmla="*/ 4564885 h 6858001"/>
              <a:gd name="connsiteX560" fmla="*/ 5756754 w 10369008"/>
              <a:gd name="connsiteY560" fmla="*/ 4564885 h 6858001"/>
              <a:gd name="connsiteX561" fmla="*/ 6705043 w 10369008"/>
              <a:gd name="connsiteY561" fmla="*/ 5513173 h 6858001"/>
              <a:gd name="connsiteX562" fmla="*/ 6705043 w 10369008"/>
              <a:gd name="connsiteY562" fmla="*/ 6245965 h 6858001"/>
              <a:gd name="connsiteX563" fmla="*/ 6980380 w 10369008"/>
              <a:gd name="connsiteY563" fmla="*/ 6521302 h 6858001"/>
              <a:gd name="connsiteX564" fmla="*/ 8356094 w 10369008"/>
              <a:gd name="connsiteY564" fmla="*/ 6521302 h 6858001"/>
              <a:gd name="connsiteX565" fmla="*/ 8485177 w 10369008"/>
              <a:gd name="connsiteY565" fmla="*/ 6650385 h 6858001"/>
              <a:gd name="connsiteX566" fmla="*/ 8485177 w 10369008"/>
              <a:gd name="connsiteY566" fmla="*/ 6858001 h 6858001"/>
              <a:gd name="connsiteX567" fmla="*/ 8457525 w 10369008"/>
              <a:gd name="connsiteY567" fmla="*/ 6858001 h 6858001"/>
              <a:gd name="connsiteX568" fmla="*/ 8457525 w 10369008"/>
              <a:gd name="connsiteY568" fmla="*/ 6661832 h 6858001"/>
              <a:gd name="connsiteX569" fmla="*/ 8344647 w 10369008"/>
              <a:gd name="connsiteY569" fmla="*/ 6548954 h 6858001"/>
              <a:gd name="connsiteX570" fmla="*/ 6968931 w 10369008"/>
              <a:gd name="connsiteY570" fmla="*/ 6548954 h 6858001"/>
              <a:gd name="connsiteX571" fmla="*/ 6677391 w 10369008"/>
              <a:gd name="connsiteY571" fmla="*/ 6257414 h 6858001"/>
              <a:gd name="connsiteX572" fmla="*/ 6677391 w 10369008"/>
              <a:gd name="connsiteY572" fmla="*/ 5524621 h 6858001"/>
              <a:gd name="connsiteX573" fmla="*/ 5745305 w 10369008"/>
              <a:gd name="connsiteY573" fmla="*/ 4592538 h 6858001"/>
              <a:gd name="connsiteX574" fmla="*/ 4980920 w 10369008"/>
              <a:gd name="connsiteY574" fmla="*/ 4592538 h 6858001"/>
              <a:gd name="connsiteX575" fmla="*/ 4938556 w 10369008"/>
              <a:gd name="connsiteY575" fmla="*/ 4623479 h 6858001"/>
              <a:gd name="connsiteX576" fmla="*/ 4893801 w 10369008"/>
              <a:gd name="connsiteY576" fmla="*/ 4578711 h 6858001"/>
              <a:gd name="connsiteX577" fmla="*/ 4938556 w 10369008"/>
              <a:gd name="connsiteY577" fmla="*/ 4533955 h 6858001"/>
              <a:gd name="connsiteX578" fmla="*/ 2985774 w 10369008"/>
              <a:gd name="connsiteY578" fmla="*/ 4479148 h 6858001"/>
              <a:gd name="connsiteX579" fmla="*/ 2949729 w 10369008"/>
              <a:gd name="connsiteY579" fmla="*/ 4515234 h 6858001"/>
              <a:gd name="connsiteX580" fmla="*/ 2971948 w 10369008"/>
              <a:gd name="connsiteY580" fmla="*/ 4548487 h 6858001"/>
              <a:gd name="connsiteX581" fmla="*/ 2985774 w 10369008"/>
              <a:gd name="connsiteY581" fmla="*/ 4551279 h 6858001"/>
              <a:gd name="connsiteX582" fmla="*/ 2999601 w 10369008"/>
              <a:gd name="connsiteY582" fmla="*/ 4548487 h 6858001"/>
              <a:gd name="connsiteX583" fmla="*/ 3021819 w 10369008"/>
              <a:gd name="connsiteY583" fmla="*/ 4515234 h 6858001"/>
              <a:gd name="connsiteX584" fmla="*/ 2985774 w 10369008"/>
              <a:gd name="connsiteY584" fmla="*/ 4479148 h 6858001"/>
              <a:gd name="connsiteX585" fmla="*/ 2985774 w 10369008"/>
              <a:gd name="connsiteY585" fmla="*/ 4468101 h 6858001"/>
              <a:gd name="connsiteX586" fmla="*/ 3032894 w 10369008"/>
              <a:gd name="connsiteY586" fmla="*/ 4515234 h 6858001"/>
              <a:gd name="connsiteX587" fmla="*/ 2999601 w 10369008"/>
              <a:gd name="connsiteY587" fmla="*/ 4560018 h 6858001"/>
              <a:gd name="connsiteX588" fmla="*/ 2999601 w 10369008"/>
              <a:gd name="connsiteY588" fmla="*/ 4722698 h 6858001"/>
              <a:gd name="connsiteX589" fmla="*/ 2915454 w 10369008"/>
              <a:gd name="connsiteY589" fmla="*/ 4806844 h 6858001"/>
              <a:gd name="connsiteX590" fmla="*/ 2095168 w 10369008"/>
              <a:gd name="connsiteY590" fmla="*/ 4806844 h 6858001"/>
              <a:gd name="connsiteX591" fmla="*/ 1974189 w 10369008"/>
              <a:gd name="connsiteY591" fmla="*/ 4685864 h 6858001"/>
              <a:gd name="connsiteX592" fmla="*/ 1359997 w 10369008"/>
              <a:gd name="connsiteY592" fmla="*/ 4685864 h 6858001"/>
              <a:gd name="connsiteX593" fmla="*/ 1040278 w 10369008"/>
              <a:gd name="connsiteY593" fmla="*/ 5005597 h 6858001"/>
              <a:gd name="connsiteX594" fmla="*/ 0 w 10369008"/>
              <a:gd name="connsiteY594" fmla="*/ 5005597 h 6858001"/>
              <a:gd name="connsiteX595" fmla="*/ 0 w 10369008"/>
              <a:gd name="connsiteY595" fmla="*/ 4977944 h 6858001"/>
              <a:gd name="connsiteX596" fmla="*/ 1028817 w 10369008"/>
              <a:gd name="connsiteY596" fmla="*/ 4977944 h 6858001"/>
              <a:gd name="connsiteX597" fmla="*/ 1348549 w 10369008"/>
              <a:gd name="connsiteY597" fmla="*/ 4658211 h 6858001"/>
              <a:gd name="connsiteX598" fmla="*/ 1985636 w 10369008"/>
              <a:gd name="connsiteY598" fmla="*/ 4658211 h 6858001"/>
              <a:gd name="connsiteX599" fmla="*/ 2106616 w 10369008"/>
              <a:gd name="connsiteY599" fmla="*/ 4779191 h 6858001"/>
              <a:gd name="connsiteX600" fmla="*/ 2904006 w 10369008"/>
              <a:gd name="connsiteY600" fmla="*/ 4779191 h 6858001"/>
              <a:gd name="connsiteX601" fmla="*/ 2971948 w 10369008"/>
              <a:gd name="connsiteY601" fmla="*/ 4711249 h 6858001"/>
              <a:gd name="connsiteX602" fmla="*/ 2971948 w 10369008"/>
              <a:gd name="connsiteY602" fmla="*/ 4560018 h 6858001"/>
              <a:gd name="connsiteX603" fmla="*/ 2938655 w 10369008"/>
              <a:gd name="connsiteY603" fmla="*/ 4515234 h 6858001"/>
              <a:gd name="connsiteX604" fmla="*/ 2985774 w 10369008"/>
              <a:gd name="connsiteY604" fmla="*/ 4468101 h 6858001"/>
              <a:gd name="connsiteX605" fmla="*/ 2126443 w 10369008"/>
              <a:gd name="connsiteY605" fmla="*/ 4400186 h 6858001"/>
              <a:gd name="connsiteX606" fmla="*/ 2096178 w 10369008"/>
              <a:gd name="connsiteY606" fmla="*/ 4419708 h 6858001"/>
              <a:gd name="connsiteX607" fmla="*/ 2093095 w 10369008"/>
              <a:gd name="connsiteY607" fmla="*/ 4433535 h 6858001"/>
              <a:gd name="connsiteX608" fmla="*/ 2096178 w 10369008"/>
              <a:gd name="connsiteY608" fmla="*/ 4447361 h 6858001"/>
              <a:gd name="connsiteX609" fmla="*/ 2126443 w 10369008"/>
              <a:gd name="connsiteY609" fmla="*/ 4466883 h 6858001"/>
              <a:gd name="connsiteX610" fmla="*/ 2159792 w 10369008"/>
              <a:gd name="connsiteY610" fmla="*/ 4433535 h 6858001"/>
              <a:gd name="connsiteX611" fmla="*/ 2126443 w 10369008"/>
              <a:gd name="connsiteY611" fmla="*/ 4400186 h 6858001"/>
              <a:gd name="connsiteX612" fmla="*/ 2126443 w 10369008"/>
              <a:gd name="connsiteY612" fmla="*/ 4389941 h 6858001"/>
              <a:gd name="connsiteX613" fmla="*/ 2170024 w 10369008"/>
              <a:gd name="connsiteY613" fmla="*/ 4433535 h 6858001"/>
              <a:gd name="connsiteX614" fmla="*/ 2126443 w 10369008"/>
              <a:gd name="connsiteY614" fmla="*/ 4477128 h 6858001"/>
              <a:gd name="connsiteX615" fmla="*/ 2085310 w 10369008"/>
              <a:gd name="connsiteY615" fmla="*/ 4447361 h 6858001"/>
              <a:gd name="connsiteX616" fmla="*/ 1007426 w 10369008"/>
              <a:gd name="connsiteY616" fmla="*/ 4447361 h 6858001"/>
              <a:gd name="connsiteX617" fmla="*/ 710162 w 10369008"/>
              <a:gd name="connsiteY617" fmla="*/ 4744627 h 6858001"/>
              <a:gd name="connsiteX618" fmla="*/ 222273 w 10369008"/>
              <a:gd name="connsiteY618" fmla="*/ 4744627 h 6858001"/>
              <a:gd name="connsiteX619" fmla="*/ 181155 w 10369008"/>
              <a:gd name="connsiteY619" fmla="*/ 4774379 h 6858001"/>
              <a:gd name="connsiteX620" fmla="*/ 137561 w 10369008"/>
              <a:gd name="connsiteY620" fmla="*/ 4730800 h 6858001"/>
              <a:gd name="connsiteX621" fmla="*/ 181155 w 10369008"/>
              <a:gd name="connsiteY621" fmla="*/ 4687205 h 6858001"/>
              <a:gd name="connsiteX622" fmla="*/ 222273 w 10369008"/>
              <a:gd name="connsiteY622" fmla="*/ 4716974 h 6858001"/>
              <a:gd name="connsiteX623" fmla="*/ 698713 w 10369008"/>
              <a:gd name="connsiteY623" fmla="*/ 4716974 h 6858001"/>
              <a:gd name="connsiteX624" fmla="*/ 995965 w 10369008"/>
              <a:gd name="connsiteY624" fmla="*/ 4419708 h 6858001"/>
              <a:gd name="connsiteX625" fmla="*/ 2085310 w 10369008"/>
              <a:gd name="connsiteY625" fmla="*/ 4419708 h 6858001"/>
              <a:gd name="connsiteX626" fmla="*/ 2126443 w 10369008"/>
              <a:gd name="connsiteY626" fmla="*/ 4389941 h 6858001"/>
              <a:gd name="connsiteX627" fmla="*/ 2378548 w 10369008"/>
              <a:gd name="connsiteY627" fmla="*/ 4330257 h 6858001"/>
              <a:gd name="connsiteX628" fmla="*/ 2358006 w 10369008"/>
              <a:gd name="connsiteY628" fmla="*/ 4332341 h 6858001"/>
              <a:gd name="connsiteX629" fmla="*/ 2346253 w 10369008"/>
              <a:gd name="connsiteY629" fmla="*/ 4340152 h 6858001"/>
              <a:gd name="connsiteX630" fmla="*/ 2338455 w 10369008"/>
              <a:gd name="connsiteY630" fmla="*/ 4351904 h 6858001"/>
              <a:gd name="connsiteX631" fmla="*/ 2345562 w 10369008"/>
              <a:gd name="connsiteY631" fmla="*/ 4390452 h 6858001"/>
              <a:gd name="connsiteX632" fmla="*/ 2346253 w 10369008"/>
              <a:gd name="connsiteY632" fmla="*/ 4391157 h 6858001"/>
              <a:gd name="connsiteX633" fmla="*/ 2397244 w 10369008"/>
              <a:gd name="connsiteY633" fmla="*/ 4391157 h 6858001"/>
              <a:gd name="connsiteX634" fmla="*/ 2397244 w 10369008"/>
              <a:gd name="connsiteY634" fmla="*/ 4340152 h 6858001"/>
              <a:gd name="connsiteX635" fmla="*/ 2378548 w 10369008"/>
              <a:gd name="connsiteY635" fmla="*/ 4330257 h 6858001"/>
              <a:gd name="connsiteX636" fmla="*/ 4366038 w 10369008"/>
              <a:gd name="connsiteY636" fmla="*/ 4232652 h 6858001"/>
              <a:gd name="connsiteX637" fmla="*/ 4366618 w 10369008"/>
              <a:gd name="connsiteY637" fmla="*/ 4347812 h 6858001"/>
              <a:gd name="connsiteX638" fmla="*/ 4251459 w 10369008"/>
              <a:gd name="connsiteY638" fmla="*/ 4348392 h 6858001"/>
              <a:gd name="connsiteX639" fmla="*/ 4250878 w 10369008"/>
              <a:gd name="connsiteY639" fmla="*/ 4233233 h 6858001"/>
              <a:gd name="connsiteX640" fmla="*/ 4525828 w 10369008"/>
              <a:gd name="connsiteY640" fmla="*/ 4231851 h 6858001"/>
              <a:gd name="connsiteX641" fmla="*/ 4526408 w 10369008"/>
              <a:gd name="connsiteY641" fmla="*/ 4347011 h 6858001"/>
              <a:gd name="connsiteX642" fmla="*/ 4411250 w 10369008"/>
              <a:gd name="connsiteY642" fmla="*/ 4347591 h 6858001"/>
              <a:gd name="connsiteX643" fmla="*/ 4410669 w 10369008"/>
              <a:gd name="connsiteY643" fmla="*/ 4232432 h 6858001"/>
              <a:gd name="connsiteX644" fmla="*/ 4685619 w 10369008"/>
              <a:gd name="connsiteY644" fmla="*/ 4231063 h 6858001"/>
              <a:gd name="connsiteX645" fmla="*/ 4686199 w 10369008"/>
              <a:gd name="connsiteY645" fmla="*/ 4346222 h 6858001"/>
              <a:gd name="connsiteX646" fmla="*/ 4571040 w 10369008"/>
              <a:gd name="connsiteY646" fmla="*/ 4346803 h 6858001"/>
              <a:gd name="connsiteX647" fmla="*/ 4570459 w 10369008"/>
              <a:gd name="connsiteY647" fmla="*/ 4231644 h 6858001"/>
              <a:gd name="connsiteX648" fmla="*/ 4845423 w 10369008"/>
              <a:gd name="connsiteY648" fmla="*/ 4230275 h 6858001"/>
              <a:gd name="connsiteX649" fmla="*/ 4845989 w 10369008"/>
              <a:gd name="connsiteY649" fmla="*/ 4345420 h 6858001"/>
              <a:gd name="connsiteX650" fmla="*/ 4730831 w 10369008"/>
              <a:gd name="connsiteY650" fmla="*/ 4345987 h 6858001"/>
              <a:gd name="connsiteX651" fmla="*/ 4730263 w 10369008"/>
              <a:gd name="connsiteY651" fmla="*/ 4230841 h 6858001"/>
              <a:gd name="connsiteX652" fmla="*/ 5005227 w 10369008"/>
              <a:gd name="connsiteY652" fmla="*/ 4229473 h 6858001"/>
              <a:gd name="connsiteX653" fmla="*/ 5005793 w 10369008"/>
              <a:gd name="connsiteY653" fmla="*/ 4344631 h 6858001"/>
              <a:gd name="connsiteX654" fmla="*/ 4890621 w 10369008"/>
              <a:gd name="connsiteY654" fmla="*/ 4345199 h 6858001"/>
              <a:gd name="connsiteX655" fmla="*/ 4890053 w 10369008"/>
              <a:gd name="connsiteY655" fmla="*/ 4230040 h 6858001"/>
              <a:gd name="connsiteX656" fmla="*/ 5165031 w 10369008"/>
              <a:gd name="connsiteY656" fmla="*/ 4228685 h 6858001"/>
              <a:gd name="connsiteX657" fmla="*/ 5165597 w 10369008"/>
              <a:gd name="connsiteY657" fmla="*/ 4343830 h 6858001"/>
              <a:gd name="connsiteX658" fmla="*/ 5050410 w 10369008"/>
              <a:gd name="connsiteY658" fmla="*/ 4344396 h 6858001"/>
              <a:gd name="connsiteX659" fmla="*/ 5049844 w 10369008"/>
              <a:gd name="connsiteY659" fmla="*/ 4229251 h 6858001"/>
              <a:gd name="connsiteX660" fmla="*/ 5324793 w 10369008"/>
              <a:gd name="connsiteY660" fmla="*/ 4227855 h 6858001"/>
              <a:gd name="connsiteX661" fmla="*/ 5325374 w 10369008"/>
              <a:gd name="connsiteY661" fmla="*/ 4343027 h 6858001"/>
              <a:gd name="connsiteX662" fmla="*/ 5210215 w 10369008"/>
              <a:gd name="connsiteY662" fmla="*/ 4343608 h 6858001"/>
              <a:gd name="connsiteX663" fmla="*/ 5209634 w 10369008"/>
              <a:gd name="connsiteY663" fmla="*/ 4228436 h 6858001"/>
              <a:gd name="connsiteX664" fmla="*/ 5484570 w 10369008"/>
              <a:gd name="connsiteY664" fmla="*/ 4227054 h 6858001"/>
              <a:gd name="connsiteX665" fmla="*/ 5485164 w 10369008"/>
              <a:gd name="connsiteY665" fmla="*/ 4342239 h 6858001"/>
              <a:gd name="connsiteX666" fmla="*/ 5370019 w 10369008"/>
              <a:gd name="connsiteY666" fmla="*/ 4342834 h 6858001"/>
              <a:gd name="connsiteX667" fmla="*/ 5369425 w 10369008"/>
              <a:gd name="connsiteY667" fmla="*/ 4227647 h 6858001"/>
              <a:gd name="connsiteX668" fmla="*/ 5644387 w 10369008"/>
              <a:gd name="connsiteY668" fmla="*/ 4226279 h 6858001"/>
              <a:gd name="connsiteX669" fmla="*/ 5644955 w 10369008"/>
              <a:gd name="connsiteY669" fmla="*/ 4341438 h 6858001"/>
              <a:gd name="connsiteX670" fmla="*/ 5529795 w 10369008"/>
              <a:gd name="connsiteY670" fmla="*/ 4342006 h 6858001"/>
              <a:gd name="connsiteX671" fmla="*/ 5529229 w 10369008"/>
              <a:gd name="connsiteY671" fmla="*/ 4226846 h 6858001"/>
              <a:gd name="connsiteX672" fmla="*/ 5804178 w 10369008"/>
              <a:gd name="connsiteY672" fmla="*/ 4225463 h 6858001"/>
              <a:gd name="connsiteX673" fmla="*/ 5804759 w 10369008"/>
              <a:gd name="connsiteY673" fmla="*/ 4340650 h 6858001"/>
              <a:gd name="connsiteX674" fmla="*/ 5689587 w 10369008"/>
              <a:gd name="connsiteY674" fmla="*/ 4341230 h 6858001"/>
              <a:gd name="connsiteX675" fmla="*/ 5689006 w 10369008"/>
              <a:gd name="connsiteY675" fmla="*/ 4226043 h 6858001"/>
              <a:gd name="connsiteX676" fmla="*/ 5963968 w 10369008"/>
              <a:gd name="connsiteY676" fmla="*/ 4224689 h 6858001"/>
              <a:gd name="connsiteX677" fmla="*/ 5964536 w 10369008"/>
              <a:gd name="connsiteY677" fmla="*/ 4339848 h 6858001"/>
              <a:gd name="connsiteX678" fmla="*/ 5849376 w 10369008"/>
              <a:gd name="connsiteY678" fmla="*/ 4340415 h 6858001"/>
              <a:gd name="connsiteX679" fmla="*/ 5848810 w 10369008"/>
              <a:gd name="connsiteY679" fmla="*/ 4225255 h 6858001"/>
              <a:gd name="connsiteX680" fmla="*/ 3947973 w 10369008"/>
              <a:gd name="connsiteY680" fmla="*/ 4224661 h 6858001"/>
              <a:gd name="connsiteX681" fmla="*/ 3914706 w 10369008"/>
              <a:gd name="connsiteY681" fmla="*/ 4246881 h 6858001"/>
              <a:gd name="connsiteX682" fmla="*/ 3911913 w 10369008"/>
              <a:gd name="connsiteY682" fmla="*/ 4260707 h 6858001"/>
              <a:gd name="connsiteX683" fmla="*/ 3914706 w 10369008"/>
              <a:gd name="connsiteY683" fmla="*/ 4274533 h 6858001"/>
              <a:gd name="connsiteX684" fmla="*/ 3947973 w 10369008"/>
              <a:gd name="connsiteY684" fmla="*/ 4296751 h 6858001"/>
              <a:gd name="connsiteX685" fmla="*/ 3984032 w 10369008"/>
              <a:gd name="connsiteY685" fmla="*/ 4260707 h 6858001"/>
              <a:gd name="connsiteX686" fmla="*/ 3947973 w 10369008"/>
              <a:gd name="connsiteY686" fmla="*/ 4224661 h 6858001"/>
              <a:gd name="connsiteX687" fmla="*/ 6123759 w 10369008"/>
              <a:gd name="connsiteY687" fmla="*/ 4223873 h 6858001"/>
              <a:gd name="connsiteX688" fmla="*/ 6124340 w 10369008"/>
              <a:gd name="connsiteY688" fmla="*/ 4339046 h 6858001"/>
              <a:gd name="connsiteX689" fmla="*/ 6009180 w 10369008"/>
              <a:gd name="connsiteY689" fmla="*/ 4339626 h 6858001"/>
              <a:gd name="connsiteX690" fmla="*/ 6008600 w 10369008"/>
              <a:gd name="connsiteY690" fmla="*/ 4224454 h 6858001"/>
              <a:gd name="connsiteX691" fmla="*/ 3947973 w 10369008"/>
              <a:gd name="connsiteY691" fmla="*/ 4213586 h 6858001"/>
              <a:gd name="connsiteX692" fmla="*/ 3995093 w 10369008"/>
              <a:gd name="connsiteY692" fmla="*/ 4260707 h 6858001"/>
              <a:gd name="connsiteX693" fmla="*/ 3947973 w 10369008"/>
              <a:gd name="connsiteY693" fmla="*/ 4307827 h 6858001"/>
              <a:gd name="connsiteX694" fmla="*/ 3903175 w 10369008"/>
              <a:gd name="connsiteY694" fmla="*/ 4274533 h 6858001"/>
              <a:gd name="connsiteX695" fmla="*/ 3848727 w 10369008"/>
              <a:gd name="connsiteY695" fmla="*/ 4274533 h 6858001"/>
              <a:gd name="connsiteX696" fmla="*/ 3690915 w 10369008"/>
              <a:gd name="connsiteY696" fmla="*/ 4432359 h 6858001"/>
              <a:gd name="connsiteX697" fmla="*/ 3690915 w 10369008"/>
              <a:gd name="connsiteY697" fmla="*/ 4916265 h 6858001"/>
              <a:gd name="connsiteX698" fmla="*/ 3537553 w 10369008"/>
              <a:gd name="connsiteY698" fmla="*/ 5069626 h 6858001"/>
              <a:gd name="connsiteX699" fmla="*/ 3529409 w 10369008"/>
              <a:gd name="connsiteY699" fmla="*/ 5124848 h 6858001"/>
              <a:gd name="connsiteX700" fmla="*/ 3462780 w 10369008"/>
              <a:gd name="connsiteY700" fmla="*/ 5124848 h 6858001"/>
              <a:gd name="connsiteX701" fmla="*/ 3462780 w 10369008"/>
              <a:gd name="connsiteY701" fmla="*/ 5058219 h 6858001"/>
              <a:gd name="connsiteX702" fmla="*/ 3495798 w 10369008"/>
              <a:gd name="connsiteY702" fmla="*/ 5044586 h 6858001"/>
              <a:gd name="connsiteX703" fmla="*/ 3518003 w 10369008"/>
              <a:gd name="connsiteY703" fmla="*/ 5050062 h 6858001"/>
              <a:gd name="connsiteX704" fmla="*/ 3663262 w 10369008"/>
              <a:gd name="connsiteY704" fmla="*/ 4904817 h 6858001"/>
              <a:gd name="connsiteX705" fmla="*/ 3663262 w 10369008"/>
              <a:gd name="connsiteY705" fmla="*/ 4420897 h 6858001"/>
              <a:gd name="connsiteX706" fmla="*/ 3837279 w 10369008"/>
              <a:gd name="connsiteY706" fmla="*/ 4246881 h 6858001"/>
              <a:gd name="connsiteX707" fmla="*/ 3903175 w 10369008"/>
              <a:gd name="connsiteY707" fmla="*/ 4246881 h 6858001"/>
              <a:gd name="connsiteX708" fmla="*/ 3947973 w 10369008"/>
              <a:gd name="connsiteY708" fmla="*/ 4213586 h 6858001"/>
              <a:gd name="connsiteX709" fmla="*/ 2396885 w 10369008"/>
              <a:gd name="connsiteY709" fmla="*/ 4152074 h 6858001"/>
              <a:gd name="connsiteX710" fmla="*/ 2360827 w 10369008"/>
              <a:gd name="connsiteY710" fmla="*/ 4188118 h 6858001"/>
              <a:gd name="connsiteX711" fmla="*/ 2396885 w 10369008"/>
              <a:gd name="connsiteY711" fmla="*/ 4224164 h 6858001"/>
              <a:gd name="connsiteX712" fmla="*/ 2430151 w 10369008"/>
              <a:gd name="connsiteY712" fmla="*/ 4201944 h 6858001"/>
              <a:gd name="connsiteX713" fmla="*/ 2432944 w 10369008"/>
              <a:gd name="connsiteY713" fmla="*/ 4188118 h 6858001"/>
              <a:gd name="connsiteX714" fmla="*/ 2430151 w 10369008"/>
              <a:gd name="connsiteY714" fmla="*/ 4174292 h 6858001"/>
              <a:gd name="connsiteX715" fmla="*/ 2396885 w 10369008"/>
              <a:gd name="connsiteY715" fmla="*/ 4152074 h 6858001"/>
              <a:gd name="connsiteX716" fmla="*/ 0 w 10369008"/>
              <a:gd name="connsiteY716" fmla="*/ 4108618 h 6858001"/>
              <a:gd name="connsiteX717" fmla="*/ 1318518 w 10369008"/>
              <a:gd name="connsiteY717" fmla="*/ 4108618 h 6858001"/>
              <a:gd name="connsiteX718" fmla="*/ 1456781 w 10369008"/>
              <a:gd name="connsiteY718" fmla="*/ 4246881 h 6858001"/>
              <a:gd name="connsiteX719" fmla="*/ 2272532 w 10369008"/>
              <a:gd name="connsiteY719" fmla="*/ 4246881 h 6858001"/>
              <a:gd name="connsiteX720" fmla="*/ 2349834 w 10369008"/>
              <a:gd name="connsiteY720" fmla="*/ 4324196 h 6858001"/>
              <a:gd name="connsiteX721" fmla="*/ 2372053 w 10369008"/>
              <a:gd name="connsiteY721" fmla="*/ 4318708 h 6858001"/>
              <a:gd name="connsiteX722" fmla="*/ 2405071 w 10369008"/>
              <a:gd name="connsiteY722" fmla="*/ 4332326 h 6858001"/>
              <a:gd name="connsiteX723" fmla="*/ 2405071 w 10369008"/>
              <a:gd name="connsiteY723" fmla="*/ 4398970 h 6858001"/>
              <a:gd name="connsiteX724" fmla="*/ 2338442 w 10369008"/>
              <a:gd name="connsiteY724" fmla="*/ 4398970 h 6858001"/>
              <a:gd name="connsiteX725" fmla="*/ 2330297 w 10369008"/>
              <a:gd name="connsiteY725" fmla="*/ 4343747 h 6858001"/>
              <a:gd name="connsiteX726" fmla="*/ 2261083 w 10369008"/>
              <a:gd name="connsiteY726" fmla="*/ 4274533 h 6858001"/>
              <a:gd name="connsiteX727" fmla="*/ 1445332 w 10369008"/>
              <a:gd name="connsiteY727" fmla="*/ 4274533 h 6858001"/>
              <a:gd name="connsiteX728" fmla="*/ 1307057 w 10369008"/>
              <a:gd name="connsiteY728" fmla="*/ 4136270 h 6858001"/>
              <a:gd name="connsiteX729" fmla="*/ 0 w 10369008"/>
              <a:gd name="connsiteY729" fmla="*/ 4136270 h 6858001"/>
              <a:gd name="connsiteX730" fmla="*/ 1539677 w 10369008"/>
              <a:gd name="connsiteY730" fmla="*/ 4050592 h 6858001"/>
              <a:gd name="connsiteX731" fmla="*/ 1514173 w 10369008"/>
              <a:gd name="connsiteY731" fmla="*/ 4061138 h 6858001"/>
              <a:gd name="connsiteX732" fmla="*/ 1513621 w 10369008"/>
              <a:gd name="connsiteY732" fmla="*/ 4111562 h 6858001"/>
              <a:gd name="connsiteX733" fmla="*/ 1513828 w 10369008"/>
              <a:gd name="connsiteY733" fmla="*/ 4111769 h 6858001"/>
              <a:gd name="connsiteX734" fmla="*/ 1514188 w 10369008"/>
              <a:gd name="connsiteY734" fmla="*/ 4112115 h 6858001"/>
              <a:gd name="connsiteX735" fmla="*/ 1514271 w 10369008"/>
              <a:gd name="connsiteY735" fmla="*/ 4112199 h 6858001"/>
              <a:gd name="connsiteX736" fmla="*/ 1553440 w 10369008"/>
              <a:gd name="connsiteY736" fmla="*/ 4119927 h 6858001"/>
              <a:gd name="connsiteX737" fmla="*/ 1565179 w 10369008"/>
              <a:gd name="connsiteY737" fmla="*/ 4112129 h 6858001"/>
              <a:gd name="connsiteX738" fmla="*/ 1572977 w 10369008"/>
              <a:gd name="connsiteY738" fmla="*/ 4100377 h 6858001"/>
              <a:gd name="connsiteX739" fmla="*/ 1565179 w 10369008"/>
              <a:gd name="connsiteY739" fmla="*/ 4061138 h 6858001"/>
              <a:gd name="connsiteX740" fmla="*/ 1539677 w 10369008"/>
              <a:gd name="connsiteY740" fmla="*/ 4050592 h 6858001"/>
              <a:gd name="connsiteX741" fmla="*/ 6008890 w 10369008"/>
              <a:gd name="connsiteY741" fmla="*/ 4048569 h 6858001"/>
              <a:gd name="connsiteX742" fmla="*/ 6124063 w 10369008"/>
              <a:gd name="connsiteY742" fmla="*/ 4048569 h 6858001"/>
              <a:gd name="connsiteX743" fmla="*/ 6124063 w 10369008"/>
              <a:gd name="connsiteY743" fmla="*/ 4163729 h 6858001"/>
              <a:gd name="connsiteX744" fmla="*/ 6008890 w 10369008"/>
              <a:gd name="connsiteY744" fmla="*/ 4163729 h 6858001"/>
              <a:gd name="connsiteX745" fmla="*/ 5849114 w 10369008"/>
              <a:gd name="connsiteY745" fmla="*/ 4048569 h 6858001"/>
              <a:gd name="connsiteX746" fmla="*/ 5964273 w 10369008"/>
              <a:gd name="connsiteY746" fmla="*/ 4048569 h 6858001"/>
              <a:gd name="connsiteX747" fmla="*/ 5964273 w 10369008"/>
              <a:gd name="connsiteY747" fmla="*/ 4163729 h 6858001"/>
              <a:gd name="connsiteX748" fmla="*/ 5849114 w 10369008"/>
              <a:gd name="connsiteY748" fmla="*/ 4163729 h 6858001"/>
              <a:gd name="connsiteX749" fmla="*/ 5689309 w 10369008"/>
              <a:gd name="connsiteY749" fmla="*/ 4048569 h 6858001"/>
              <a:gd name="connsiteX750" fmla="*/ 5804469 w 10369008"/>
              <a:gd name="connsiteY750" fmla="*/ 4048569 h 6858001"/>
              <a:gd name="connsiteX751" fmla="*/ 5804469 w 10369008"/>
              <a:gd name="connsiteY751" fmla="*/ 4163729 h 6858001"/>
              <a:gd name="connsiteX752" fmla="*/ 5689309 w 10369008"/>
              <a:gd name="connsiteY752" fmla="*/ 4163729 h 6858001"/>
              <a:gd name="connsiteX753" fmla="*/ 5529520 w 10369008"/>
              <a:gd name="connsiteY753" fmla="*/ 4048569 h 6858001"/>
              <a:gd name="connsiteX754" fmla="*/ 5644678 w 10369008"/>
              <a:gd name="connsiteY754" fmla="*/ 4048569 h 6858001"/>
              <a:gd name="connsiteX755" fmla="*/ 5644678 w 10369008"/>
              <a:gd name="connsiteY755" fmla="*/ 4163729 h 6858001"/>
              <a:gd name="connsiteX756" fmla="*/ 5529520 w 10369008"/>
              <a:gd name="connsiteY756" fmla="*/ 4163729 h 6858001"/>
              <a:gd name="connsiteX757" fmla="*/ 5369715 w 10369008"/>
              <a:gd name="connsiteY757" fmla="*/ 4048569 h 6858001"/>
              <a:gd name="connsiteX758" fmla="*/ 5484873 w 10369008"/>
              <a:gd name="connsiteY758" fmla="*/ 4048569 h 6858001"/>
              <a:gd name="connsiteX759" fmla="*/ 5484873 w 10369008"/>
              <a:gd name="connsiteY759" fmla="*/ 4163729 h 6858001"/>
              <a:gd name="connsiteX760" fmla="*/ 5369715 w 10369008"/>
              <a:gd name="connsiteY760" fmla="*/ 4163729 h 6858001"/>
              <a:gd name="connsiteX761" fmla="*/ 5209924 w 10369008"/>
              <a:gd name="connsiteY761" fmla="*/ 4048569 h 6858001"/>
              <a:gd name="connsiteX762" fmla="*/ 5325084 w 10369008"/>
              <a:gd name="connsiteY762" fmla="*/ 4048569 h 6858001"/>
              <a:gd name="connsiteX763" fmla="*/ 5325084 w 10369008"/>
              <a:gd name="connsiteY763" fmla="*/ 4163729 h 6858001"/>
              <a:gd name="connsiteX764" fmla="*/ 5209924 w 10369008"/>
              <a:gd name="connsiteY764" fmla="*/ 4163729 h 6858001"/>
              <a:gd name="connsiteX765" fmla="*/ 5050120 w 10369008"/>
              <a:gd name="connsiteY765" fmla="*/ 4048569 h 6858001"/>
              <a:gd name="connsiteX766" fmla="*/ 5165280 w 10369008"/>
              <a:gd name="connsiteY766" fmla="*/ 4048569 h 6858001"/>
              <a:gd name="connsiteX767" fmla="*/ 5165280 w 10369008"/>
              <a:gd name="connsiteY767" fmla="*/ 4163729 h 6858001"/>
              <a:gd name="connsiteX768" fmla="*/ 5050120 w 10369008"/>
              <a:gd name="connsiteY768" fmla="*/ 4163729 h 6858001"/>
              <a:gd name="connsiteX769" fmla="*/ 4890330 w 10369008"/>
              <a:gd name="connsiteY769" fmla="*/ 4048569 h 6858001"/>
              <a:gd name="connsiteX770" fmla="*/ 5005490 w 10369008"/>
              <a:gd name="connsiteY770" fmla="*/ 4048569 h 6858001"/>
              <a:gd name="connsiteX771" fmla="*/ 5005490 w 10369008"/>
              <a:gd name="connsiteY771" fmla="*/ 4163729 h 6858001"/>
              <a:gd name="connsiteX772" fmla="*/ 4890330 w 10369008"/>
              <a:gd name="connsiteY772" fmla="*/ 4163729 h 6858001"/>
              <a:gd name="connsiteX773" fmla="*/ 4730554 w 10369008"/>
              <a:gd name="connsiteY773" fmla="*/ 4048569 h 6858001"/>
              <a:gd name="connsiteX774" fmla="*/ 4845713 w 10369008"/>
              <a:gd name="connsiteY774" fmla="*/ 4048569 h 6858001"/>
              <a:gd name="connsiteX775" fmla="*/ 4845713 w 10369008"/>
              <a:gd name="connsiteY775" fmla="*/ 4163729 h 6858001"/>
              <a:gd name="connsiteX776" fmla="*/ 4730554 w 10369008"/>
              <a:gd name="connsiteY776" fmla="*/ 4163729 h 6858001"/>
              <a:gd name="connsiteX777" fmla="*/ 4570750 w 10369008"/>
              <a:gd name="connsiteY777" fmla="*/ 4048569 h 6858001"/>
              <a:gd name="connsiteX778" fmla="*/ 4685909 w 10369008"/>
              <a:gd name="connsiteY778" fmla="*/ 4048569 h 6858001"/>
              <a:gd name="connsiteX779" fmla="*/ 4685909 w 10369008"/>
              <a:gd name="connsiteY779" fmla="*/ 4163729 h 6858001"/>
              <a:gd name="connsiteX780" fmla="*/ 4570750 w 10369008"/>
              <a:gd name="connsiteY780" fmla="*/ 4163729 h 6858001"/>
              <a:gd name="connsiteX781" fmla="*/ 4410945 w 10369008"/>
              <a:gd name="connsiteY781" fmla="*/ 4048569 h 6858001"/>
              <a:gd name="connsiteX782" fmla="*/ 4526105 w 10369008"/>
              <a:gd name="connsiteY782" fmla="*/ 4048569 h 6858001"/>
              <a:gd name="connsiteX783" fmla="*/ 4526105 w 10369008"/>
              <a:gd name="connsiteY783" fmla="*/ 4163729 h 6858001"/>
              <a:gd name="connsiteX784" fmla="*/ 4410945 w 10369008"/>
              <a:gd name="connsiteY784" fmla="*/ 4163729 h 6858001"/>
              <a:gd name="connsiteX785" fmla="*/ 4251141 w 10369008"/>
              <a:gd name="connsiteY785" fmla="*/ 4048569 h 6858001"/>
              <a:gd name="connsiteX786" fmla="*/ 4366314 w 10369008"/>
              <a:gd name="connsiteY786" fmla="*/ 4048569 h 6858001"/>
              <a:gd name="connsiteX787" fmla="*/ 4366314 w 10369008"/>
              <a:gd name="connsiteY787" fmla="*/ 4163729 h 6858001"/>
              <a:gd name="connsiteX788" fmla="*/ 4251141 w 10369008"/>
              <a:gd name="connsiteY788" fmla="*/ 4163729 h 6858001"/>
              <a:gd name="connsiteX789" fmla="*/ 6434159 w 10369008"/>
              <a:gd name="connsiteY789" fmla="*/ 4017253 h 6858001"/>
              <a:gd name="connsiteX790" fmla="*/ 6398100 w 10369008"/>
              <a:gd name="connsiteY790" fmla="*/ 4053313 h 6858001"/>
              <a:gd name="connsiteX791" fmla="*/ 6434159 w 10369008"/>
              <a:gd name="connsiteY791" fmla="*/ 4089371 h 6858001"/>
              <a:gd name="connsiteX792" fmla="*/ 6467439 w 10369008"/>
              <a:gd name="connsiteY792" fmla="*/ 4067139 h 6858001"/>
              <a:gd name="connsiteX793" fmla="*/ 6470205 w 10369008"/>
              <a:gd name="connsiteY793" fmla="*/ 4053313 h 6858001"/>
              <a:gd name="connsiteX794" fmla="*/ 6467439 w 10369008"/>
              <a:gd name="connsiteY794" fmla="*/ 4039487 h 6858001"/>
              <a:gd name="connsiteX795" fmla="*/ 6434159 w 10369008"/>
              <a:gd name="connsiteY795" fmla="*/ 4017253 h 6858001"/>
              <a:gd name="connsiteX796" fmla="*/ 3947973 w 10369008"/>
              <a:gd name="connsiteY796" fmla="*/ 4017253 h 6858001"/>
              <a:gd name="connsiteX797" fmla="*/ 3914706 w 10369008"/>
              <a:gd name="connsiteY797" fmla="*/ 4039487 h 6858001"/>
              <a:gd name="connsiteX798" fmla="*/ 3911913 w 10369008"/>
              <a:gd name="connsiteY798" fmla="*/ 4053313 h 6858001"/>
              <a:gd name="connsiteX799" fmla="*/ 3914706 w 10369008"/>
              <a:gd name="connsiteY799" fmla="*/ 4067139 h 6858001"/>
              <a:gd name="connsiteX800" fmla="*/ 3947973 w 10369008"/>
              <a:gd name="connsiteY800" fmla="*/ 4089371 h 6858001"/>
              <a:gd name="connsiteX801" fmla="*/ 3984032 w 10369008"/>
              <a:gd name="connsiteY801" fmla="*/ 4053313 h 6858001"/>
              <a:gd name="connsiteX802" fmla="*/ 3947973 w 10369008"/>
              <a:gd name="connsiteY802" fmla="*/ 4017253 h 6858001"/>
              <a:gd name="connsiteX803" fmla="*/ 6434159 w 10369008"/>
              <a:gd name="connsiteY803" fmla="*/ 4006192 h 6858001"/>
              <a:gd name="connsiteX804" fmla="*/ 6478956 w 10369008"/>
              <a:gd name="connsiteY804" fmla="*/ 4039487 h 6858001"/>
              <a:gd name="connsiteX805" fmla="*/ 6987293 w 10369008"/>
              <a:gd name="connsiteY805" fmla="*/ 4039487 h 6858001"/>
              <a:gd name="connsiteX806" fmla="*/ 7175137 w 10369008"/>
              <a:gd name="connsiteY806" fmla="*/ 4227329 h 6858001"/>
              <a:gd name="connsiteX807" fmla="*/ 7175137 w 10369008"/>
              <a:gd name="connsiteY807" fmla="*/ 4683596 h 6858001"/>
              <a:gd name="connsiteX808" fmla="*/ 7645231 w 10369008"/>
              <a:gd name="connsiteY808" fmla="*/ 5153690 h 6858001"/>
              <a:gd name="connsiteX809" fmla="*/ 7645231 w 10369008"/>
              <a:gd name="connsiteY809" fmla="*/ 5775872 h 6858001"/>
              <a:gd name="connsiteX810" fmla="*/ 8100309 w 10369008"/>
              <a:gd name="connsiteY810" fmla="*/ 6230950 h 6858001"/>
              <a:gd name="connsiteX811" fmla="*/ 9641938 w 10369008"/>
              <a:gd name="connsiteY811" fmla="*/ 6230950 h 6858001"/>
              <a:gd name="connsiteX812" fmla="*/ 9999154 w 10369008"/>
              <a:gd name="connsiteY812" fmla="*/ 6588166 h 6858001"/>
              <a:gd name="connsiteX813" fmla="*/ 9999154 w 10369008"/>
              <a:gd name="connsiteY813" fmla="*/ 6858001 h 6858001"/>
              <a:gd name="connsiteX814" fmla="*/ 9971502 w 10369008"/>
              <a:gd name="connsiteY814" fmla="*/ 6858001 h 6858001"/>
              <a:gd name="connsiteX815" fmla="*/ 9971502 w 10369008"/>
              <a:gd name="connsiteY815" fmla="*/ 6599614 h 6858001"/>
              <a:gd name="connsiteX816" fmla="*/ 9630491 w 10369008"/>
              <a:gd name="connsiteY816" fmla="*/ 6258602 h 6858001"/>
              <a:gd name="connsiteX817" fmla="*/ 8088860 w 10369008"/>
              <a:gd name="connsiteY817" fmla="*/ 6258602 h 6858001"/>
              <a:gd name="connsiteX818" fmla="*/ 7617578 w 10369008"/>
              <a:gd name="connsiteY818" fmla="*/ 5787320 h 6858001"/>
              <a:gd name="connsiteX819" fmla="*/ 7617578 w 10369008"/>
              <a:gd name="connsiteY819" fmla="*/ 5165138 h 6858001"/>
              <a:gd name="connsiteX820" fmla="*/ 7147485 w 10369008"/>
              <a:gd name="connsiteY820" fmla="*/ 4695045 h 6858001"/>
              <a:gd name="connsiteX821" fmla="*/ 7147485 w 10369008"/>
              <a:gd name="connsiteY821" fmla="*/ 4238778 h 6858001"/>
              <a:gd name="connsiteX822" fmla="*/ 6975844 w 10369008"/>
              <a:gd name="connsiteY822" fmla="*/ 4067139 h 6858001"/>
              <a:gd name="connsiteX823" fmla="*/ 6478956 w 10369008"/>
              <a:gd name="connsiteY823" fmla="*/ 4067139 h 6858001"/>
              <a:gd name="connsiteX824" fmla="*/ 6434159 w 10369008"/>
              <a:gd name="connsiteY824" fmla="*/ 4100432 h 6858001"/>
              <a:gd name="connsiteX825" fmla="*/ 6387039 w 10369008"/>
              <a:gd name="connsiteY825" fmla="*/ 4053313 h 6858001"/>
              <a:gd name="connsiteX826" fmla="*/ 6434159 w 10369008"/>
              <a:gd name="connsiteY826" fmla="*/ 4006192 h 6858001"/>
              <a:gd name="connsiteX827" fmla="*/ 3947973 w 10369008"/>
              <a:gd name="connsiteY827" fmla="*/ 4006192 h 6858001"/>
              <a:gd name="connsiteX828" fmla="*/ 3995093 w 10369008"/>
              <a:gd name="connsiteY828" fmla="*/ 4053313 h 6858001"/>
              <a:gd name="connsiteX829" fmla="*/ 3947973 w 10369008"/>
              <a:gd name="connsiteY829" fmla="*/ 4100432 h 6858001"/>
              <a:gd name="connsiteX830" fmla="*/ 3903175 w 10369008"/>
              <a:gd name="connsiteY830" fmla="*/ 4067139 h 6858001"/>
              <a:gd name="connsiteX831" fmla="*/ 3682812 w 10369008"/>
              <a:gd name="connsiteY831" fmla="*/ 4067139 h 6858001"/>
              <a:gd name="connsiteX832" fmla="*/ 3518085 w 10369008"/>
              <a:gd name="connsiteY832" fmla="*/ 4231864 h 6858001"/>
              <a:gd name="connsiteX833" fmla="*/ 3518085 w 10369008"/>
              <a:gd name="connsiteY833" fmla="*/ 4874787 h 6858001"/>
              <a:gd name="connsiteX834" fmla="*/ 3265756 w 10369008"/>
              <a:gd name="connsiteY834" fmla="*/ 5127116 h 6858001"/>
              <a:gd name="connsiteX835" fmla="*/ 3265756 w 10369008"/>
              <a:gd name="connsiteY835" fmla="*/ 5884104 h 6858001"/>
              <a:gd name="connsiteX836" fmla="*/ 3000154 w 10369008"/>
              <a:gd name="connsiteY836" fmla="*/ 6149721 h 6858001"/>
              <a:gd name="connsiteX837" fmla="*/ 1721858 w 10369008"/>
              <a:gd name="connsiteY837" fmla="*/ 6149721 h 6858001"/>
              <a:gd name="connsiteX838" fmla="*/ 1254350 w 10369008"/>
              <a:gd name="connsiteY838" fmla="*/ 5682213 h 6858001"/>
              <a:gd name="connsiteX839" fmla="*/ 698713 w 10369008"/>
              <a:gd name="connsiteY839" fmla="*/ 5682213 h 6858001"/>
              <a:gd name="connsiteX840" fmla="*/ 285211 w 10369008"/>
              <a:gd name="connsiteY840" fmla="*/ 5268724 h 6858001"/>
              <a:gd name="connsiteX841" fmla="*/ 0 w 10369008"/>
              <a:gd name="connsiteY841" fmla="*/ 5268724 h 6858001"/>
              <a:gd name="connsiteX842" fmla="*/ 0 w 10369008"/>
              <a:gd name="connsiteY842" fmla="*/ 5241072 h 6858001"/>
              <a:gd name="connsiteX843" fmla="*/ 296673 w 10369008"/>
              <a:gd name="connsiteY843" fmla="*/ 5241072 h 6858001"/>
              <a:gd name="connsiteX844" fmla="*/ 710162 w 10369008"/>
              <a:gd name="connsiteY844" fmla="*/ 5654561 h 6858001"/>
              <a:gd name="connsiteX845" fmla="*/ 1265813 w 10369008"/>
              <a:gd name="connsiteY845" fmla="*/ 5654561 h 6858001"/>
              <a:gd name="connsiteX846" fmla="*/ 1733307 w 10369008"/>
              <a:gd name="connsiteY846" fmla="*/ 6122069 h 6858001"/>
              <a:gd name="connsiteX847" fmla="*/ 2988692 w 10369008"/>
              <a:gd name="connsiteY847" fmla="*/ 6122069 h 6858001"/>
              <a:gd name="connsiteX848" fmla="*/ 3238104 w 10369008"/>
              <a:gd name="connsiteY848" fmla="*/ 5872656 h 6858001"/>
              <a:gd name="connsiteX849" fmla="*/ 3238104 w 10369008"/>
              <a:gd name="connsiteY849" fmla="*/ 5115667 h 6858001"/>
              <a:gd name="connsiteX850" fmla="*/ 3490433 w 10369008"/>
              <a:gd name="connsiteY850" fmla="*/ 4863338 h 6858001"/>
              <a:gd name="connsiteX851" fmla="*/ 3490433 w 10369008"/>
              <a:gd name="connsiteY851" fmla="*/ 4220417 h 6858001"/>
              <a:gd name="connsiteX852" fmla="*/ 3671350 w 10369008"/>
              <a:gd name="connsiteY852" fmla="*/ 4039487 h 6858001"/>
              <a:gd name="connsiteX853" fmla="*/ 3903175 w 10369008"/>
              <a:gd name="connsiteY853" fmla="*/ 4039487 h 6858001"/>
              <a:gd name="connsiteX854" fmla="*/ 3947973 w 10369008"/>
              <a:gd name="connsiteY854" fmla="*/ 4006192 h 6858001"/>
              <a:gd name="connsiteX855" fmla="*/ 2800390 w 10369008"/>
              <a:gd name="connsiteY855" fmla="*/ 3948136 h 6858001"/>
              <a:gd name="connsiteX856" fmla="*/ 2767112 w 10369008"/>
              <a:gd name="connsiteY856" fmla="*/ 3970355 h 6858001"/>
              <a:gd name="connsiteX857" fmla="*/ 2764332 w 10369008"/>
              <a:gd name="connsiteY857" fmla="*/ 3984182 h 6858001"/>
              <a:gd name="connsiteX858" fmla="*/ 2767112 w 10369008"/>
              <a:gd name="connsiteY858" fmla="*/ 3998008 h 6858001"/>
              <a:gd name="connsiteX859" fmla="*/ 2800390 w 10369008"/>
              <a:gd name="connsiteY859" fmla="*/ 4020226 h 6858001"/>
              <a:gd name="connsiteX860" fmla="*/ 2836451 w 10369008"/>
              <a:gd name="connsiteY860" fmla="*/ 3984182 h 6858001"/>
              <a:gd name="connsiteX861" fmla="*/ 2800390 w 10369008"/>
              <a:gd name="connsiteY861" fmla="*/ 3948136 h 6858001"/>
              <a:gd name="connsiteX862" fmla="*/ 2800390 w 10369008"/>
              <a:gd name="connsiteY862" fmla="*/ 3937060 h 6858001"/>
              <a:gd name="connsiteX863" fmla="*/ 2847512 w 10369008"/>
              <a:gd name="connsiteY863" fmla="*/ 3984182 h 6858001"/>
              <a:gd name="connsiteX864" fmla="*/ 2800390 w 10369008"/>
              <a:gd name="connsiteY864" fmla="*/ 4031301 h 6858001"/>
              <a:gd name="connsiteX865" fmla="*/ 2755593 w 10369008"/>
              <a:gd name="connsiteY865" fmla="*/ 3998008 h 6858001"/>
              <a:gd name="connsiteX866" fmla="*/ 1885396 w 10369008"/>
              <a:gd name="connsiteY866" fmla="*/ 3998008 h 6858001"/>
              <a:gd name="connsiteX867" fmla="*/ 1747133 w 10369008"/>
              <a:gd name="connsiteY867" fmla="*/ 4136270 h 6858001"/>
              <a:gd name="connsiteX868" fmla="*/ 1569769 w 10369008"/>
              <a:gd name="connsiteY868" fmla="*/ 4136270 h 6858001"/>
              <a:gd name="connsiteX869" fmla="*/ 1561584 w 10369008"/>
              <a:gd name="connsiteY869" fmla="*/ 4128098 h 6858001"/>
              <a:gd name="connsiteX870" fmla="*/ 1506363 w 10369008"/>
              <a:gd name="connsiteY870" fmla="*/ 4119940 h 6858001"/>
              <a:gd name="connsiteX871" fmla="*/ 1506363 w 10369008"/>
              <a:gd name="connsiteY871" fmla="*/ 4053313 h 6858001"/>
              <a:gd name="connsiteX872" fmla="*/ 1539684 w 10369008"/>
              <a:gd name="connsiteY872" fmla="*/ 4039542 h 6858001"/>
              <a:gd name="connsiteX873" fmla="*/ 1572992 w 10369008"/>
              <a:gd name="connsiteY873" fmla="*/ 4053313 h 6858001"/>
              <a:gd name="connsiteX874" fmla="*/ 1581135 w 10369008"/>
              <a:gd name="connsiteY874" fmla="*/ 4108534 h 6858001"/>
              <a:gd name="connsiteX875" fmla="*/ 1581217 w 10369008"/>
              <a:gd name="connsiteY875" fmla="*/ 4108618 h 6858001"/>
              <a:gd name="connsiteX876" fmla="*/ 1735684 w 10369008"/>
              <a:gd name="connsiteY876" fmla="*/ 4108618 h 6858001"/>
              <a:gd name="connsiteX877" fmla="*/ 1873947 w 10369008"/>
              <a:gd name="connsiteY877" fmla="*/ 3970355 h 6858001"/>
              <a:gd name="connsiteX878" fmla="*/ 2755593 w 10369008"/>
              <a:gd name="connsiteY878" fmla="*/ 3970355 h 6858001"/>
              <a:gd name="connsiteX879" fmla="*/ 2800390 w 10369008"/>
              <a:gd name="connsiteY879" fmla="*/ 3937060 h 6858001"/>
              <a:gd name="connsiteX880" fmla="*/ 6009138 w 10369008"/>
              <a:gd name="connsiteY880" fmla="*/ 3873267 h 6858001"/>
              <a:gd name="connsiteX881" fmla="*/ 6124298 w 10369008"/>
              <a:gd name="connsiteY881" fmla="*/ 3873267 h 6858001"/>
              <a:gd name="connsiteX882" fmla="*/ 6124298 w 10369008"/>
              <a:gd name="connsiteY882" fmla="*/ 3988439 h 6858001"/>
              <a:gd name="connsiteX883" fmla="*/ 6009138 w 10369008"/>
              <a:gd name="connsiteY883" fmla="*/ 3988439 h 6858001"/>
              <a:gd name="connsiteX884" fmla="*/ 5849362 w 10369008"/>
              <a:gd name="connsiteY884" fmla="*/ 3873267 h 6858001"/>
              <a:gd name="connsiteX885" fmla="*/ 5964521 w 10369008"/>
              <a:gd name="connsiteY885" fmla="*/ 3873267 h 6858001"/>
              <a:gd name="connsiteX886" fmla="*/ 5964521 w 10369008"/>
              <a:gd name="connsiteY886" fmla="*/ 3988439 h 6858001"/>
              <a:gd name="connsiteX887" fmla="*/ 5849362 w 10369008"/>
              <a:gd name="connsiteY887" fmla="*/ 3988439 h 6858001"/>
              <a:gd name="connsiteX888" fmla="*/ 5689559 w 10369008"/>
              <a:gd name="connsiteY888" fmla="*/ 3873267 h 6858001"/>
              <a:gd name="connsiteX889" fmla="*/ 5804717 w 10369008"/>
              <a:gd name="connsiteY889" fmla="*/ 3873267 h 6858001"/>
              <a:gd name="connsiteX890" fmla="*/ 5804717 w 10369008"/>
              <a:gd name="connsiteY890" fmla="*/ 3988439 h 6858001"/>
              <a:gd name="connsiteX891" fmla="*/ 5689559 w 10369008"/>
              <a:gd name="connsiteY891" fmla="*/ 3988439 h 6858001"/>
              <a:gd name="connsiteX892" fmla="*/ 5529768 w 10369008"/>
              <a:gd name="connsiteY892" fmla="*/ 3873267 h 6858001"/>
              <a:gd name="connsiteX893" fmla="*/ 5644927 w 10369008"/>
              <a:gd name="connsiteY893" fmla="*/ 3873267 h 6858001"/>
              <a:gd name="connsiteX894" fmla="*/ 5644927 w 10369008"/>
              <a:gd name="connsiteY894" fmla="*/ 3988439 h 6858001"/>
              <a:gd name="connsiteX895" fmla="*/ 5529768 w 10369008"/>
              <a:gd name="connsiteY895" fmla="*/ 3988439 h 6858001"/>
              <a:gd name="connsiteX896" fmla="*/ 5369964 w 10369008"/>
              <a:gd name="connsiteY896" fmla="*/ 3873267 h 6858001"/>
              <a:gd name="connsiteX897" fmla="*/ 5485123 w 10369008"/>
              <a:gd name="connsiteY897" fmla="*/ 3873267 h 6858001"/>
              <a:gd name="connsiteX898" fmla="*/ 5485123 w 10369008"/>
              <a:gd name="connsiteY898" fmla="*/ 3988439 h 6858001"/>
              <a:gd name="connsiteX899" fmla="*/ 5369964 w 10369008"/>
              <a:gd name="connsiteY899" fmla="*/ 3988439 h 6858001"/>
              <a:gd name="connsiteX900" fmla="*/ 5210174 w 10369008"/>
              <a:gd name="connsiteY900" fmla="*/ 3873267 h 6858001"/>
              <a:gd name="connsiteX901" fmla="*/ 5325332 w 10369008"/>
              <a:gd name="connsiteY901" fmla="*/ 3873267 h 6858001"/>
              <a:gd name="connsiteX902" fmla="*/ 5325332 w 10369008"/>
              <a:gd name="connsiteY902" fmla="*/ 3988439 h 6858001"/>
              <a:gd name="connsiteX903" fmla="*/ 5210174 w 10369008"/>
              <a:gd name="connsiteY903" fmla="*/ 3988439 h 6858001"/>
              <a:gd name="connsiteX904" fmla="*/ 5050370 w 10369008"/>
              <a:gd name="connsiteY904" fmla="*/ 3873267 h 6858001"/>
              <a:gd name="connsiteX905" fmla="*/ 5165529 w 10369008"/>
              <a:gd name="connsiteY905" fmla="*/ 3873267 h 6858001"/>
              <a:gd name="connsiteX906" fmla="*/ 5165529 w 10369008"/>
              <a:gd name="connsiteY906" fmla="*/ 3988439 h 6858001"/>
              <a:gd name="connsiteX907" fmla="*/ 5050370 w 10369008"/>
              <a:gd name="connsiteY907" fmla="*/ 3988439 h 6858001"/>
              <a:gd name="connsiteX908" fmla="*/ 4890579 w 10369008"/>
              <a:gd name="connsiteY908" fmla="*/ 3873267 h 6858001"/>
              <a:gd name="connsiteX909" fmla="*/ 5005738 w 10369008"/>
              <a:gd name="connsiteY909" fmla="*/ 3873267 h 6858001"/>
              <a:gd name="connsiteX910" fmla="*/ 5005738 w 10369008"/>
              <a:gd name="connsiteY910" fmla="*/ 3988439 h 6858001"/>
              <a:gd name="connsiteX911" fmla="*/ 4890579 w 10369008"/>
              <a:gd name="connsiteY911" fmla="*/ 3988439 h 6858001"/>
              <a:gd name="connsiteX912" fmla="*/ 4730789 w 10369008"/>
              <a:gd name="connsiteY912" fmla="*/ 3873267 h 6858001"/>
              <a:gd name="connsiteX913" fmla="*/ 4845948 w 10369008"/>
              <a:gd name="connsiteY913" fmla="*/ 3873267 h 6858001"/>
              <a:gd name="connsiteX914" fmla="*/ 4845948 w 10369008"/>
              <a:gd name="connsiteY914" fmla="*/ 3988439 h 6858001"/>
              <a:gd name="connsiteX915" fmla="*/ 4730789 w 10369008"/>
              <a:gd name="connsiteY915" fmla="*/ 3988439 h 6858001"/>
              <a:gd name="connsiteX916" fmla="*/ 4570985 w 10369008"/>
              <a:gd name="connsiteY916" fmla="*/ 3873267 h 6858001"/>
              <a:gd name="connsiteX917" fmla="*/ 4686144 w 10369008"/>
              <a:gd name="connsiteY917" fmla="*/ 3873267 h 6858001"/>
              <a:gd name="connsiteX918" fmla="*/ 4686144 w 10369008"/>
              <a:gd name="connsiteY918" fmla="*/ 3988439 h 6858001"/>
              <a:gd name="connsiteX919" fmla="*/ 4570985 w 10369008"/>
              <a:gd name="connsiteY919" fmla="*/ 3988439 h 6858001"/>
              <a:gd name="connsiteX920" fmla="*/ 4411194 w 10369008"/>
              <a:gd name="connsiteY920" fmla="*/ 3873267 h 6858001"/>
              <a:gd name="connsiteX921" fmla="*/ 4526353 w 10369008"/>
              <a:gd name="connsiteY921" fmla="*/ 3873267 h 6858001"/>
              <a:gd name="connsiteX922" fmla="*/ 4526353 w 10369008"/>
              <a:gd name="connsiteY922" fmla="*/ 3988439 h 6858001"/>
              <a:gd name="connsiteX923" fmla="*/ 4411194 w 10369008"/>
              <a:gd name="connsiteY923" fmla="*/ 3988439 h 6858001"/>
              <a:gd name="connsiteX924" fmla="*/ 4251404 w 10369008"/>
              <a:gd name="connsiteY924" fmla="*/ 3873267 h 6858001"/>
              <a:gd name="connsiteX925" fmla="*/ 4366563 w 10369008"/>
              <a:gd name="connsiteY925" fmla="*/ 3873267 h 6858001"/>
              <a:gd name="connsiteX926" fmla="*/ 4366563 w 10369008"/>
              <a:gd name="connsiteY926" fmla="*/ 3988439 h 6858001"/>
              <a:gd name="connsiteX927" fmla="*/ 4251404 w 10369008"/>
              <a:gd name="connsiteY927" fmla="*/ 3988439 h 6858001"/>
              <a:gd name="connsiteX928" fmla="*/ 3947973 w 10369008"/>
              <a:gd name="connsiteY928" fmla="*/ 3837526 h 6858001"/>
              <a:gd name="connsiteX929" fmla="*/ 3914706 w 10369008"/>
              <a:gd name="connsiteY929" fmla="*/ 3859745 h 6858001"/>
              <a:gd name="connsiteX930" fmla="*/ 3911913 w 10369008"/>
              <a:gd name="connsiteY930" fmla="*/ 3873571 h 6858001"/>
              <a:gd name="connsiteX931" fmla="*/ 3914706 w 10369008"/>
              <a:gd name="connsiteY931" fmla="*/ 3887398 h 6858001"/>
              <a:gd name="connsiteX932" fmla="*/ 3947973 w 10369008"/>
              <a:gd name="connsiteY932" fmla="*/ 3909615 h 6858001"/>
              <a:gd name="connsiteX933" fmla="*/ 3984032 w 10369008"/>
              <a:gd name="connsiteY933" fmla="*/ 3873571 h 6858001"/>
              <a:gd name="connsiteX934" fmla="*/ 3947973 w 10369008"/>
              <a:gd name="connsiteY934" fmla="*/ 3837526 h 6858001"/>
              <a:gd name="connsiteX935" fmla="*/ 3331431 w 10369008"/>
              <a:gd name="connsiteY935" fmla="*/ 3735309 h 6858001"/>
              <a:gd name="connsiteX936" fmla="*/ 3447765 w 10369008"/>
              <a:gd name="connsiteY936" fmla="*/ 3735309 h 6858001"/>
              <a:gd name="connsiteX937" fmla="*/ 3572202 w 10369008"/>
              <a:gd name="connsiteY937" fmla="*/ 3859745 h 6858001"/>
              <a:gd name="connsiteX938" fmla="*/ 3903175 w 10369008"/>
              <a:gd name="connsiteY938" fmla="*/ 3859745 h 6858001"/>
              <a:gd name="connsiteX939" fmla="*/ 3947973 w 10369008"/>
              <a:gd name="connsiteY939" fmla="*/ 3826450 h 6858001"/>
              <a:gd name="connsiteX940" fmla="*/ 3995093 w 10369008"/>
              <a:gd name="connsiteY940" fmla="*/ 3873571 h 6858001"/>
              <a:gd name="connsiteX941" fmla="*/ 3947973 w 10369008"/>
              <a:gd name="connsiteY941" fmla="*/ 3920691 h 6858001"/>
              <a:gd name="connsiteX942" fmla="*/ 3903175 w 10369008"/>
              <a:gd name="connsiteY942" fmla="*/ 3887398 h 6858001"/>
              <a:gd name="connsiteX943" fmla="*/ 3560753 w 10369008"/>
              <a:gd name="connsiteY943" fmla="*/ 3887398 h 6858001"/>
              <a:gd name="connsiteX944" fmla="*/ 3436317 w 10369008"/>
              <a:gd name="connsiteY944" fmla="*/ 3762961 h 6858001"/>
              <a:gd name="connsiteX945" fmla="*/ 3359084 w 10369008"/>
              <a:gd name="connsiteY945" fmla="*/ 3762961 h 6858001"/>
              <a:gd name="connsiteX946" fmla="*/ 3359084 w 10369008"/>
              <a:gd name="connsiteY946" fmla="*/ 4736524 h 6858001"/>
              <a:gd name="connsiteX947" fmla="*/ 3096385 w 10369008"/>
              <a:gd name="connsiteY947" fmla="*/ 4999223 h 6858001"/>
              <a:gd name="connsiteX948" fmla="*/ 3096385 w 10369008"/>
              <a:gd name="connsiteY948" fmla="*/ 5787320 h 6858001"/>
              <a:gd name="connsiteX949" fmla="*/ 2887802 w 10369008"/>
              <a:gd name="connsiteY949" fmla="*/ 5995903 h 6858001"/>
              <a:gd name="connsiteX950" fmla="*/ 2662916 w 10369008"/>
              <a:gd name="connsiteY950" fmla="*/ 5995903 h 6858001"/>
              <a:gd name="connsiteX951" fmla="*/ 2618119 w 10369008"/>
              <a:gd name="connsiteY951" fmla="*/ 6029197 h 6858001"/>
              <a:gd name="connsiteX952" fmla="*/ 2570986 w 10369008"/>
              <a:gd name="connsiteY952" fmla="*/ 5982077 h 6858001"/>
              <a:gd name="connsiteX953" fmla="*/ 2618119 w 10369008"/>
              <a:gd name="connsiteY953" fmla="*/ 5934957 h 6858001"/>
              <a:gd name="connsiteX954" fmla="*/ 2662916 w 10369008"/>
              <a:gd name="connsiteY954" fmla="*/ 5968251 h 6858001"/>
              <a:gd name="connsiteX955" fmla="*/ 2876353 w 10369008"/>
              <a:gd name="connsiteY955" fmla="*/ 5968251 h 6858001"/>
              <a:gd name="connsiteX956" fmla="*/ 3068732 w 10369008"/>
              <a:gd name="connsiteY956" fmla="*/ 5775872 h 6858001"/>
              <a:gd name="connsiteX957" fmla="*/ 3068732 w 10369008"/>
              <a:gd name="connsiteY957" fmla="*/ 4987774 h 6858001"/>
              <a:gd name="connsiteX958" fmla="*/ 3331431 w 10369008"/>
              <a:gd name="connsiteY958" fmla="*/ 4725075 h 6858001"/>
              <a:gd name="connsiteX959" fmla="*/ 6378854 w 10369008"/>
              <a:gd name="connsiteY959" fmla="*/ 3713089 h 6858001"/>
              <a:gd name="connsiteX960" fmla="*/ 6342795 w 10369008"/>
              <a:gd name="connsiteY960" fmla="*/ 3749135 h 6858001"/>
              <a:gd name="connsiteX961" fmla="*/ 6378854 w 10369008"/>
              <a:gd name="connsiteY961" fmla="*/ 3785179 h 6858001"/>
              <a:gd name="connsiteX962" fmla="*/ 6412120 w 10369008"/>
              <a:gd name="connsiteY962" fmla="*/ 3762961 h 6858001"/>
              <a:gd name="connsiteX963" fmla="*/ 6414912 w 10369008"/>
              <a:gd name="connsiteY963" fmla="*/ 3749135 h 6858001"/>
              <a:gd name="connsiteX964" fmla="*/ 6412120 w 10369008"/>
              <a:gd name="connsiteY964" fmla="*/ 3735309 h 6858001"/>
              <a:gd name="connsiteX965" fmla="*/ 6378854 w 10369008"/>
              <a:gd name="connsiteY965" fmla="*/ 3713089 h 6858001"/>
              <a:gd name="connsiteX966" fmla="*/ 6378854 w 10369008"/>
              <a:gd name="connsiteY966" fmla="*/ 3702014 h 6858001"/>
              <a:gd name="connsiteX967" fmla="*/ 6423651 w 10369008"/>
              <a:gd name="connsiteY967" fmla="*/ 3735309 h 6858001"/>
              <a:gd name="connsiteX968" fmla="*/ 6876683 w 10369008"/>
              <a:gd name="connsiteY968" fmla="*/ 3735309 h 6858001"/>
              <a:gd name="connsiteX969" fmla="*/ 7285747 w 10369008"/>
              <a:gd name="connsiteY969" fmla="*/ 4144372 h 6858001"/>
              <a:gd name="connsiteX970" fmla="*/ 7285747 w 10369008"/>
              <a:gd name="connsiteY970" fmla="*/ 4296461 h 6858001"/>
              <a:gd name="connsiteX971" fmla="*/ 7402081 w 10369008"/>
              <a:gd name="connsiteY971" fmla="*/ 4412796 h 6858001"/>
              <a:gd name="connsiteX972" fmla="*/ 7816869 w 10369008"/>
              <a:gd name="connsiteY972" fmla="*/ 4412796 h 6858001"/>
              <a:gd name="connsiteX973" fmla="*/ 8032367 w 10369008"/>
              <a:gd name="connsiteY973" fmla="*/ 4628291 h 6858001"/>
              <a:gd name="connsiteX974" fmla="*/ 8032367 w 10369008"/>
              <a:gd name="connsiteY974" fmla="*/ 5817351 h 6858001"/>
              <a:gd name="connsiteX975" fmla="*/ 8273137 w 10369008"/>
              <a:gd name="connsiteY975" fmla="*/ 6058122 h 6858001"/>
              <a:gd name="connsiteX976" fmla="*/ 10369008 w 10369008"/>
              <a:gd name="connsiteY976" fmla="*/ 6058122 h 6858001"/>
              <a:gd name="connsiteX977" fmla="*/ 10369008 w 10369008"/>
              <a:gd name="connsiteY977" fmla="*/ 6085775 h 6858001"/>
              <a:gd name="connsiteX978" fmla="*/ 8261689 w 10369008"/>
              <a:gd name="connsiteY978" fmla="*/ 6085775 h 6858001"/>
              <a:gd name="connsiteX979" fmla="*/ 8004713 w 10369008"/>
              <a:gd name="connsiteY979" fmla="*/ 5828799 h 6858001"/>
              <a:gd name="connsiteX980" fmla="*/ 8004713 w 10369008"/>
              <a:gd name="connsiteY980" fmla="*/ 4639740 h 6858001"/>
              <a:gd name="connsiteX981" fmla="*/ 7805422 w 10369008"/>
              <a:gd name="connsiteY981" fmla="*/ 4440449 h 6858001"/>
              <a:gd name="connsiteX982" fmla="*/ 7390633 w 10369008"/>
              <a:gd name="connsiteY982" fmla="*/ 4440449 h 6858001"/>
              <a:gd name="connsiteX983" fmla="*/ 7258095 w 10369008"/>
              <a:gd name="connsiteY983" fmla="*/ 4307922 h 6858001"/>
              <a:gd name="connsiteX984" fmla="*/ 7258095 w 10369008"/>
              <a:gd name="connsiteY984" fmla="*/ 4155820 h 6858001"/>
              <a:gd name="connsiteX985" fmla="*/ 6865234 w 10369008"/>
              <a:gd name="connsiteY985" fmla="*/ 3762961 h 6858001"/>
              <a:gd name="connsiteX986" fmla="*/ 6423651 w 10369008"/>
              <a:gd name="connsiteY986" fmla="*/ 3762961 h 6858001"/>
              <a:gd name="connsiteX987" fmla="*/ 6378854 w 10369008"/>
              <a:gd name="connsiteY987" fmla="*/ 3796255 h 6858001"/>
              <a:gd name="connsiteX988" fmla="*/ 6331734 w 10369008"/>
              <a:gd name="connsiteY988" fmla="*/ 3749135 h 6858001"/>
              <a:gd name="connsiteX989" fmla="*/ 6378854 w 10369008"/>
              <a:gd name="connsiteY989" fmla="*/ 3702014 h 6858001"/>
              <a:gd name="connsiteX990" fmla="*/ 6009125 w 10369008"/>
              <a:gd name="connsiteY990" fmla="*/ 3697962 h 6858001"/>
              <a:gd name="connsiteX991" fmla="*/ 6124285 w 10369008"/>
              <a:gd name="connsiteY991" fmla="*/ 3697962 h 6858001"/>
              <a:gd name="connsiteX992" fmla="*/ 6124285 w 10369008"/>
              <a:gd name="connsiteY992" fmla="*/ 3813122 h 6858001"/>
              <a:gd name="connsiteX993" fmla="*/ 6009125 w 10369008"/>
              <a:gd name="connsiteY993" fmla="*/ 3813122 h 6858001"/>
              <a:gd name="connsiteX994" fmla="*/ 5849336 w 10369008"/>
              <a:gd name="connsiteY994" fmla="*/ 3697962 h 6858001"/>
              <a:gd name="connsiteX995" fmla="*/ 5964494 w 10369008"/>
              <a:gd name="connsiteY995" fmla="*/ 3697962 h 6858001"/>
              <a:gd name="connsiteX996" fmla="*/ 5964494 w 10369008"/>
              <a:gd name="connsiteY996" fmla="*/ 3813122 h 6858001"/>
              <a:gd name="connsiteX997" fmla="*/ 5849336 w 10369008"/>
              <a:gd name="connsiteY997" fmla="*/ 3813122 h 6858001"/>
              <a:gd name="connsiteX998" fmla="*/ 5689530 w 10369008"/>
              <a:gd name="connsiteY998" fmla="*/ 3697962 h 6858001"/>
              <a:gd name="connsiteX999" fmla="*/ 5804689 w 10369008"/>
              <a:gd name="connsiteY999" fmla="*/ 3697962 h 6858001"/>
              <a:gd name="connsiteX1000" fmla="*/ 5804689 w 10369008"/>
              <a:gd name="connsiteY1000" fmla="*/ 3813122 h 6858001"/>
              <a:gd name="connsiteX1001" fmla="*/ 5689530 w 10369008"/>
              <a:gd name="connsiteY1001" fmla="*/ 3813122 h 6858001"/>
              <a:gd name="connsiteX1002" fmla="*/ 5529740 w 10369008"/>
              <a:gd name="connsiteY1002" fmla="*/ 3697962 h 6858001"/>
              <a:gd name="connsiteX1003" fmla="*/ 5644900 w 10369008"/>
              <a:gd name="connsiteY1003" fmla="*/ 3697962 h 6858001"/>
              <a:gd name="connsiteX1004" fmla="*/ 5644900 w 10369008"/>
              <a:gd name="connsiteY1004" fmla="*/ 3813122 h 6858001"/>
              <a:gd name="connsiteX1005" fmla="*/ 5529740 w 10369008"/>
              <a:gd name="connsiteY1005" fmla="*/ 3813122 h 6858001"/>
              <a:gd name="connsiteX1006" fmla="*/ 5369936 w 10369008"/>
              <a:gd name="connsiteY1006" fmla="*/ 3697962 h 6858001"/>
              <a:gd name="connsiteX1007" fmla="*/ 5485096 w 10369008"/>
              <a:gd name="connsiteY1007" fmla="*/ 3697962 h 6858001"/>
              <a:gd name="connsiteX1008" fmla="*/ 5485096 w 10369008"/>
              <a:gd name="connsiteY1008" fmla="*/ 3813122 h 6858001"/>
              <a:gd name="connsiteX1009" fmla="*/ 5369936 w 10369008"/>
              <a:gd name="connsiteY1009" fmla="*/ 3813122 h 6858001"/>
              <a:gd name="connsiteX1010" fmla="*/ 5210132 w 10369008"/>
              <a:gd name="connsiteY1010" fmla="*/ 3697962 h 6858001"/>
              <a:gd name="connsiteX1011" fmla="*/ 5325291 w 10369008"/>
              <a:gd name="connsiteY1011" fmla="*/ 3697962 h 6858001"/>
              <a:gd name="connsiteX1012" fmla="*/ 5325291 w 10369008"/>
              <a:gd name="connsiteY1012" fmla="*/ 3813122 h 6858001"/>
              <a:gd name="connsiteX1013" fmla="*/ 5210132 w 10369008"/>
              <a:gd name="connsiteY1013" fmla="*/ 3813122 h 6858001"/>
              <a:gd name="connsiteX1014" fmla="*/ 5050355 w 10369008"/>
              <a:gd name="connsiteY1014" fmla="*/ 3697962 h 6858001"/>
              <a:gd name="connsiteX1015" fmla="*/ 5165515 w 10369008"/>
              <a:gd name="connsiteY1015" fmla="*/ 3697962 h 6858001"/>
              <a:gd name="connsiteX1016" fmla="*/ 5165515 w 10369008"/>
              <a:gd name="connsiteY1016" fmla="*/ 3813122 h 6858001"/>
              <a:gd name="connsiteX1017" fmla="*/ 5050355 w 10369008"/>
              <a:gd name="connsiteY1017" fmla="*/ 3813122 h 6858001"/>
              <a:gd name="connsiteX1018" fmla="*/ 4890566 w 10369008"/>
              <a:gd name="connsiteY1018" fmla="*/ 3697962 h 6858001"/>
              <a:gd name="connsiteX1019" fmla="*/ 5005724 w 10369008"/>
              <a:gd name="connsiteY1019" fmla="*/ 3697962 h 6858001"/>
              <a:gd name="connsiteX1020" fmla="*/ 5005724 w 10369008"/>
              <a:gd name="connsiteY1020" fmla="*/ 3813122 h 6858001"/>
              <a:gd name="connsiteX1021" fmla="*/ 4890566 w 10369008"/>
              <a:gd name="connsiteY1021" fmla="*/ 3813122 h 6858001"/>
              <a:gd name="connsiteX1022" fmla="*/ 4730761 w 10369008"/>
              <a:gd name="connsiteY1022" fmla="*/ 3697962 h 6858001"/>
              <a:gd name="connsiteX1023" fmla="*/ 4845921 w 10369008"/>
              <a:gd name="connsiteY1023" fmla="*/ 3697962 h 6858001"/>
              <a:gd name="connsiteX1024" fmla="*/ 4845921 w 10369008"/>
              <a:gd name="connsiteY1024" fmla="*/ 3813122 h 6858001"/>
              <a:gd name="connsiteX1025" fmla="*/ 4730761 w 10369008"/>
              <a:gd name="connsiteY1025" fmla="*/ 3813122 h 6858001"/>
              <a:gd name="connsiteX1026" fmla="*/ 4570957 w 10369008"/>
              <a:gd name="connsiteY1026" fmla="*/ 3697962 h 6858001"/>
              <a:gd name="connsiteX1027" fmla="*/ 4686117 w 10369008"/>
              <a:gd name="connsiteY1027" fmla="*/ 3697962 h 6858001"/>
              <a:gd name="connsiteX1028" fmla="*/ 4686117 w 10369008"/>
              <a:gd name="connsiteY1028" fmla="*/ 3813122 h 6858001"/>
              <a:gd name="connsiteX1029" fmla="*/ 4570957 w 10369008"/>
              <a:gd name="connsiteY1029" fmla="*/ 3813122 h 6858001"/>
              <a:gd name="connsiteX1030" fmla="*/ 4411167 w 10369008"/>
              <a:gd name="connsiteY1030" fmla="*/ 3697962 h 6858001"/>
              <a:gd name="connsiteX1031" fmla="*/ 4526325 w 10369008"/>
              <a:gd name="connsiteY1031" fmla="*/ 3697962 h 6858001"/>
              <a:gd name="connsiteX1032" fmla="*/ 4526325 w 10369008"/>
              <a:gd name="connsiteY1032" fmla="*/ 3813122 h 6858001"/>
              <a:gd name="connsiteX1033" fmla="*/ 4411167 w 10369008"/>
              <a:gd name="connsiteY1033" fmla="*/ 3813122 h 6858001"/>
              <a:gd name="connsiteX1034" fmla="*/ 4251376 w 10369008"/>
              <a:gd name="connsiteY1034" fmla="*/ 3697962 h 6858001"/>
              <a:gd name="connsiteX1035" fmla="*/ 4366536 w 10369008"/>
              <a:gd name="connsiteY1035" fmla="*/ 3697962 h 6858001"/>
              <a:gd name="connsiteX1036" fmla="*/ 4366536 w 10369008"/>
              <a:gd name="connsiteY1036" fmla="*/ 3813122 h 6858001"/>
              <a:gd name="connsiteX1037" fmla="*/ 4251376 w 10369008"/>
              <a:gd name="connsiteY1037" fmla="*/ 3813122 h 6858001"/>
              <a:gd name="connsiteX1038" fmla="*/ 3947973 w 10369008"/>
              <a:gd name="connsiteY1038" fmla="*/ 3657770 h 6858001"/>
              <a:gd name="connsiteX1039" fmla="*/ 3914706 w 10369008"/>
              <a:gd name="connsiteY1039" fmla="*/ 3680004 h 6858001"/>
              <a:gd name="connsiteX1040" fmla="*/ 3911913 w 10369008"/>
              <a:gd name="connsiteY1040" fmla="*/ 3693830 h 6858001"/>
              <a:gd name="connsiteX1041" fmla="*/ 3914706 w 10369008"/>
              <a:gd name="connsiteY1041" fmla="*/ 3707656 h 6858001"/>
              <a:gd name="connsiteX1042" fmla="*/ 3947973 w 10369008"/>
              <a:gd name="connsiteY1042" fmla="*/ 3729888 h 6858001"/>
              <a:gd name="connsiteX1043" fmla="*/ 3984032 w 10369008"/>
              <a:gd name="connsiteY1043" fmla="*/ 3693830 h 6858001"/>
              <a:gd name="connsiteX1044" fmla="*/ 3947973 w 10369008"/>
              <a:gd name="connsiteY1044" fmla="*/ 3657770 h 6858001"/>
              <a:gd name="connsiteX1045" fmla="*/ 7263735 w 10369008"/>
              <a:gd name="connsiteY1045" fmla="*/ 3602479 h 6858001"/>
              <a:gd name="connsiteX1046" fmla="*/ 7227677 w 10369008"/>
              <a:gd name="connsiteY1046" fmla="*/ 3638525 h 6858001"/>
              <a:gd name="connsiteX1047" fmla="*/ 7263735 w 10369008"/>
              <a:gd name="connsiteY1047" fmla="*/ 3674569 h 6858001"/>
              <a:gd name="connsiteX1048" fmla="*/ 7297001 w 10369008"/>
              <a:gd name="connsiteY1048" fmla="*/ 3652351 h 6858001"/>
              <a:gd name="connsiteX1049" fmla="*/ 7299794 w 10369008"/>
              <a:gd name="connsiteY1049" fmla="*/ 3638525 h 6858001"/>
              <a:gd name="connsiteX1050" fmla="*/ 7297001 w 10369008"/>
              <a:gd name="connsiteY1050" fmla="*/ 3624698 h 6858001"/>
              <a:gd name="connsiteX1051" fmla="*/ 7263735 w 10369008"/>
              <a:gd name="connsiteY1051" fmla="*/ 3602479 h 6858001"/>
              <a:gd name="connsiteX1052" fmla="*/ 7263735 w 10369008"/>
              <a:gd name="connsiteY1052" fmla="*/ 3591404 h 6858001"/>
              <a:gd name="connsiteX1053" fmla="*/ 7308533 w 10369008"/>
              <a:gd name="connsiteY1053" fmla="*/ 3624698 h 6858001"/>
              <a:gd name="connsiteX1054" fmla="*/ 7623301 w 10369008"/>
              <a:gd name="connsiteY1054" fmla="*/ 3624698 h 6858001"/>
              <a:gd name="connsiteX1055" fmla="*/ 7754652 w 10369008"/>
              <a:gd name="connsiteY1055" fmla="*/ 3756047 h 6858001"/>
              <a:gd name="connsiteX1056" fmla="*/ 8259310 w 10369008"/>
              <a:gd name="connsiteY1056" fmla="*/ 3756047 h 6858001"/>
              <a:gd name="connsiteX1057" fmla="*/ 8670642 w 10369008"/>
              <a:gd name="connsiteY1057" fmla="*/ 4167379 h 6858001"/>
              <a:gd name="connsiteX1058" fmla="*/ 10203092 w 10369008"/>
              <a:gd name="connsiteY1058" fmla="*/ 4167379 h 6858001"/>
              <a:gd name="connsiteX1059" fmla="*/ 10203092 w 10369008"/>
              <a:gd name="connsiteY1059" fmla="*/ 4195032 h 6858001"/>
              <a:gd name="connsiteX1060" fmla="*/ 8659194 w 10369008"/>
              <a:gd name="connsiteY1060" fmla="*/ 4195032 h 6858001"/>
              <a:gd name="connsiteX1061" fmla="*/ 8247863 w 10369008"/>
              <a:gd name="connsiteY1061" fmla="*/ 3783700 h 6858001"/>
              <a:gd name="connsiteX1062" fmla="*/ 7743203 w 10369008"/>
              <a:gd name="connsiteY1062" fmla="*/ 3783700 h 6858001"/>
              <a:gd name="connsiteX1063" fmla="*/ 7611855 w 10369008"/>
              <a:gd name="connsiteY1063" fmla="*/ 3652351 h 6858001"/>
              <a:gd name="connsiteX1064" fmla="*/ 7308533 w 10369008"/>
              <a:gd name="connsiteY1064" fmla="*/ 3652351 h 6858001"/>
              <a:gd name="connsiteX1065" fmla="*/ 7263735 w 10369008"/>
              <a:gd name="connsiteY1065" fmla="*/ 3685644 h 6858001"/>
              <a:gd name="connsiteX1066" fmla="*/ 7216616 w 10369008"/>
              <a:gd name="connsiteY1066" fmla="*/ 3638525 h 6858001"/>
              <a:gd name="connsiteX1067" fmla="*/ 7263735 w 10369008"/>
              <a:gd name="connsiteY1067" fmla="*/ 3591404 h 6858001"/>
              <a:gd name="connsiteX1068" fmla="*/ 6378854 w 10369008"/>
              <a:gd name="connsiteY1068" fmla="*/ 3547174 h 6858001"/>
              <a:gd name="connsiteX1069" fmla="*/ 6342795 w 10369008"/>
              <a:gd name="connsiteY1069" fmla="*/ 3583220 h 6858001"/>
              <a:gd name="connsiteX1070" fmla="*/ 6378854 w 10369008"/>
              <a:gd name="connsiteY1070" fmla="*/ 3619278 h 6858001"/>
              <a:gd name="connsiteX1071" fmla="*/ 6412120 w 10369008"/>
              <a:gd name="connsiteY1071" fmla="*/ 3597046 h 6858001"/>
              <a:gd name="connsiteX1072" fmla="*/ 6414912 w 10369008"/>
              <a:gd name="connsiteY1072" fmla="*/ 3583220 h 6858001"/>
              <a:gd name="connsiteX1073" fmla="*/ 6412120 w 10369008"/>
              <a:gd name="connsiteY1073" fmla="*/ 3569393 h 6858001"/>
              <a:gd name="connsiteX1074" fmla="*/ 6378854 w 10369008"/>
              <a:gd name="connsiteY1074" fmla="*/ 3547174 h 6858001"/>
              <a:gd name="connsiteX1075" fmla="*/ 6378854 w 10369008"/>
              <a:gd name="connsiteY1075" fmla="*/ 3536099 h 6858001"/>
              <a:gd name="connsiteX1076" fmla="*/ 6423651 w 10369008"/>
              <a:gd name="connsiteY1076" fmla="*/ 3569393 h 6858001"/>
              <a:gd name="connsiteX1077" fmla="*/ 6904335 w 10369008"/>
              <a:gd name="connsiteY1077" fmla="*/ 3569393 h 6858001"/>
              <a:gd name="connsiteX1078" fmla="*/ 7284559 w 10369008"/>
              <a:gd name="connsiteY1078" fmla="*/ 3949615 h 6858001"/>
              <a:gd name="connsiteX1079" fmla="*/ 7982785 w 10369008"/>
              <a:gd name="connsiteY1079" fmla="*/ 3949615 h 6858001"/>
              <a:gd name="connsiteX1080" fmla="*/ 8815819 w 10369008"/>
              <a:gd name="connsiteY1080" fmla="*/ 4782648 h 6858001"/>
              <a:gd name="connsiteX1081" fmla="*/ 10369008 w 10369008"/>
              <a:gd name="connsiteY1081" fmla="*/ 4782648 h 6858001"/>
              <a:gd name="connsiteX1082" fmla="*/ 10369008 w 10369008"/>
              <a:gd name="connsiteY1082" fmla="*/ 4810300 h 6858001"/>
              <a:gd name="connsiteX1083" fmla="*/ 8804371 w 10369008"/>
              <a:gd name="connsiteY1083" fmla="*/ 4810300 h 6858001"/>
              <a:gd name="connsiteX1084" fmla="*/ 7971337 w 10369008"/>
              <a:gd name="connsiteY1084" fmla="*/ 3977268 h 6858001"/>
              <a:gd name="connsiteX1085" fmla="*/ 7273109 w 10369008"/>
              <a:gd name="connsiteY1085" fmla="*/ 3977268 h 6858001"/>
              <a:gd name="connsiteX1086" fmla="*/ 6892887 w 10369008"/>
              <a:gd name="connsiteY1086" fmla="*/ 3597046 h 6858001"/>
              <a:gd name="connsiteX1087" fmla="*/ 6423651 w 10369008"/>
              <a:gd name="connsiteY1087" fmla="*/ 3597046 h 6858001"/>
              <a:gd name="connsiteX1088" fmla="*/ 6378854 w 10369008"/>
              <a:gd name="connsiteY1088" fmla="*/ 3630352 h 6858001"/>
              <a:gd name="connsiteX1089" fmla="*/ 6331734 w 10369008"/>
              <a:gd name="connsiteY1089" fmla="*/ 3583220 h 6858001"/>
              <a:gd name="connsiteX1090" fmla="*/ 6378854 w 10369008"/>
              <a:gd name="connsiteY1090" fmla="*/ 3536099 h 6858001"/>
              <a:gd name="connsiteX1091" fmla="*/ 6009098 w 10369008"/>
              <a:gd name="connsiteY1091" fmla="*/ 3522647 h 6858001"/>
              <a:gd name="connsiteX1092" fmla="*/ 6124257 w 10369008"/>
              <a:gd name="connsiteY1092" fmla="*/ 3522647 h 6858001"/>
              <a:gd name="connsiteX1093" fmla="*/ 6124257 w 10369008"/>
              <a:gd name="connsiteY1093" fmla="*/ 3637819 h 6858001"/>
              <a:gd name="connsiteX1094" fmla="*/ 6009098 w 10369008"/>
              <a:gd name="connsiteY1094" fmla="*/ 3637819 h 6858001"/>
              <a:gd name="connsiteX1095" fmla="*/ 5849294 w 10369008"/>
              <a:gd name="connsiteY1095" fmla="*/ 3522647 h 6858001"/>
              <a:gd name="connsiteX1096" fmla="*/ 5964453 w 10369008"/>
              <a:gd name="connsiteY1096" fmla="*/ 3522647 h 6858001"/>
              <a:gd name="connsiteX1097" fmla="*/ 5964453 w 10369008"/>
              <a:gd name="connsiteY1097" fmla="*/ 3637819 h 6858001"/>
              <a:gd name="connsiteX1098" fmla="*/ 5849294 w 10369008"/>
              <a:gd name="connsiteY1098" fmla="*/ 3637819 h 6858001"/>
              <a:gd name="connsiteX1099" fmla="*/ 4411125 w 10369008"/>
              <a:gd name="connsiteY1099" fmla="*/ 3522647 h 6858001"/>
              <a:gd name="connsiteX1100" fmla="*/ 4526298 w 10369008"/>
              <a:gd name="connsiteY1100" fmla="*/ 3522647 h 6858001"/>
              <a:gd name="connsiteX1101" fmla="*/ 4526298 w 10369008"/>
              <a:gd name="connsiteY1101" fmla="*/ 3637819 h 6858001"/>
              <a:gd name="connsiteX1102" fmla="*/ 4411125 w 10369008"/>
              <a:gd name="connsiteY1102" fmla="*/ 3637819 h 6858001"/>
              <a:gd name="connsiteX1103" fmla="*/ 4251349 w 10369008"/>
              <a:gd name="connsiteY1103" fmla="*/ 3522647 h 6858001"/>
              <a:gd name="connsiteX1104" fmla="*/ 4366508 w 10369008"/>
              <a:gd name="connsiteY1104" fmla="*/ 3522647 h 6858001"/>
              <a:gd name="connsiteX1105" fmla="*/ 4366508 w 10369008"/>
              <a:gd name="connsiteY1105" fmla="*/ 3637819 h 6858001"/>
              <a:gd name="connsiteX1106" fmla="*/ 4251349 w 10369008"/>
              <a:gd name="connsiteY1106" fmla="*/ 3637819 h 6858001"/>
              <a:gd name="connsiteX1107" fmla="*/ 3947973 w 10369008"/>
              <a:gd name="connsiteY1107" fmla="*/ 3422738 h 6858001"/>
              <a:gd name="connsiteX1108" fmla="*/ 3914706 w 10369008"/>
              <a:gd name="connsiteY1108" fmla="*/ 3444957 h 6858001"/>
              <a:gd name="connsiteX1109" fmla="*/ 3911913 w 10369008"/>
              <a:gd name="connsiteY1109" fmla="*/ 3458783 h 6858001"/>
              <a:gd name="connsiteX1110" fmla="*/ 3914706 w 10369008"/>
              <a:gd name="connsiteY1110" fmla="*/ 3472609 h 6858001"/>
              <a:gd name="connsiteX1111" fmla="*/ 3947973 w 10369008"/>
              <a:gd name="connsiteY1111" fmla="*/ 3494842 h 6858001"/>
              <a:gd name="connsiteX1112" fmla="*/ 3984032 w 10369008"/>
              <a:gd name="connsiteY1112" fmla="*/ 3458783 h 6858001"/>
              <a:gd name="connsiteX1113" fmla="*/ 3947973 w 10369008"/>
              <a:gd name="connsiteY1113" fmla="*/ 3422738 h 6858001"/>
              <a:gd name="connsiteX1114" fmla="*/ 2523865 w 10369008"/>
              <a:gd name="connsiteY1114" fmla="*/ 3422738 h 6858001"/>
              <a:gd name="connsiteX1115" fmla="*/ 2490586 w 10369008"/>
              <a:gd name="connsiteY1115" fmla="*/ 3444957 h 6858001"/>
              <a:gd name="connsiteX1116" fmla="*/ 2487821 w 10369008"/>
              <a:gd name="connsiteY1116" fmla="*/ 3458783 h 6858001"/>
              <a:gd name="connsiteX1117" fmla="*/ 2490586 w 10369008"/>
              <a:gd name="connsiteY1117" fmla="*/ 3472609 h 6858001"/>
              <a:gd name="connsiteX1118" fmla="*/ 2523865 w 10369008"/>
              <a:gd name="connsiteY1118" fmla="*/ 3494842 h 6858001"/>
              <a:gd name="connsiteX1119" fmla="*/ 2559925 w 10369008"/>
              <a:gd name="connsiteY1119" fmla="*/ 3458783 h 6858001"/>
              <a:gd name="connsiteX1120" fmla="*/ 2523865 w 10369008"/>
              <a:gd name="connsiteY1120" fmla="*/ 3422738 h 6858001"/>
              <a:gd name="connsiteX1121" fmla="*/ 7934886 w 10369008"/>
              <a:gd name="connsiteY1121" fmla="*/ 3389994 h 6858001"/>
              <a:gd name="connsiteX1122" fmla="*/ 7916433 w 10369008"/>
              <a:gd name="connsiteY1122" fmla="*/ 3399302 h 6858001"/>
              <a:gd name="connsiteX1123" fmla="*/ 7915755 w 10369008"/>
              <a:gd name="connsiteY1123" fmla="*/ 3399965 h 6858001"/>
              <a:gd name="connsiteX1124" fmla="*/ 7915755 w 10369008"/>
              <a:gd name="connsiteY1124" fmla="*/ 3450956 h 6858001"/>
              <a:gd name="connsiteX1125" fmla="*/ 7966746 w 10369008"/>
              <a:gd name="connsiteY1125" fmla="*/ 3450956 h 6858001"/>
              <a:gd name="connsiteX1126" fmla="*/ 7974544 w 10369008"/>
              <a:gd name="connsiteY1126" fmla="*/ 3411717 h 6858001"/>
              <a:gd name="connsiteX1127" fmla="*/ 7966746 w 10369008"/>
              <a:gd name="connsiteY1127" fmla="*/ 3399965 h 6858001"/>
              <a:gd name="connsiteX1128" fmla="*/ 7955007 w 10369008"/>
              <a:gd name="connsiteY1128" fmla="*/ 3392154 h 6858001"/>
              <a:gd name="connsiteX1129" fmla="*/ 7934886 w 10369008"/>
              <a:gd name="connsiteY1129" fmla="*/ 3389994 h 6858001"/>
              <a:gd name="connsiteX1130" fmla="*/ 6945731 w 10369008"/>
              <a:gd name="connsiteY1130" fmla="*/ 3367433 h 6858001"/>
              <a:gd name="connsiteX1131" fmla="*/ 6909673 w 10369008"/>
              <a:gd name="connsiteY1131" fmla="*/ 3403478 h 6858001"/>
              <a:gd name="connsiteX1132" fmla="*/ 6945731 w 10369008"/>
              <a:gd name="connsiteY1132" fmla="*/ 3439522 h 6858001"/>
              <a:gd name="connsiteX1133" fmla="*/ 6978997 w 10369008"/>
              <a:gd name="connsiteY1133" fmla="*/ 3417304 h 6858001"/>
              <a:gd name="connsiteX1134" fmla="*/ 6981777 w 10369008"/>
              <a:gd name="connsiteY1134" fmla="*/ 3403478 h 6858001"/>
              <a:gd name="connsiteX1135" fmla="*/ 6978997 w 10369008"/>
              <a:gd name="connsiteY1135" fmla="*/ 3389652 h 6858001"/>
              <a:gd name="connsiteX1136" fmla="*/ 6945731 w 10369008"/>
              <a:gd name="connsiteY1136" fmla="*/ 3367433 h 6858001"/>
              <a:gd name="connsiteX1137" fmla="*/ 6009070 w 10369008"/>
              <a:gd name="connsiteY1137" fmla="*/ 3347328 h 6858001"/>
              <a:gd name="connsiteX1138" fmla="*/ 6124230 w 10369008"/>
              <a:gd name="connsiteY1138" fmla="*/ 3347328 h 6858001"/>
              <a:gd name="connsiteX1139" fmla="*/ 6124230 w 10369008"/>
              <a:gd name="connsiteY1139" fmla="*/ 3462502 h 6858001"/>
              <a:gd name="connsiteX1140" fmla="*/ 6009070 w 10369008"/>
              <a:gd name="connsiteY1140" fmla="*/ 3462502 h 6858001"/>
              <a:gd name="connsiteX1141" fmla="*/ 5849266 w 10369008"/>
              <a:gd name="connsiteY1141" fmla="*/ 3347328 h 6858001"/>
              <a:gd name="connsiteX1142" fmla="*/ 5964425 w 10369008"/>
              <a:gd name="connsiteY1142" fmla="*/ 3347328 h 6858001"/>
              <a:gd name="connsiteX1143" fmla="*/ 5964425 w 10369008"/>
              <a:gd name="connsiteY1143" fmla="*/ 3462502 h 6858001"/>
              <a:gd name="connsiteX1144" fmla="*/ 5849266 w 10369008"/>
              <a:gd name="connsiteY1144" fmla="*/ 3462502 h 6858001"/>
              <a:gd name="connsiteX1145" fmla="*/ 4411112 w 10369008"/>
              <a:gd name="connsiteY1145" fmla="*/ 3347328 h 6858001"/>
              <a:gd name="connsiteX1146" fmla="*/ 4526285 w 10369008"/>
              <a:gd name="connsiteY1146" fmla="*/ 3347328 h 6858001"/>
              <a:gd name="connsiteX1147" fmla="*/ 4526285 w 10369008"/>
              <a:gd name="connsiteY1147" fmla="*/ 3462502 h 6858001"/>
              <a:gd name="connsiteX1148" fmla="*/ 4411112 w 10369008"/>
              <a:gd name="connsiteY1148" fmla="*/ 3462502 h 6858001"/>
              <a:gd name="connsiteX1149" fmla="*/ 4251321 w 10369008"/>
              <a:gd name="connsiteY1149" fmla="*/ 3347328 h 6858001"/>
              <a:gd name="connsiteX1150" fmla="*/ 4366481 w 10369008"/>
              <a:gd name="connsiteY1150" fmla="*/ 3347328 h 6858001"/>
              <a:gd name="connsiteX1151" fmla="*/ 4366481 w 10369008"/>
              <a:gd name="connsiteY1151" fmla="*/ 3462502 h 6858001"/>
              <a:gd name="connsiteX1152" fmla="*/ 4251321 w 10369008"/>
              <a:gd name="connsiteY1152" fmla="*/ 3462502 h 6858001"/>
              <a:gd name="connsiteX1153" fmla="*/ 7727419 w 10369008"/>
              <a:gd name="connsiteY1153" fmla="*/ 3334692 h 6858001"/>
              <a:gd name="connsiteX1154" fmla="*/ 7708899 w 10369008"/>
              <a:gd name="connsiteY1154" fmla="*/ 3344107 h 6858001"/>
              <a:gd name="connsiteX1155" fmla="*/ 7708348 w 10369008"/>
              <a:gd name="connsiteY1155" fmla="*/ 3344660 h 6858001"/>
              <a:gd name="connsiteX1156" fmla="*/ 7708126 w 10369008"/>
              <a:gd name="connsiteY1156" fmla="*/ 3344882 h 6858001"/>
              <a:gd name="connsiteX1157" fmla="*/ 7708348 w 10369008"/>
              <a:gd name="connsiteY1157" fmla="*/ 3395651 h 6858001"/>
              <a:gd name="connsiteX1158" fmla="*/ 7759339 w 10369008"/>
              <a:gd name="connsiteY1158" fmla="*/ 3395651 h 6858001"/>
              <a:gd name="connsiteX1159" fmla="*/ 7767165 w 10369008"/>
              <a:gd name="connsiteY1159" fmla="*/ 3356399 h 6858001"/>
              <a:gd name="connsiteX1160" fmla="*/ 7759339 w 10369008"/>
              <a:gd name="connsiteY1160" fmla="*/ 3344660 h 6858001"/>
              <a:gd name="connsiteX1161" fmla="*/ 7747627 w 10369008"/>
              <a:gd name="connsiteY1161" fmla="*/ 3336849 h 6858001"/>
              <a:gd name="connsiteX1162" fmla="*/ 7727419 w 10369008"/>
              <a:gd name="connsiteY1162" fmla="*/ 3334692 h 6858001"/>
              <a:gd name="connsiteX1163" fmla="*/ 1445332 w 10369008"/>
              <a:gd name="connsiteY1163" fmla="*/ 3313607 h 6858001"/>
              <a:gd name="connsiteX1164" fmla="*/ 1657261 w 10369008"/>
              <a:gd name="connsiteY1164" fmla="*/ 3313607 h 6858001"/>
              <a:gd name="connsiteX1165" fmla="*/ 1788612 w 10369008"/>
              <a:gd name="connsiteY1165" fmla="*/ 3444957 h 6858001"/>
              <a:gd name="connsiteX1166" fmla="*/ 2479068 w 10369008"/>
              <a:gd name="connsiteY1166" fmla="*/ 3444957 h 6858001"/>
              <a:gd name="connsiteX1167" fmla="*/ 2523865 w 10369008"/>
              <a:gd name="connsiteY1167" fmla="*/ 3411662 h 6858001"/>
              <a:gd name="connsiteX1168" fmla="*/ 2570986 w 10369008"/>
              <a:gd name="connsiteY1168" fmla="*/ 3458783 h 6858001"/>
              <a:gd name="connsiteX1169" fmla="*/ 2523865 w 10369008"/>
              <a:gd name="connsiteY1169" fmla="*/ 3505916 h 6858001"/>
              <a:gd name="connsiteX1170" fmla="*/ 2479068 w 10369008"/>
              <a:gd name="connsiteY1170" fmla="*/ 3472609 h 6858001"/>
              <a:gd name="connsiteX1171" fmla="*/ 1777163 w 10369008"/>
              <a:gd name="connsiteY1171" fmla="*/ 3472609 h 6858001"/>
              <a:gd name="connsiteX1172" fmla="*/ 1645814 w 10369008"/>
              <a:gd name="connsiteY1172" fmla="*/ 3341259 h 6858001"/>
              <a:gd name="connsiteX1173" fmla="*/ 1456781 w 10369008"/>
              <a:gd name="connsiteY1173" fmla="*/ 3341259 h 6858001"/>
              <a:gd name="connsiteX1174" fmla="*/ 1328888 w 10369008"/>
              <a:gd name="connsiteY1174" fmla="*/ 3469152 h 6858001"/>
              <a:gd name="connsiteX1175" fmla="*/ 364505 w 10369008"/>
              <a:gd name="connsiteY1175" fmla="*/ 3469152 h 6858001"/>
              <a:gd name="connsiteX1176" fmla="*/ 259080 w 10369008"/>
              <a:gd name="connsiteY1176" fmla="*/ 3574577 h 6858001"/>
              <a:gd name="connsiteX1177" fmla="*/ 0 w 10369008"/>
              <a:gd name="connsiteY1177" fmla="*/ 3574577 h 6858001"/>
              <a:gd name="connsiteX1178" fmla="*/ 0 w 10369008"/>
              <a:gd name="connsiteY1178" fmla="*/ 3546924 h 6858001"/>
              <a:gd name="connsiteX1179" fmla="*/ 247631 w 10369008"/>
              <a:gd name="connsiteY1179" fmla="*/ 3546924 h 6858001"/>
              <a:gd name="connsiteX1180" fmla="*/ 353056 w 10369008"/>
              <a:gd name="connsiteY1180" fmla="*/ 3441499 h 6858001"/>
              <a:gd name="connsiteX1181" fmla="*/ 1317440 w 10369008"/>
              <a:gd name="connsiteY1181" fmla="*/ 3441499 h 6858001"/>
              <a:gd name="connsiteX1182" fmla="*/ 6378854 w 10369008"/>
              <a:gd name="connsiteY1182" fmla="*/ 3312113 h 6858001"/>
              <a:gd name="connsiteX1183" fmla="*/ 6342795 w 10369008"/>
              <a:gd name="connsiteY1183" fmla="*/ 3348173 h 6858001"/>
              <a:gd name="connsiteX1184" fmla="*/ 6378854 w 10369008"/>
              <a:gd name="connsiteY1184" fmla="*/ 3384217 h 6858001"/>
              <a:gd name="connsiteX1185" fmla="*/ 6412120 w 10369008"/>
              <a:gd name="connsiteY1185" fmla="*/ 3361999 h 6858001"/>
              <a:gd name="connsiteX1186" fmla="*/ 6414912 w 10369008"/>
              <a:gd name="connsiteY1186" fmla="*/ 3348173 h 6858001"/>
              <a:gd name="connsiteX1187" fmla="*/ 6412120 w 10369008"/>
              <a:gd name="connsiteY1187" fmla="*/ 3334347 h 6858001"/>
              <a:gd name="connsiteX1188" fmla="*/ 6378854 w 10369008"/>
              <a:gd name="connsiteY1188" fmla="*/ 3312113 h 6858001"/>
              <a:gd name="connsiteX1189" fmla="*/ 3830307 w 10369008"/>
              <a:gd name="connsiteY1189" fmla="*/ 3224156 h 6858001"/>
              <a:gd name="connsiteX1190" fmla="*/ 3809751 w 10369008"/>
              <a:gd name="connsiteY1190" fmla="*/ 3226239 h 6858001"/>
              <a:gd name="connsiteX1191" fmla="*/ 3798012 w 10369008"/>
              <a:gd name="connsiteY1191" fmla="*/ 3234050 h 6858001"/>
              <a:gd name="connsiteX1192" fmla="*/ 3790201 w 10369008"/>
              <a:gd name="connsiteY1192" fmla="*/ 3245789 h 6858001"/>
              <a:gd name="connsiteX1193" fmla="*/ 3797474 w 10369008"/>
              <a:gd name="connsiteY1193" fmla="*/ 3284503 h 6858001"/>
              <a:gd name="connsiteX1194" fmla="*/ 3797529 w 10369008"/>
              <a:gd name="connsiteY1194" fmla="*/ 3284558 h 6858001"/>
              <a:gd name="connsiteX1195" fmla="*/ 3797626 w 10369008"/>
              <a:gd name="connsiteY1195" fmla="*/ 3284655 h 6858001"/>
              <a:gd name="connsiteX1196" fmla="*/ 3798012 w 10369008"/>
              <a:gd name="connsiteY1196" fmla="*/ 3285041 h 6858001"/>
              <a:gd name="connsiteX1197" fmla="*/ 3798372 w 10369008"/>
              <a:gd name="connsiteY1197" fmla="*/ 3285401 h 6858001"/>
              <a:gd name="connsiteX1198" fmla="*/ 3798414 w 10369008"/>
              <a:gd name="connsiteY1198" fmla="*/ 3285443 h 6858001"/>
              <a:gd name="connsiteX1199" fmla="*/ 3798427 w 10369008"/>
              <a:gd name="connsiteY1199" fmla="*/ 3285456 h 6858001"/>
              <a:gd name="connsiteX1200" fmla="*/ 3849018 w 10369008"/>
              <a:gd name="connsiteY1200" fmla="*/ 3285056 h 6858001"/>
              <a:gd name="connsiteX1201" fmla="*/ 3849018 w 10369008"/>
              <a:gd name="connsiteY1201" fmla="*/ 3234050 h 6858001"/>
              <a:gd name="connsiteX1202" fmla="*/ 3830307 w 10369008"/>
              <a:gd name="connsiteY1202" fmla="*/ 3224156 h 6858001"/>
              <a:gd name="connsiteX1203" fmla="*/ 6009043 w 10369008"/>
              <a:gd name="connsiteY1203" fmla="*/ 3172039 h 6858001"/>
              <a:gd name="connsiteX1204" fmla="*/ 6124202 w 10369008"/>
              <a:gd name="connsiteY1204" fmla="*/ 3172039 h 6858001"/>
              <a:gd name="connsiteX1205" fmla="*/ 6124202 w 10369008"/>
              <a:gd name="connsiteY1205" fmla="*/ 3287198 h 6858001"/>
              <a:gd name="connsiteX1206" fmla="*/ 6009043 w 10369008"/>
              <a:gd name="connsiteY1206" fmla="*/ 3287198 h 6858001"/>
              <a:gd name="connsiteX1207" fmla="*/ 5849238 w 10369008"/>
              <a:gd name="connsiteY1207" fmla="*/ 3172039 h 6858001"/>
              <a:gd name="connsiteX1208" fmla="*/ 5964398 w 10369008"/>
              <a:gd name="connsiteY1208" fmla="*/ 3172039 h 6858001"/>
              <a:gd name="connsiteX1209" fmla="*/ 5964398 w 10369008"/>
              <a:gd name="connsiteY1209" fmla="*/ 3287198 h 6858001"/>
              <a:gd name="connsiteX1210" fmla="*/ 5849238 w 10369008"/>
              <a:gd name="connsiteY1210" fmla="*/ 3287198 h 6858001"/>
              <a:gd name="connsiteX1211" fmla="*/ 4411083 w 10369008"/>
              <a:gd name="connsiteY1211" fmla="*/ 3172039 h 6858001"/>
              <a:gd name="connsiteX1212" fmla="*/ 4526243 w 10369008"/>
              <a:gd name="connsiteY1212" fmla="*/ 3172039 h 6858001"/>
              <a:gd name="connsiteX1213" fmla="*/ 4526243 w 10369008"/>
              <a:gd name="connsiteY1213" fmla="*/ 3287198 h 6858001"/>
              <a:gd name="connsiteX1214" fmla="*/ 4411083 w 10369008"/>
              <a:gd name="connsiteY1214" fmla="*/ 3287198 h 6858001"/>
              <a:gd name="connsiteX1215" fmla="*/ 4251293 w 10369008"/>
              <a:gd name="connsiteY1215" fmla="*/ 3172039 h 6858001"/>
              <a:gd name="connsiteX1216" fmla="*/ 4366453 w 10369008"/>
              <a:gd name="connsiteY1216" fmla="*/ 3172039 h 6858001"/>
              <a:gd name="connsiteX1217" fmla="*/ 4366453 w 10369008"/>
              <a:gd name="connsiteY1217" fmla="*/ 3287198 h 6858001"/>
              <a:gd name="connsiteX1218" fmla="*/ 4251293 w 10369008"/>
              <a:gd name="connsiteY1218" fmla="*/ 3287198 h 6858001"/>
              <a:gd name="connsiteX1219" fmla="*/ 2861338 w 10369008"/>
              <a:gd name="connsiteY1219" fmla="*/ 3140779 h 6858001"/>
              <a:gd name="connsiteX1220" fmla="*/ 3032977 w 10369008"/>
              <a:gd name="connsiteY1220" fmla="*/ 3140779 h 6858001"/>
              <a:gd name="connsiteX1221" fmla="*/ 3572202 w 10369008"/>
              <a:gd name="connsiteY1221" fmla="*/ 3680004 h 6858001"/>
              <a:gd name="connsiteX1222" fmla="*/ 3903175 w 10369008"/>
              <a:gd name="connsiteY1222" fmla="*/ 3680004 h 6858001"/>
              <a:gd name="connsiteX1223" fmla="*/ 3947973 w 10369008"/>
              <a:gd name="connsiteY1223" fmla="*/ 3646709 h 6858001"/>
              <a:gd name="connsiteX1224" fmla="*/ 3995093 w 10369008"/>
              <a:gd name="connsiteY1224" fmla="*/ 3693830 h 6858001"/>
              <a:gd name="connsiteX1225" fmla="*/ 3947973 w 10369008"/>
              <a:gd name="connsiteY1225" fmla="*/ 3740949 h 6858001"/>
              <a:gd name="connsiteX1226" fmla="*/ 3903175 w 10369008"/>
              <a:gd name="connsiteY1226" fmla="*/ 3707656 h 6858001"/>
              <a:gd name="connsiteX1227" fmla="*/ 3560753 w 10369008"/>
              <a:gd name="connsiteY1227" fmla="*/ 3707656 h 6858001"/>
              <a:gd name="connsiteX1228" fmla="*/ 3021528 w 10369008"/>
              <a:gd name="connsiteY1228" fmla="*/ 3168432 h 6858001"/>
              <a:gd name="connsiteX1229" fmla="*/ 2888990 w 10369008"/>
              <a:gd name="connsiteY1229" fmla="*/ 3168432 h 6858001"/>
              <a:gd name="connsiteX1230" fmla="*/ 2888990 w 10369008"/>
              <a:gd name="connsiteY1230" fmla="*/ 3632800 h 6858001"/>
              <a:gd name="connsiteX1231" fmla="*/ 3047992 w 10369008"/>
              <a:gd name="connsiteY1231" fmla="*/ 3791803 h 6858001"/>
              <a:gd name="connsiteX1232" fmla="*/ 3047992 w 10369008"/>
              <a:gd name="connsiteY1232" fmla="*/ 4059049 h 6858001"/>
              <a:gd name="connsiteX1233" fmla="*/ 2905084 w 10369008"/>
              <a:gd name="connsiteY1233" fmla="*/ 4201944 h 6858001"/>
              <a:gd name="connsiteX1234" fmla="*/ 2441682 w 10369008"/>
              <a:gd name="connsiteY1234" fmla="*/ 4201944 h 6858001"/>
              <a:gd name="connsiteX1235" fmla="*/ 2396885 w 10369008"/>
              <a:gd name="connsiteY1235" fmla="*/ 4235252 h 6858001"/>
              <a:gd name="connsiteX1236" fmla="*/ 2349766 w 10369008"/>
              <a:gd name="connsiteY1236" fmla="*/ 4188118 h 6858001"/>
              <a:gd name="connsiteX1237" fmla="*/ 2396885 w 10369008"/>
              <a:gd name="connsiteY1237" fmla="*/ 4140998 h 6858001"/>
              <a:gd name="connsiteX1238" fmla="*/ 2441682 w 10369008"/>
              <a:gd name="connsiteY1238" fmla="*/ 4174292 h 6858001"/>
              <a:gd name="connsiteX1239" fmla="*/ 2893622 w 10369008"/>
              <a:gd name="connsiteY1239" fmla="*/ 4174292 h 6858001"/>
              <a:gd name="connsiteX1240" fmla="*/ 3020339 w 10369008"/>
              <a:gd name="connsiteY1240" fmla="*/ 4047588 h 6858001"/>
              <a:gd name="connsiteX1241" fmla="*/ 3020339 w 10369008"/>
              <a:gd name="connsiteY1241" fmla="*/ 3803250 h 6858001"/>
              <a:gd name="connsiteX1242" fmla="*/ 2861338 w 10369008"/>
              <a:gd name="connsiteY1242" fmla="*/ 3644248 h 6858001"/>
              <a:gd name="connsiteX1243" fmla="*/ 6378854 w 10369008"/>
              <a:gd name="connsiteY1243" fmla="*/ 3132371 h 6858001"/>
              <a:gd name="connsiteX1244" fmla="*/ 6342795 w 10369008"/>
              <a:gd name="connsiteY1244" fmla="*/ 3168432 h 6858001"/>
              <a:gd name="connsiteX1245" fmla="*/ 6378854 w 10369008"/>
              <a:gd name="connsiteY1245" fmla="*/ 3204490 h 6858001"/>
              <a:gd name="connsiteX1246" fmla="*/ 6412120 w 10369008"/>
              <a:gd name="connsiteY1246" fmla="*/ 3182258 h 6858001"/>
              <a:gd name="connsiteX1247" fmla="*/ 6414912 w 10369008"/>
              <a:gd name="connsiteY1247" fmla="*/ 3168432 h 6858001"/>
              <a:gd name="connsiteX1248" fmla="*/ 6412120 w 10369008"/>
              <a:gd name="connsiteY1248" fmla="*/ 3154605 h 6858001"/>
              <a:gd name="connsiteX1249" fmla="*/ 6378854 w 10369008"/>
              <a:gd name="connsiteY1249" fmla="*/ 3132371 h 6858001"/>
              <a:gd name="connsiteX1250" fmla="*/ 2743814 w 10369008"/>
              <a:gd name="connsiteY1250" fmla="*/ 3013576 h 6858001"/>
              <a:gd name="connsiteX1251" fmla="*/ 2707755 w 10369008"/>
              <a:gd name="connsiteY1251" fmla="*/ 3049621 h 6858001"/>
              <a:gd name="connsiteX1252" fmla="*/ 2729987 w 10369008"/>
              <a:gd name="connsiteY1252" fmla="*/ 3082915 h 6858001"/>
              <a:gd name="connsiteX1253" fmla="*/ 2743814 w 10369008"/>
              <a:gd name="connsiteY1253" fmla="*/ 3085695 h 6858001"/>
              <a:gd name="connsiteX1254" fmla="*/ 2757640 w 10369008"/>
              <a:gd name="connsiteY1254" fmla="*/ 3082915 h 6858001"/>
              <a:gd name="connsiteX1255" fmla="*/ 2779872 w 10369008"/>
              <a:gd name="connsiteY1255" fmla="*/ 3049621 h 6858001"/>
              <a:gd name="connsiteX1256" fmla="*/ 2743814 w 10369008"/>
              <a:gd name="connsiteY1256" fmla="*/ 3013576 h 6858001"/>
              <a:gd name="connsiteX1257" fmla="*/ 2743814 w 10369008"/>
              <a:gd name="connsiteY1257" fmla="*/ 3002516 h 6858001"/>
              <a:gd name="connsiteX1258" fmla="*/ 2790933 w 10369008"/>
              <a:gd name="connsiteY1258" fmla="*/ 3049621 h 6858001"/>
              <a:gd name="connsiteX1259" fmla="*/ 2757640 w 10369008"/>
              <a:gd name="connsiteY1259" fmla="*/ 3094433 h 6858001"/>
              <a:gd name="connsiteX1260" fmla="*/ 2757640 w 10369008"/>
              <a:gd name="connsiteY1260" fmla="*/ 3499086 h 6858001"/>
              <a:gd name="connsiteX1261" fmla="*/ 2576710 w 10369008"/>
              <a:gd name="connsiteY1261" fmla="*/ 3680004 h 6858001"/>
              <a:gd name="connsiteX1262" fmla="*/ 1553580 w 10369008"/>
              <a:gd name="connsiteY1262" fmla="*/ 3680004 h 6858001"/>
              <a:gd name="connsiteX1263" fmla="*/ 1366924 w 10369008"/>
              <a:gd name="connsiteY1263" fmla="*/ 3866657 h 6858001"/>
              <a:gd name="connsiteX1264" fmla="*/ 0 w 10369008"/>
              <a:gd name="connsiteY1264" fmla="*/ 3866657 h 6858001"/>
              <a:gd name="connsiteX1265" fmla="*/ 0 w 10369008"/>
              <a:gd name="connsiteY1265" fmla="*/ 3839005 h 6858001"/>
              <a:gd name="connsiteX1266" fmla="*/ 1355462 w 10369008"/>
              <a:gd name="connsiteY1266" fmla="*/ 3839005 h 6858001"/>
              <a:gd name="connsiteX1267" fmla="*/ 1542116 w 10369008"/>
              <a:gd name="connsiteY1267" fmla="*/ 3652351 h 6858001"/>
              <a:gd name="connsiteX1268" fmla="*/ 2565261 w 10369008"/>
              <a:gd name="connsiteY1268" fmla="*/ 3652351 h 6858001"/>
              <a:gd name="connsiteX1269" fmla="*/ 2729987 w 10369008"/>
              <a:gd name="connsiteY1269" fmla="*/ 3487625 h 6858001"/>
              <a:gd name="connsiteX1270" fmla="*/ 2729987 w 10369008"/>
              <a:gd name="connsiteY1270" fmla="*/ 3094433 h 6858001"/>
              <a:gd name="connsiteX1271" fmla="*/ 2696694 w 10369008"/>
              <a:gd name="connsiteY1271" fmla="*/ 3049621 h 6858001"/>
              <a:gd name="connsiteX1272" fmla="*/ 2743814 w 10369008"/>
              <a:gd name="connsiteY1272" fmla="*/ 3002516 h 6858001"/>
              <a:gd name="connsiteX1273" fmla="*/ 2371749 w 10369008"/>
              <a:gd name="connsiteY1273" fmla="*/ 2999796 h 6858001"/>
              <a:gd name="connsiteX1274" fmla="*/ 2346253 w 10369008"/>
              <a:gd name="connsiteY1274" fmla="*/ 3010342 h 6858001"/>
              <a:gd name="connsiteX1275" fmla="*/ 2338455 w 10369008"/>
              <a:gd name="connsiteY1275" fmla="*/ 3049594 h 6858001"/>
              <a:gd name="connsiteX1276" fmla="*/ 2346253 w 10369008"/>
              <a:gd name="connsiteY1276" fmla="*/ 3061333 h 6858001"/>
              <a:gd name="connsiteX1277" fmla="*/ 2358006 w 10369008"/>
              <a:gd name="connsiteY1277" fmla="*/ 3069144 h 6858001"/>
              <a:gd name="connsiteX1278" fmla="*/ 2397244 w 10369008"/>
              <a:gd name="connsiteY1278" fmla="*/ 3061318 h 6858001"/>
              <a:gd name="connsiteX1279" fmla="*/ 2397244 w 10369008"/>
              <a:gd name="connsiteY1279" fmla="*/ 3010342 h 6858001"/>
              <a:gd name="connsiteX1280" fmla="*/ 2371749 w 10369008"/>
              <a:gd name="connsiteY1280" fmla="*/ 2999796 h 6858001"/>
              <a:gd name="connsiteX1281" fmla="*/ 6009015 w 10369008"/>
              <a:gd name="connsiteY1281" fmla="*/ 2996736 h 6858001"/>
              <a:gd name="connsiteX1282" fmla="*/ 6124173 w 10369008"/>
              <a:gd name="connsiteY1282" fmla="*/ 2996736 h 6858001"/>
              <a:gd name="connsiteX1283" fmla="*/ 6124173 w 10369008"/>
              <a:gd name="connsiteY1283" fmla="*/ 3111895 h 6858001"/>
              <a:gd name="connsiteX1284" fmla="*/ 6009015 w 10369008"/>
              <a:gd name="connsiteY1284" fmla="*/ 3111895 h 6858001"/>
              <a:gd name="connsiteX1285" fmla="*/ 5849224 w 10369008"/>
              <a:gd name="connsiteY1285" fmla="*/ 2996736 h 6858001"/>
              <a:gd name="connsiteX1286" fmla="*/ 5964383 w 10369008"/>
              <a:gd name="connsiteY1286" fmla="*/ 2996736 h 6858001"/>
              <a:gd name="connsiteX1287" fmla="*/ 5964383 w 10369008"/>
              <a:gd name="connsiteY1287" fmla="*/ 3111895 h 6858001"/>
              <a:gd name="connsiteX1288" fmla="*/ 5849224 w 10369008"/>
              <a:gd name="connsiteY1288" fmla="*/ 3111895 h 6858001"/>
              <a:gd name="connsiteX1289" fmla="*/ 5689420 w 10369008"/>
              <a:gd name="connsiteY1289" fmla="*/ 2996736 h 6858001"/>
              <a:gd name="connsiteX1290" fmla="*/ 5804579 w 10369008"/>
              <a:gd name="connsiteY1290" fmla="*/ 2996736 h 6858001"/>
              <a:gd name="connsiteX1291" fmla="*/ 5804579 w 10369008"/>
              <a:gd name="connsiteY1291" fmla="*/ 3111895 h 6858001"/>
              <a:gd name="connsiteX1292" fmla="*/ 5689420 w 10369008"/>
              <a:gd name="connsiteY1292" fmla="*/ 3111895 h 6858001"/>
              <a:gd name="connsiteX1293" fmla="*/ 5529615 w 10369008"/>
              <a:gd name="connsiteY1293" fmla="*/ 2996736 h 6858001"/>
              <a:gd name="connsiteX1294" fmla="*/ 5644789 w 10369008"/>
              <a:gd name="connsiteY1294" fmla="*/ 2996736 h 6858001"/>
              <a:gd name="connsiteX1295" fmla="*/ 5644789 w 10369008"/>
              <a:gd name="connsiteY1295" fmla="*/ 3111895 h 6858001"/>
              <a:gd name="connsiteX1296" fmla="*/ 5529615 w 10369008"/>
              <a:gd name="connsiteY1296" fmla="*/ 3111895 h 6858001"/>
              <a:gd name="connsiteX1297" fmla="*/ 5369840 w 10369008"/>
              <a:gd name="connsiteY1297" fmla="*/ 2996736 h 6858001"/>
              <a:gd name="connsiteX1298" fmla="*/ 5484998 w 10369008"/>
              <a:gd name="connsiteY1298" fmla="*/ 2996736 h 6858001"/>
              <a:gd name="connsiteX1299" fmla="*/ 5484998 w 10369008"/>
              <a:gd name="connsiteY1299" fmla="*/ 3111895 h 6858001"/>
              <a:gd name="connsiteX1300" fmla="*/ 5369840 w 10369008"/>
              <a:gd name="connsiteY1300" fmla="*/ 3111895 h 6858001"/>
              <a:gd name="connsiteX1301" fmla="*/ 5210035 w 10369008"/>
              <a:gd name="connsiteY1301" fmla="*/ 2996736 h 6858001"/>
              <a:gd name="connsiteX1302" fmla="*/ 5325194 w 10369008"/>
              <a:gd name="connsiteY1302" fmla="*/ 2996736 h 6858001"/>
              <a:gd name="connsiteX1303" fmla="*/ 5325194 w 10369008"/>
              <a:gd name="connsiteY1303" fmla="*/ 3111895 h 6858001"/>
              <a:gd name="connsiteX1304" fmla="*/ 5210035 w 10369008"/>
              <a:gd name="connsiteY1304" fmla="*/ 3111895 h 6858001"/>
              <a:gd name="connsiteX1305" fmla="*/ 5050230 w 10369008"/>
              <a:gd name="connsiteY1305" fmla="*/ 2996736 h 6858001"/>
              <a:gd name="connsiteX1306" fmla="*/ 5165390 w 10369008"/>
              <a:gd name="connsiteY1306" fmla="*/ 2996736 h 6858001"/>
              <a:gd name="connsiteX1307" fmla="*/ 5165390 w 10369008"/>
              <a:gd name="connsiteY1307" fmla="*/ 3111895 h 6858001"/>
              <a:gd name="connsiteX1308" fmla="*/ 5050230 w 10369008"/>
              <a:gd name="connsiteY1308" fmla="*/ 3111895 h 6858001"/>
              <a:gd name="connsiteX1309" fmla="*/ 4890441 w 10369008"/>
              <a:gd name="connsiteY1309" fmla="*/ 2996736 h 6858001"/>
              <a:gd name="connsiteX1310" fmla="*/ 5005613 w 10369008"/>
              <a:gd name="connsiteY1310" fmla="*/ 2996736 h 6858001"/>
              <a:gd name="connsiteX1311" fmla="*/ 5005613 w 10369008"/>
              <a:gd name="connsiteY1311" fmla="*/ 3111895 h 6858001"/>
              <a:gd name="connsiteX1312" fmla="*/ 4890441 w 10369008"/>
              <a:gd name="connsiteY1312" fmla="*/ 3111895 h 6858001"/>
              <a:gd name="connsiteX1313" fmla="*/ 4730651 w 10369008"/>
              <a:gd name="connsiteY1313" fmla="*/ 2996736 h 6858001"/>
              <a:gd name="connsiteX1314" fmla="*/ 4845810 w 10369008"/>
              <a:gd name="connsiteY1314" fmla="*/ 2996736 h 6858001"/>
              <a:gd name="connsiteX1315" fmla="*/ 4845810 w 10369008"/>
              <a:gd name="connsiteY1315" fmla="*/ 3111895 h 6858001"/>
              <a:gd name="connsiteX1316" fmla="*/ 4730651 w 10369008"/>
              <a:gd name="connsiteY1316" fmla="*/ 3111895 h 6858001"/>
              <a:gd name="connsiteX1317" fmla="*/ 4570860 w 10369008"/>
              <a:gd name="connsiteY1317" fmla="*/ 2996736 h 6858001"/>
              <a:gd name="connsiteX1318" fmla="*/ 4686019 w 10369008"/>
              <a:gd name="connsiteY1318" fmla="*/ 2996736 h 6858001"/>
              <a:gd name="connsiteX1319" fmla="*/ 4686019 w 10369008"/>
              <a:gd name="connsiteY1319" fmla="*/ 3111895 h 6858001"/>
              <a:gd name="connsiteX1320" fmla="*/ 4570860 w 10369008"/>
              <a:gd name="connsiteY1320" fmla="*/ 3111895 h 6858001"/>
              <a:gd name="connsiteX1321" fmla="*/ 4411056 w 10369008"/>
              <a:gd name="connsiteY1321" fmla="*/ 2996736 h 6858001"/>
              <a:gd name="connsiteX1322" fmla="*/ 4526215 w 10369008"/>
              <a:gd name="connsiteY1322" fmla="*/ 2996736 h 6858001"/>
              <a:gd name="connsiteX1323" fmla="*/ 4526215 w 10369008"/>
              <a:gd name="connsiteY1323" fmla="*/ 3111895 h 6858001"/>
              <a:gd name="connsiteX1324" fmla="*/ 4411056 w 10369008"/>
              <a:gd name="connsiteY1324" fmla="*/ 3111895 h 6858001"/>
              <a:gd name="connsiteX1325" fmla="*/ 4251266 w 10369008"/>
              <a:gd name="connsiteY1325" fmla="*/ 2996736 h 6858001"/>
              <a:gd name="connsiteX1326" fmla="*/ 4366425 w 10369008"/>
              <a:gd name="connsiteY1326" fmla="*/ 2996736 h 6858001"/>
              <a:gd name="connsiteX1327" fmla="*/ 4366425 w 10369008"/>
              <a:gd name="connsiteY1327" fmla="*/ 3111895 h 6858001"/>
              <a:gd name="connsiteX1328" fmla="*/ 4251266 w 10369008"/>
              <a:gd name="connsiteY1328" fmla="*/ 3111895 h 6858001"/>
              <a:gd name="connsiteX1329" fmla="*/ 3968572 w 10369008"/>
              <a:gd name="connsiteY1329" fmla="*/ 2989109 h 6858001"/>
              <a:gd name="connsiteX1330" fmla="*/ 3948028 w 10369008"/>
              <a:gd name="connsiteY1330" fmla="*/ 2991193 h 6858001"/>
              <a:gd name="connsiteX1331" fmla="*/ 3936275 w 10369008"/>
              <a:gd name="connsiteY1331" fmla="*/ 2999003 h 6858001"/>
              <a:gd name="connsiteX1332" fmla="*/ 3928464 w 10369008"/>
              <a:gd name="connsiteY1332" fmla="*/ 3010743 h 6858001"/>
              <a:gd name="connsiteX1333" fmla="*/ 3936220 w 10369008"/>
              <a:gd name="connsiteY1333" fmla="*/ 3049939 h 6858001"/>
              <a:gd name="connsiteX1334" fmla="*/ 3936275 w 10369008"/>
              <a:gd name="connsiteY1334" fmla="*/ 3049994 h 6858001"/>
              <a:gd name="connsiteX1335" fmla="*/ 3987280 w 10369008"/>
              <a:gd name="connsiteY1335" fmla="*/ 3049994 h 6858001"/>
              <a:gd name="connsiteX1336" fmla="*/ 3987280 w 10369008"/>
              <a:gd name="connsiteY1336" fmla="*/ 2999003 h 6858001"/>
              <a:gd name="connsiteX1337" fmla="*/ 3968572 w 10369008"/>
              <a:gd name="connsiteY1337" fmla="*/ 2989109 h 6858001"/>
              <a:gd name="connsiteX1338" fmla="*/ 491319 w 10369008"/>
              <a:gd name="connsiteY1338" fmla="*/ 2948939 h 6858001"/>
              <a:gd name="connsiteX1339" fmla="*/ 998785 w 10369008"/>
              <a:gd name="connsiteY1339" fmla="*/ 2948939 h 6858001"/>
              <a:gd name="connsiteX1340" fmla="*/ 1111124 w 10369008"/>
              <a:gd name="connsiteY1340" fmla="*/ 3061278 h 6858001"/>
              <a:gd name="connsiteX1341" fmla="*/ 1356541 w 10369008"/>
              <a:gd name="connsiteY1341" fmla="*/ 3061278 h 6858001"/>
              <a:gd name="connsiteX1342" fmla="*/ 1512086 w 10369008"/>
              <a:gd name="connsiteY1342" fmla="*/ 3216823 h 6858001"/>
              <a:gd name="connsiteX1343" fmla="*/ 1687293 w 10369008"/>
              <a:gd name="connsiteY1343" fmla="*/ 3216823 h 6858001"/>
              <a:gd name="connsiteX1344" fmla="*/ 1777163 w 10369008"/>
              <a:gd name="connsiteY1344" fmla="*/ 3126953 h 6858001"/>
              <a:gd name="connsiteX1345" fmla="*/ 2261083 w 10369008"/>
              <a:gd name="connsiteY1345" fmla="*/ 3126953 h 6858001"/>
              <a:gd name="connsiteX1346" fmla="*/ 2330297 w 10369008"/>
              <a:gd name="connsiteY1346" fmla="*/ 3057737 h 6858001"/>
              <a:gd name="connsiteX1347" fmla="*/ 2338442 w 10369008"/>
              <a:gd name="connsiteY1347" fmla="*/ 3002516 h 6858001"/>
              <a:gd name="connsiteX1348" fmla="*/ 2371748 w 10369008"/>
              <a:gd name="connsiteY1348" fmla="*/ 2988745 h 6858001"/>
              <a:gd name="connsiteX1349" fmla="*/ 2405071 w 10369008"/>
              <a:gd name="connsiteY1349" fmla="*/ 3002516 h 6858001"/>
              <a:gd name="connsiteX1350" fmla="*/ 2405071 w 10369008"/>
              <a:gd name="connsiteY1350" fmla="*/ 3069158 h 6858001"/>
              <a:gd name="connsiteX1351" fmla="*/ 2349834 w 10369008"/>
              <a:gd name="connsiteY1351" fmla="*/ 3077288 h 6858001"/>
              <a:gd name="connsiteX1352" fmla="*/ 2272532 w 10369008"/>
              <a:gd name="connsiteY1352" fmla="*/ 3154605 h 6858001"/>
              <a:gd name="connsiteX1353" fmla="*/ 1788612 w 10369008"/>
              <a:gd name="connsiteY1353" fmla="*/ 3154605 h 6858001"/>
              <a:gd name="connsiteX1354" fmla="*/ 1698740 w 10369008"/>
              <a:gd name="connsiteY1354" fmla="*/ 3244475 h 6858001"/>
              <a:gd name="connsiteX1355" fmla="*/ 1500638 w 10369008"/>
              <a:gd name="connsiteY1355" fmla="*/ 3244475 h 6858001"/>
              <a:gd name="connsiteX1356" fmla="*/ 1345092 w 10369008"/>
              <a:gd name="connsiteY1356" fmla="*/ 3088930 h 6858001"/>
              <a:gd name="connsiteX1357" fmla="*/ 1099675 w 10369008"/>
              <a:gd name="connsiteY1357" fmla="*/ 3088930 h 6858001"/>
              <a:gd name="connsiteX1358" fmla="*/ 987338 w 10369008"/>
              <a:gd name="connsiteY1358" fmla="*/ 2976591 h 6858001"/>
              <a:gd name="connsiteX1359" fmla="*/ 502768 w 10369008"/>
              <a:gd name="connsiteY1359" fmla="*/ 2976591 h 6858001"/>
              <a:gd name="connsiteX1360" fmla="*/ 379202 w 10369008"/>
              <a:gd name="connsiteY1360" fmla="*/ 3100157 h 6858001"/>
              <a:gd name="connsiteX1361" fmla="*/ 0 w 10369008"/>
              <a:gd name="connsiteY1361" fmla="*/ 3100157 h 6858001"/>
              <a:gd name="connsiteX1362" fmla="*/ 0 w 10369008"/>
              <a:gd name="connsiteY1362" fmla="*/ 3072517 h 6858001"/>
              <a:gd name="connsiteX1363" fmla="*/ 367741 w 10369008"/>
              <a:gd name="connsiteY1363" fmla="*/ 3072517 h 6858001"/>
              <a:gd name="connsiteX1364" fmla="*/ 6378854 w 10369008"/>
              <a:gd name="connsiteY1364" fmla="*/ 2897325 h 6858001"/>
              <a:gd name="connsiteX1365" fmla="*/ 6342795 w 10369008"/>
              <a:gd name="connsiteY1365" fmla="*/ 2933383 h 6858001"/>
              <a:gd name="connsiteX1366" fmla="*/ 6378854 w 10369008"/>
              <a:gd name="connsiteY1366" fmla="*/ 2969444 h 6858001"/>
              <a:gd name="connsiteX1367" fmla="*/ 6412120 w 10369008"/>
              <a:gd name="connsiteY1367" fmla="*/ 2947210 h 6858001"/>
              <a:gd name="connsiteX1368" fmla="*/ 6414912 w 10369008"/>
              <a:gd name="connsiteY1368" fmla="*/ 2933383 h 6858001"/>
              <a:gd name="connsiteX1369" fmla="*/ 6412120 w 10369008"/>
              <a:gd name="connsiteY1369" fmla="*/ 2919557 h 6858001"/>
              <a:gd name="connsiteX1370" fmla="*/ 6378854 w 10369008"/>
              <a:gd name="connsiteY1370" fmla="*/ 2897325 h 6858001"/>
              <a:gd name="connsiteX1371" fmla="*/ 3000731 w 10369008"/>
              <a:gd name="connsiteY1371" fmla="*/ 2892331 h 6858001"/>
              <a:gd name="connsiteX1372" fmla="*/ 2980189 w 10369008"/>
              <a:gd name="connsiteY1372" fmla="*/ 2894407 h 6858001"/>
              <a:gd name="connsiteX1373" fmla="*/ 2968435 w 10369008"/>
              <a:gd name="connsiteY1373" fmla="*/ 2902220 h 6858001"/>
              <a:gd name="connsiteX1374" fmla="*/ 2960637 w 10369008"/>
              <a:gd name="connsiteY1374" fmla="*/ 2913972 h 6858001"/>
              <a:gd name="connsiteX1375" fmla="*/ 2968380 w 10369008"/>
              <a:gd name="connsiteY1375" fmla="*/ 2953155 h 6858001"/>
              <a:gd name="connsiteX1376" fmla="*/ 2968435 w 10369008"/>
              <a:gd name="connsiteY1376" fmla="*/ 2953211 h 6858001"/>
              <a:gd name="connsiteX1377" fmla="*/ 3019428 w 10369008"/>
              <a:gd name="connsiteY1377" fmla="*/ 2953211 h 6858001"/>
              <a:gd name="connsiteX1378" fmla="*/ 3019428 w 10369008"/>
              <a:gd name="connsiteY1378" fmla="*/ 2902220 h 6858001"/>
              <a:gd name="connsiteX1379" fmla="*/ 3000731 w 10369008"/>
              <a:gd name="connsiteY1379" fmla="*/ 2892331 h 6858001"/>
              <a:gd name="connsiteX1380" fmla="*/ 6008987 w 10369008"/>
              <a:gd name="connsiteY1380" fmla="*/ 2821432 h 6858001"/>
              <a:gd name="connsiteX1381" fmla="*/ 6124147 w 10369008"/>
              <a:gd name="connsiteY1381" fmla="*/ 2821432 h 6858001"/>
              <a:gd name="connsiteX1382" fmla="*/ 6124147 w 10369008"/>
              <a:gd name="connsiteY1382" fmla="*/ 2936591 h 6858001"/>
              <a:gd name="connsiteX1383" fmla="*/ 6008987 w 10369008"/>
              <a:gd name="connsiteY1383" fmla="*/ 2936591 h 6858001"/>
              <a:gd name="connsiteX1384" fmla="*/ 5849196 w 10369008"/>
              <a:gd name="connsiteY1384" fmla="*/ 2821432 h 6858001"/>
              <a:gd name="connsiteX1385" fmla="*/ 5964356 w 10369008"/>
              <a:gd name="connsiteY1385" fmla="*/ 2821432 h 6858001"/>
              <a:gd name="connsiteX1386" fmla="*/ 5964356 w 10369008"/>
              <a:gd name="connsiteY1386" fmla="*/ 2936591 h 6858001"/>
              <a:gd name="connsiteX1387" fmla="*/ 5849196 w 10369008"/>
              <a:gd name="connsiteY1387" fmla="*/ 2936591 h 6858001"/>
              <a:gd name="connsiteX1388" fmla="*/ 5689392 w 10369008"/>
              <a:gd name="connsiteY1388" fmla="*/ 2821432 h 6858001"/>
              <a:gd name="connsiteX1389" fmla="*/ 5804552 w 10369008"/>
              <a:gd name="connsiteY1389" fmla="*/ 2821432 h 6858001"/>
              <a:gd name="connsiteX1390" fmla="*/ 5804552 w 10369008"/>
              <a:gd name="connsiteY1390" fmla="*/ 2936591 h 6858001"/>
              <a:gd name="connsiteX1391" fmla="*/ 5689392 w 10369008"/>
              <a:gd name="connsiteY1391" fmla="*/ 2936591 h 6858001"/>
              <a:gd name="connsiteX1392" fmla="*/ 5529588 w 10369008"/>
              <a:gd name="connsiteY1392" fmla="*/ 2821432 h 6858001"/>
              <a:gd name="connsiteX1393" fmla="*/ 5644760 w 10369008"/>
              <a:gd name="connsiteY1393" fmla="*/ 2821432 h 6858001"/>
              <a:gd name="connsiteX1394" fmla="*/ 5644760 w 10369008"/>
              <a:gd name="connsiteY1394" fmla="*/ 2936591 h 6858001"/>
              <a:gd name="connsiteX1395" fmla="*/ 5529588 w 10369008"/>
              <a:gd name="connsiteY1395" fmla="*/ 2936591 h 6858001"/>
              <a:gd name="connsiteX1396" fmla="*/ 5369798 w 10369008"/>
              <a:gd name="connsiteY1396" fmla="*/ 2821432 h 6858001"/>
              <a:gd name="connsiteX1397" fmla="*/ 5484958 w 10369008"/>
              <a:gd name="connsiteY1397" fmla="*/ 2821432 h 6858001"/>
              <a:gd name="connsiteX1398" fmla="*/ 5484958 w 10369008"/>
              <a:gd name="connsiteY1398" fmla="*/ 2936591 h 6858001"/>
              <a:gd name="connsiteX1399" fmla="*/ 5369798 w 10369008"/>
              <a:gd name="connsiteY1399" fmla="*/ 2936591 h 6858001"/>
              <a:gd name="connsiteX1400" fmla="*/ 5210008 w 10369008"/>
              <a:gd name="connsiteY1400" fmla="*/ 2821432 h 6858001"/>
              <a:gd name="connsiteX1401" fmla="*/ 5325166 w 10369008"/>
              <a:gd name="connsiteY1401" fmla="*/ 2821432 h 6858001"/>
              <a:gd name="connsiteX1402" fmla="*/ 5325166 w 10369008"/>
              <a:gd name="connsiteY1402" fmla="*/ 2936591 h 6858001"/>
              <a:gd name="connsiteX1403" fmla="*/ 5210008 w 10369008"/>
              <a:gd name="connsiteY1403" fmla="*/ 2936591 h 6858001"/>
              <a:gd name="connsiteX1404" fmla="*/ 5050217 w 10369008"/>
              <a:gd name="connsiteY1404" fmla="*/ 2821432 h 6858001"/>
              <a:gd name="connsiteX1405" fmla="*/ 5165377 w 10369008"/>
              <a:gd name="connsiteY1405" fmla="*/ 2821432 h 6858001"/>
              <a:gd name="connsiteX1406" fmla="*/ 5165377 w 10369008"/>
              <a:gd name="connsiteY1406" fmla="*/ 2936591 h 6858001"/>
              <a:gd name="connsiteX1407" fmla="*/ 5050217 w 10369008"/>
              <a:gd name="connsiteY1407" fmla="*/ 2936591 h 6858001"/>
              <a:gd name="connsiteX1408" fmla="*/ 4890413 w 10369008"/>
              <a:gd name="connsiteY1408" fmla="*/ 2821432 h 6858001"/>
              <a:gd name="connsiteX1409" fmla="*/ 5005586 w 10369008"/>
              <a:gd name="connsiteY1409" fmla="*/ 2821432 h 6858001"/>
              <a:gd name="connsiteX1410" fmla="*/ 5005586 w 10369008"/>
              <a:gd name="connsiteY1410" fmla="*/ 2936591 h 6858001"/>
              <a:gd name="connsiteX1411" fmla="*/ 4890413 w 10369008"/>
              <a:gd name="connsiteY1411" fmla="*/ 2936591 h 6858001"/>
              <a:gd name="connsiteX1412" fmla="*/ 4730623 w 10369008"/>
              <a:gd name="connsiteY1412" fmla="*/ 2821432 h 6858001"/>
              <a:gd name="connsiteX1413" fmla="*/ 4845781 w 10369008"/>
              <a:gd name="connsiteY1413" fmla="*/ 2821432 h 6858001"/>
              <a:gd name="connsiteX1414" fmla="*/ 4845781 w 10369008"/>
              <a:gd name="connsiteY1414" fmla="*/ 2936591 h 6858001"/>
              <a:gd name="connsiteX1415" fmla="*/ 4730623 w 10369008"/>
              <a:gd name="connsiteY1415" fmla="*/ 2936591 h 6858001"/>
              <a:gd name="connsiteX1416" fmla="*/ 4570819 w 10369008"/>
              <a:gd name="connsiteY1416" fmla="*/ 2821432 h 6858001"/>
              <a:gd name="connsiteX1417" fmla="*/ 4685979 w 10369008"/>
              <a:gd name="connsiteY1417" fmla="*/ 2821432 h 6858001"/>
              <a:gd name="connsiteX1418" fmla="*/ 4685979 w 10369008"/>
              <a:gd name="connsiteY1418" fmla="*/ 2936591 h 6858001"/>
              <a:gd name="connsiteX1419" fmla="*/ 4570819 w 10369008"/>
              <a:gd name="connsiteY1419" fmla="*/ 2936591 h 6858001"/>
              <a:gd name="connsiteX1420" fmla="*/ 4411028 w 10369008"/>
              <a:gd name="connsiteY1420" fmla="*/ 2821432 h 6858001"/>
              <a:gd name="connsiteX1421" fmla="*/ 4526188 w 10369008"/>
              <a:gd name="connsiteY1421" fmla="*/ 2821432 h 6858001"/>
              <a:gd name="connsiteX1422" fmla="*/ 4526188 w 10369008"/>
              <a:gd name="connsiteY1422" fmla="*/ 2936591 h 6858001"/>
              <a:gd name="connsiteX1423" fmla="*/ 4411028 w 10369008"/>
              <a:gd name="connsiteY1423" fmla="*/ 2936591 h 6858001"/>
              <a:gd name="connsiteX1424" fmla="*/ 4251224 w 10369008"/>
              <a:gd name="connsiteY1424" fmla="*/ 2821432 h 6858001"/>
              <a:gd name="connsiteX1425" fmla="*/ 4366398 w 10369008"/>
              <a:gd name="connsiteY1425" fmla="*/ 2821432 h 6858001"/>
              <a:gd name="connsiteX1426" fmla="*/ 4366398 w 10369008"/>
              <a:gd name="connsiteY1426" fmla="*/ 2936591 h 6858001"/>
              <a:gd name="connsiteX1427" fmla="*/ 4251224 w 10369008"/>
              <a:gd name="connsiteY1427" fmla="*/ 2936591 h 6858001"/>
              <a:gd name="connsiteX1428" fmla="*/ 8598341 w 10369008"/>
              <a:gd name="connsiteY1428" fmla="*/ 2809323 h 6858001"/>
              <a:gd name="connsiteX1429" fmla="*/ 8579762 w 10369008"/>
              <a:gd name="connsiteY1429" fmla="*/ 2818902 h 6858001"/>
              <a:gd name="connsiteX1430" fmla="*/ 8579404 w 10369008"/>
              <a:gd name="connsiteY1430" fmla="*/ 2819262 h 6858001"/>
              <a:gd name="connsiteX1431" fmla="*/ 8579209 w 10369008"/>
              <a:gd name="connsiteY1431" fmla="*/ 2819470 h 6858001"/>
              <a:gd name="connsiteX1432" fmla="*/ 8579404 w 10369008"/>
              <a:gd name="connsiteY1432" fmla="*/ 2870253 h 6858001"/>
              <a:gd name="connsiteX1433" fmla="*/ 8630395 w 10369008"/>
              <a:gd name="connsiteY1433" fmla="*/ 2870253 h 6858001"/>
              <a:gd name="connsiteX1434" fmla="*/ 8638220 w 10369008"/>
              <a:gd name="connsiteY1434" fmla="*/ 2831001 h 6858001"/>
              <a:gd name="connsiteX1435" fmla="*/ 8630395 w 10369008"/>
              <a:gd name="connsiteY1435" fmla="*/ 2819262 h 6858001"/>
              <a:gd name="connsiteX1436" fmla="*/ 8618683 w 10369008"/>
              <a:gd name="connsiteY1436" fmla="*/ 2811450 h 6858001"/>
              <a:gd name="connsiteX1437" fmla="*/ 8598341 w 10369008"/>
              <a:gd name="connsiteY1437" fmla="*/ 2809323 h 6858001"/>
              <a:gd name="connsiteX1438" fmla="*/ 7313399 w 10369008"/>
              <a:gd name="connsiteY1438" fmla="*/ 2796988 h 6858001"/>
              <a:gd name="connsiteX1439" fmla="*/ 7299573 w 10369008"/>
              <a:gd name="connsiteY1439" fmla="*/ 2799837 h 6858001"/>
              <a:gd name="connsiteX1440" fmla="*/ 7278239 w 10369008"/>
              <a:gd name="connsiteY1440" fmla="*/ 2832135 h 6858001"/>
              <a:gd name="connsiteX1441" fmla="*/ 7313399 w 10369008"/>
              <a:gd name="connsiteY1441" fmla="*/ 2867309 h 6858001"/>
              <a:gd name="connsiteX1442" fmla="*/ 7348560 w 10369008"/>
              <a:gd name="connsiteY1442" fmla="*/ 2832135 h 6858001"/>
              <a:gd name="connsiteX1443" fmla="*/ 7327226 w 10369008"/>
              <a:gd name="connsiteY1443" fmla="*/ 2799837 h 6858001"/>
              <a:gd name="connsiteX1444" fmla="*/ 7313399 w 10369008"/>
              <a:gd name="connsiteY1444" fmla="*/ 2796988 h 6858001"/>
              <a:gd name="connsiteX1445" fmla="*/ 0 w 10369008"/>
              <a:gd name="connsiteY1445" fmla="*/ 2772653 h 6858001"/>
              <a:gd name="connsiteX1446" fmla="*/ 1119765 w 10369008"/>
              <a:gd name="connsiteY1446" fmla="*/ 2772653 h 6858001"/>
              <a:gd name="connsiteX1447" fmla="*/ 1249387 w 10369008"/>
              <a:gd name="connsiteY1447" fmla="*/ 2902275 h 6858001"/>
              <a:gd name="connsiteX1448" fmla="*/ 1663097 w 10369008"/>
              <a:gd name="connsiteY1448" fmla="*/ 2902275 h 6858001"/>
              <a:gd name="connsiteX1449" fmla="*/ 1777163 w 10369008"/>
              <a:gd name="connsiteY1449" fmla="*/ 2788208 h 6858001"/>
              <a:gd name="connsiteX1450" fmla="*/ 2873975 w 10369008"/>
              <a:gd name="connsiteY1450" fmla="*/ 2788208 h 6858001"/>
              <a:gd name="connsiteX1451" fmla="*/ 2972016 w 10369008"/>
              <a:gd name="connsiteY1451" fmla="*/ 2886264 h 6858001"/>
              <a:gd name="connsiteX1452" fmla="*/ 2994236 w 10369008"/>
              <a:gd name="connsiteY1452" fmla="*/ 2880776 h 6858001"/>
              <a:gd name="connsiteX1453" fmla="*/ 3027253 w 10369008"/>
              <a:gd name="connsiteY1453" fmla="*/ 2894407 h 6858001"/>
              <a:gd name="connsiteX1454" fmla="*/ 3027253 w 10369008"/>
              <a:gd name="connsiteY1454" fmla="*/ 2961036 h 6858001"/>
              <a:gd name="connsiteX1455" fmla="*/ 2960624 w 10369008"/>
              <a:gd name="connsiteY1455" fmla="*/ 2961036 h 6858001"/>
              <a:gd name="connsiteX1456" fmla="*/ 2952481 w 10369008"/>
              <a:gd name="connsiteY1456" fmla="*/ 2905815 h 6858001"/>
              <a:gd name="connsiteX1457" fmla="*/ 2862512 w 10369008"/>
              <a:gd name="connsiteY1457" fmla="*/ 2815861 h 6858001"/>
              <a:gd name="connsiteX1458" fmla="*/ 1788612 w 10369008"/>
              <a:gd name="connsiteY1458" fmla="*/ 2815861 h 6858001"/>
              <a:gd name="connsiteX1459" fmla="*/ 1674545 w 10369008"/>
              <a:gd name="connsiteY1459" fmla="*/ 2929927 h 6858001"/>
              <a:gd name="connsiteX1460" fmla="*/ 1237938 w 10369008"/>
              <a:gd name="connsiteY1460" fmla="*/ 2929927 h 6858001"/>
              <a:gd name="connsiteX1461" fmla="*/ 1108317 w 10369008"/>
              <a:gd name="connsiteY1461" fmla="*/ 2800306 h 6858001"/>
              <a:gd name="connsiteX1462" fmla="*/ 0 w 10369008"/>
              <a:gd name="connsiteY1462" fmla="*/ 2800306 h 6858001"/>
              <a:gd name="connsiteX1463" fmla="*/ 8065659 w 10369008"/>
              <a:gd name="connsiteY1463" fmla="*/ 2662278 h 6858001"/>
              <a:gd name="connsiteX1464" fmla="*/ 8029601 w 10369008"/>
              <a:gd name="connsiteY1464" fmla="*/ 2698337 h 6858001"/>
              <a:gd name="connsiteX1465" fmla="*/ 8065659 w 10369008"/>
              <a:gd name="connsiteY1465" fmla="*/ 2734397 h 6858001"/>
              <a:gd name="connsiteX1466" fmla="*/ 8098940 w 10369008"/>
              <a:gd name="connsiteY1466" fmla="*/ 2712163 h 6858001"/>
              <a:gd name="connsiteX1467" fmla="*/ 8101704 w 10369008"/>
              <a:gd name="connsiteY1467" fmla="*/ 2698337 h 6858001"/>
              <a:gd name="connsiteX1468" fmla="*/ 8098940 w 10369008"/>
              <a:gd name="connsiteY1468" fmla="*/ 2684511 h 6858001"/>
              <a:gd name="connsiteX1469" fmla="*/ 8065659 w 10369008"/>
              <a:gd name="connsiteY1469" fmla="*/ 2662278 h 6858001"/>
              <a:gd name="connsiteX1470" fmla="*/ 6434159 w 10369008"/>
              <a:gd name="connsiteY1470" fmla="*/ 2662278 h 6858001"/>
              <a:gd name="connsiteX1471" fmla="*/ 6398100 w 10369008"/>
              <a:gd name="connsiteY1471" fmla="*/ 2698337 h 6858001"/>
              <a:gd name="connsiteX1472" fmla="*/ 6434159 w 10369008"/>
              <a:gd name="connsiteY1472" fmla="*/ 2734397 h 6858001"/>
              <a:gd name="connsiteX1473" fmla="*/ 6467439 w 10369008"/>
              <a:gd name="connsiteY1473" fmla="*/ 2712163 h 6858001"/>
              <a:gd name="connsiteX1474" fmla="*/ 6470205 w 10369008"/>
              <a:gd name="connsiteY1474" fmla="*/ 2698337 h 6858001"/>
              <a:gd name="connsiteX1475" fmla="*/ 6467439 w 10369008"/>
              <a:gd name="connsiteY1475" fmla="*/ 2684511 h 6858001"/>
              <a:gd name="connsiteX1476" fmla="*/ 6434159 w 10369008"/>
              <a:gd name="connsiteY1476" fmla="*/ 2662278 h 6858001"/>
              <a:gd name="connsiteX1477" fmla="*/ 3968572 w 10369008"/>
              <a:gd name="connsiteY1477" fmla="*/ 2657286 h 6858001"/>
              <a:gd name="connsiteX1478" fmla="*/ 3948028 w 10369008"/>
              <a:gd name="connsiteY1478" fmla="*/ 2659375 h 6858001"/>
              <a:gd name="connsiteX1479" fmla="*/ 3936275 w 10369008"/>
              <a:gd name="connsiteY1479" fmla="*/ 2667173 h 6858001"/>
              <a:gd name="connsiteX1480" fmla="*/ 3928464 w 10369008"/>
              <a:gd name="connsiteY1480" fmla="*/ 2678925 h 6858001"/>
              <a:gd name="connsiteX1481" fmla="*/ 3936275 w 10369008"/>
              <a:gd name="connsiteY1481" fmla="*/ 2718164 h 6858001"/>
              <a:gd name="connsiteX1482" fmla="*/ 3987280 w 10369008"/>
              <a:gd name="connsiteY1482" fmla="*/ 2718164 h 6858001"/>
              <a:gd name="connsiteX1483" fmla="*/ 3987280 w 10369008"/>
              <a:gd name="connsiteY1483" fmla="*/ 2667173 h 6858001"/>
              <a:gd name="connsiteX1484" fmla="*/ 3968572 w 10369008"/>
              <a:gd name="connsiteY1484" fmla="*/ 2657286 h 6858001"/>
              <a:gd name="connsiteX1485" fmla="*/ 6008960 w 10369008"/>
              <a:gd name="connsiteY1485" fmla="*/ 2646130 h 6858001"/>
              <a:gd name="connsiteX1486" fmla="*/ 6124118 w 10369008"/>
              <a:gd name="connsiteY1486" fmla="*/ 2646130 h 6858001"/>
              <a:gd name="connsiteX1487" fmla="*/ 6124118 w 10369008"/>
              <a:gd name="connsiteY1487" fmla="*/ 2761289 h 6858001"/>
              <a:gd name="connsiteX1488" fmla="*/ 6008960 w 10369008"/>
              <a:gd name="connsiteY1488" fmla="*/ 2761289 h 6858001"/>
              <a:gd name="connsiteX1489" fmla="*/ 5849156 w 10369008"/>
              <a:gd name="connsiteY1489" fmla="*/ 2646130 h 6858001"/>
              <a:gd name="connsiteX1490" fmla="*/ 5964315 w 10369008"/>
              <a:gd name="connsiteY1490" fmla="*/ 2646130 h 6858001"/>
              <a:gd name="connsiteX1491" fmla="*/ 5964315 w 10369008"/>
              <a:gd name="connsiteY1491" fmla="*/ 2761289 h 6858001"/>
              <a:gd name="connsiteX1492" fmla="*/ 5849156 w 10369008"/>
              <a:gd name="connsiteY1492" fmla="*/ 2761289 h 6858001"/>
              <a:gd name="connsiteX1493" fmla="*/ 5689364 w 10369008"/>
              <a:gd name="connsiteY1493" fmla="*/ 2646130 h 6858001"/>
              <a:gd name="connsiteX1494" fmla="*/ 5804524 w 10369008"/>
              <a:gd name="connsiteY1494" fmla="*/ 2646130 h 6858001"/>
              <a:gd name="connsiteX1495" fmla="*/ 5804524 w 10369008"/>
              <a:gd name="connsiteY1495" fmla="*/ 2761289 h 6858001"/>
              <a:gd name="connsiteX1496" fmla="*/ 5689364 w 10369008"/>
              <a:gd name="connsiteY1496" fmla="*/ 2761289 h 6858001"/>
              <a:gd name="connsiteX1497" fmla="*/ 5529560 w 10369008"/>
              <a:gd name="connsiteY1497" fmla="*/ 2646130 h 6858001"/>
              <a:gd name="connsiteX1498" fmla="*/ 5644720 w 10369008"/>
              <a:gd name="connsiteY1498" fmla="*/ 2646130 h 6858001"/>
              <a:gd name="connsiteX1499" fmla="*/ 5644720 w 10369008"/>
              <a:gd name="connsiteY1499" fmla="*/ 2761289 h 6858001"/>
              <a:gd name="connsiteX1500" fmla="*/ 5529560 w 10369008"/>
              <a:gd name="connsiteY1500" fmla="*/ 2761289 h 6858001"/>
              <a:gd name="connsiteX1501" fmla="*/ 5369784 w 10369008"/>
              <a:gd name="connsiteY1501" fmla="*/ 2646130 h 6858001"/>
              <a:gd name="connsiteX1502" fmla="*/ 5484943 w 10369008"/>
              <a:gd name="connsiteY1502" fmla="*/ 2646130 h 6858001"/>
              <a:gd name="connsiteX1503" fmla="*/ 5484943 w 10369008"/>
              <a:gd name="connsiteY1503" fmla="*/ 2761289 h 6858001"/>
              <a:gd name="connsiteX1504" fmla="*/ 5369784 w 10369008"/>
              <a:gd name="connsiteY1504" fmla="*/ 2761289 h 6858001"/>
              <a:gd name="connsiteX1505" fmla="*/ 5209979 w 10369008"/>
              <a:gd name="connsiteY1505" fmla="*/ 2646130 h 6858001"/>
              <a:gd name="connsiteX1506" fmla="*/ 5325139 w 10369008"/>
              <a:gd name="connsiteY1506" fmla="*/ 2646130 h 6858001"/>
              <a:gd name="connsiteX1507" fmla="*/ 5325139 w 10369008"/>
              <a:gd name="connsiteY1507" fmla="*/ 2761289 h 6858001"/>
              <a:gd name="connsiteX1508" fmla="*/ 5209979 w 10369008"/>
              <a:gd name="connsiteY1508" fmla="*/ 2761289 h 6858001"/>
              <a:gd name="connsiteX1509" fmla="*/ 5050190 w 10369008"/>
              <a:gd name="connsiteY1509" fmla="*/ 2646130 h 6858001"/>
              <a:gd name="connsiteX1510" fmla="*/ 5165349 w 10369008"/>
              <a:gd name="connsiteY1510" fmla="*/ 2646130 h 6858001"/>
              <a:gd name="connsiteX1511" fmla="*/ 5165349 w 10369008"/>
              <a:gd name="connsiteY1511" fmla="*/ 2761289 h 6858001"/>
              <a:gd name="connsiteX1512" fmla="*/ 5050190 w 10369008"/>
              <a:gd name="connsiteY1512" fmla="*/ 2761289 h 6858001"/>
              <a:gd name="connsiteX1513" fmla="*/ 4890386 w 10369008"/>
              <a:gd name="connsiteY1513" fmla="*/ 2646130 h 6858001"/>
              <a:gd name="connsiteX1514" fmla="*/ 5005545 w 10369008"/>
              <a:gd name="connsiteY1514" fmla="*/ 2646130 h 6858001"/>
              <a:gd name="connsiteX1515" fmla="*/ 5005545 w 10369008"/>
              <a:gd name="connsiteY1515" fmla="*/ 2761289 h 6858001"/>
              <a:gd name="connsiteX1516" fmla="*/ 4890386 w 10369008"/>
              <a:gd name="connsiteY1516" fmla="*/ 2761289 h 6858001"/>
              <a:gd name="connsiteX1517" fmla="*/ 4730596 w 10369008"/>
              <a:gd name="connsiteY1517" fmla="*/ 2646130 h 6858001"/>
              <a:gd name="connsiteX1518" fmla="*/ 4845754 w 10369008"/>
              <a:gd name="connsiteY1518" fmla="*/ 2646130 h 6858001"/>
              <a:gd name="connsiteX1519" fmla="*/ 4845754 w 10369008"/>
              <a:gd name="connsiteY1519" fmla="*/ 2761289 h 6858001"/>
              <a:gd name="connsiteX1520" fmla="*/ 4730596 w 10369008"/>
              <a:gd name="connsiteY1520" fmla="*/ 2761289 h 6858001"/>
              <a:gd name="connsiteX1521" fmla="*/ 4570792 w 10369008"/>
              <a:gd name="connsiteY1521" fmla="*/ 2646130 h 6858001"/>
              <a:gd name="connsiteX1522" fmla="*/ 4685950 w 10369008"/>
              <a:gd name="connsiteY1522" fmla="*/ 2646130 h 6858001"/>
              <a:gd name="connsiteX1523" fmla="*/ 4685950 w 10369008"/>
              <a:gd name="connsiteY1523" fmla="*/ 2761289 h 6858001"/>
              <a:gd name="connsiteX1524" fmla="*/ 4570792 w 10369008"/>
              <a:gd name="connsiteY1524" fmla="*/ 2761289 h 6858001"/>
              <a:gd name="connsiteX1525" fmla="*/ 4411000 w 10369008"/>
              <a:gd name="connsiteY1525" fmla="*/ 2646130 h 6858001"/>
              <a:gd name="connsiteX1526" fmla="*/ 4526160 w 10369008"/>
              <a:gd name="connsiteY1526" fmla="*/ 2646130 h 6858001"/>
              <a:gd name="connsiteX1527" fmla="*/ 4526160 w 10369008"/>
              <a:gd name="connsiteY1527" fmla="*/ 2761289 h 6858001"/>
              <a:gd name="connsiteX1528" fmla="*/ 4411000 w 10369008"/>
              <a:gd name="connsiteY1528" fmla="*/ 2761289 h 6858001"/>
              <a:gd name="connsiteX1529" fmla="*/ 4251211 w 10369008"/>
              <a:gd name="connsiteY1529" fmla="*/ 2646130 h 6858001"/>
              <a:gd name="connsiteX1530" fmla="*/ 4366369 w 10369008"/>
              <a:gd name="connsiteY1530" fmla="*/ 2646130 h 6858001"/>
              <a:gd name="connsiteX1531" fmla="*/ 4366369 w 10369008"/>
              <a:gd name="connsiteY1531" fmla="*/ 2761289 h 6858001"/>
              <a:gd name="connsiteX1532" fmla="*/ 4251211 w 10369008"/>
              <a:gd name="connsiteY1532" fmla="*/ 2761289 h 6858001"/>
              <a:gd name="connsiteX1533" fmla="*/ 7313399 w 10369008"/>
              <a:gd name="connsiteY1533" fmla="*/ 2543207 h 6858001"/>
              <a:gd name="connsiteX1534" fmla="*/ 7278239 w 10369008"/>
              <a:gd name="connsiteY1534" fmla="*/ 2578367 h 6858001"/>
              <a:gd name="connsiteX1535" fmla="*/ 7299573 w 10369008"/>
              <a:gd name="connsiteY1535" fmla="*/ 2610665 h 6858001"/>
              <a:gd name="connsiteX1536" fmla="*/ 7313399 w 10369008"/>
              <a:gd name="connsiteY1536" fmla="*/ 2613513 h 6858001"/>
              <a:gd name="connsiteX1537" fmla="*/ 7327226 w 10369008"/>
              <a:gd name="connsiteY1537" fmla="*/ 2610665 h 6858001"/>
              <a:gd name="connsiteX1538" fmla="*/ 7348560 w 10369008"/>
              <a:gd name="connsiteY1538" fmla="*/ 2578367 h 6858001"/>
              <a:gd name="connsiteX1539" fmla="*/ 7313399 w 10369008"/>
              <a:gd name="connsiteY1539" fmla="*/ 2543207 h 6858001"/>
              <a:gd name="connsiteX1540" fmla="*/ 7313399 w 10369008"/>
              <a:gd name="connsiteY1540" fmla="*/ 2532422 h 6858001"/>
              <a:gd name="connsiteX1541" fmla="*/ 7359331 w 10369008"/>
              <a:gd name="connsiteY1541" fmla="*/ 2578367 h 6858001"/>
              <a:gd name="connsiteX1542" fmla="*/ 7327226 w 10369008"/>
              <a:gd name="connsiteY1542" fmla="*/ 2621933 h 6858001"/>
              <a:gd name="connsiteX1543" fmla="*/ 7327226 w 10369008"/>
              <a:gd name="connsiteY1543" fmla="*/ 2788554 h 6858001"/>
              <a:gd name="connsiteX1544" fmla="*/ 7359331 w 10369008"/>
              <a:gd name="connsiteY1544" fmla="*/ 2832135 h 6858001"/>
              <a:gd name="connsiteX1545" fmla="*/ 7313399 w 10369008"/>
              <a:gd name="connsiteY1545" fmla="*/ 2878078 h 6858001"/>
              <a:gd name="connsiteX1546" fmla="*/ 7267455 w 10369008"/>
              <a:gd name="connsiteY1546" fmla="*/ 2832135 h 6858001"/>
              <a:gd name="connsiteX1547" fmla="*/ 7299573 w 10369008"/>
              <a:gd name="connsiteY1547" fmla="*/ 2788554 h 6858001"/>
              <a:gd name="connsiteX1548" fmla="*/ 7299573 w 10369008"/>
              <a:gd name="connsiteY1548" fmla="*/ 2621933 h 6858001"/>
              <a:gd name="connsiteX1549" fmla="*/ 7267455 w 10369008"/>
              <a:gd name="connsiteY1549" fmla="*/ 2578367 h 6858001"/>
              <a:gd name="connsiteX1550" fmla="*/ 7313399 w 10369008"/>
              <a:gd name="connsiteY1550" fmla="*/ 2532422 h 6858001"/>
              <a:gd name="connsiteX1551" fmla="*/ 2385520 w 10369008"/>
              <a:gd name="connsiteY1551" fmla="*/ 2532422 h 6858001"/>
              <a:gd name="connsiteX1552" fmla="*/ 2853235 w 10369008"/>
              <a:gd name="connsiteY1552" fmla="*/ 2532422 h 6858001"/>
              <a:gd name="connsiteX1553" fmla="*/ 3765770 w 10369008"/>
              <a:gd name="connsiteY1553" fmla="*/ 3444957 h 6858001"/>
              <a:gd name="connsiteX1554" fmla="*/ 3903175 w 10369008"/>
              <a:gd name="connsiteY1554" fmla="*/ 3444957 h 6858001"/>
              <a:gd name="connsiteX1555" fmla="*/ 3947973 w 10369008"/>
              <a:gd name="connsiteY1555" fmla="*/ 3411662 h 6858001"/>
              <a:gd name="connsiteX1556" fmla="*/ 3995093 w 10369008"/>
              <a:gd name="connsiteY1556" fmla="*/ 3458783 h 6858001"/>
              <a:gd name="connsiteX1557" fmla="*/ 3947973 w 10369008"/>
              <a:gd name="connsiteY1557" fmla="*/ 3505916 h 6858001"/>
              <a:gd name="connsiteX1558" fmla="*/ 3903175 w 10369008"/>
              <a:gd name="connsiteY1558" fmla="*/ 3472609 h 6858001"/>
              <a:gd name="connsiteX1559" fmla="*/ 3754321 w 10369008"/>
              <a:gd name="connsiteY1559" fmla="*/ 3472609 h 6858001"/>
              <a:gd name="connsiteX1560" fmla="*/ 2841787 w 10369008"/>
              <a:gd name="connsiteY1560" fmla="*/ 2560074 h 6858001"/>
              <a:gd name="connsiteX1561" fmla="*/ 2396968 w 10369008"/>
              <a:gd name="connsiteY1561" fmla="*/ 2560074 h 6858001"/>
              <a:gd name="connsiteX1562" fmla="*/ 2265619 w 10369008"/>
              <a:gd name="connsiteY1562" fmla="*/ 2691424 h 6858001"/>
              <a:gd name="connsiteX1563" fmla="*/ 1528290 w 10369008"/>
              <a:gd name="connsiteY1563" fmla="*/ 2691424 h 6858001"/>
              <a:gd name="connsiteX1564" fmla="*/ 1455702 w 10369008"/>
              <a:gd name="connsiteY1564" fmla="*/ 2618837 h 6858001"/>
              <a:gd name="connsiteX1565" fmla="*/ 0 w 10369008"/>
              <a:gd name="connsiteY1565" fmla="*/ 2618837 h 6858001"/>
              <a:gd name="connsiteX1566" fmla="*/ 0 w 10369008"/>
              <a:gd name="connsiteY1566" fmla="*/ 2591184 h 6858001"/>
              <a:gd name="connsiteX1567" fmla="*/ 1467151 w 10369008"/>
              <a:gd name="connsiteY1567" fmla="*/ 2591184 h 6858001"/>
              <a:gd name="connsiteX1568" fmla="*/ 1539739 w 10369008"/>
              <a:gd name="connsiteY1568" fmla="*/ 2663772 h 6858001"/>
              <a:gd name="connsiteX1569" fmla="*/ 2254171 w 10369008"/>
              <a:gd name="connsiteY1569" fmla="*/ 2663772 h 6858001"/>
              <a:gd name="connsiteX1570" fmla="*/ 6008918 w 10369008"/>
              <a:gd name="connsiteY1570" fmla="*/ 2470812 h 6858001"/>
              <a:gd name="connsiteX1571" fmla="*/ 6124092 w 10369008"/>
              <a:gd name="connsiteY1571" fmla="*/ 2470812 h 6858001"/>
              <a:gd name="connsiteX1572" fmla="*/ 6124092 w 10369008"/>
              <a:gd name="connsiteY1572" fmla="*/ 2585972 h 6858001"/>
              <a:gd name="connsiteX1573" fmla="*/ 6008918 w 10369008"/>
              <a:gd name="connsiteY1573" fmla="*/ 2585972 h 6858001"/>
              <a:gd name="connsiteX1574" fmla="*/ 5849127 w 10369008"/>
              <a:gd name="connsiteY1574" fmla="*/ 2470812 h 6858001"/>
              <a:gd name="connsiteX1575" fmla="*/ 5964286 w 10369008"/>
              <a:gd name="connsiteY1575" fmla="*/ 2470812 h 6858001"/>
              <a:gd name="connsiteX1576" fmla="*/ 5964286 w 10369008"/>
              <a:gd name="connsiteY1576" fmla="*/ 2585972 h 6858001"/>
              <a:gd name="connsiteX1577" fmla="*/ 5849127 w 10369008"/>
              <a:gd name="connsiteY1577" fmla="*/ 2585972 h 6858001"/>
              <a:gd name="connsiteX1578" fmla="*/ 5689337 w 10369008"/>
              <a:gd name="connsiteY1578" fmla="*/ 2470812 h 6858001"/>
              <a:gd name="connsiteX1579" fmla="*/ 5804496 w 10369008"/>
              <a:gd name="connsiteY1579" fmla="*/ 2470812 h 6858001"/>
              <a:gd name="connsiteX1580" fmla="*/ 5804496 w 10369008"/>
              <a:gd name="connsiteY1580" fmla="*/ 2585972 h 6858001"/>
              <a:gd name="connsiteX1581" fmla="*/ 5689337 w 10369008"/>
              <a:gd name="connsiteY1581" fmla="*/ 2585972 h 6858001"/>
              <a:gd name="connsiteX1582" fmla="*/ 5529547 w 10369008"/>
              <a:gd name="connsiteY1582" fmla="*/ 2470812 h 6858001"/>
              <a:gd name="connsiteX1583" fmla="*/ 5644705 w 10369008"/>
              <a:gd name="connsiteY1583" fmla="*/ 2470812 h 6858001"/>
              <a:gd name="connsiteX1584" fmla="*/ 5644705 w 10369008"/>
              <a:gd name="connsiteY1584" fmla="*/ 2585972 h 6858001"/>
              <a:gd name="connsiteX1585" fmla="*/ 5529547 w 10369008"/>
              <a:gd name="connsiteY1585" fmla="*/ 2585972 h 6858001"/>
              <a:gd name="connsiteX1586" fmla="*/ 5369756 w 10369008"/>
              <a:gd name="connsiteY1586" fmla="*/ 2470812 h 6858001"/>
              <a:gd name="connsiteX1587" fmla="*/ 5484916 w 10369008"/>
              <a:gd name="connsiteY1587" fmla="*/ 2470812 h 6858001"/>
              <a:gd name="connsiteX1588" fmla="*/ 5484916 w 10369008"/>
              <a:gd name="connsiteY1588" fmla="*/ 2585972 h 6858001"/>
              <a:gd name="connsiteX1589" fmla="*/ 5369756 w 10369008"/>
              <a:gd name="connsiteY1589" fmla="*/ 2585972 h 6858001"/>
              <a:gd name="connsiteX1590" fmla="*/ 5209952 w 10369008"/>
              <a:gd name="connsiteY1590" fmla="*/ 2470812 h 6858001"/>
              <a:gd name="connsiteX1591" fmla="*/ 5325111 w 10369008"/>
              <a:gd name="connsiteY1591" fmla="*/ 2470812 h 6858001"/>
              <a:gd name="connsiteX1592" fmla="*/ 5325111 w 10369008"/>
              <a:gd name="connsiteY1592" fmla="*/ 2585972 h 6858001"/>
              <a:gd name="connsiteX1593" fmla="*/ 5209952 w 10369008"/>
              <a:gd name="connsiteY1593" fmla="*/ 2585972 h 6858001"/>
              <a:gd name="connsiteX1594" fmla="*/ 5050148 w 10369008"/>
              <a:gd name="connsiteY1594" fmla="*/ 2470812 h 6858001"/>
              <a:gd name="connsiteX1595" fmla="*/ 5165307 w 10369008"/>
              <a:gd name="connsiteY1595" fmla="*/ 2470812 h 6858001"/>
              <a:gd name="connsiteX1596" fmla="*/ 5165307 w 10369008"/>
              <a:gd name="connsiteY1596" fmla="*/ 2585972 h 6858001"/>
              <a:gd name="connsiteX1597" fmla="*/ 5050148 w 10369008"/>
              <a:gd name="connsiteY1597" fmla="*/ 2585972 h 6858001"/>
              <a:gd name="connsiteX1598" fmla="*/ 4890358 w 10369008"/>
              <a:gd name="connsiteY1598" fmla="*/ 2470812 h 6858001"/>
              <a:gd name="connsiteX1599" fmla="*/ 5005517 w 10369008"/>
              <a:gd name="connsiteY1599" fmla="*/ 2470812 h 6858001"/>
              <a:gd name="connsiteX1600" fmla="*/ 5005517 w 10369008"/>
              <a:gd name="connsiteY1600" fmla="*/ 2585972 h 6858001"/>
              <a:gd name="connsiteX1601" fmla="*/ 4890358 w 10369008"/>
              <a:gd name="connsiteY1601" fmla="*/ 2585972 h 6858001"/>
              <a:gd name="connsiteX1602" fmla="*/ 4730567 w 10369008"/>
              <a:gd name="connsiteY1602" fmla="*/ 2470812 h 6858001"/>
              <a:gd name="connsiteX1603" fmla="*/ 4845726 w 10369008"/>
              <a:gd name="connsiteY1603" fmla="*/ 2470812 h 6858001"/>
              <a:gd name="connsiteX1604" fmla="*/ 4845726 w 10369008"/>
              <a:gd name="connsiteY1604" fmla="*/ 2585972 h 6858001"/>
              <a:gd name="connsiteX1605" fmla="*/ 4730567 w 10369008"/>
              <a:gd name="connsiteY1605" fmla="*/ 2585972 h 6858001"/>
              <a:gd name="connsiteX1606" fmla="*/ 4570777 w 10369008"/>
              <a:gd name="connsiteY1606" fmla="*/ 2470812 h 6858001"/>
              <a:gd name="connsiteX1607" fmla="*/ 4685937 w 10369008"/>
              <a:gd name="connsiteY1607" fmla="*/ 2470812 h 6858001"/>
              <a:gd name="connsiteX1608" fmla="*/ 4685937 w 10369008"/>
              <a:gd name="connsiteY1608" fmla="*/ 2585972 h 6858001"/>
              <a:gd name="connsiteX1609" fmla="*/ 4570777 w 10369008"/>
              <a:gd name="connsiteY1609" fmla="*/ 2585972 h 6858001"/>
              <a:gd name="connsiteX1610" fmla="*/ 4410973 w 10369008"/>
              <a:gd name="connsiteY1610" fmla="*/ 2470812 h 6858001"/>
              <a:gd name="connsiteX1611" fmla="*/ 4526132 w 10369008"/>
              <a:gd name="connsiteY1611" fmla="*/ 2470812 h 6858001"/>
              <a:gd name="connsiteX1612" fmla="*/ 4526132 w 10369008"/>
              <a:gd name="connsiteY1612" fmla="*/ 2585972 h 6858001"/>
              <a:gd name="connsiteX1613" fmla="*/ 4410973 w 10369008"/>
              <a:gd name="connsiteY1613" fmla="*/ 2585972 h 6858001"/>
              <a:gd name="connsiteX1614" fmla="*/ 4251183 w 10369008"/>
              <a:gd name="connsiteY1614" fmla="*/ 2470812 h 6858001"/>
              <a:gd name="connsiteX1615" fmla="*/ 4366343 w 10369008"/>
              <a:gd name="connsiteY1615" fmla="*/ 2470812 h 6858001"/>
              <a:gd name="connsiteX1616" fmla="*/ 4366343 w 10369008"/>
              <a:gd name="connsiteY1616" fmla="*/ 2585972 h 6858001"/>
              <a:gd name="connsiteX1617" fmla="*/ 4251183 w 10369008"/>
              <a:gd name="connsiteY1617" fmla="*/ 2585972 h 6858001"/>
              <a:gd name="connsiteX1618" fmla="*/ 6378854 w 10369008"/>
              <a:gd name="connsiteY1618" fmla="*/ 2454884 h 6858001"/>
              <a:gd name="connsiteX1619" fmla="*/ 6342795 w 10369008"/>
              <a:gd name="connsiteY1619" fmla="*/ 2490943 h 6858001"/>
              <a:gd name="connsiteX1620" fmla="*/ 6378854 w 10369008"/>
              <a:gd name="connsiteY1620" fmla="*/ 2527003 h 6858001"/>
              <a:gd name="connsiteX1621" fmla="*/ 6412120 w 10369008"/>
              <a:gd name="connsiteY1621" fmla="*/ 2504769 h 6858001"/>
              <a:gd name="connsiteX1622" fmla="*/ 6414912 w 10369008"/>
              <a:gd name="connsiteY1622" fmla="*/ 2490943 h 6858001"/>
              <a:gd name="connsiteX1623" fmla="*/ 6412120 w 10369008"/>
              <a:gd name="connsiteY1623" fmla="*/ 2477117 h 6858001"/>
              <a:gd name="connsiteX1624" fmla="*/ 6378854 w 10369008"/>
              <a:gd name="connsiteY1624" fmla="*/ 2454884 h 6858001"/>
              <a:gd name="connsiteX1625" fmla="*/ 9512967 w 10369008"/>
              <a:gd name="connsiteY1625" fmla="*/ 2387246 h 6858001"/>
              <a:gd name="connsiteX1626" fmla="*/ 10369008 w 10369008"/>
              <a:gd name="connsiteY1626" fmla="*/ 2387246 h 6858001"/>
              <a:gd name="connsiteX1627" fmla="*/ 10369008 w 10369008"/>
              <a:gd name="connsiteY1627" fmla="*/ 2414899 h 6858001"/>
              <a:gd name="connsiteX1628" fmla="*/ 9524416 w 10369008"/>
              <a:gd name="connsiteY1628" fmla="*/ 2414899 h 6858001"/>
              <a:gd name="connsiteX1629" fmla="*/ 8715578 w 10369008"/>
              <a:gd name="connsiteY1629" fmla="*/ 3223737 h 6858001"/>
              <a:gd name="connsiteX1630" fmla="*/ 8162527 w 10369008"/>
              <a:gd name="connsiteY1630" fmla="*/ 3223737 h 6858001"/>
              <a:gd name="connsiteX1631" fmla="*/ 7982717 w 10369008"/>
              <a:gd name="connsiteY1631" fmla="*/ 3403561 h 6858001"/>
              <a:gd name="connsiteX1632" fmla="*/ 7974559 w 10369008"/>
              <a:gd name="connsiteY1632" fmla="*/ 3458783 h 6858001"/>
              <a:gd name="connsiteX1633" fmla="*/ 7907930 w 10369008"/>
              <a:gd name="connsiteY1633" fmla="*/ 3458783 h 6858001"/>
              <a:gd name="connsiteX1634" fmla="*/ 7907930 w 10369008"/>
              <a:gd name="connsiteY1634" fmla="*/ 3392154 h 6858001"/>
              <a:gd name="connsiteX1635" fmla="*/ 7940933 w 10369008"/>
              <a:gd name="connsiteY1635" fmla="*/ 3378521 h 6858001"/>
              <a:gd name="connsiteX1636" fmla="*/ 7963151 w 10369008"/>
              <a:gd name="connsiteY1636" fmla="*/ 3384010 h 6858001"/>
              <a:gd name="connsiteX1637" fmla="*/ 8151079 w 10369008"/>
              <a:gd name="connsiteY1637" fmla="*/ 3196084 h 6858001"/>
              <a:gd name="connsiteX1638" fmla="*/ 8704130 w 10369008"/>
              <a:gd name="connsiteY1638" fmla="*/ 3196084 h 6858001"/>
              <a:gd name="connsiteX1639" fmla="*/ 4133356 w 10369008"/>
              <a:gd name="connsiteY1639" fmla="*/ 2352680 h 6858001"/>
              <a:gd name="connsiteX1640" fmla="*/ 4133356 w 10369008"/>
              <a:gd name="connsiteY1640" fmla="*/ 4454275 h 6858001"/>
              <a:gd name="connsiteX1641" fmla="*/ 6234950 w 10369008"/>
              <a:gd name="connsiteY1641" fmla="*/ 4454275 h 6858001"/>
              <a:gd name="connsiteX1642" fmla="*/ 6234950 w 10369008"/>
              <a:gd name="connsiteY1642" fmla="*/ 2352680 h 6858001"/>
              <a:gd name="connsiteX1643" fmla="*/ 4023875 w 10369008"/>
              <a:gd name="connsiteY1643" fmla="*/ 2339274 h 6858001"/>
              <a:gd name="connsiteX1644" fmla="*/ 4003333 w 10369008"/>
              <a:gd name="connsiteY1644" fmla="*/ 2341356 h 6858001"/>
              <a:gd name="connsiteX1645" fmla="*/ 3991580 w 10369008"/>
              <a:gd name="connsiteY1645" fmla="*/ 2349169 h 6858001"/>
              <a:gd name="connsiteX1646" fmla="*/ 3983782 w 10369008"/>
              <a:gd name="connsiteY1646" fmla="*/ 2360908 h 6858001"/>
              <a:gd name="connsiteX1647" fmla="*/ 3991497 w 10369008"/>
              <a:gd name="connsiteY1647" fmla="*/ 2400064 h 6858001"/>
              <a:gd name="connsiteX1648" fmla="*/ 3991580 w 10369008"/>
              <a:gd name="connsiteY1648" fmla="*/ 2400160 h 6858001"/>
              <a:gd name="connsiteX1649" fmla="*/ 4042573 w 10369008"/>
              <a:gd name="connsiteY1649" fmla="*/ 2400160 h 6858001"/>
              <a:gd name="connsiteX1650" fmla="*/ 4042573 w 10369008"/>
              <a:gd name="connsiteY1650" fmla="*/ 2349169 h 6858001"/>
              <a:gd name="connsiteX1651" fmla="*/ 4023875 w 10369008"/>
              <a:gd name="connsiteY1651" fmla="*/ 2339274 h 6858001"/>
              <a:gd name="connsiteX1652" fmla="*/ 4105703 w 10369008"/>
              <a:gd name="connsiteY1652" fmla="*/ 2325028 h 6858001"/>
              <a:gd name="connsiteX1653" fmla="*/ 6262603 w 10369008"/>
              <a:gd name="connsiteY1653" fmla="*/ 2325028 h 6858001"/>
              <a:gd name="connsiteX1654" fmla="*/ 6262603 w 10369008"/>
              <a:gd name="connsiteY1654" fmla="*/ 4481927 h 6858001"/>
              <a:gd name="connsiteX1655" fmla="*/ 4105703 w 10369008"/>
              <a:gd name="connsiteY1655" fmla="*/ 4481927 h 6858001"/>
              <a:gd name="connsiteX1656" fmla="*/ 7653416 w 10369008"/>
              <a:gd name="connsiteY1656" fmla="*/ 2254404 h 6858001"/>
              <a:gd name="connsiteX1657" fmla="*/ 7620135 w 10369008"/>
              <a:gd name="connsiteY1657" fmla="*/ 2276636 h 6858001"/>
              <a:gd name="connsiteX1658" fmla="*/ 7617357 w 10369008"/>
              <a:gd name="connsiteY1658" fmla="*/ 2290463 h 6858001"/>
              <a:gd name="connsiteX1659" fmla="*/ 7620135 w 10369008"/>
              <a:gd name="connsiteY1659" fmla="*/ 2304289 h 6858001"/>
              <a:gd name="connsiteX1660" fmla="*/ 7653416 w 10369008"/>
              <a:gd name="connsiteY1660" fmla="*/ 2326521 h 6858001"/>
              <a:gd name="connsiteX1661" fmla="*/ 7689475 w 10369008"/>
              <a:gd name="connsiteY1661" fmla="*/ 2290463 h 6858001"/>
              <a:gd name="connsiteX1662" fmla="*/ 7653416 w 10369008"/>
              <a:gd name="connsiteY1662" fmla="*/ 2254404 h 6858001"/>
              <a:gd name="connsiteX1663" fmla="*/ 7653416 w 10369008"/>
              <a:gd name="connsiteY1663" fmla="*/ 2243343 h 6858001"/>
              <a:gd name="connsiteX1664" fmla="*/ 7700535 w 10369008"/>
              <a:gd name="connsiteY1664" fmla="*/ 2290463 h 6858001"/>
              <a:gd name="connsiteX1665" fmla="*/ 7653416 w 10369008"/>
              <a:gd name="connsiteY1665" fmla="*/ 2337582 h 6858001"/>
              <a:gd name="connsiteX1666" fmla="*/ 7608619 w 10369008"/>
              <a:gd name="connsiteY1666" fmla="*/ 2304289 h 6858001"/>
              <a:gd name="connsiteX1667" fmla="*/ 7173948 w 10369008"/>
              <a:gd name="connsiteY1667" fmla="*/ 2304289 h 6858001"/>
              <a:gd name="connsiteX1668" fmla="*/ 7064527 w 10369008"/>
              <a:gd name="connsiteY1668" fmla="*/ 2413710 h 6858001"/>
              <a:gd name="connsiteX1669" fmla="*/ 7064527 w 10369008"/>
              <a:gd name="connsiteY1669" fmla="*/ 2869977 h 6858001"/>
              <a:gd name="connsiteX1670" fmla="*/ 6752246 w 10369008"/>
              <a:gd name="connsiteY1670" fmla="*/ 3182258 h 6858001"/>
              <a:gd name="connsiteX1671" fmla="*/ 6423651 w 10369008"/>
              <a:gd name="connsiteY1671" fmla="*/ 3182258 h 6858001"/>
              <a:gd name="connsiteX1672" fmla="*/ 6378854 w 10369008"/>
              <a:gd name="connsiteY1672" fmla="*/ 3215551 h 6858001"/>
              <a:gd name="connsiteX1673" fmla="*/ 6331734 w 10369008"/>
              <a:gd name="connsiteY1673" fmla="*/ 3168432 h 6858001"/>
              <a:gd name="connsiteX1674" fmla="*/ 6378854 w 10369008"/>
              <a:gd name="connsiteY1674" fmla="*/ 3121310 h 6858001"/>
              <a:gd name="connsiteX1675" fmla="*/ 6423651 w 10369008"/>
              <a:gd name="connsiteY1675" fmla="*/ 3154605 h 6858001"/>
              <a:gd name="connsiteX1676" fmla="*/ 6740797 w 10369008"/>
              <a:gd name="connsiteY1676" fmla="*/ 3154605 h 6858001"/>
              <a:gd name="connsiteX1677" fmla="*/ 7036874 w 10369008"/>
              <a:gd name="connsiteY1677" fmla="*/ 2858529 h 6858001"/>
              <a:gd name="connsiteX1678" fmla="*/ 7036874 w 10369008"/>
              <a:gd name="connsiteY1678" fmla="*/ 2402262 h 6858001"/>
              <a:gd name="connsiteX1679" fmla="*/ 7162499 w 10369008"/>
              <a:gd name="connsiteY1679" fmla="*/ 2276636 h 6858001"/>
              <a:gd name="connsiteX1680" fmla="*/ 7608619 w 10369008"/>
              <a:gd name="connsiteY1680" fmla="*/ 2276636 h 6858001"/>
              <a:gd name="connsiteX1681" fmla="*/ 7653416 w 10369008"/>
              <a:gd name="connsiteY1681" fmla="*/ 2243343 h 6858001"/>
              <a:gd name="connsiteX1682" fmla="*/ 9474944 w 10369008"/>
              <a:gd name="connsiteY1682" fmla="*/ 2238614 h 6858001"/>
              <a:gd name="connsiteX1683" fmla="*/ 10369008 w 10369008"/>
              <a:gd name="connsiteY1683" fmla="*/ 2238614 h 6858001"/>
              <a:gd name="connsiteX1684" fmla="*/ 10369008 w 10369008"/>
              <a:gd name="connsiteY1684" fmla="*/ 2266266 h 6858001"/>
              <a:gd name="connsiteX1685" fmla="*/ 9486393 w 10369008"/>
              <a:gd name="connsiteY1685" fmla="*/ 2266266 h 6858001"/>
              <a:gd name="connsiteX1686" fmla="*/ 8687925 w 10369008"/>
              <a:gd name="connsiteY1686" fmla="*/ 3064734 h 6858001"/>
              <a:gd name="connsiteX1687" fmla="*/ 8058830 w 10369008"/>
              <a:gd name="connsiteY1687" fmla="*/ 3064734 h 6858001"/>
              <a:gd name="connsiteX1688" fmla="*/ 7775308 w 10369008"/>
              <a:gd name="connsiteY1688" fmla="*/ 3348256 h 6858001"/>
              <a:gd name="connsiteX1689" fmla="*/ 7767179 w 10369008"/>
              <a:gd name="connsiteY1689" fmla="*/ 3403478 h 6858001"/>
              <a:gd name="connsiteX1690" fmla="*/ 7700535 w 10369008"/>
              <a:gd name="connsiteY1690" fmla="*/ 3403478 h 6858001"/>
              <a:gd name="connsiteX1691" fmla="*/ 7700535 w 10369008"/>
              <a:gd name="connsiteY1691" fmla="*/ 3336835 h 6858001"/>
              <a:gd name="connsiteX1692" fmla="*/ 7733539 w 10369008"/>
              <a:gd name="connsiteY1692" fmla="*/ 3323216 h 6858001"/>
              <a:gd name="connsiteX1693" fmla="*/ 7755757 w 10369008"/>
              <a:gd name="connsiteY1693" fmla="*/ 3328704 h 6858001"/>
              <a:gd name="connsiteX1694" fmla="*/ 8047381 w 10369008"/>
              <a:gd name="connsiteY1694" fmla="*/ 3037081 h 6858001"/>
              <a:gd name="connsiteX1695" fmla="*/ 8676478 w 10369008"/>
              <a:gd name="connsiteY1695" fmla="*/ 3037081 h 6858001"/>
              <a:gd name="connsiteX1696" fmla="*/ 1553482 w 10369008"/>
              <a:gd name="connsiteY1696" fmla="*/ 2226752 h 6858001"/>
              <a:gd name="connsiteX1697" fmla="*/ 1517424 w 10369008"/>
              <a:gd name="connsiteY1697" fmla="*/ 2262810 h 6858001"/>
              <a:gd name="connsiteX1698" fmla="*/ 1553482 w 10369008"/>
              <a:gd name="connsiteY1698" fmla="*/ 2298869 h 6858001"/>
              <a:gd name="connsiteX1699" fmla="*/ 1586763 w 10369008"/>
              <a:gd name="connsiteY1699" fmla="*/ 2276636 h 6858001"/>
              <a:gd name="connsiteX1700" fmla="*/ 1589541 w 10369008"/>
              <a:gd name="connsiteY1700" fmla="*/ 2262810 h 6858001"/>
              <a:gd name="connsiteX1701" fmla="*/ 1586763 w 10369008"/>
              <a:gd name="connsiteY1701" fmla="*/ 2248984 h 6858001"/>
              <a:gd name="connsiteX1702" fmla="*/ 1553482 w 10369008"/>
              <a:gd name="connsiteY1702" fmla="*/ 2226752 h 6858001"/>
              <a:gd name="connsiteX1703" fmla="*/ 1553482 w 10369008"/>
              <a:gd name="connsiteY1703" fmla="*/ 2215691 h 6858001"/>
              <a:gd name="connsiteX1704" fmla="*/ 1598279 w 10369008"/>
              <a:gd name="connsiteY1704" fmla="*/ 2248984 h 6858001"/>
              <a:gd name="connsiteX1705" fmla="*/ 2832496 w 10369008"/>
              <a:gd name="connsiteY1705" fmla="*/ 2248984 h 6858001"/>
              <a:gd name="connsiteX1706" fmla="*/ 3801608 w 10369008"/>
              <a:gd name="connsiteY1706" fmla="*/ 3218094 h 6858001"/>
              <a:gd name="connsiteX1707" fmla="*/ 3823812 w 10369008"/>
              <a:gd name="connsiteY1707" fmla="*/ 3212606 h 6858001"/>
              <a:gd name="connsiteX1708" fmla="*/ 3856830 w 10369008"/>
              <a:gd name="connsiteY1708" fmla="*/ 3226239 h 6858001"/>
              <a:gd name="connsiteX1709" fmla="*/ 3856830 w 10369008"/>
              <a:gd name="connsiteY1709" fmla="*/ 3292868 h 6858001"/>
              <a:gd name="connsiteX1710" fmla="*/ 3790187 w 10369008"/>
              <a:gd name="connsiteY1710" fmla="*/ 3292868 h 6858001"/>
              <a:gd name="connsiteX1711" fmla="*/ 3782058 w 10369008"/>
              <a:gd name="connsiteY1711" fmla="*/ 3237646 h 6858001"/>
              <a:gd name="connsiteX1712" fmla="*/ 2821048 w 10369008"/>
              <a:gd name="connsiteY1712" fmla="*/ 2276636 h 6858001"/>
              <a:gd name="connsiteX1713" fmla="*/ 1598279 w 10369008"/>
              <a:gd name="connsiteY1713" fmla="*/ 2276636 h 6858001"/>
              <a:gd name="connsiteX1714" fmla="*/ 1553482 w 10369008"/>
              <a:gd name="connsiteY1714" fmla="*/ 2309930 h 6858001"/>
              <a:gd name="connsiteX1715" fmla="*/ 1506363 w 10369008"/>
              <a:gd name="connsiteY1715" fmla="*/ 2262810 h 6858001"/>
              <a:gd name="connsiteX1716" fmla="*/ 1553482 w 10369008"/>
              <a:gd name="connsiteY1716" fmla="*/ 2215691 h 6858001"/>
              <a:gd name="connsiteX1717" fmla="*/ 7949409 w 10369008"/>
              <a:gd name="connsiteY1717" fmla="*/ 2200371 h 6858001"/>
              <a:gd name="connsiteX1718" fmla="*/ 7935583 w 10369008"/>
              <a:gd name="connsiteY1718" fmla="*/ 2203150 h 6858001"/>
              <a:gd name="connsiteX1719" fmla="*/ 7913363 w 10369008"/>
              <a:gd name="connsiteY1719" fmla="*/ 2236429 h 6858001"/>
              <a:gd name="connsiteX1720" fmla="*/ 7949409 w 10369008"/>
              <a:gd name="connsiteY1720" fmla="*/ 2272502 h 6858001"/>
              <a:gd name="connsiteX1721" fmla="*/ 7985454 w 10369008"/>
              <a:gd name="connsiteY1721" fmla="*/ 2236429 h 6858001"/>
              <a:gd name="connsiteX1722" fmla="*/ 7963235 w 10369008"/>
              <a:gd name="connsiteY1722" fmla="*/ 2203150 h 6858001"/>
              <a:gd name="connsiteX1723" fmla="*/ 7949409 w 10369008"/>
              <a:gd name="connsiteY1723" fmla="*/ 2200371 h 6858001"/>
              <a:gd name="connsiteX1724" fmla="*/ 5157630 w 10369008"/>
              <a:gd name="connsiteY1724" fmla="*/ 2187191 h 6858001"/>
              <a:gd name="connsiteX1725" fmla="*/ 5137088 w 10369008"/>
              <a:gd name="connsiteY1725" fmla="*/ 2189267 h 6858001"/>
              <a:gd name="connsiteX1726" fmla="*/ 5125335 w 10369008"/>
              <a:gd name="connsiteY1726" fmla="*/ 2197080 h 6858001"/>
              <a:gd name="connsiteX1727" fmla="*/ 5117537 w 10369008"/>
              <a:gd name="connsiteY1727" fmla="*/ 2208819 h 6858001"/>
              <a:gd name="connsiteX1728" fmla="*/ 5125294 w 10369008"/>
              <a:gd name="connsiteY1728" fmla="*/ 2248030 h 6858001"/>
              <a:gd name="connsiteX1729" fmla="*/ 5125335 w 10369008"/>
              <a:gd name="connsiteY1729" fmla="*/ 2248071 h 6858001"/>
              <a:gd name="connsiteX1730" fmla="*/ 5176327 w 10369008"/>
              <a:gd name="connsiteY1730" fmla="*/ 2248071 h 6858001"/>
              <a:gd name="connsiteX1731" fmla="*/ 5176327 w 10369008"/>
              <a:gd name="connsiteY1731" fmla="*/ 2197080 h 6858001"/>
              <a:gd name="connsiteX1732" fmla="*/ 5157630 w 10369008"/>
              <a:gd name="connsiteY1732" fmla="*/ 2187191 h 6858001"/>
              <a:gd name="connsiteX1733" fmla="*/ 4761718 w 10369008"/>
              <a:gd name="connsiteY1733" fmla="*/ 2177184 h 6858001"/>
              <a:gd name="connsiteX1734" fmla="*/ 4748016 w 10369008"/>
              <a:gd name="connsiteY1734" fmla="*/ 2180530 h 6858001"/>
              <a:gd name="connsiteX1735" fmla="*/ 4736650 w 10369008"/>
              <a:gd name="connsiteY1735" fmla="*/ 2188894 h 6858001"/>
              <a:gd name="connsiteX1736" fmla="*/ 4730541 w 10369008"/>
              <a:gd name="connsiteY1736" fmla="*/ 2228341 h 6858001"/>
              <a:gd name="connsiteX1737" fmla="*/ 4730623 w 10369008"/>
              <a:gd name="connsiteY1737" fmla="*/ 2228508 h 6858001"/>
              <a:gd name="connsiteX1738" fmla="*/ 4730636 w 10369008"/>
              <a:gd name="connsiteY1738" fmla="*/ 2228548 h 6858001"/>
              <a:gd name="connsiteX1739" fmla="*/ 4778517 w 10369008"/>
              <a:gd name="connsiteY1739" fmla="*/ 2245873 h 6858001"/>
              <a:gd name="connsiteX1740" fmla="*/ 4795939 w 10369008"/>
              <a:gd name="connsiteY1740" fmla="*/ 2197951 h 6858001"/>
              <a:gd name="connsiteX1741" fmla="*/ 4761718 w 10369008"/>
              <a:gd name="connsiteY1741" fmla="*/ 2177184 h 6858001"/>
              <a:gd name="connsiteX1742" fmla="*/ 8253587 w 10369008"/>
              <a:gd name="connsiteY1742" fmla="*/ 2172718 h 6858001"/>
              <a:gd name="connsiteX1743" fmla="*/ 8239760 w 10369008"/>
              <a:gd name="connsiteY1743" fmla="*/ 2175498 h 6858001"/>
              <a:gd name="connsiteX1744" fmla="*/ 8217528 w 10369008"/>
              <a:gd name="connsiteY1744" fmla="*/ 2208791 h 6858001"/>
              <a:gd name="connsiteX1745" fmla="*/ 8253587 w 10369008"/>
              <a:gd name="connsiteY1745" fmla="*/ 2244837 h 6858001"/>
              <a:gd name="connsiteX1746" fmla="*/ 8289632 w 10369008"/>
              <a:gd name="connsiteY1746" fmla="*/ 2208791 h 6858001"/>
              <a:gd name="connsiteX1747" fmla="*/ 8267413 w 10369008"/>
              <a:gd name="connsiteY1747" fmla="*/ 2175498 h 6858001"/>
              <a:gd name="connsiteX1748" fmla="*/ 8253587 w 10369008"/>
              <a:gd name="connsiteY1748" fmla="*/ 2172718 h 6858001"/>
              <a:gd name="connsiteX1749" fmla="*/ 6248776 w 10369008"/>
              <a:gd name="connsiteY1749" fmla="*/ 2172718 h 6858001"/>
              <a:gd name="connsiteX1750" fmla="*/ 6234950 w 10369008"/>
              <a:gd name="connsiteY1750" fmla="*/ 2175498 h 6858001"/>
              <a:gd name="connsiteX1751" fmla="*/ 6212718 w 10369008"/>
              <a:gd name="connsiteY1751" fmla="*/ 2208791 h 6858001"/>
              <a:gd name="connsiteX1752" fmla="*/ 6248776 w 10369008"/>
              <a:gd name="connsiteY1752" fmla="*/ 2244837 h 6858001"/>
              <a:gd name="connsiteX1753" fmla="*/ 6284822 w 10369008"/>
              <a:gd name="connsiteY1753" fmla="*/ 2208791 h 6858001"/>
              <a:gd name="connsiteX1754" fmla="*/ 6262603 w 10369008"/>
              <a:gd name="connsiteY1754" fmla="*/ 2175498 h 6858001"/>
              <a:gd name="connsiteX1755" fmla="*/ 6248776 w 10369008"/>
              <a:gd name="connsiteY1755" fmla="*/ 2172718 h 6858001"/>
              <a:gd name="connsiteX1756" fmla="*/ 6069035 w 10369008"/>
              <a:gd name="connsiteY1756" fmla="*/ 2172718 h 6858001"/>
              <a:gd name="connsiteX1757" fmla="*/ 6055209 w 10369008"/>
              <a:gd name="connsiteY1757" fmla="*/ 2175498 h 6858001"/>
              <a:gd name="connsiteX1758" fmla="*/ 6032989 w 10369008"/>
              <a:gd name="connsiteY1758" fmla="*/ 2208791 h 6858001"/>
              <a:gd name="connsiteX1759" fmla="*/ 6069035 w 10369008"/>
              <a:gd name="connsiteY1759" fmla="*/ 2244837 h 6858001"/>
              <a:gd name="connsiteX1760" fmla="*/ 6105080 w 10369008"/>
              <a:gd name="connsiteY1760" fmla="*/ 2208791 h 6858001"/>
              <a:gd name="connsiteX1761" fmla="*/ 6082861 w 10369008"/>
              <a:gd name="connsiteY1761" fmla="*/ 2175498 h 6858001"/>
              <a:gd name="connsiteX1762" fmla="*/ 6069035 w 10369008"/>
              <a:gd name="connsiteY1762" fmla="*/ 2172718 h 6858001"/>
              <a:gd name="connsiteX1763" fmla="*/ 5903119 w 10369008"/>
              <a:gd name="connsiteY1763" fmla="*/ 2172718 h 6858001"/>
              <a:gd name="connsiteX1764" fmla="*/ 5889293 w 10369008"/>
              <a:gd name="connsiteY1764" fmla="*/ 2175498 h 6858001"/>
              <a:gd name="connsiteX1765" fmla="*/ 5867059 w 10369008"/>
              <a:gd name="connsiteY1765" fmla="*/ 2208791 h 6858001"/>
              <a:gd name="connsiteX1766" fmla="*/ 5903119 w 10369008"/>
              <a:gd name="connsiteY1766" fmla="*/ 2244837 h 6858001"/>
              <a:gd name="connsiteX1767" fmla="*/ 5939178 w 10369008"/>
              <a:gd name="connsiteY1767" fmla="*/ 2208791 h 6858001"/>
              <a:gd name="connsiteX1768" fmla="*/ 5916946 w 10369008"/>
              <a:gd name="connsiteY1768" fmla="*/ 2175498 h 6858001"/>
              <a:gd name="connsiteX1769" fmla="*/ 5903119 w 10369008"/>
              <a:gd name="connsiteY1769" fmla="*/ 2172718 h 6858001"/>
              <a:gd name="connsiteX1770" fmla="*/ 5612768 w 10369008"/>
              <a:gd name="connsiteY1770" fmla="*/ 2172718 h 6858001"/>
              <a:gd name="connsiteX1771" fmla="*/ 5598941 w 10369008"/>
              <a:gd name="connsiteY1771" fmla="*/ 2175498 h 6858001"/>
              <a:gd name="connsiteX1772" fmla="*/ 5576722 w 10369008"/>
              <a:gd name="connsiteY1772" fmla="*/ 2208791 h 6858001"/>
              <a:gd name="connsiteX1773" fmla="*/ 5612768 w 10369008"/>
              <a:gd name="connsiteY1773" fmla="*/ 2244837 h 6858001"/>
              <a:gd name="connsiteX1774" fmla="*/ 5648813 w 10369008"/>
              <a:gd name="connsiteY1774" fmla="*/ 2208791 h 6858001"/>
              <a:gd name="connsiteX1775" fmla="*/ 5626594 w 10369008"/>
              <a:gd name="connsiteY1775" fmla="*/ 2175498 h 6858001"/>
              <a:gd name="connsiteX1776" fmla="*/ 5612768 w 10369008"/>
              <a:gd name="connsiteY1776" fmla="*/ 2172718 h 6858001"/>
              <a:gd name="connsiteX1777" fmla="*/ 5488331 w 10369008"/>
              <a:gd name="connsiteY1777" fmla="*/ 2172718 h 6858001"/>
              <a:gd name="connsiteX1778" fmla="*/ 5474505 w 10369008"/>
              <a:gd name="connsiteY1778" fmla="*/ 2175498 h 6858001"/>
              <a:gd name="connsiteX1779" fmla="*/ 5452286 w 10369008"/>
              <a:gd name="connsiteY1779" fmla="*/ 2208791 h 6858001"/>
              <a:gd name="connsiteX1780" fmla="*/ 5488331 w 10369008"/>
              <a:gd name="connsiteY1780" fmla="*/ 2244837 h 6858001"/>
              <a:gd name="connsiteX1781" fmla="*/ 5524377 w 10369008"/>
              <a:gd name="connsiteY1781" fmla="*/ 2208791 h 6858001"/>
              <a:gd name="connsiteX1782" fmla="*/ 5502157 w 10369008"/>
              <a:gd name="connsiteY1782" fmla="*/ 2175498 h 6858001"/>
              <a:gd name="connsiteX1783" fmla="*/ 5488331 w 10369008"/>
              <a:gd name="connsiteY1783" fmla="*/ 2172718 h 6858001"/>
              <a:gd name="connsiteX1784" fmla="*/ 4949106 w 10369008"/>
              <a:gd name="connsiteY1784" fmla="*/ 2172718 h 6858001"/>
              <a:gd name="connsiteX1785" fmla="*/ 4935280 w 10369008"/>
              <a:gd name="connsiteY1785" fmla="*/ 2175498 h 6858001"/>
              <a:gd name="connsiteX1786" fmla="*/ 4913061 w 10369008"/>
              <a:gd name="connsiteY1786" fmla="*/ 2208791 h 6858001"/>
              <a:gd name="connsiteX1787" fmla="*/ 4949106 w 10369008"/>
              <a:gd name="connsiteY1787" fmla="*/ 2244837 h 6858001"/>
              <a:gd name="connsiteX1788" fmla="*/ 4985152 w 10369008"/>
              <a:gd name="connsiteY1788" fmla="*/ 2208791 h 6858001"/>
              <a:gd name="connsiteX1789" fmla="*/ 4962932 w 10369008"/>
              <a:gd name="connsiteY1789" fmla="*/ 2175498 h 6858001"/>
              <a:gd name="connsiteX1790" fmla="*/ 4949106 w 10369008"/>
              <a:gd name="connsiteY1790" fmla="*/ 2172718 h 6858001"/>
              <a:gd name="connsiteX1791" fmla="*/ 4575797 w 10369008"/>
              <a:gd name="connsiteY1791" fmla="*/ 2172718 h 6858001"/>
              <a:gd name="connsiteX1792" fmla="*/ 4561970 w 10369008"/>
              <a:gd name="connsiteY1792" fmla="*/ 2175498 h 6858001"/>
              <a:gd name="connsiteX1793" fmla="*/ 4539751 w 10369008"/>
              <a:gd name="connsiteY1793" fmla="*/ 2208791 h 6858001"/>
              <a:gd name="connsiteX1794" fmla="*/ 4575797 w 10369008"/>
              <a:gd name="connsiteY1794" fmla="*/ 2244837 h 6858001"/>
              <a:gd name="connsiteX1795" fmla="*/ 4611842 w 10369008"/>
              <a:gd name="connsiteY1795" fmla="*/ 2208791 h 6858001"/>
              <a:gd name="connsiteX1796" fmla="*/ 4589623 w 10369008"/>
              <a:gd name="connsiteY1796" fmla="*/ 2175498 h 6858001"/>
              <a:gd name="connsiteX1797" fmla="*/ 4575797 w 10369008"/>
              <a:gd name="connsiteY1797" fmla="*/ 2172718 h 6858001"/>
              <a:gd name="connsiteX1798" fmla="*/ 4368402 w 10369008"/>
              <a:gd name="connsiteY1798" fmla="*/ 2172718 h 6858001"/>
              <a:gd name="connsiteX1799" fmla="*/ 4354576 w 10369008"/>
              <a:gd name="connsiteY1799" fmla="*/ 2175498 h 6858001"/>
              <a:gd name="connsiteX1800" fmla="*/ 4332357 w 10369008"/>
              <a:gd name="connsiteY1800" fmla="*/ 2208791 h 6858001"/>
              <a:gd name="connsiteX1801" fmla="*/ 4368402 w 10369008"/>
              <a:gd name="connsiteY1801" fmla="*/ 2244837 h 6858001"/>
              <a:gd name="connsiteX1802" fmla="*/ 4404448 w 10369008"/>
              <a:gd name="connsiteY1802" fmla="*/ 2208791 h 6858001"/>
              <a:gd name="connsiteX1803" fmla="*/ 4382229 w 10369008"/>
              <a:gd name="connsiteY1803" fmla="*/ 2175498 h 6858001"/>
              <a:gd name="connsiteX1804" fmla="*/ 4368402 w 10369008"/>
              <a:gd name="connsiteY1804" fmla="*/ 2172718 h 6858001"/>
              <a:gd name="connsiteX1805" fmla="*/ 4188661 w 10369008"/>
              <a:gd name="connsiteY1805" fmla="*/ 2172718 h 6858001"/>
              <a:gd name="connsiteX1806" fmla="*/ 4174835 w 10369008"/>
              <a:gd name="connsiteY1806" fmla="*/ 2175498 h 6858001"/>
              <a:gd name="connsiteX1807" fmla="*/ 4152615 w 10369008"/>
              <a:gd name="connsiteY1807" fmla="*/ 2208791 h 6858001"/>
              <a:gd name="connsiteX1808" fmla="*/ 4188661 w 10369008"/>
              <a:gd name="connsiteY1808" fmla="*/ 2244837 h 6858001"/>
              <a:gd name="connsiteX1809" fmla="*/ 4224719 w 10369008"/>
              <a:gd name="connsiteY1809" fmla="*/ 2208791 h 6858001"/>
              <a:gd name="connsiteX1810" fmla="*/ 4202487 w 10369008"/>
              <a:gd name="connsiteY1810" fmla="*/ 2175498 h 6858001"/>
              <a:gd name="connsiteX1811" fmla="*/ 4188661 w 10369008"/>
              <a:gd name="connsiteY1811" fmla="*/ 2172718 h 6858001"/>
              <a:gd name="connsiteX1812" fmla="*/ 3678218 w 10369008"/>
              <a:gd name="connsiteY1812" fmla="*/ 2090401 h 6858001"/>
              <a:gd name="connsiteX1813" fmla="*/ 3657662 w 10369008"/>
              <a:gd name="connsiteY1813" fmla="*/ 2092483 h 6858001"/>
              <a:gd name="connsiteX1814" fmla="*/ 3645923 w 10369008"/>
              <a:gd name="connsiteY1814" fmla="*/ 2100296 h 6858001"/>
              <a:gd name="connsiteX1815" fmla="*/ 3638125 w 10369008"/>
              <a:gd name="connsiteY1815" fmla="*/ 2112035 h 6858001"/>
              <a:gd name="connsiteX1816" fmla="*/ 3645840 w 10369008"/>
              <a:gd name="connsiteY1816" fmla="*/ 2151191 h 6858001"/>
              <a:gd name="connsiteX1817" fmla="*/ 3645923 w 10369008"/>
              <a:gd name="connsiteY1817" fmla="*/ 2151287 h 6858001"/>
              <a:gd name="connsiteX1818" fmla="*/ 3696929 w 10369008"/>
              <a:gd name="connsiteY1818" fmla="*/ 2151287 h 6858001"/>
              <a:gd name="connsiteX1819" fmla="*/ 3696929 w 10369008"/>
              <a:gd name="connsiteY1819" fmla="*/ 2100296 h 6858001"/>
              <a:gd name="connsiteX1820" fmla="*/ 3678218 w 10369008"/>
              <a:gd name="connsiteY1820" fmla="*/ 2090401 h 6858001"/>
              <a:gd name="connsiteX1821" fmla="*/ 5750054 w 10369008"/>
              <a:gd name="connsiteY1821" fmla="*/ 2090367 h 6858001"/>
              <a:gd name="connsiteX1822" fmla="*/ 5731424 w 10369008"/>
              <a:gd name="connsiteY1822" fmla="*/ 2100061 h 6858001"/>
              <a:gd name="connsiteX1823" fmla="*/ 5731189 w 10369008"/>
              <a:gd name="connsiteY1823" fmla="*/ 2100296 h 6858001"/>
              <a:gd name="connsiteX1824" fmla="*/ 5730898 w 10369008"/>
              <a:gd name="connsiteY1824" fmla="*/ 2100586 h 6858001"/>
              <a:gd name="connsiteX1825" fmla="*/ 5731189 w 10369008"/>
              <a:gd name="connsiteY1825" fmla="*/ 2151287 h 6858001"/>
              <a:gd name="connsiteX1826" fmla="*/ 5782194 w 10369008"/>
              <a:gd name="connsiteY1826" fmla="*/ 2151287 h 6858001"/>
              <a:gd name="connsiteX1827" fmla="*/ 5790007 w 10369008"/>
              <a:gd name="connsiteY1827" fmla="*/ 2112035 h 6858001"/>
              <a:gd name="connsiteX1828" fmla="*/ 5782194 w 10369008"/>
              <a:gd name="connsiteY1828" fmla="*/ 2100296 h 6858001"/>
              <a:gd name="connsiteX1829" fmla="*/ 5770455 w 10369008"/>
              <a:gd name="connsiteY1829" fmla="*/ 2092483 h 6858001"/>
              <a:gd name="connsiteX1830" fmla="*/ 5750054 w 10369008"/>
              <a:gd name="connsiteY1830" fmla="*/ 2090367 h 6858001"/>
              <a:gd name="connsiteX1831" fmla="*/ 5267111 w 10369008"/>
              <a:gd name="connsiteY1831" fmla="*/ 2075934 h 6858001"/>
              <a:gd name="connsiteX1832" fmla="*/ 5253284 w 10369008"/>
              <a:gd name="connsiteY1832" fmla="*/ 2078714 h 6858001"/>
              <a:gd name="connsiteX1833" fmla="*/ 5231051 w 10369008"/>
              <a:gd name="connsiteY1833" fmla="*/ 2111993 h 6858001"/>
              <a:gd name="connsiteX1834" fmla="*/ 5267111 w 10369008"/>
              <a:gd name="connsiteY1834" fmla="*/ 2148066 h 6858001"/>
              <a:gd name="connsiteX1835" fmla="*/ 5303156 w 10369008"/>
              <a:gd name="connsiteY1835" fmla="*/ 2111993 h 6858001"/>
              <a:gd name="connsiteX1836" fmla="*/ 5280937 w 10369008"/>
              <a:gd name="connsiteY1836" fmla="*/ 2078714 h 6858001"/>
              <a:gd name="connsiteX1837" fmla="*/ 5267111 w 10369008"/>
              <a:gd name="connsiteY1837" fmla="*/ 2075934 h 6858001"/>
              <a:gd name="connsiteX1838" fmla="*/ 3995093 w 10369008"/>
              <a:gd name="connsiteY1838" fmla="*/ 2075934 h 6858001"/>
              <a:gd name="connsiteX1839" fmla="*/ 3981266 w 10369008"/>
              <a:gd name="connsiteY1839" fmla="*/ 2078714 h 6858001"/>
              <a:gd name="connsiteX1840" fmla="*/ 3959047 w 10369008"/>
              <a:gd name="connsiteY1840" fmla="*/ 2111993 h 6858001"/>
              <a:gd name="connsiteX1841" fmla="*/ 3995093 w 10369008"/>
              <a:gd name="connsiteY1841" fmla="*/ 2148066 h 6858001"/>
              <a:gd name="connsiteX1842" fmla="*/ 4031138 w 10369008"/>
              <a:gd name="connsiteY1842" fmla="*/ 2111993 h 6858001"/>
              <a:gd name="connsiteX1843" fmla="*/ 4008919 w 10369008"/>
              <a:gd name="connsiteY1843" fmla="*/ 2078714 h 6858001"/>
              <a:gd name="connsiteX1844" fmla="*/ 3995093 w 10369008"/>
              <a:gd name="connsiteY1844" fmla="*/ 2075934 h 6858001"/>
              <a:gd name="connsiteX1845" fmla="*/ 2570986 w 10369008"/>
              <a:gd name="connsiteY1845" fmla="*/ 2075934 h 6858001"/>
              <a:gd name="connsiteX1846" fmla="*/ 2557160 w 10369008"/>
              <a:gd name="connsiteY1846" fmla="*/ 2078714 h 6858001"/>
              <a:gd name="connsiteX1847" fmla="*/ 2534940 w 10369008"/>
              <a:gd name="connsiteY1847" fmla="*/ 2111993 h 6858001"/>
              <a:gd name="connsiteX1848" fmla="*/ 2570986 w 10369008"/>
              <a:gd name="connsiteY1848" fmla="*/ 2148066 h 6858001"/>
              <a:gd name="connsiteX1849" fmla="*/ 2607045 w 10369008"/>
              <a:gd name="connsiteY1849" fmla="*/ 2111993 h 6858001"/>
              <a:gd name="connsiteX1850" fmla="*/ 2584812 w 10369008"/>
              <a:gd name="connsiteY1850" fmla="*/ 2078714 h 6858001"/>
              <a:gd name="connsiteX1851" fmla="*/ 2570986 w 10369008"/>
              <a:gd name="connsiteY1851" fmla="*/ 2075934 h 6858001"/>
              <a:gd name="connsiteX1852" fmla="*/ 9340470 w 10369008"/>
              <a:gd name="connsiteY1852" fmla="*/ 2073435 h 6858001"/>
              <a:gd name="connsiteX1853" fmla="*/ 9315113 w 10369008"/>
              <a:gd name="connsiteY1853" fmla="*/ 2083566 h 6858001"/>
              <a:gd name="connsiteX1854" fmla="*/ 9314200 w 10369008"/>
              <a:gd name="connsiteY1854" fmla="*/ 2084493 h 6858001"/>
              <a:gd name="connsiteX1855" fmla="*/ 9306901 w 10369008"/>
              <a:gd name="connsiteY1855" fmla="*/ 2123234 h 6858001"/>
              <a:gd name="connsiteX1856" fmla="*/ 9314697 w 10369008"/>
              <a:gd name="connsiteY1856" fmla="*/ 2134973 h 6858001"/>
              <a:gd name="connsiteX1857" fmla="*/ 9326436 w 10369008"/>
              <a:gd name="connsiteY1857" fmla="*/ 2142784 h 6858001"/>
              <a:gd name="connsiteX1858" fmla="*/ 9365703 w 10369008"/>
              <a:gd name="connsiteY1858" fmla="*/ 2134973 h 6858001"/>
              <a:gd name="connsiteX1859" fmla="*/ 9365703 w 10369008"/>
              <a:gd name="connsiteY1859" fmla="*/ 2083982 h 6858001"/>
              <a:gd name="connsiteX1860" fmla="*/ 9340470 w 10369008"/>
              <a:gd name="connsiteY1860" fmla="*/ 2073435 h 6858001"/>
              <a:gd name="connsiteX1861" fmla="*/ 9586565 w 10369008"/>
              <a:gd name="connsiteY1861" fmla="*/ 2067749 h 6858001"/>
              <a:gd name="connsiteX1862" fmla="*/ 9550477 w 10369008"/>
              <a:gd name="connsiteY1862" fmla="*/ 2103807 h 6858001"/>
              <a:gd name="connsiteX1863" fmla="*/ 9586565 w 10369008"/>
              <a:gd name="connsiteY1863" fmla="*/ 2139867 h 6858001"/>
              <a:gd name="connsiteX1864" fmla="*/ 9619816 w 10369008"/>
              <a:gd name="connsiteY1864" fmla="*/ 2117633 h 6858001"/>
              <a:gd name="connsiteX1865" fmla="*/ 9622609 w 10369008"/>
              <a:gd name="connsiteY1865" fmla="*/ 2103807 h 6858001"/>
              <a:gd name="connsiteX1866" fmla="*/ 9619816 w 10369008"/>
              <a:gd name="connsiteY1866" fmla="*/ 2089981 h 6858001"/>
              <a:gd name="connsiteX1867" fmla="*/ 9586565 w 10369008"/>
              <a:gd name="connsiteY1867" fmla="*/ 2067749 h 6858001"/>
              <a:gd name="connsiteX1868" fmla="*/ 9340207 w 10369008"/>
              <a:gd name="connsiteY1868" fmla="*/ 2062370 h 6858001"/>
              <a:gd name="connsiteX1869" fmla="*/ 9373515 w 10369008"/>
              <a:gd name="connsiteY1869" fmla="*/ 2076155 h 6858001"/>
              <a:gd name="connsiteX1870" fmla="*/ 9373515 w 10369008"/>
              <a:gd name="connsiteY1870" fmla="*/ 2142784 h 6858001"/>
              <a:gd name="connsiteX1871" fmla="*/ 9318280 w 10369008"/>
              <a:gd name="connsiteY1871" fmla="*/ 2150942 h 6858001"/>
              <a:gd name="connsiteX1872" fmla="*/ 8646363 w 10369008"/>
              <a:gd name="connsiteY1872" fmla="*/ 2822857 h 6858001"/>
              <a:gd name="connsiteX1873" fmla="*/ 8638235 w 10369008"/>
              <a:gd name="connsiteY1873" fmla="*/ 2878078 h 6858001"/>
              <a:gd name="connsiteX1874" fmla="*/ 8571591 w 10369008"/>
              <a:gd name="connsiteY1874" fmla="*/ 2878078 h 6858001"/>
              <a:gd name="connsiteX1875" fmla="*/ 8571591 w 10369008"/>
              <a:gd name="connsiteY1875" fmla="*/ 2811450 h 6858001"/>
              <a:gd name="connsiteX1876" fmla="*/ 8604594 w 10369008"/>
              <a:gd name="connsiteY1876" fmla="*/ 2797803 h 6858001"/>
              <a:gd name="connsiteX1877" fmla="*/ 8626812 w 10369008"/>
              <a:gd name="connsiteY1877" fmla="*/ 2803306 h 6858001"/>
              <a:gd name="connsiteX1878" fmla="*/ 9298743 w 10369008"/>
              <a:gd name="connsiteY1878" fmla="*/ 2131377 h 6858001"/>
              <a:gd name="connsiteX1879" fmla="*/ 9306872 w 10369008"/>
              <a:gd name="connsiteY1879" fmla="*/ 2076155 h 6858001"/>
              <a:gd name="connsiteX1880" fmla="*/ 9340207 w 10369008"/>
              <a:gd name="connsiteY1880" fmla="*/ 2062370 h 6858001"/>
              <a:gd name="connsiteX1881" fmla="*/ 2323243 w 10369008"/>
              <a:gd name="connsiteY1881" fmla="*/ 2035104 h 6858001"/>
              <a:gd name="connsiteX1882" fmla="*/ 2302687 w 10369008"/>
              <a:gd name="connsiteY1882" fmla="*/ 2037193 h 6858001"/>
              <a:gd name="connsiteX1883" fmla="*/ 2290948 w 10369008"/>
              <a:gd name="connsiteY1883" fmla="*/ 2044991 h 6858001"/>
              <a:gd name="connsiteX1884" fmla="*/ 2283150 w 10369008"/>
              <a:gd name="connsiteY1884" fmla="*/ 2056743 h 6858001"/>
              <a:gd name="connsiteX1885" fmla="*/ 2290948 w 10369008"/>
              <a:gd name="connsiteY1885" fmla="*/ 2095982 h 6858001"/>
              <a:gd name="connsiteX1886" fmla="*/ 2291350 w 10369008"/>
              <a:gd name="connsiteY1886" fmla="*/ 2096384 h 6858001"/>
              <a:gd name="connsiteX1887" fmla="*/ 2341953 w 10369008"/>
              <a:gd name="connsiteY1887" fmla="*/ 2095982 h 6858001"/>
              <a:gd name="connsiteX1888" fmla="*/ 2341953 w 10369008"/>
              <a:gd name="connsiteY1888" fmla="*/ 2044991 h 6858001"/>
              <a:gd name="connsiteX1889" fmla="*/ 2323243 w 10369008"/>
              <a:gd name="connsiteY1889" fmla="*/ 2035104 h 6858001"/>
              <a:gd name="connsiteX1890" fmla="*/ 3234647 w 10369008"/>
              <a:gd name="connsiteY1890" fmla="*/ 2020642 h 6858001"/>
              <a:gd name="connsiteX1891" fmla="*/ 3220821 w 10369008"/>
              <a:gd name="connsiteY1891" fmla="*/ 2023409 h 6858001"/>
              <a:gd name="connsiteX1892" fmla="*/ 3198602 w 10369008"/>
              <a:gd name="connsiteY1892" fmla="*/ 2056688 h 6858001"/>
              <a:gd name="connsiteX1893" fmla="*/ 3234647 w 10369008"/>
              <a:gd name="connsiteY1893" fmla="*/ 2092748 h 6858001"/>
              <a:gd name="connsiteX1894" fmla="*/ 3270692 w 10369008"/>
              <a:gd name="connsiteY1894" fmla="*/ 2056688 h 6858001"/>
              <a:gd name="connsiteX1895" fmla="*/ 3248474 w 10369008"/>
              <a:gd name="connsiteY1895" fmla="*/ 2023409 h 6858001"/>
              <a:gd name="connsiteX1896" fmla="*/ 3234647 w 10369008"/>
              <a:gd name="connsiteY1896" fmla="*/ 2020642 h 6858001"/>
              <a:gd name="connsiteX1897" fmla="*/ 4464054 w 10369008"/>
              <a:gd name="connsiteY1897" fmla="*/ 2007444 h 6858001"/>
              <a:gd name="connsiteX1898" fmla="*/ 4445345 w 10369008"/>
              <a:gd name="connsiteY1898" fmla="*/ 2017338 h 6858001"/>
              <a:gd name="connsiteX1899" fmla="*/ 4444959 w 10369008"/>
              <a:gd name="connsiteY1899" fmla="*/ 2017739 h 6858001"/>
              <a:gd name="connsiteX1900" fmla="*/ 4445345 w 10369008"/>
              <a:gd name="connsiteY1900" fmla="*/ 2068329 h 6858001"/>
              <a:gd name="connsiteX1901" fmla="*/ 4496350 w 10369008"/>
              <a:gd name="connsiteY1901" fmla="*/ 2068329 h 6858001"/>
              <a:gd name="connsiteX1902" fmla="*/ 4504148 w 10369008"/>
              <a:gd name="connsiteY1902" fmla="*/ 2029077 h 6858001"/>
              <a:gd name="connsiteX1903" fmla="*/ 4496350 w 10369008"/>
              <a:gd name="connsiteY1903" fmla="*/ 2017338 h 6858001"/>
              <a:gd name="connsiteX1904" fmla="*/ 4484598 w 10369008"/>
              <a:gd name="connsiteY1904" fmla="*/ 2009526 h 6858001"/>
              <a:gd name="connsiteX1905" fmla="*/ 4464054 w 10369008"/>
              <a:gd name="connsiteY1905" fmla="*/ 2007444 h 6858001"/>
              <a:gd name="connsiteX1906" fmla="*/ 4824670 w 10369008"/>
              <a:gd name="connsiteY1906" fmla="*/ 1997138 h 6858001"/>
              <a:gd name="connsiteX1907" fmla="*/ 4810843 w 10369008"/>
              <a:gd name="connsiteY1907" fmla="*/ 2000111 h 6858001"/>
              <a:gd name="connsiteX1908" fmla="*/ 4790408 w 10369008"/>
              <a:gd name="connsiteY1908" fmla="*/ 2031400 h 6858001"/>
              <a:gd name="connsiteX1909" fmla="*/ 4824670 w 10369008"/>
              <a:gd name="connsiteY1909" fmla="*/ 2065647 h 6858001"/>
              <a:gd name="connsiteX1910" fmla="*/ 4858931 w 10369008"/>
              <a:gd name="connsiteY1910" fmla="*/ 2031400 h 6858001"/>
              <a:gd name="connsiteX1911" fmla="*/ 4838496 w 10369008"/>
              <a:gd name="connsiteY1911" fmla="*/ 2000111 h 6858001"/>
              <a:gd name="connsiteX1912" fmla="*/ 4824670 w 10369008"/>
              <a:gd name="connsiteY1912" fmla="*/ 1997138 h 6858001"/>
              <a:gd name="connsiteX1913" fmla="*/ 8556636 w 10369008"/>
              <a:gd name="connsiteY1913" fmla="*/ 1993618 h 6858001"/>
              <a:gd name="connsiteX1914" fmla="*/ 8537938 w 10369008"/>
              <a:gd name="connsiteY1914" fmla="*/ 2003512 h 6858001"/>
              <a:gd name="connsiteX1915" fmla="*/ 8537938 w 10369008"/>
              <a:gd name="connsiteY1915" fmla="*/ 2054503 h 6858001"/>
              <a:gd name="connsiteX1916" fmla="*/ 8588929 w 10369008"/>
              <a:gd name="connsiteY1916" fmla="*/ 2054503 h 6858001"/>
              <a:gd name="connsiteX1917" fmla="*/ 8596727 w 10369008"/>
              <a:gd name="connsiteY1917" fmla="*/ 2015251 h 6858001"/>
              <a:gd name="connsiteX1918" fmla="*/ 8588929 w 10369008"/>
              <a:gd name="connsiteY1918" fmla="*/ 2003512 h 6858001"/>
              <a:gd name="connsiteX1919" fmla="*/ 8577190 w 10369008"/>
              <a:gd name="connsiteY1919" fmla="*/ 1995700 h 6858001"/>
              <a:gd name="connsiteX1920" fmla="*/ 8556636 w 10369008"/>
              <a:gd name="connsiteY1920" fmla="*/ 1993618 h 6858001"/>
              <a:gd name="connsiteX1921" fmla="*/ 7340147 w 10369008"/>
              <a:gd name="connsiteY1921" fmla="*/ 1924443 h 6858001"/>
              <a:gd name="connsiteX1922" fmla="*/ 7321571 w 10369008"/>
              <a:gd name="connsiteY1922" fmla="*/ 1934021 h 6858001"/>
              <a:gd name="connsiteX1923" fmla="*/ 7321211 w 10369008"/>
              <a:gd name="connsiteY1923" fmla="*/ 1934381 h 6858001"/>
              <a:gd name="connsiteX1924" fmla="*/ 7321211 w 10369008"/>
              <a:gd name="connsiteY1924" fmla="*/ 1985372 h 6858001"/>
              <a:gd name="connsiteX1925" fmla="*/ 7372216 w 10369008"/>
              <a:gd name="connsiteY1925" fmla="*/ 1985372 h 6858001"/>
              <a:gd name="connsiteX1926" fmla="*/ 7380014 w 10369008"/>
              <a:gd name="connsiteY1926" fmla="*/ 1946120 h 6858001"/>
              <a:gd name="connsiteX1927" fmla="*/ 7372216 w 10369008"/>
              <a:gd name="connsiteY1927" fmla="*/ 1934381 h 6858001"/>
              <a:gd name="connsiteX1928" fmla="*/ 7360477 w 10369008"/>
              <a:gd name="connsiteY1928" fmla="*/ 1926583 h 6858001"/>
              <a:gd name="connsiteX1929" fmla="*/ 7340147 w 10369008"/>
              <a:gd name="connsiteY1929" fmla="*/ 1924443 h 6858001"/>
              <a:gd name="connsiteX1930" fmla="*/ 10066018 w 10369008"/>
              <a:gd name="connsiteY1930" fmla="*/ 1875675 h 6858001"/>
              <a:gd name="connsiteX1931" fmla="*/ 10369008 w 10369008"/>
              <a:gd name="connsiteY1931" fmla="*/ 1875675 h 6858001"/>
              <a:gd name="connsiteX1932" fmla="*/ 10369008 w 10369008"/>
              <a:gd name="connsiteY1932" fmla="*/ 1903327 h 6858001"/>
              <a:gd name="connsiteX1933" fmla="*/ 10077467 w 10369008"/>
              <a:gd name="connsiteY1933" fmla="*/ 1903327 h 6858001"/>
              <a:gd name="connsiteX1934" fmla="*/ 9863159 w 10369008"/>
              <a:gd name="connsiteY1934" fmla="*/ 2117633 h 6858001"/>
              <a:gd name="connsiteX1935" fmla="*/ 9631362 w 10369008"/>
              <a:gd name="connsiteY1935" fmla="*/ 2117633 h 6858001"/>
              <a:gd name="connsiteX1936" fmla="*/ 9586565 w 10369008"/>
              <a:gd name="connsiteY1936" fmla="*/ 2150928 h 6858001"/>
              <a:gd name="connsiteX1937" fmla="*/ 9539431 w 10369008"/>
              <a:gd name="connsiteY1937" fmla="*/ 2103807 h 6858001"/>
              <a:gd name="connsiteX1938" fmla="*/ 9586565 w 10369008"/>
              <a:gd name="connsiteY1938" fmla="*/ 2056688 h 6858001"/>
              <a:gd name="connsiteX1939" fmla="*/ 9631362 w 10369008"/>
              <a:gd name="connsiteY1939" fmla="*/ 2089981 h 6858001"/>
              <a:gd name="connsiteX1940" fmla="*/ 9851712 w 10369008"/>
              <a:gd name="connsiteY1940" fmla="*/ 2089981 h 6858001"/>
              <a:gd name="connsiteX1941" fmla="*/ 7783284 w 10369008"/>
              <a:gd name="connsiteY1941" fmla="*/ 1871223 h 6858001"/>
              <a:gd name="connsiteX1942" fmla="*/ 7757928 w 10369008"/>
              <a:gd name="connsiteY1942" fmla="*/ 1881371 h 6858001"/>
              <a:gd name="connsiteX1943" fmla="*/ 7757015 w 10369008"/>
              <a:gd name="connsiteY1943" fmla="*/ 1882284 h 6858001"/>
              <a:gd name="connsiteX1944" fmla="*/ 7749717 w 10369008"/>
              <a:gd name="connsiteY1944" fmla="*/ 1921025 h 6858001"/>
              <a:gd name="connsiteX1945" fmla="*/ 7757513 w 10369008"/>
              <a:gd name="connsiteY1945" fmla="*/ 1932764 h 6858001"/>
              <a:gd name="connsiteX1946" fmla="*/ 7769252 w 10369008"/>
              <a:gd name="connsiteY1946" fmla="*/ 1940575 h 6858001"/>
              <a:gd name="connsiteX1947" fmla="*/ 7808504 w 10369008"/>
              <a:gd name="connsiteY1947" fmla="*/ 1932764 h 6858001"/>
              <a:gd name="connsiteX1948" fmla="*/ 7808504 w 10369008"/>
              <a:gd name="connsiteY1948" fmla="*/ 1881773 h 6858001"/>
              <a:gd name="connsiteX1949" fmla="*/ 7783284 w 10369008"/>
              <a:gd name="connsiteY1949" fmla="*/ 1871223 h 6858001"/>
              <a:gd name="connsiteX1950" fmla="*/ 7783023 w 10369008"/>
              <a:gd name="connsiteY1950" fmla="*/ 1860162 h 6858001"/>
              <a:gd name="connsiteX1951" fmla="*/ 7816331 w 10369008"/>
              <a:gd name="connsiteY1951" fmla="*/ 1873946 h 6858001"/>
              <a:gd name="connsiteX1952" fmla="*/ 7816331 w 10369008"/>
              <a:gd name="connsiteY1952" fmla="*/ 1940575 h 6858001"/>
              <a:gd name="connsiteX1953" fmla="*/ 7761095 w 10369008"/>
              <a:gd name="connsiteY1953" fmla="*/ 1948732 h 6858001"/>
              <a:gd name="connsiteX1954" fmla="*/ 7595649 w 10369008"/>
              <a:gd name="connsiteY1954" fmla="*/ 2114177 h 6858001"/>
              <a:gd name="connsiteX1955" fmla="*/ 7066794 w 10369008"/>
              <a:gd name="connsiteY1955" fmla="*/ 2114177 h 6858001"/>
              <a:gd name="connsiteX1956" fmla="*/ 6753435 w 10369008"/>
              <a:gd name="connsiteY1956" fmla="*/ 2427536 h 6858001"/>
              <a:gd name="connsiteX1957" fmla="*/ 6753435 w 10369008"/>
              <a:gd name="connsiteY1957" fmla="*/ 2821585 h 6858001"/>
              <a:gd name="connsiteX1958" fmla="*/ 6627809 w 10369008"/>
              <a:gd name="connsiteY1958" fmla="*/ 2947210 h 6858001"/>
              <a:gd name="connsiteX1959" fmla="*/ 6423651 w 10369008"/>
              <a:gd name="connsiteY1959" fmla="*/ 2947210 h 6858001"/>
              <a:gd name="connsiteX1960" fmla="*/ 6378854 w 10369008"/>
              <a:gd name="connsiteY1960" fmla="*/ 2980505 h 6858001"/>
              <a:gd name="connsiteX1961" fmla="*/ 6331734 w 10369008"/>
              <a:gd name="connsiteY1961" fmla="*/ 2933383 h 6858001"/>
              <a:gd name="connsiteX1962" fmla="*/ 6378854 w 10369008"/>
              <a:gd name="connsiteY1962" fmla="*/ 2886264 h 6858001"/>
              <a:gd name="connsiteX1963" fmla="*/ 6423651 w 10369008"/>
              <a:gd name="connsiteY1963" fmla="*/ 2919557 h 6858001"/>
              <a:gd name="connsiteX1964" fmla="*/ 6616361 w 10369008"/>
              <a:gd name="connsiteY1964" fmla="*/ 2919557 h 6858001"/>
              <a:gd name="connsiteX1965" fmla="*/ 6725782 w 10369008"/>
              <a:gd name="connsiteY1965" fmla="*/ 2810138 h 6858001"/>
              <a:gd name="connsiteX1966" fmla="*/ 6725782 w 10369008"/>
              <a:gd name="connsiteY1966" fmla="*/ 2416088 h 6858001"/>
              <a:gd name="connsiteX1967" fmla="*/ 7055345 w 10369008"/>
              <a:gd name="connsiteY1967" fmla="*/ 2086525 h 6858001"/>
              <a:gd name="connsiteX1968" fmla="*/ 7584202 w 10369008"/>
              <a:gd name="connsiteY1968" fmla="*/ 2086525 h 6858001"/>
              <a:gd name="connsiteX1969" fmla="*/ 7741544 w 10369008"/>
              <a:gd name="connsiteY1969" fmla="*/ 1929168 h 6858001"/>
              <a:gd name="connsiteX1970" fmla="*/ 7749702 w 10369008"/>
              <a:gd name="connsiteY1970" fmla="*/ 1873946 h 6858001"/>
              <a:gd name="connsiteX1971" fmla="*/ 7783023 w 10369008"/>
              <a:gd name="connsiteY1971" fmla="*/ 1860162 h 6858001"/>
              <a:gd name="connsiteX1972" fmla="*/ 9174285 w 10369008"/>
              <a:gd name="connsiteY1972" fmla="*/ 1852204 h 6858001"/>
              <a:gd name="connsiteX1973" fmla="*/ 9148782 w 10369008"/>
              <a:gd name="connsiteY1973" fmla="*/ 1862761 h 6858001"/>
              <a:gd name="connsiteX1974" fmla="*/ 9140971 w 10369008"/>
              <a:gd name="connsiteY1974" fmla="*/ 1902013 h 6858001"/>
              <a:gd name="connsiteX1975" fmla="*/ 9148782 w 10369008"/>
              <a:gd name="connsiteY1975" fmla="*/ 1913752 h 6858001"/>
              <a:gd name="connsiteX1976" fmla="*/ 9160508 w 10369008"/>
              <a:gd name="connsiteY1976" fmla="*/ 1921563 h 6858001"/>
              <a:gd name="connsiteX1977" fmla="*/ 9199788 w 10369008"/>
              <a:gd name="connsiteY1977" fmla="*/ 1913752 h 6858001"/>
              <a:gd name="connsiteX1978" fmla="*/ 9199788 w 10369008"/>
              <a:gd name="connsiteY1978" fmla="*/ 1862761 h 6858001"/>
              <a:gd name="connsiteX1979" fmla="*/ 9174285 w 10369008"/>
              <a:gd name="connsiteY1979" fmla="*/ 1852204 h 6858001"/>
              <a:gd name="connsiteX1980" fmla="*/ 2323243 w 10369008"/>
              <a:gd name="connsiteY1980" fmla="*/ 1841529 h 6858001"/>
              <a:gd name="connsiteX1981" fmla="*/ 2302687 w 10369008"/>
              <a:gd name="connsiteY1981" fmla="*/ 1843611 h 6858001"/>
              <a:gd name="connsiteX1982" fmla="*/ 2290948 w 10369008"/>
              <a:gd name="connsiteY1982" fmla="*/ 1851423 h 6858001"/>
              <a:gd name="connsiteX1983" fmla="*/ 2283150 w 10369008"/>
              <a:gd name="connsiteY1983" fmla="*/ 1863162 h 6858001"/>
              <a:gd name="connsiteX1984" fmla="*/ 2290948 w 10369008"/>
              <a:gd name="connsiteY1984" fmla="*/ 1902414 h 6858001"/>
              <a:gd name="connsiteX1985" fmla="*/ 2291100 w 10369008"/>
              <a:gd name="connsiteY1985" fmla="*/ 1902566 h 6858001"/>
              <a:gd name="connsiteX1986" fmla="*/ 2341953 w 10369008"/>
              <a:gd name="connsiteY1986" fmla="*/ 1902414 h 6858001"/>
              <a:gd name="connsiteX1987" fmla="*/ 2341953 w 10369008"/>
              <a:gd name="connsiteY1987" fmla="*/ 1851423 h 6858001"/>
              <a:gd name="connsiteX1988" fmla="*/ 2323243 w 10369008"/>
              <a:gd name="connsiteY1988" fmla="*/ 1841529 h 6858001"/>
              <a:gd name="connsiteX1989" fmla="*/ 5750054 w 10369008"/>
              <a:gd name="connsiteY1989" fmla="*/ 1841494 h 6858001"/>
              <a:gd name="connsiteX1990" fmla="*/ 5731424 w 10369008"/>
              <a:gd name="connsiteY1990" fmla="*/ 1851188 h 6858001"/>
              <a:gd name="connsiteX1991" fmla="*/ 5731189 w 10369008"/>
              <a:gd name="connsiteY1991" fmla="*/ 1851423 h 6858001"/>
              <a:gd name="connsiteX1992" fmla="*/ 5730898 w 10369008"/>
              <a:gd name="connsiteY1992" fmla="*/ 1851713 h 6858001"/>
              <a:gd name="connsiteX1993" fmla="*/ 5731189 w 10369008"/>
              <a:gd name="connsiteY1993" fmla="*/ 1902414 h 6858001"/>
              <a:gd name="connsiteX1994" fmla="*/ 5782194 w 10369008"/>
              <a:gd name="connsiteY1994" fmla="*/ 1902414 h 6858001"/>
              <a:gd name="connsiteX1995" fmla="*/ 5790007 w 10369008"/>
              <a:gd name="connsiteY1995" fmla="*/ 1863162 h 6858001"/>
              <a:gd name="connsiteX1996" fmla="*/ 5782194 w 10369008"/>
              <a:gd name="connsiteY1996" fmla="*/ 1851423 h 6858001"/>
              <a:gd name="connsiteX1997" fmla="*/ 5770455 w 10369008"/>
              <a:gd name="connsiteY1997" fmla="*/ 1843611 h 6858001"/>
              <a:gd name="connsiteX1998" fmla="*/ 5750054 w 10369008"/>
              <a:gd name="connsiteY1998" fmla="*/ 1841494 h 6858001"/>
              <a:gd name="connsiteX1999" fmla="*/ 9174292 w 10369008"/>
              <a:gd name="connsiteY1999" fmla="*/ 1841165 h 6858001"/>
              <a:gd name="connsiteX2000" fmla="*/ 9207600 w 10369008"/>
              <a:gd name="connsiteY2000" fmla="*/ 1854934 h 6858001"/>
              <a:gd name="connsiteX2001" fmla="*/ 9207600 w 10369008"/>
              <a:gd name="connsiteY2001" fmla="*/ 1921578 h 6858001"/>
              <a:gd name="connsiteX2002" fmla="*/ 9152378 w 10369008"/>
              <a:gd name="connsiteY2002" fmla="*/ 1929708 h 6858001"/>
              <a:gd name="connsiteX2003" fmla="*/ 8369921 w 10369008"/>
              <a:gd name="connsiteY2003" fmla="*/ 2712163 h 6858001"/>
              <a:gd name="connsiteX2004" fmla="*/ 8110471 w 10369008"/>
              <a:gd name="connsiteY2004" fmla="*/ 2712163 h 6858001"/>
              <a:gd name="connsiteX2005" fmla="*/ 8065659 w 10369008"/>
              <a:gd name="connsiteY2005" fmla="*/ 2745458 h 6858001"/>
              <a:gd name="connsiteX2006" fmla="*/ 8018540 w 10369008"/>
              <a:gd name="connsiteY2006" fmla="*/ 2698337 h 6858001"/>
              <a:gd name="connsiteX2007" fmla="*/ 8065659 w 10369008"/>
              <a:gd name="connsiteY2007" fmla="*/ 2651217 h 6858001"/>
              <a:gd name="connsiteX2008" fmla="*/ 8110471 w 10369008"/>
              <a:gd name="connsiteY2008" fmla="*/ 2684511 h 6858001"/>
              <a:gd name="connsiteX2009" fmla="*/ 8358473 w 10369008"/>
              <a:gd name="connsiteY2009" fmla="*/ 2684511 h 6858001"/>
              <a:gd name="connsiteX2010" fmla="*/ 9132828 w 10369008"/>
              <a:gd name="connsiteY2010" fmla="*/ 1910157 h 6858001"/>
              <a:gd name="connsiteX2011" fmla="*/ 9140957 w 10369008"/>
              <a:gd name="connsiteY2011" fmla="*/ 1854934 h 6858001"/>
              <a:gd name="connsiteX2012" fmla="*/ 9174292 w 10369008"/>
              <a:gd name="connsiteY2012" fmla="*/ 1841165 h 6858001"/>
              <a:gd name="connsiteX2013" fmla="*/ 5267111 w 10369008"/>
              <a:gd name="connsiteY2013" fmla="*/ 1838343 h 6858001"/>
              <a:gd name="connsiteX2014" fmla="*/ 5231051 w 10369008"/>
              <a:gd name="connsiteY2014" fmla="*/ 1874403 h 6858001"/>
              <a:gd name="connsiteX2015" fmla="*/ 5253284 w 10369008"/>
              <a:gd name="connsiteY2015" fmla="*/ 1907682 h 6858001"/>
              <a:gd name="connsiteX2016" fmla="*/ 5267111 w 10369008"/>
              <a:gd name="connsiteY2016" fmla="*/ 1910461 h 6858001"/>
              <a:gd name="connsiteX2017" fmla="*/ 5280937 w 10369008"/>
              <a:gd name="connsiteY2017" fmla="*/ 1907682 h 6858001"/>
              <a:gd name="connsiteX2018" fmla="*/ 5303156 w 10369008"/>
              <a:gd name="connsiteY2018" fmla="*/ 1874403 h 6858001"/>
              <a:gd name="connsiteX2019" fmla="*/ 5267111 w 10369008"/>
              <a:gd name="connsiteY2019" fmla="*/ 1838343 h 6858001"/>
              <a:gd name="connsiteX2020" fmla="*/ 5267111 w 10369008"/>
              <a:gd name="connsiteY2020" fmla="*/ 1827282 h 6858001"/>
              <a:gd name="connsiteX2021" fmla="*/ 5314230 w 10369008"/>
              <a:gd name="connsiteY2021" fmla="*/ 1874403 h 6858001"/>
              <a:gd name="connsiteX2022" fmla="*/ 5280937 w 10369008"/>
              <a:gd name="connsiteY2022" fmla="*/ 1919213 h 6858001"/>
              <a:gd name="connsiteX2023" fmla="*/ 5280937 w 10369008"/>
              <a:gd name="connsiteY2023" fmla="*/ 2067196 h 6858001"/>
              <a:gd name="connsiteX2024" fmla="*/ 5314230 w 10369008"/>
              <a:gd name="connsiteY2024" fmla="*/ 2111993 h 6858001"/>
              <a:gd name="connsiteX2025" fmla="*/ 5267111 w 10369008"/>
              <a:gd name="connsiteY2025" fmla="*/ 2159112 h 6858001"/>
              <a:gd name="connsiteX2026" fmla="*/ 5219976 w 10369008"/>
              <a:gd name="connsiteY2026" fmla="*/ 2111993 h 6858001"/>
              <a:gd name="connsiteX2027" fmla="*/ 5253284 w 10369008"/>
              <a:gd name="connsiteY2027" fmla="*/ 2067196 h 6858001"/>
              <a:gd name="connsiteX2028" fmla="*/ 5253284 w 10369008"/>
              <a:gd name="connsiteY2028" fmla="*/ 1919213 h 6858001"/>
              <a:gd name="connsiteX2029" fmla="*/ 5219976 w 10369008"/>
              <a:gd name="connsiteY2029" fmla="*/ 1874403 h 6858001"/>
              <a:gd name="connsiteX2030" fmla="*/ 5267111 w 10369008"/>
              <a:gd name="connsiteY2030" fmla="*/ 1827282 h 6858001"/>
              <a:gd name="connsiteX2031" fmla="*/ 3995093 w 10369008"/>
              <a:gd name="connsiteY2031" fmla="*/ 1755385 h 6858001"/>
              <a:gd name="connsiteX2032" fmla="*/ 3959047 w 10369008"/>
              <a:gd name="connsiteY2032" fmla="*/ 1791445 h 6858001"/>
              <a:gd name="connsiteX2033" fmla="*/ 3981266 w 10369008"/>
              <a:gd name="connsiteY2033" fmla="*/ 1824724 h 6858001"/>
              <a:gd name="connsiteX2034" fmla="*/ 3995093 w 10369008"/>
              <a:gd name="connsiteY2034" fmla="*/ 1827504 h 6858001"/>
              <a:gd name="connsiteX2035" fmla="*/ 4008919 w 10369008"/>
              <a:gd name="connsiteY2035" fmla="*/ 1824724 h 6858001"/>
              <a:gd name="connsiteX2036" fmla="*/ 4031138 w 10369008"/>
              <a:gd name="connsiteY2036" fmla="*/ 1791445 h 6858001"/>
              <a:gd name="connsiteX2037" fmla="*/ 3995093 w 10369008"/>
              <a:gd name="connsiteY2037" fmla="*/ 1755385 h 6858001"/>
              <a:gd name="connsiteX2038" fmla="*/ 3995093 w 10369008"/>
              <a:gd name="connsiteY2038" fmla="*/ 1744324 h 6858001"/>
              <a:gd name="connsiteX2039" fmla="*/ 4042213 w 10369008"/>
              <a:gd name="connsiteY2039" fmla="*/ 1791445 h 6858001"/>
              <a:gd name="connsiteX2040" fmla="*/ 4008919 w 10369008"/>
              <a:gd name="connsiteY2040" fmla="*/ 1836242 h 6858001"/>
              <a:gd name="connsiteX2041" fmla="*/ 4008919 w 10369008"/>
              <a:gd name="connsiteY2041" fmla="*/ 2067196 h 6858001"/>
              <a:gd name="connsiteX2042" fmla="*/ 4042213 w 10369008"/>
              <a:gd name="connsiteY2042" fmla="*/ 2111993 h 6858001"/>
              <a:gd name="connsiteX2043" fmla="*/ 3995093 w 10369008"/>
              <a:gd name="connsiteY2043" fmla="*/ 2159112 h 6858001"/>
              <a:gd name="connsiteX2044" fmla="*/ 3947973 w 10369008"/>
              <a:gd name="connsiteY2044" fmla="*/ 2111993 h 6858001"/>
              <a:gd name="connsiteX2045" fmla="*/ 3981266 w 10369008"/>
              <a:gd name="connsiteY2045" fmla="*/ 2067196 h 6858001"/>
              <a:gd name="connsiteX2046" fmla="*/ 3981266 w 10369008"/>
              <a:gd name="connsiteY2046" fmla="*/ 1836242 h 6858001"/>
              <a:gd name="connsiteX2047" fmla="*/ 3947973 w 10369008"/>
              <a:gd name="connsiteY2047" fmla="*/ 1791445 h 6858001"/>
              <a:gd name="connsiteX2048" fmla="*/ 3995093 w 10369008"/>
              <a:gd name="connsiteY2048" fmla="*/ 1744324 h 6858001"/>
              <a:gd name="connsiteX2049" fmla="*/ 297751 w 10369008"/>
              <a:gd name="connsiteY2049" fmla="*/ 1744324 h 6858001"/>
              <a:gd name="connsiteX2050" fmla="*/ 1442955 w 10369008"/>
              <a:gd name="connsiteY2050" fmla="*/ 1744324 h 6858001"/>
              <a:gd name="connsiteX2051" fmla="*/ 1608870 w 10369008"/>
              <a:gd name="connsiteY2051" fmla="*/ 1910239 h 6858001"/>
              <a:gd name="connsiteX2052" fmla="*/ 2175747 w 10369008"/>
              <a:gd name="connsiteY2052" fmla="*/ 1910239 h 6858001"/>
              <a:gd name="connsiteX2053" fmla="*/ 2294543 w 10369008"/>
              <a:gd name="connsiteY2053" fmla="*/ 2029035 h 6858001"/>
              <a:gd name="connsiteX2054" fmla="*/ 2316748 w 10369008"/>
              <a:gd name="connsiteY2054" fmla="*/ 2023547 h 6858001"/>
              <a:gd name="connsiteX2055" fmla="*/ 2349766 w 10369008"/>
              <a:gd name="connsiteY2055" fmla="*/ 2037178 h 6858001"/>
              <a:gd name="connsiteX2056" fmla="*/ 2349766 w 10369008"/>
              <a:gd name="connsiteY2056" fmla="*/ 2103807 h 6858001"/>
              <a:gd name="connsiteX2057" fmla="*/ 2283137 w 10369008"/>
              <a:gd name="connsiteY2057" fmla="*/ 2103807 h 6858001"/>
              <a:gd name="connsiteX2058" fmla="*/ 2274992 w 10369008"/>
              <a:gd name="connsiteY2058" fmla="*/ 2048586 h 6858001"/>
              <a:gd name="connsiteX2059" fmla="*/ 2164299 w 10369008"/>
              <a:gd name="connsiteY2059" fmla="*/ 1937892 h 6858001"/>
              <a:gd name="connsiteX2060" fmla="*/ 1597421 w 10369008"/>
              <a:gd name="connsiteY2060" fmla="*/ 1937892 h 6858001"/>
              <a:gd name="connsiteX2061" fmla="*/ 1431493 w 10369008"/>
              <a:gd name="connsiteY2061" fmla="*/ 1771977 h 6858001"/>
              <a:gd name="connsiteX2062" fmla="*/ 309213 w 10369008"/>
              <a:gd name="connsiteY2062" fmla="*/ 1771977 h 6858001"/>
              <a:gd name="connsiteX2063" fmla="*/ 164023 w 10369008"/>
              <a:gd name="connsiteY2063" fmla="*/ 1917153 h 6858001"/>
              <a:gd name="connsiteX2064" fmla="*/ 0 w 10369008"/>
              <a:gd name="connsiteY2064" fmla="*/ 1917153 h 6858001"/>
              <a:gd name="connsiteX2065" fmla="*/ 0 w 10369008"/>
              <a:gd name="connsiteY2065" fmla="*/ 1889501 h 6858001"/>
              <a:gd name="connsiteX2066" fmla="*/ 152576 w 10369008"/>
              <a:gd name="connsiteY2066" fmla="*/ 1889501 h 6858001"/>
              <a:gd name="connsiteX2067" fmla="*/ 9427955 w 10369008"/>
              <a:gd name="connsiteY2067" fmla="*/ 1675570 h 6858001"/>
              <a:gd name="connsiteX2068" fmla="*/ 9409394 w 10369008"/>
              <a:gd name="connsiteY2068" fmla="*/ 1685107 h 6858001"/>
              <a:gd name="connsiteX2069" fmla="*/ 9408993 w 10369008"/>
              <a:gd name="connsiteY2069" fmla="*/ 1685508 h 6858001"/>
              <a:gd name="connsiteX2070" fmla="*/ 9408993 w 10369008"/>
              <a:gd name="connsiteY2070" fmla="*/ 1736499 h 6858001"/>
              <a:gd name="connsiteX2071" fmla="*/ 9459984 w 10369008"/>
              <a:gd name="connsiteY2071" fmla="*/ 1736499 h 6858001"/>
              <a:gd name="connsiteX2072" fmla="*/ 9467782 w 10369008"/>
              <a:gd name="connsiteY2072" fmla="*/ 1697247 h 6858001"/>
              <a:gd name="connsiteX2073" fmla="*/ 9459984 w 10369008"/>
              <a:gd name="connsiteY2073" fmla="*/ 1685508 h 6858001"/>
              <a:gd name="connsiteX2074" fmla="*/ 9448246 w 10369008"/>
              <a:gd name="connsiteY2074" fmla="*/ 1677710 h 6858001"/>
              <a:gd name="connsiteX2075" fmla="*/ 9427955 w 10369008"/>
              <a:gd name="connsiteY2075" fmla="*/ 1675570 h 6858001"/>
              <a:gd name="connsiteX2076" fmla="*/ 5722245 w 10369008"/>
              <a:gd name="connsiteY2076" fmla="*/ 1647966 h 6858001"/>
              <a:gd name="connsiteX2077" fmla="*/ 5703536 w 10369008"/>
              <a:gd name="connsiteY2077" fmla="*/ 1657855 h 6858001"/>
              <a:gd name="connsiteX2078" fmla="*/ 5703536 w 10369008"/>
              <a:gd name="connsiteY2078" fmla="*/ 1708846 h 6858001"/>
              <a:gd name="connsiteX2079" fmla="*/ 5754542 w 10369008"/>
              <a:gd name="connsiteY2079" fmla="*/ 1708846 h 6858001"/>
              <a:gd name="connsiteX2080" fmla="*/ 5762340 w 10369008"/>
              <a:gd name="connsiteY2080" fmla="*/ 1669607 h 6858001"/>
              <a:gd name="connsiteX2081" fmla="*/ 5754542 w 10369008"/>
              <a:gd name="connsiteY2081" fmla="*/ 1657855 h 6858001"/>
              <a:gd name="connsiteX2082" fmla="*/ 5742790 w 10369008"/>
              <a:gd name="connsiteY2082" fmla="*/ 1650043 h 6858001"/>
              <a:gd name="connsiteX2083" fmla="*/ 5722245 w 10369008"/>
              <a:gd name="connsiteY2083" fmla="*/ 1647966 h 6858001"/>
              <a:gd name="connsiteX2084" fmla="*/ 10211278 w 10369008"/>
              <a:gd name="connsiteY2084" fmla="*/ 1632222 h 6858001"/>
              <a:gd name="connsiteX2085" fmla="*/ 10178010 w 10369008"/>
              <a:gd name="connsiteY2085" fmla="*/ 1654454 h 6858001"/>
              <a:gd name="connsiteX2086" fmla="*/ 10175219 w 10369008"/>
              <a:gd name="connsiteY2086" fmla="*/ 1668280 h 6858001"/>
              <a:gd name="connsiteX2087" fmla="*/ 10178010 w 10369008"/>
              <a:gd name="connsiteY2087" fmla="*/ 1682107 h 6858001"/>
              <a:gd name="connsiteX2088" fmla="*/ 10211278 w 10369008"/>
              <a:gd name="connsiteY2088" fmla="*/ 1704339 h 6858001"/>
              <a:gd name="connsiteX2089" fmla="*/ 10247336 w 10369008"/>
              <a:gd name="connsiteY2089" fmla="*/ 1668280 h 6858001"/>
              <a:gd name="connsiteX2090" fmla="*/ 10211278 w 10369008"/>
              <a:gd name="connsiteY2090" fmla="*/ 1632222 h 6858001"/>
              <a:gd name="connsiteX2091" fmla="*/ 10211278 w 10369008"/>
              <a:gd name="connsiteY2091" fmla="*/ 1621161 h 6858001"/>
              <a:gd name="connsiteX2092" fmla="*/ 10258397 w 10369008"/>
              <a:gd name="connsiteY2092" fmla="*/ 1668280 h 6858001"/>
              <a:gd name="connsiteX2093" fmla="*/ 10211278 w 10369008"/>
              <a:gd name="connsiteY2093" fmla="*/ 1715400 h 6858001"/>
              <a:gd name="connsiteX2094" fmla="*/ 10166466 w 10369008"/>
              <a:gd name="connsiteY2094" fmla="*/ 1682107 h 6858001"/>
              <a:gd name="connsiteX2095" fmla="*/ 9994509 w 10369008"/>
              <a:gd name="connsiteY2095" fmla="*/ 1682107 h 6858001"/>
              <a:gd name="connsiteX2096" fmla="*/ 9697243 w 10369008"/>
              <a:gd name="connsiteY2096" fmla="*/ 1979371 h 6858001"/>
              <a:gd name="connsiteX2097" fmla="*/ 9268629 w 10369008"/>
              <a:gd name="connsiteY2097" fmla="*/ 1979371 h 6858001"/>
              <a:gd name="connsiteX2098" fmla="*/ 8369921 w 10369008"/>
              <a:gd name="connsiteY2098" fmla="*/ 2878078 h 6858001"/>
              <a:gd name="connsiteX2099" fmla="*/ 7899827 w 10369008"/>
              <a:gd name="connsiteY2099" fmla="*/ 2878078 h 6858001"/>
              <a:gd name="connsiteX2100" fmla="*/ 7360602 w 10369008"/>
              <a:gd name="connsiteY2100" fmla="*/ 3417304 h 6858001"/>
              <a:gd name="connsiteX2101" fmla="*/ 6990543 w 10369008"/>
              <a:gd name="connsiteY2101" fmla="*/ 3417304 h 6858001"/>
              <a:gd name="connsiteX2102" fmla="*/ 6945731 w 10369008"/>
              <a:gd name="connsiteY2102" fmla="*/ 3450598 h 6858001"/>
              <a:gd name="connsiteX2103" fmla="*/ 6898611 w 10369008"/>
              <a:gd name="connsiteY2103" fmla="*/ 3403478 h 6858001"/>
              <a:gd name="connsiteX2104" fmla="*/ 6945731 w 10369008"/>
              <a:gd name="connsiteY2104" fmla="*/ 3356357 h 6858001"/>
              <a:gd name="connsiteX2105" fmla="*/ 6990543 w 10369008"/>
              <a:gd name="connsiteY2105" fmla="*/ 3389652 h 6858001"/>
              <a:gd name="connsiteX2106" fmla="*/ 7349153 w 10369008"/>
              <a:gd name="connsiteY2106" fmla="*/ 3389652 h 6858001"/>
              <a:gd name="connsiteX2107" fmla="*/ 7888380 w 10369008"/>
              <a:gd name="connsiteY2107" fmla="*/ 2850426 h 6858001"/>
              <a:gd name="connsiteX2108" fmla="*/ 8358473 w 10369008"/>
              <a:gd name="connsiteY2108" fmla="*/ 2850426 h 6858001"/>
              <a:gd name="connsiteX2109" fmla="*/ 9257182 w 10369008"/>
              <a:gd name="connsiteY2109" fmla="*/ 1951718 h 6858001"/>
              <a:gd name="connsiteX2110" fmla="*/ 9685796 w 10369008"/>
              <a:gd name="connsiteY2110" fmla="*/ 1951718 h 6858001"/>
              <a:gd name="connsiteX2111" fmla="*/ 9983061 w 10369008"/>
              <a:gd name="connsiteY2111" fmla="*/ 1654454 h 6858001"/>
              <a:gd name="connsiteX2112" fmla="*/ 10166466 w 10369008"/>
              <a:gd name="connsiteY2112" fmla="*/ 1654454 h 6858001"/>
              <a:gd name="connsiteX2113" fmla="*/ 10211278 w 10369008"/>
              <a:gd name="connsiteY2113" fmla="*/ 1621161 h 6858001"/>
              <a:gd name="connsiteX2114" fmla="*/ 0 w 10369008"/>
              <a:gd name="connsiteY2114" fmla="*/ 1599149 h 6858001"/>
              <a:gd name="connsiteX2115" fmla="*/ 1505172 w 10369008"/>
              <a:gd name="connsiteY2115" fmla="*/ 1599149 h 6858001"/>
              <a:gd name="connsiteX2116" fmla="*/ 1664175 w 10369008"/>
              <a:gd name="connsiteY2116" fmla="*/ 1758150 h 6858001"/>
              <a:gd name="connsiteX2117" fmla="*/ 2217227 w 10369008"/>
              <a:gd name="connsiteY2117" fmla="*/ 1758150 h 6858001"/>
              <a:gd name="connsiteX2118" fmla="*/ 2294543 w 10369008"/>
              <a:gd name="connsiteY2118" fmla="*/ 1835467 h 6858001"/>
              <a:gd name="connsiteX2119" fmla="*/ 2316761 w 10369008"/>
              <a:gd name="connsiteY2119" fmla="*/ 1829979 h 6858001"/>
              <a:gd name="connsiteX2120" fmla="*/ 2349766 w 10369008"/>
              <a:gd name="connsiteY2120" fmla="*/ 1843598 h 6858001"/>
              <a:gd name="connsiteX2121" fmla="*/ 2349766 w 10369008"/>
              <a:gd name="connsiteY2121" fmla="*/ 1910239 h 6858001"/>
              <a:gd name="connsiteX2122" fmla="*/ 2283137 w 10369008"/>
              <a:gd name="connsiteY2122" fmla="*/ 1910239 h 6858001"/>
              <a:gd name="connsiteX2123" fmla="*/ 2274992 w 10369008"/>
              <a:gd name="connsiteY2123" fmla="*/ 1855019 h 6858001"/>
              <a:gd name="connsiteX2124" fmla="*/ 2205778 w 10369008"/>
              <a:gd name="connsiteY2124" fmla="*/ 1785803 h 6858001"/>
              <a:gd name="connsiteX2125" fmla="*/ 1652727 w 10369008"/>
              <a:gd name="connsiteY2125" fmla="*/ 1785803 h 6858001"/>
              <a:gd name="connsiteX2126" fmla="*/ 1493725 w 10369008"/>
              <a:gd name="connsiteY2126" fmla="*/ 1626802 h 6858001"/>
              <a:gd name="connsiteX2127" fmla="*/ 0 w 10369008"/>
              <a:gd name="connsiteY2127" fmla="*/ 1626802 h 6858001"/>
              <a:gd name="connsiteX2128" fmla="*/ 7031233 w 10369008"/>
              <a:gd name="connsiteY2128" fmla="*/ 1597655 h 6858001"/>
              <a:gd name="connsiteX2129" fmla="*/ 6997953 w 10369008"/>
              <a:gd name="connsiteY2129" fmla="*/ 1619888 h 6858001"/>
              <a:gd name="connsiteX2130" fmla="*/ 6995173 w 10369008"/>
              <a:gd name="connsiteY2130" fmla="*/ 1633714 h 6858001"/>
              <a:gd name="connsiteX2131" fmla="*/ 6997953 w 10369008"/>
              <a:gd name="connsiteY2131" fmla="*/ 1647540 h 6858001"/>
              <a:gd name="connsiteX2132" fmla="*/ 7031233 w 10369008"/>
              <a:gd name="connsiteY2132" fmla="*/ 1669774 h 6858001"/>
              <a:gd name="connsiteX2133" fmla="*/ 7067292 w 10369008"/>
              <a:gd name="connsiteY2133" fmla="*/ 1633714 h 6858001"/>
              <a:gd name="connsiteX2134" fmla="*/ 7031233 w 10369008"/>
              <a:gd name="connsiteY2134" fmla="*/ 1597655 h 6858001"/>
              <a:gd name="connsiteX2135" fmla="*/ 7031233 w 10369008"/>
              <a:gd name="connsiteY2135" fmla="*/ 1586609 h 6858001"/>
              <a:gd name="connsiteX2136" fmla="*/ 7078353 w 10369008"/>
              <a:gd name="connsiteY2136" fmla="*/ 1633714 h 6858001"/>
              <a:gd name="connsiteX2137" fmla="*/ 7031233 w 10369008"/>
              <a:gd name="connsiteY2137" fmla="*/ 1680821 h 6858001"/>
              <a:gd name="connsiteX2138" fmla="*/ 6986436 w 10369008"/>
              <a:gd name="connsiteY2138" fmla="*/ 1647540 h 6858001"/>
              <a:gd name="connsiteX2139" fmla="*/ 6931987 w 10369008"/>
              <a:gd name="connsiteY2139" fmla="*/ 1647540 h 6858001"/>
              <a:gd name="connsiteX2140" fmla="*/ 6497649 w 10369008"/>
              <a:gd name="connsiteY2140" fmla="*/ 2081880 h 6858001"/>
              <a:gd name="connsiteX2141" fmla="*/ 6497649 w 10369008"/>
              <a:gd name="connsiteY2141" fmla="*/ 2504769 h 6858001"/>
              <a:gd name="connsiteX2142" fmla="*/ 6423651 w 10369008"/>
              <a:gd name="connsiteY2142" fmla="*/ 2504769 h 6858001"/>
              <a:gd name="connsiteX2143" fmla="*/ 6378854 w 10369008"/>
              <a:gd name="connsiteY2143" fmla="*/ 2538064 h 6858001"/>
              <a:gd name="connsiteX2144" fmla="*/ 6331734 w 10369008"/>
              <a:gd name="connsiteY2144" fmla="*/ 2490943 h 6858001"/>
              <a:gd name="connsiteX2145" fmla="*/ 6378854 w 10369008"/>
              <a:gd name="connsiteY2145" fmla="*/ 2443838 h 6858001"/>
              <a:gd name="connsiteX2146" fmla="*/ 6423651 w 10369008"/>
              <a:gd name="connsiteY2146" fmla="*/ 2477117 h 6858001"/>
              <a:gd name="connsiteX2147" fmla="*/ 6469997 w 10369008"/>
              <a:gd name="connsiteY2147" fmla="*/ 2477117 h 6858001"/>
              <a:gd name="connsiteX2148" fmla="*/ 6469997 w 10369008"/>
              <a:gd name="connsiteY2148" fmla="*/ 2070431 h 6858001"/>
              <a:gd name="connsiteX2149" fmla="*/ 6920539 w 10369008"/>
              <a:gd name="connsiteY2149" fmla="*/ 1619888 h 6858001"/>
              <a:gd name="connsiteX2150" fmla="*/ 6986436 w 10369008"/>
              <a:gd name="connsiteY2150" fmla="*/ 1619888 h 6858001"/>
              <a:gd name="connsiteX2151" fmla="*/ 7031233 w 10369008"/>
              <a:gd name="connsiteY2151" fmla="*/ 1586609 h 6858001"/>
              <a:gd name="connsiteX2152" fmla="*/ 4893801 w 10369008"/>
              <a:gd name="connsiteY2152" fmla="*/ 1495244 h 6858001"/>
              <a:gd name="connsiteX2153" fmla="*/ 4879975 w 10369008"/>
              <a:gd name="connsiteY2153" fmla="*/ 1498024 h 6858001"/>
              <a:gd name="connsiteX2154" fmla="*/ 4857741 w 10369008"/>
              <a:gd name="connsiteY2154" fmla="*/ 1531289 h 6858001"/>
              <a:gd name="connsiteX2155" fmla="*/ 4893801 w 10369008"/>
              <a:gd name="connsiteY2155" fmla="*/ 1567349 h 6858001"/>
              <a:gd name="connsiteX2156" fmla="*/ 4929847 w 10369008"/>
              <a:gd name="connsiteY2156" fmla="*/ 1531289 h 6858001"/>
              <a:gd name="connsiteX2157" fmla="*/ 4907627 w 10369008"/>
              <a:gd name="connsiteY2157" fmla="*/ 1498024 h 6858001"/>
              <a:gd name="connsiteX2158" fmla="*/ 4893801 w 10369008"/>
              <a:gd name="connsiteY2158" fmla="*/ 1495244 h 6858001"/>
              <a:gd name="connsiteX2159" fmla="*/ 3429347 w 10369008"/>
              <a:gd name="connsiteY2159" fmla="*/ 1468219 h 6858001"/>
              <a:gd name="connsiteX2160" fmla="*/ 3408803 w 10369008"/>
              <a:gd name="connsiteY2160" fmla="*/ 1470301 h 6858001"/>
              <a:gd name="connsiteX2161" fmla="*/ 3397050 w 10369008"/>
              <a:gd name="connsiteY2161" fmla="*/ 1478114 h 6858001"/>
              <a:gd name="connsiteX2162" fmla="*/ 3389252 w 10369008"/>
              <a:gd name="connsiteY2162" fmla="*/ 1489853 h 6858001"/>
              <a:gd name="connsiteX2163" fmla="*/ 3396967 w 10369008"/>
              <a:gd name="connsiteY2163" fmla="*/ 1529009 h 6858001"/>
              <a:gd name="connsiteX2164" fmla="*/ 3397050 w 10369008"/>
              <a:gd name="connsiteY2164" fmla="*/ 1529105 h 6858001"/>
              <a:gd name="connsiteX2165" fmla="*/ 3448055 w 10369008"/>
              <a:gd name="connsiteY2165" fmla="*/ 1529105 h 6858001"/>
              <a:gd name="connsiteX2166" fmla="*/ 3448055 w 10369008"/>
              <a:gd name="connsiteY2166" fmla="*/ 1478114 h 6858001"/>
              <a:gd name="connsiteX2167" fmla="*/ 3429347 w 10369008"/>
              <a:gd name="connsiteY2167" fmla="*/ 1468219 h 6858001"/>
              <a:gd name="connsiteX2168" fmla="*/ 7561144 w 10369008"/>
              <a:gd name="connsiteY2168" fmla="*/ 1454398 h 6858001"/>
              <a:gd name="connsiteX2169" fmla="*/ 7542445 w 10369008"/>
              <a:gd name="connsiteY2169" fmla="*/ 1464287 h 6858001"/>
              <a:gd name="connsiteX2170" fmla="*/ 7542445 w 10369008"/>
              <a:gd name="connsiteY2170" fmla="*/ 1515278 h 6858001"/>
              <a:gd name="connsiteX2171" fmla="*/ 7593437 w 10369008"/>
              <a:gd name="connsiteY2171" fmla="*/ 1515278 h 6858001"/>
              <a:gd name="connsiteX2172" fmla="*/ 7601235 w 10369008"/>
              <a:gd name="connsiteY2172" fmla="*/ 1476026 h 6858001"/>
              <a:gd name="connsiteX2173" fmla="*/ 7593437 w 10369008"/>
              <a:gd name="connsiteY2173" fmla="*/ 1464287 h 6858001"/>
              <a:gd name="connsiteX2174" fmla="*/ 7581698 w 10369008"/>
              <a:gd name="connsiteY2174" fmla="*/ 1456475 h 6858001"/>
              <a:gd name="connsiteX2175" fmla="*/ 7561144 w 10369008"/>
              <a:gd name="connsiteY2175" fmla="*/ 1454398 h 6858001"/>
              <a:gd name="connsiteX2176" fmla="*/ 7754986 w 10369008"/>
              <a:gd name="connsiteY2176" fmla="*/ 1454344 h 6858001"/>
              <a:gd name="connsiteX2177" fmla="*/ 7736429 w 10369008"/>
              <a:gd name="connsiteY2177" fmla="*/ 1463859 h 6858001"/>
              <a:gd name="connsiteX2178" fmla="*/ 7736001 w 10369008"/>
              <a:gd name="connsiteY2178" fmla="*/ 1464287 h 6858001"/>
              <a:gd name="connsiteX2179" fmla="*/ 7735530 w 10369008"/>
              <a:gd name="connsiteY2179" fmla="*/ 1464772 h 6858001"/>
              <a:gd name="connsiteX2180" fmla="*/ 7736001 w 10369008"/>
              <a:gd name="connsiteY2180" fmla="*/ 1515278 h 6858001"/>
              <a:gd name="connsiteX2181" fmla="*/ 7787005 w 10369008"/>
              <a:gd name="connsiteY2181" fmla="*/ 1515278 h 6858001"/>
              <a:gd name="connsiteX2182" fmla="*/ 7794803 w 10369008"/>
              <a:gd name="connsiteY2182" fmla="*/ 1476026 h 6858001"/>
              <a:gd name="connsiteX2183" fmla="*/ 7787005 w 10369008"/>
              <a:gd name="connsiteY2183" fmla="*/ 1464287 h 6858001"/>
              <a:gd name="connsiteX2184" fmla="*/ 7775265 w 10369008"/>
              <a:gd name="connsiteY2184" fmla="*/ 1456475 h 6858001"/>
              <a:gd name="connsiteX2185" fmla="*/ 7754986 w 10369008"/>
              <a:gd name="connsiteY2185" fmla="*/ 1454344 h 6858001"/>
              <a:gd name="connsiteX2186" fmla="*/ 2797869 w 10369008"/>
              <a:gd name="connsiteY2186" fmla="*/ 1271512 h 6858001"/>
              <a:gd name="connsiteX2187" fmla="*/ 2772365 w 10369008"/>
              <a:gd name="connsiteY2187" fmla="*/ 1282058 h 6858001"/>
              <a:gd name="connsiteX2188" fmla="*/ 2772019 w 10369008"/>
              <a:gd name="connsiteY2188" fmla="*/ 1332689 h 6858001"/>
              <a:gd name="connsiteX2189" fmla="*/ 2772365 w 10369008"/>
              <a:gd name="connsiteY2189" fmla="*/ 1333034 h 6858001"/>
              <a:gd name="connsiteX2190" fmla="*/ 2773873 w 10369008"/>
              <a:gd name="connsiteY2190" fmla="*/ 1334528 h 6858001"/>
              <a:gd name="connsiteX2191" fmla="*/ 2772392 w 10369008"/>
              <a:gd name="connsiteY2191" fmla="*/ 1333049 h 6858001"/>
              <a:gd name="connsiteX2192" fmla="*/ 2811618 w 10369008"/>
              <a:gd name="connsiteY2192" fmla="*/ 1340860 h 6858001"/>
              <a:gd name="connsiteX2193" fmla="*/ 2823370 w 10369008"/>
              <a:gd name="connsiteY2193" fmla="*/ 1333049 h 6858001"/>
              <a:gd name="connsiteX2194" fmla="*/ 2831168 w 10369008"/>
              <a:gd name="connsiteY2194" fmla="*/ 1321310 h 6858001"/>
              <a:gd name="connsiteX2195" fmla="*/ 2823370 w 10369008"/>
              <a:gd name="connsiteY2195" fmla="*/ 1282058 h 6858001"/>
              <a:gd name="connsiteX2196" fmla="*/ 2797869 w 10369008"/>
              <a:gd name="connsiteY2196" fmla="*/ 1271512 h 6858001"/>
              <a:gd name="connsiteX2197" fmla="*/ 2797875 w 10369008"/>
              <a:gd name="connsiteY2197" fmla="*/ 1260461 h 6858001"/>
              <a:gd name="connsiteX2198" fmla="*/ 2831183 w 10369008"/>
              <a:gd name="connsiteY2198" fmla="*/ 1274231 h 6858001"/>
              <a:gd name="connsiteX2199" fmla="*/ 2839326 w 10369008"/>
              <a:gd name="connsiteY2199" fmla="*/ 1329453 h 6858001"/>
              <a:gd name="connsiteX2200" fmla="*/ 3248474 w 10369008"/>
              <a:gd name="connsiteY2200" fmla="*/ 1738601 h 6858001"/>
              <a:gd name="connsiteX2201" fmla="*/ 3248474 w 10369008"/>
              <a:gd name="connsiteY2201" fmla="*/ 2011890 h 6858001"/>
              <a:gd name="connsiteX2202" fmla="*/ 3281767 w 10369008"/>
              <a:gd name="connsiteY2202" fmla="*/ 2056688 h 6858001"/>
              <a:gd name="connsiteX2203" fmla="*/ 3234647 w 10369008"/>
              <a:gd name="connsiteY2203" fmla="*/ 2103807 h 6858001"/>
              <a:gd name="connsiteX2204" fmla="*/ 3187528 w 10369008"/>
              <a:gd name="connsiteY2204" fmla="*/ 2056688 h 6858001"/>
              <a:gd name="connsiteX2205" fmla="*/ 3220821 w 10369008"/>
              <a:gd name="connsiteY2205" fmla="*/ 2011890 h 6858001"/>
              <a:gd name="connsiteX2206" fmla="*/ 3220821 w 10369008"/>
              <a:gd name="connsiteY2206" fmla="*/ 1750049 h 6858001"/>
              <a:gd name="connsiteX2207" fmla="*/ 2819775 w 10369008"/>
              <a:gd name="connsiteY2207" fmla="*/ 1349005 h 6858001"/>
              <a:gd name="connsiteX2208" fmla="*/ 2764554 w 10369008"/>
              <a:gd name="connsiteY2208" fmla="*/ 1340860 h 6858001"/>
              <a:gd name="connsiteX2209" fmla="*/ 2764554 w 10369008"/>
              <a:gd name="connsiteY2209" fmla="*/ 1274231 h 6858001"/>
              <a:gd name="connsiteX2210" fmla="*/ 2797875 w 10369008"/>
              <a:gd name="connsiteY2210" fmla="*/ 1260461 h 6858001"/>
              <a:gd name="connsiteX2211" fmla="*/ 5749900 w 10369008"/>
              <a:gd name="connsiteY2211" fmla="*/ 1233173 h 6858001"/>
              <a:gd name="connsiteX2212" fmla="*/ 5731189 w 10369008"/>
              <a:gd name="connsiteY2212" fmla="*/ 1243067 h 6858001"/>
              <a:gd name="connsiteX2213" fmla="*/ 5730996 w 10369008"/>
              <a:gd name="connsiteY2213" fmla="*/ 1243262 h 6858001"/>
              <a:gd name="connsiteX2214" fmla="*/ 5731189 w 10369008"/>
              <a:gd name="connsiteY2214" fmla="*/ 1294073 h 6858001"/>
              <a:gd name="connsiteX2215" fmla="*/ 5782194 w 10369008"/>
              <a:gd name="connsiteY2215" fmla="*/ 1294073 h 6858001"/>
              <a:gd name="connsiteX2216" fmla="*/ 5790007 w 10369008"/>
              <a:gd name="connsiteY2216" fmla="*/ 1254806 h 6858001"/>
              <a:gd name="connsiteX2217" fmla="*/ 5782194 w 10369008"/>
              <a:gd name="connsiteY2217" fmla="*/ 1243067 h 6858001"/>
              <a:gd name="connsiteX2218" fmla="*/ 5770455 w 10369008"/>
              <a:gd name="connsiteY2218" fmla="*/ 1235255 h 6858001"/>
              <a:gd name="connsiteX2219" fmla="*/ 5749900 w 10369008"/>
              <a:gd name="connsiteY2219" fmla="*/ 1233173 h 6858001"/>
              <a:gd name="connsiteX2220" fmla="*/ 7420553 w 10369008"/>
              <a:gd name="connsiteY2220" fmla="*/ 1160856 h 6858001"/>
              <a:gd name="connsiteX2221" fmla="*/ 7384508 w 10369008"/>
              <a:gd name="connsiteY2221" fmla="*/ 1196901 h 6858001"/>
              <a:gd name="connsiteX2222" fmla="*/ 7406726 w 10369008"/>
              <a:gd name="connsiteY2222" fmla="*/ 1230195 h 6858001"/>
              <a:gd name="connsiteX2223" fmla="*/ 7420553 w 10369008"/>
              <a:gd name="connsiteY2223" fmla="*/ 1232974 h 6858001"/>
              <a:gd name="connsiteX2224" fmla="*/ 7434379 w 10369008"/>
              <a:gd name="connsiteY2224" fmla="*/ 1230195 h 6858001"/>
              <a:gd name="connsiteX2225" fmla="*/ 7456598 w 10369008"/>
              <a:gd name="connsiteY2225" fmla="*/ 1196901 h 6858001"/>
              <a:gd name="connsiteX2226" fmla="*/ 7420553 w 10369008"/>
              <a:gd name="connsiteY2226" fmla="*/ 1160856 h 6858001"/>
              <a:gd name="connsiteX2227" fmla="*/ 7420553 w 10369008"/>
              <a:gd name="connsiteY2227" fmla="*/ 1149795 h 6858001"/>
              <a:gd name="connsiteX2228" fmla="*/ 7467673 w 10369008"/>
              <a:gd name="connsiteY2228" fmla="*/ 1196901 h 6858001"/>
              <a:gd name="connsiteX2229" fmla="*/ 7434379 w 10369008"/>
              <a:gd name="connsiteY2229" fmla="*/ 1241713 h 6858001"/>
              <a:gd name="connsiteX2230" fmla="*/ 7434379 w 10369008"/>
              <a:gd name="connsiteY2230" fmla="*/ 1539212 h 6858001"/>
              <a:gd name="connsiteX2231" fmla="*/ 7194687 w 10369008"/>
              <a:gd name="connsiteY2231" fmla="*/ 1778891 h 6858001"/>
              <a:gd name="connsiteX2232" fmla="*/ 6925075 w 10369008"/>
              <a:gd name="connsiteY2232" fmla="*/ 1778891 h 6858001"/>
              <a:gd name="connsiteX2233" fmla="*/ 6635912 w 10369008"/>
              <a:gd name="connsiteY2233" fmla="*/ 2068066 h 6858001"/>
              <a:gd name="connsiteX2234" fmla="*/ 6635912 w 10369008"/>
              <a:gd name="connsiteY2234" fmla="*/ 2607278 h 6858001"/>
              <a:gd name="connsiteX2235" fmla="*/ 6531026 w 10369008"/>
              <a:gd name="connsiteY2235" fmla="*/ 2712163 h 6858001"/>
              <a:gd name="connsiteX2236" fmla="*/ 6478956 w 10369008"/>
              <a:gd name="connsiteY2236" fmla="*/ 2712163 h 6858001"/>
              <a:gd name="connsiteX2237" fmla="*/ 6434159 w 10369008"/>
              <a:gd name="connsiteY2237" fmla="*/ 2745458 h 6858001"/>
              <a:gd name="connsiteX2238" fmla="*/ 6387039 w 10369008"/>
              <a:gd name="connsiteY2238" fmla="*/ 2698337 h 6858001"/>
              <a:gd name="connsiteX2239" fmla="*/ 6434159 w 10369008"/>
              <a:gd name="connsiteY2239" fmla="*/ 2651217 h 6858001"/>
              <a:gd name="connsiteX2240" fmla="*/ 6478956 w 10369008"/>
              <a:gd name="connsiteY2240" fmla="*/ 2684511 h 6858001"/>
              <a:gd name="connsiteX2241" fmla="*/ 6519577 w 10369008"/>
              <a:gd name="connsiteY2241" fmla="*/ 2684511 h 6858001"/>
              <a:gd name="connsiteX2242" fmla="*/ 6608259 w 10369008"/>
              <a:gd name="connsiteY2242" fmla="*/ 2595829 h 6858001"/>
              <a:gd name="connsiteX2243" fmla="*/ 6608259 w 10369008"/>
              <a:gd name="connsiteY2243" fmla="*/ 2056605 h 6858001"/>
              <a:gd name="connsiteX2244" fmla="*/ 6913627 w 10369008"/>
              <a:gd name="connsiteY2244" fmla="*/ 1751238 h 6858001"/>
              <a:gd name="connsiteX2245" fmla="*/ 7183238 w 10369008"/>
              <a:gd name="connsiteY2245" fmla="*/ 1751238 h 6858001"/>
              <a:gd name="connsiteX2246" fmla="*/ 7406726 w 10369008"/>
              <a:gd name="connsiteY2246" fmla="*/ 1527750 h 6858001"/>
              <a:gd name="connsiteX2247" fmla="*/ 7406726 w 10369008"/>
              <a:gd name="connsiteY2247" fmla="*/ 1241713 h 6858001"/>
              <a:gd name="connsiteX2248" fmla="*/ 7373433 w 10369008"/>
              <a:gd name="connsiteY2248" fmla="*/ 1196901 h 6858001"/>
              <a:gd name="connsiteX2249" fmla="*/ 7420553 w 10369008"/>
              <a:gd name="connsiteY2249" fmla="*/ 1149795 h 6858001"/>
              <a:gd name="connsiteX2250" fmla="*/ 3587217 w 10369008"/>
              <a:gd name="connsiteY2250" fmla="*/ 1119364 h 6858001"/>
              <a:gd name="connsiteX2251" fmla="*/ 3551158 w 10369008"/>
              <a:gd name="connsiteY2251" fmla="*/ 1155437 h 6858001"/>
              <a:gd name="connsiteX2252" fmla="*/ 3573391 w 10369008"/>
              <a:gd name="connsiteY2252" fmla="*/ 1188716 h 6858001"/>
              <a:gd name="connsiteX2253" fmla="*/ 3587217 w 10369008"/>
              <a:gd name="connsiteY2253" fmla="*/ 1191495 h 6858001"/>
              <a:gd name="connsiteX2254" fmla="*/ 3601043 w 10369008"/>
              <a:gd name="connsiteY2254" fmla="*/ 1188716 h 6858001"/>
              <a:gd name="connsiteX2255" fmla="*/ 3623262 w 10369008"/>
              <a:gd name="connsiteY2255" fmla="*/ 1155437 h 6858001"/>
              <a:gd name="connsiteX2256" fmla="*/ 3587217 w 10369008"/>
              <a:gd name="connsiteY2256" fmla="*/ 1119364 h 6858001"/>
              <a:gd name="connsiteX2257" fmla="*/ 3587217 w 10369008"/>
              <a:gd name="connsiteY2257" fmla="*/ 1108316 h 6858001"/>
              <a:gd name="connsiteX2258" fmla="*/ 3634336 w 10369008"/>
              <a:gd name="connsiteY2258" fmla="*/ 1155437 h 6858001"/>
              <a:gd name="connsiteX2259" fmla="*/ 3601043 w 10369008"/>
              <a:gd name="connsiteY2259" fmla="*/ 1200234 h 6858001"/>
              <a:gd name="connsiteX2260" fmla="*/ 3601043 w 10369008"/>
              <a:gd name="connsiteY2260" fmla="*/ 2035866 h 6858001"/>
              <a:gd name="connsiteX2261" fmla="*/ 3649519 w 10369008"/>
              <a:gd name="connsiteY2261" fmla="*/ 2084340 h 6858001"/>
              <a:gd name="connsiteX2262" fmla="*/ 3671736 w 10369008"/>
              <a:gd name="connsiteY2262" fmla="*/ 2078852 h 6858001"/>
              <a:gd name="connsiteX2263" fmla="*/ 3704741 w 10369008"/>
              <a:gd name="connsiteY2263" fmla="*/ 2092470 h 6858001"/>
              <a:gd name="connsiteX2264" fmla="*/ 3704741 w 10369008"/>
              <a:gd name="connsiteY2264" fmla="*/ 2159112 h 6858001"/>
              <a:gd name="connsiteX2265" fmla="*/ 3638112 w 10369008"/>
              <a:gd name="connsiteY2265" fmla="*/ 2159112 h 6858001"/>
              <a:gd name="connsiteX2266" fmla="*/ 3629969 w 10369008"/>
              <a:gd name="connsiteY2266" fmla="*/ 2103891 h 6858001"/>
              <a:gd name="connsiteX2267" fmla="*/ 3573391 w 10369008"/>
              <a:gd name="connsiteY2267" fmla="*/ 2047313 h 6858001"/>
              <a:gd name="connsiteX2268" fmla="*/ 3573391 w 10369008"/>
              <a:gd name="connsiteY2268" fmla="*/ 1200234 h 6858001"/>
              <a:gd name="connsiteX2269" fmla="*/ 3540083 w 10369008"/>
              <a:gd name="connsiteY2269" fmla="*/ 1155437 h 6858001"/>
              <a:gd name="connsiteX2270" fmla="*/ 3587217 w 10369008"/>
              <a:gd name="connsiteY2270" fmla="*/ 1108316 h 6858001"/>
              <a:gd name="connsiteX2271" fmla="*/ 5695725 w 10369008"/>
              <a:gd name="connsiteY2271" fmla="*/ 1066616 h 6858001"/>
              <a:gd name="connsiteX2272" fmla="*/ 5681899 w 10369008"/>
              <a:gd name="connsiteY2272" fmla="*/ 1069396 h 6858001"/>
              <a:gd name="connsiteX2273" fmla="*/ 5659680 w 10369008"/>
              <a:gd name="connsiteY2273" fmla="*/ 1102675 h 6858001"/>
              <a:gd name="connsiteX2274" fmla="*/ 5695725 w 10369008"/>
              <a:gd name="connsiteY2274" fmla="*/ 1138735 h 6858001"/>
              <a:gd name="connsiteX2275" fmla="*/ 5731771 w 10369008"/>
              <a:gd name="connsiteY2275" fmla="*/ 1102675 h 6858001"/>
              <a:gd name="connsiteX2276" fmla="*/ 5709552 w 10369008"/>
              <a:gd name="connsiteY2276" fmla="*/ 1069396 h 6858001"/>
              <a:gd name="connsiteX2277" fmla="*/ 5695725 w 10369008"/>
              <a:gd name="connsiteY2277" fmla="*/ 1066616 h 6858001"/>
              <a:gd name="connsiteX2278" fmla="*/ 8503706 w 10369008"/>
              <a:gd name="connsiteY2278" fmla="*/ 932767 h 6858001"/>
              <a:gd name="connsiteX2279" fmla="*/ 8478208 w 10369008"/>
              <a:gd name="connsiteY2279" fmla="*/ 943314 h 6858001"/>
              <a:gd name="connsiteX2280" fmla="*/ 8470396 w 10369008"/>
              <a:gd name="connsiteY2280" fmla="*/ 982567 h 6858001"/>
              <a:gd name="connsiteX2281" fmla="*/ 8478208 w 10369008"/>
              <a:gd name="connsiteY2281" fmla="*/ 994305 h 6858001"/>
              <a:gd name="connsiteX2282" fmla="*/ 8489933 w 10369008"/>
              <a:gd name="connsiteY2282" fmla="*/ 1002117 h 6858001"/>
              <a:gd name="connsiteX2283" fmla="*/ 8529214 w 10369008"/>
              <a:gd name="connsiteY2283" fmla="*/ 994305 h 6858001"/>
              <a:gd name="connsiteX2284" fmla="*/ 8529214 w 10369008"/>
              <a:gd name="connsiteY2284" fmla="*/ 943314 h 6858001"/>
              <a:gd name="connsiteX2285" fmla="*/ 8503706 w 10369008"/>
              <a:gd name="connsiteY2285" fmla="*/ 932767 h 6858001"/>
              <a:gd name="connsiteX2286" fmla="*/ 8503704 w 10369008"/>
              <a:gd name="connsiteY2286" fmla="*/ 921717 h 6858001"/>
              <a:gd name="connsiteX2287" fmla="*/ 8537026 w 10369008"/>
              <a:gd name="connsiteY2287" fmla="*/ 935488 h 6858001"/>
              <a:gd name="connsiteX2288" fmla="*/ 8537026 w 10369008"/>
              <a:gd name="connsiteY2288" fmla="*/ 1002130 h 6858001"/>
              <a:gd name="connsiteX2289" fmla="*/ 8481802 w 10369008"/>
              <a:gd name="connsiteY2289" fmla="*/ 1010260 h 6858001"/>
              <a:gd name="connsiteX2290" fmla="*/ 8259310 w 10369008"/>
              <a:gd name="connsiteY2290" fmla="*/ 1232752 h 6858001"/>
              <a:gd name="connsiteX2291" fmla="*/ 8038090 w 10369008"/>
              <a:gd name="connsiteY2291" fmla="*/ 1232752 h 6858001"/>
              <a:gd name="connsiteX2292" fmla="*/ 7802961 w 10369008"/>
              <a:gd name="connsiteY2292" fmla="*/ 1467883 h 6858001"/>
              <a:gd name="connsiteX2293" fmla="*/ 7794817 w 10369008"/>
              <a:gd name="connsiteY2293" fmla="*/ 1523104 h 6858001"/>
              <a:gd name="connsiteX2294" fmla="*/ 7728188 w 10369008"/>
              <a:gd name="connsiteY2294" fmla="*/ 1523104 h 6858001"/>
              <a:gd name="connsiteX2295" fmla="*/ 7728188 w 10369008"/>
              <a:gd name="connsiteY2295" fmla="*/ 1456462 h 6858001"/>
              <a:gd name="connsiteX2296" fmla="*/ 7761191 w 10369008"/>
              <a:gd name="connsiteY2296" fmla="*/ 1442829 h 6858001"/>
              <a:gd name="connsiteX2297" fmla="*/ 7783409 w 10369008"/>
              <a:gd name="connsiteY2297" fmla="*/ 1448332 h 6858001"/>
              <a:gd name="connsiteX2298" fmla="*/ 8026643 w 10369008"/>
              <a:gd name="connsiteY2298" fmla="*/ 1205100 h 6858001"/>
              <a:gd name="connsiteX2299" fmla="*/ 8247863 w 10369008"/>
              <a:gd name="connsiteY2299" fmla="*/ 1205100 h 6858001"/>
              <a:gd name="connsiteX2300" fmla="*/ 8462253 w 10369008"/>
              <a:gd name="connsiteY2300" fmla="*/ 990710 h 6858001"/>
              <a:gd name="connsiteX2301" fmla="*/ 8470383 w 10369008"/>
              <a:gd name="connsiteY2301" fmla="*/ 935488 h 6858001"/>
              <a:gd name="connsiteX2302" fmla="*/ 8503704 w 10369008"/>
              <a:gd name="connsiteY2302" fmla="*/ 921717 h 6858001"/>
              <a:gd name="connsiteX2303" fmla="*/ 0 w 10369008"/>
              <a:gd name="connsiteY2303" fmla="*/ 894009 h 6858001"/>
              <a:gd name="connsiteX2304" fmla="*/ 94892 w 10369008"/>
              <a:gd name="connsiteY2304" fmla="*/ 894009 h 6858001"/>
              <a:gd name="connsiteX2305" fmla="*/ 226242 w 10369008"/>
              <a:gd name="connsiteY2305" fmla="*/ 1025358 h 6858001"/>
              <a:gd name="connsiteX2306" fmla="*/ 737815 w 10369008"/>
              <a:gd name="connsiteY2306" fmla="*/ 1025358 h 6858001"/>
              <a:gd name="connsiteX2307" fmla="*/ 1028166 w 10369008"/>
              <a:gd name="connsiteY2307" fmla="*/ 1315710 h 6858001"/>
              <a:gd name="connsiteX2308" fmla="*/ 2078964 w 10369008"/>
              <a:gd name="connsiteY2308" fmla="*/ 1315710 h 6858001"/>
              <a:gd name="connsiteX2309" fmla="*/ 2584812 w 10369008"/>
              <a:gd name="connsiteY2309" fmla="*/ 1821558 h 6858001"/>
              <a:gd name="connsiteX2310" fmla="*/ 2584812 w 10369008"/>
              <a:gd name="connsiteY2310" fmla="*/ 2067196 h 6858001"/>
              <a:gd name="connsiteX2311" fmla="*/ 2618119 w 10369008"/>
              <a:gd name="connsiteY2311" fmla="*/ 2111993 h 6858001"/>
              <a:gd name="connsiteX2312" fmla="*/ 2570986 w 10369008"/>
              <a:gd name="connsiteY2312" fmla="*/ 2159112 h 6858001"/>
              <a:gd name="connsiteX2313" fmla="*/ 2523865 w 10369008"/>
              <a:gd name="connsiteY2313" fmla="*/ 2111993 h 6858001"/>
              <a:gd name="connsiteX2314" fmla="*/ 2557160 w 10369008"/>
              <a:gd name="connsiteY2314" fmla="*/ 2067196 h 6858001"/>
              <a:gd name="connsiteX2315" fmla="*/ 2557160 w 10369008"/>
              <a:gd name="connsiteY2315" fmla="*/ 1833007 h 6858001"/>
              <a:gd name="connsiteX2316" fmla="*/ 2067515 w 10369008"/>
              <a:gd name="connsiteY2316" fmla="*/ 1343362 h 6858001"/>
              <a:gd name="connsiteX2317" fmla="*/ 1016718 w 10369008"/>
              <a:gd name="connsiteY2317" fmla="*/ 1343362 h 6858001"/>
              <a:gd name="connsiteX2318" fmla="*/ 726366 w 10369008"/>
              <a:gd name="connsiteY2318" fmla="*/ 1053011 h 6858001"/>
              <a:gd name="connsiteX2319" fmla="*/ 214793 w 10369008"/>
              <a:gd name="connsiteY2319" fmla="*/ 1053011 h 6858001"/>
              <a:gd name="connsiteX2320" fmla="*/ 83445 w 10369008"/>
              <a:gd name="connsiteY2320" fmla="*/ 921662 h 6858001"/>
              <a:gd name="connsiteX2321" fmla="*/ 0 w 10369008"/>
              <a:gd name="connsiteY2321" fmla="*/ 921662 h 6858001"/>
              <a:gd name="connsiteX2322" fmla="*/ 2544463 w 10369008"/>
              <a:gd name="connsiteY2322" fmla="*/ 887516 h 6858001"/>
              <a:gd name="connsiteX2323" fmla="*/ 2523921 w 10369008"/>
              <a:gd name="connsiteY2323" fmla="*/ 889598 h 6858001"/>
              <a:gd name="connsiteX2324" fmla="*/ 2512168 w 10369008"/>
              <a:gd name="connsiteY2324" fmla="*/ 897410 h 6858001"/>
              <a:gd name="connsiteX2325" fmla="*/ 2504370 w 10369008"/>
              <a:gd name="connsiteY2325" fmla="*/ 909149 h 6858001"/>
              <a:gd name="connsiteX2326" fmla="*/ 2511740 w 10369008"/>
              <a:gd name="connsiteY2326" fmla="*/ 947960 h 6858001"/>
              <a:gd name="connsiteX2327" fmla="*/ 2510869 w 10369008"/>
              <a:gd name="connsiteY2327" fmla="*/ 947115 h 6858001"/>
              <a:gd name="connsiteX2328" fmla="*/ 2512072 w 10369008"/>
              <a:gd name="connsiteY2328" fmla="*/ 948305 h 6858001"/>
              <a:gd name="connsiteX2329" fmla="*/ 2512168 w 10369008"/>
              <a:gd name="connsiteY2329" fmla="*/ 948401 h 6858001"/>
              <a:gd name="connsiteX2330" fmla="*/ 2563159 w 10369008"/>
              <a:gd name="connsiteY2330" fmla="*/ 948401 h 6858001"/>
              <a:gd name="connsiteX2331" fmla="*/ 2563159 w 10369008"/>
              <a:gd name="connsiteY2331" fmla="*/ 897410 h 6858001"/>
              <a:gd name="connsiteX2332" fmla="*/ 2544463 w 10369008"/>
              <a:gd name="connsiteY2332" fmla="*/ 887516 h 6858001"/>
              <a:gd name="connsiteX2333" fmla="*/ 9976392 w 10369008"/>
              <a:gd name="connsiteY2333" fmla="*/ 856709 h 6858001"/>
              <a:gd name="connsiteX2334" fmla="*/ 9950984 w 10369008"/>
              <a:gd name="connsiteY2334" fmla="*/ 866993 h 6858001"/>
              <a:gd name="connsiteX2335" fmla="*/ 9950706 w 10369008"/>
              <a:gd name="connsiteY2335" fmla="*/ 867270 h 6858001"/>
              <a:gd name="connsiteX2336" fmla="*/ 9950431 w 10369008"/>
              <a:gd name="connsiteY2336" fmla="*/ 867545 h 6858001"/>
              <a:gd name="connsiteX2337" fmla="*/ 9942910 w 10369008"/>
              <a:gd name="connsiteY2337" fmla="*/ 906522 h 6858001"/>
              <a:gd name="connsiteX2338" fmla="*/ 9950706 w 10369008"/>
              <a:gd name="connsiteY2338" fmla="*/ 918261 h 6858001"/>
              <a:gd name="connsiteX2339" fmla="*/ 9962445 w 10369008"/>
              <a:gd name="connsiteY2339" fmla="*/ 926072 h 6858001"/>
              <a:gd name="connsiteX2340" fmla="*/ 10001697 w 10369008"/>
              <a:gd name="connsiteY2340" fmla="*/ 918261 h 6858001"/>
              <a:gd name="connsiteX2341" fmla="*/ 10001697 w 10369008"/>
              <a:gd name="connsiteY2341" fmla="*/ 867270 h 6858001"/>
              <a:gd name="connsiteX2342" fmla="*/ 9976392 w 10369008"/>
              <a:gd name="connsiteY2342" fmla="*/ 856709 h 6858001"/>
              <a:gd name="connsiteX2343" fmla="*/ 9976216 w 10369008"/>
              <a:gd name="connsiteY2343" fmla="*/ 845673 h 6858001"/>
              <a:gd name="connsiteX2344" fmla="*/ 10009524 w 10369008"/>
              <a:gd name="connsiteY2344" fmla="*/ 859443 h 6858001"/>
              <a:gd name="connsiteX2345" fmla="*/ 10009524 w 10369008"/>
              <a:gd name="connsiteY2345" fmla="*/ 926086 h 6858001"/>
              <a:gd name="connsiteX2346" fmla="*/ 9954289 w 10369008"/>
              <a:gd name="connsiteY2346" fmla="*/ 934216 h 6858001"/>
              <a:gd name="connsiteX2347" fmla="*/ 8356094 w 10369008"/>
              <a:gd name="connsiteY2347" fmla="*/ 2532422 h 6858001"/>
              <a:gd name="connsiteX2348" fmla="*/ 7955132 w 10369008"/>
              <a:gd name="connsiteY2348" fmla="*/ 2532422 h 6858001"/>
              <a:gd name="connsiteX2349" fmla="*/ 7360602 w 10369008"/>
              <a:gd name="connsiteY2349" fmla="*/ 3126953 h 6858001"/>
              <a:gd name="connsiteX2350" fmla="*/ 7028771 w 10369008"/>
              <a:gd name="connsiteY2350" fmla="*/ 3126953 h 6858001"/>
              <a:gd name="connsiteX2351" fmla="*/ 6793725 w 10369008"/>
              <a:gd name="connsiteY2351" fmla="*/ 3361999 h 6858001"/>
              <a:gd name="connsiteX2352" fmla="*/ 6423651 w 10369008"/>
              <a:gd name="connsiteY2352" fmla="*/ 3361999 h 6858001"/>
              <a:gd name="connsiteX2353" fmla="*/ 6378854 w 10369008"/>
              <a:gd name="connsiteY2353" fmla="*/ 3395293 h 6858001"/>
              <a:gd name="connsiteX2354" fmla="*/ 6331734 w 10369008"/>
              <a:gd name="connsiteY2354" fmla="*/ 3348173 h 6858001"/>
              <a:gd name="connsiteX2355" fmla="*/ 6378854 w 10369008"/>
              <a:gd name="connsiteY2355" fmla="*/ 3301052 h 6858001"/>
              <a:gd name="connsiteX2356" fmla="*/ 6423651 w 10369008"/>
              <a:gd name="connsiteY2356" fmla="*/ 3334347 h 6858001"/>
              <a:gd name="connsiteX2357" fmla="*/ 6782276 w 10369008"/>
              <a:gd name="connsiteY2357" fmla="*/ 3334347 h 6858001"/>
              <a:gd name="connsiteX2358" fmla="*/ 7017323 w 10369008"/>
              <a:gd name="connsiteY2358" fmla="*/ 3099300 h 6858001"/>
              <a:gd name="connsiteX2359" fmla="*/ 7349153 w 10369008"/>
              <a:gd name="connsiteY2359" fmla="*/ 3099300 h 6858001"/>
              <a:gd name="connsiteX2360" fmla="*/ 7943685 w 10369008"/>
              <a:gd name="connsiteY2360" fmla="*/ 2504769 h 6858001"/>
              <a:gd name="connsiteX2361" fmla="*/ 8344647 w 10369008"/>
              <a:gd name="connsiteY2361" fmla="*/ 2504769 h 6858001"/>
              <a:gd name="connsiteX2362" fmla="*/ 9934738 w 10369008"/>
              <a:gd name="connsiteY2362" fmla="*/ 914665 h 6858001"/>
              <a:gd name="connsiteX2363" fmla="*/ 9942895 w 10369008"/>
              <a:gd name="connsiteY2363" fmla="*/ 859443 h 6858001"/>
              <a:gd name="connsiteX2364" fmla="*/ 9976216 w 10369008"/>
              <a:gd name="connsiteY2364" fmla="*/ 845673 h 6858001"/>
              <a:gd name="connsiteX2365" fmla="*/ 8088922 w 10369008"/>
              <a:gd name="connsiteY2365" fmla="*/ 835984 h 6858001"/>
              <a:gd name="connsiteX2366" fmla="*/ 8063420 w 10369008"/>
              <a:gd name="connsiteY2366" fmla="*/ 846530 h 6858001"/>
              <a:gd name="connsiteX2367" fmla="*/ 8063393 w 10369008"/>
              <a:gd name="connsiteY2367" fmla="*/ 846557 h 6858001"/>
              <a:gd name="connsiteX2368" fmla="*/ 8055622 w 10369008"/>
              <a:gd name="connsiteY2368" fmla="*/ 885783 h 6858001"/>
              <a:gd name="connsiteX2369" fmla="*/ 8063420 w 10369008"/>
              <a:gd name="connsiteY2369" fmla="*/ 897521 h 6858001"/>
              <a:gd name="connsiteX2370" fmla="*/ 8075159 w 10369008"/>
              <a:gd name="connsiteY2370" fmla="*/ 905333 h 6858001"/>
              <a:gd name="connsiteX2371" fmla="*/ 8114425 w 10369008"/>
              <a:gd name="connsiteY2371" fmla="*/ 897521 h 6858001"/>
              <a:gd name="connsiteX2372" fmla="*/ 8114425 w 10369008"/>
              <a:gd name="connsiteY2372" fmla="*/ 846530 h 6858001"/>
              <a:gd name="connsiteX2373" fmla="*/ 8088922 w 10369008"/>
              <a:gd name="connsiteY2373" fmla="*/ 835984 h 6858001"/>
              <a:gd name="connsiteX2374" fmla="*/ 8088930 w 10369008"/>
              <a:gd name="connsiteY2374" fmla="*/ 824933 h 6858001"/>
              <a:gd name="connsiteX2375" fmla="*/ 8122238 w 10369008"/>
              <a:gd name="connsiteY2375" fmla="*/ 838704 h 6858001"/>
              <a:gd name="connsiteX2376" fmla="*/ 8122238 w 10369008"/>
              <a:gd name="connsiteY2376" fmla="*/ 905333 h 6858001"/>
              <a:gd name="connsiteX2377" fmla="*/ 8067014 w 10369008"/>
              <a:gd name="connsiteY2377" fmla="*/ 913476 h 6858001"/>
              <a:gd name="connsiteX2378" fmla="*/ 7996611 w 10369008"/>
              <a:gd name="connsiteY2378" fmla="*/ 983879 h 6858001"/>
              <a:gd name="connsiteX2379" fmla="*/ 7672883 w 10369008"/>
              <a:gd name="connsiteY2379" fmla="*/ 983879 h 6858001"/>
              <a:gd name="connsiteX2380" fmla="*/ 7672883 w 10369008"/>
              <a:gd name="connsiteY2380" fmla="*/ 1404392 h 6858001"/>
              <a:gd name="connsiteX2381" fmla="*/ 7609407 w 10369008"/>
              <a:gd name="connsiteY2381" fmla="*/ 1467883 h 6858001"/>
              <a:gd name="connsiteX2382" fmla="*/ 7601249 w 10369008"/>
              <a:gd name="connsiteY2382" fmla="*/ 1523104 h 6858001"/>
              <a:gd name="connsiteX2383" fmla="*/ 7534620 w 10369008"/>
              <a:gd name="connsiteY2383" fmla="*/ 1523104 h 6858001"/>
              <a:gd name="connsiteX2384" fmla="*/ 7534620 w 10369008"/>
              <a:gd name="connsiteY2384" fmla="*/ 1456462 h 6858001"/>
              <a:gd name="connsiteX2385" fmla="*/ 7567623 w 10369008"/>
              <a:gd name="connsiteY2385" fmla="*/ 1442829 h 6858001"/>
              <a:gd name="connsiteX2386" fmla="*/ 7589841 w 10369008"/>
              <a:gd name="connsiteY2386" fmla="*/ 1448332 h 6858001"/>
              <a:gd name="connsiteX2387" fmla="*/ 7645231 w 10369008"/>
              <a:gd name="connsiteY2387" fmla="*/ 1392944 h 6858001"/>
              <a:gd name="connsiteX2388" fmla="*/ 7645231 w 10369008"/>
              <a:gd name="connsiteY2388" fmla="*/ 956227 h 6858001"/>
              <a:gd name="connsiteX2389" fmla="*/ 7985164 w 10369008"/>
              <a:gd name="connsiteY2389" fmla="*/ 956227 h 6858001"/>
              <a:gd name="connsiteX2390" fmla="*/ 8047464 w 10369008"/>
              <a:gd name="connsiteY2390" fmla="*/ 893926 h 6858001"/>
              <a:gd name="connsiteX2391" fmla="*/ 8055607 w 10369008"/>
              <a:gd name="connsiteY2391" fmla="*/ 838704 h 6858001"/>
              <a:gd name="connsiteX2392" fmla="*/ 8088930 w 10369008"/>
              <a:gd name="connsiteY2392" fmla="*/ 824933 h 6858001"/>
              <a:gd name="connsiteX2393" fmla="*/ 3815351 w 10369008"/>
              <a:gd name="connsiteY2393" fmla="*/ 817743 h 6858001"/>
              <a:gd name="connsiteX2394" fmla="*/ 3801525 w 10369008"/>
              <a:gd name="connsiteY2394" fmla="*/ 820523 h 6858001"/>
              <a:gd name="connsiteX2395" fmla="*/ 3779306 w 10369008"/>
              <a:gd name="connsiteY2395" fmla="*/ 853802 h 6858001"/>
              <a:gd name="connsiteX2396" fmla="*/ 3815351 w 10369008"/>
              <a:gd name="connsiteY2396" fmla="*/ 889862 h 6858001"/>
              <a:gd name="connsiteX2397" fmla="*/ 3851410 w 10369008"/>
              <a:gd name="connsiteY2397" fmla="*/ 853802 h 6858001"/>
              <a:gd name="connsiteX2398" fmla="*/ 3829177 w 10369008"/>
              <a:gd name="connsiteY2398" fmla="*/ 820523 h 6858001"/>
              <a:gd name="connsiteX2399" fmla="*/ 3815351 w 10369008"/>
              <a:gd name="connsiteY2399" fmla="*/ 817743 h 6858001"/>
              <a:gd name="connsiteX2400" fmla="*/ 8773345 w 10369008"/>
              <a:gd name="connsiteY2400" fmla="*/ 781905 h 6858001"/>
              <a:gd name="connsiteX2401" fmla="*/ 8740064 w 10369008"/>
              <a:gd name="connsiteY2401" fmla="*/ 804138 h 6858001"/>
              <a:gd name="connsiteX2402" fmla="*/ 8737286 w 10369008"/>
              <a:gd name="connsiteY2402" fmla="*/ 817964 h 6858001"/>
              <a:gd name="connsiteX2403" fmla="*/ 8740064 w 10369008"/>
              <a:gd name="connsiteY2403" fmla="*/ 831790 h 6858001"/>
              <a:gd name="connsiteX2404" fmla="*/ 8773345 w 10369008"/>
              <a:gd name="connsiteY2404" fmla="*/ 854024 h 6858001"/>
              <a:gd name="connsiteX2405" fmla="*/ 8809403 w 10369008"/>
              <a:gd name="connsiteY2405" fmla="*/ 817964 h 6858001"/>
              <a:gd name="connsiteX2406" fmla="*/ 8773345 w 10369008"/>
              <a:gd name="connsiteY2406" fmla="*/ 781905 h 6858001"/>
              <a:gd name="connsiteX2407" fmla="*/ 10369008 w 10369008"/>
              <a:gd name="connsiteY2407" fmla="*/ 756950 h 6858001"/>
              <a:gd name="connsiteX2408" fmla="*/ 10369008 w 10369008"/>
              <a:gd name="connsiteY2408" fmla="*/ 796050 h 6858001"/>
              <a:gd name="connsiteX2409" fmla="*/ 9475955 w 10369008"/>
              <a:gd name="connsiteY2409" fmla="*/ 1689103 h 6858001"/>
              <a:gd name="connsiteX2410" fmla="*/ 9467797 w 10369008"/>
              <a:gd name="connsiteY2410" fmla="*/ 1744324 h 6858001"/>
              <a:gd name="connsiteX2411" fmla="*/ 9401168 w 10369008"/>
              <a:gd name="connsiteY2411" fmla="*/ 1744324 h 6858001"/>
              <a:gd name="connsiteX2412" fmla="*/ 9401168 w 10369008"/>
              <a:gd name="connsiteY2412" fmla="*/ 1677695 h 6858001"/>
              <a:gd name="connsiteX2413" fmla="*/ 9434171 w 10369008"/>
              <a:gd name="connsiteY2413" fmla="*/ 1664049 h 6858001"/>
              <a:gd name="connsiteX2414" fmla="*/ 9456389 w 10369008"/>
              <a:gd name="connsiteY2414" fmla="*/ 1669552 h 6858001"/>
              <a:gd name="connsiteX2415" fmla="*/ 8239760 w 10369008"/>
              <a:gd name="connsiteY2415" fmla="*/ 693528 h 6858001"/>
              <a:gd name="connsiteX2416" fmla="*/ 9010576 w 10369008"/>
              <a:gd name="connsiteY2416" fmla="*/ 693528 h 6858001"/>
              <a:gd name="connsiteX2417" fmla="*/ 9010576 w 10369008"/>
              <a:gd name="connsiteY2417" fmla="*/ 875538 h 6858001"/>
              <a:gd name="connsiteX2418" fmla="*/ 8176353 w 10369008"/>
              <a:gd name="connsiteY2418" fmla="*/ 1709759 h 6858001"/>
              <a:gd name="connsiteX2419" fmla="*/ 7616389 w 10369008"/>
              <a:gd name="connsiteY2419" fmla="*/ 1709759 h 6858001"/>
              <a:gd name="connsiteX2420" fmla="*/ 7388172 w 10369008"/>
              <a:gd name="connsiteY2420" fmla="*/ 1937976 h 6858001"/>
              <a:gd name="connsiteX2421" fmla="*/ 7380041 w 10369008"/>
              <a:gd name="connsiteY2421" fmla="*/ 1993197 h 6858001"/>
              <a:gd name="connsiteX2422" fmla="*/ 7313399 w 10369008"/>
              <a:gd name="connsiteY2422" fmla="*/ 1993197 h 6858001"/>
              <a:gd name="connsiteX2423" fmla="*/ 7313399 w 10369008"/>
              <a:gd name="connsiteY2423" fmla="*/ 1926568 h 6858001"/>
              <a:gd name="connsiteX2424" fmla="*/ 7346416 w 10369008"/>
              <a:gd name="connsiteY2424" fmla="*/ 1912922 h 6858001"/>
              <a:gd name="connsiteX2425" fmla="*/ 7368622 w 10369008"/>
              <a:gd name="connsiteY2425" fmla="*/ 1918425 h 6858001"/>
              <a:gd name="connsiteX2426" fmla="*/ 7604941 w 10369008"/>
              <a:gd name="connsiteY2426" fmla="*/ 1682107 h 6858001"/>
              <a:gd name="connsiteX2427" fmla="*/ 8164905 w 10369008"/>
              <a:gd name="connsiteY2427" fmla="*/ 1682107 h 6858001"/>
              <a:gd name="connsiteX2428" fmla="*/ 8982923 w 10369008"/>
              <a:gd name="connsiteY2428" fmla="*/ 864089 h 6858001"/>
              <a:gd name="connsiteX2429" fmla="*/ 8982923 w 10369008"/>
              <a:gd name="connsiteY2429" fmla="*/ 721180 h 6858001"/>
              <a:gd name="connsiteX2430" fmla="*/ 8267413 w 10369008"/>
              <a:gd name="connsiteY2430" fmla="*/ 721180 h 6858001"/>
              <a:gd name="connsiteX2431" fmla="*/ 8267413 w 10369008"/>
              <a:gd name="connsiteY2431" fmla="*/ 804138 h 6858001"/>
              <a:gd name="connsiteX2432" fmla="*/ 8728547 w 10369008"/>
              <a:gd name="connsiteY2432" fmla="*/ 804138 h 6858001"/>
              <a:gd name="connsiteX2433" fmla="*/ 8773345 w 10369008"/>
              <a:gd name="connsiteY2433" fmla="*/ 770844 h 6858001"/>
              <a:gd name="connsiteX2434" fmla="*/ 8820464 w 10369008"/>
              <a:gd name="connsiteY2434" fmla="*/ 817964 h 6858001"/>
              <a:gd name="connsiteX2435" fmla="*/ 8773345 w 10369008"/>
              <a:gd name="connsiteY2435" fmla="*/ 865085 h 6858001"/>
              <a:gd name="connsiteX2436" fmla="*/ 8728547 w 10369008"/>
              <a:gd name="connsiteY2436" fmla="*/ 831790 h 6858001"/>
              <a:gd name="connsiteX2437" fmla="*/ 8239760 w 10369008"/>
              <a:gd name="connsiteY2437" fmla="*/ 831790 h 6858001"/>
              <a:gd name="connsiteX2438" fmla="*/ 3143504 w 10369008"/>
              <a:gd name="connsiteY2438" fmla="*/ 655742 h 6858001"/>
              <a:gd name="connsiteX2439" fmla="*/ 3107446 w 10369008"/>
              <a:gd name="connsiteY2439" fmla="*/ 691800 h 6858001"/>
              <a:gd name="connsiteX2440" fmla="*/ 3143504 w 10369008"/>
              <a:gd name="connsiteY2440" fmla="*/ 727859 h 6858001"/>
              <a:gd name="connsiteX2441" fmla="*/ 3176770 w 10369008"/>
              <a:gd name="connsiteY2441" fmla="*/ 705626 h 6858001"/>
              <a:gd name="connsiteX2442" fmla="*/ 3179563 w 10369008"/>
              <a:gd name="connsiteY2442" fmla="*/ 691800 h 6858001"/>
              <a:gd name="connsiteX2443" fmla="*/ 3176770 w 10369008"/>
              <a:gd name="connsiteY2443" fmla="*/ 677974 h 6858001"/>
              <a:gd name="connsiteX2444" fmla="*/ 3143504 w 10369008"/>
              <a:gd name="connsiteY2444" fmla="*/ 655742 h 6858001"/>
              <a:gd name="connsiteX2445" fmla="*/ 3143504 w 10369008"/>
              <a:gd name="connsiteY2445" fmla="*/ 644681 h 6858001"/>
              <a:gd name="connsiteX2446" fmla="*/ 3188301 w 10369008"/>
              <a:gd name="connsiteY2446" fmla="*/ 677974 h 6858001"/>
              <a:gd name="connsiteX2447" fmla="*/ 3380363 w 10369008"/>
              <a:gd name="connsiteY2447" fmla="*/ 677974 h 6858001"/>
              <a:gd name="connsiteX2448" fmla="*/ 3722023 w 10369008"/>
              <a:gd name="connsiteY2448" fmla="*/ 1019634 h 6858001"/>
              <a:gd name="connsiteX2449" fmla="*/ 3722023 w 10369008"/>
              <a:gd name="connsiteY2449" fmla="*/ 1914886 h 6858001"/>
              <a:gd name="connsiteX2450" fmla="*/ 3863742 w 10369008"/>
              <a:gd name="connsiteY2450" fmla="*/ 2056605 h 6858001"/>
              <a:gd name="connsiteX2451" fmla="*/ 3863742 w 10369008"/>
              <a:gd name="connsiteY2451" fmla="*/ 2201781 h 6858001"/>
              <a:gd name="connsiteX2452" fmla="*/ 3995176 w 10369008"/>
              <a:gd name="connsiteY2452" fmla="*/ 2333213 h 6858001"/>
              <a:gd name="connsiteX2453" fmla="*/ 4017393 w 10369008"/>
              <a:gd name="connsiteY2453" fmla="*/ 2327725 h 6858001"/>
              <a:gd name="connsiteX2454" fmla="*/ 4050398 w 10369008"/>
              <a:gd name="connsiteY2454" fmla="*/ 2341344 h 6858001"/>
              <a:gd name="connsiteX2455" fmla="*/ 4050398 w 10369008"/>
              <a:gd name="connsiteY2455" fmla="*/ 2407985 h 6858001"/>
              <a:gd name="connsiteX2456" fmla="*/ 3983769 w 10369008"/>
              <a:gd name="connsiteY2456" fmla="*/ 2407985 h 6858001"/>
              <a:gd name="connsiteX2457" fmla="*/ 3975611 w 10369008"/>
              <a:gd name="connsiteY2457" fmla="*/ 2352764 h 6858001"/>
              <a:gd name="connsiteX2458" fmla="*/ 3836090 w 10369008"/>
              <a:gd name="connsiteY2458" fmla="*/ 2213229 h 6858001"/>
              <a:gd name="connsiteX2459" fmla="*/ 3836090 w 10369008"/>
              <a:gd name="connsiteY2459" fmla="*/ 2068066 h 6858001"/>
              <a:gd name="connsiteX2460" fmla="*/ 3694371 w 10369008"/>
              <a:gd name="connsiteY2460" fmla="*/ 1926335 h 6858001"/>
              <a:gd name="connsiteX2461" fmla="*/ 3694371 w 10369008"/>
              <a:gd name="connsiteY2461" fmla="*/ 1031083 h 6858001"/>
              <a:gd name="connsiteX2462" fmla="*/ 3368914 w 10369008"/>
              <a:gd name="connsiteY2462" fmla="*/ 705626 h 6858001"/>
              <a:gd name="connsiteX2463" fmla="*/ 3188301 w 10369008"/>
              <a:gd name="connsiteY2463" fmla="*/ 705626 h 6858001"/>
              <a:gd name="connsiteX2464" fmla="*/ 3143504 w 10369008"/>
              <a:gd name="connsiteY2464" fmla="*/ 738920 h 6858001"/>
              <a:gd name="connsiteX2465" fmla="*/ 3096385 w 10369008"/>
              <a:gd name="connsiteY2465" fmla="*/ 691800 h 6858001"/>
              <a:gd name="connsiteX2466" fmla="*/ 3143504 w 10369008"/>
              <a:gd name="connsiteY2466" fmla="*/ 644681 h 6858001"/>
              <a:gd name="connsiteX2467" fmla="*/ 0 w 10369008"/>
              <a:gd name="connsiteY2467" fmla="*/ 642537 h 6858001"/>
              <a:gd name="connsiteX2468" fmla="*/ 609064 w 10369008"/>
              <a:gd name="connsiteY2468" fmla="*/ 642537 h 6858001"/>
              <a:gd name="connsiteX2469" fmla="*/ 972861 w 10369008"/>
              <a:gd name="connsiteY2469" fmla="*/ 1006348 h 6858001"/>
              <a:gd name="connsiteX2470" fmla="*/ 2111801 w 10369008"/>
              <a:gd name="connsiteY2470" fmla="*/ 1006348 h 6858001"/>
              <a:gd name="connsiteX2471" fmla="*/ 2844054 w 10369008"/>
              <a:gd name="connsiteY2471" fmla="*/ 1738601 h 6858001"/>
              <a:gd name="connsiteX2472" fmla="*/ 2844054 w 10369008"/>
              <a:gd name="connsiteY2472" fmla="*/ 2115366 h 6858001"/>
              <a:gd name="connsiteX2473" fmla="*/ 2963845 w 10369008"/>
              <a:gd name="connsiteY2473" fmla="*/ 2235158 h 6858001"/>
              <a:gd name="connsiteX2474" fmla="*/ 3191980 w 10369008"/>
              <a:gd name="connsiteY2474" fmla="*/ 2235158 h 6858001"/>
              <a:gd name="connsiteX2475" fmla="*/ 3939870 w 10369008"/>
              <a:gd name="connsiteY2475" fmla="*/ 2983048 h 6858001"/>
              <a:gd name="connsiteX2476" fmla="*/ 3962075 w 10369008"/>
              <a:gd name="connsiteY2476" fmla="*/ 2977545 h 6858001"/>
              <a:gd name="connsiteX2477" fmla="*/ 3995093 w 10369008"/>
              <a:gd name="connsiteY2477" fmla="*/ 2991193 h 6858001"/>
              <a:gd name="connsiteX2478" fmla="*/ 3995093 w 10369008"/>
              <a:gd name="connsiteY2478" fmla="*/ 3057821 h 6858001"/>
              <a:gd name="connsiteX2479" fmla="*/ 3928449 w 10369008"/>
              <a:gd name="connsiteY2479" fmla="*/ 3057821 h 6858001"/>
              <a:gd name="connsiteX2480" fmla="*/ 3920321 w 10369008"/>
              <a:gd name="connsiteY2480" fmla="*/ 3002599 h 6858001"/>
              <a:gd name="connsiteX2481" fmla="*/ 3180531 w 10369008"/>
              <a:gd name="connsiteY2481" fmla="*/ 2262810 h 6858001"/>
              <a:gd name="connsiteX2482" fmla="*/ 2952397 w 10369008"/>
              <a:gd name="connsiteY2482" fmla="*/ 2262810 h 6858001"/>
              <a:gd name="connsiteX2483" fmla="*/ 2816401 w 10369008"/>
              <a:gd name="connsiteY2483" fmla="*/ 2126815 h 6858001"/>
              <a:gd name="connsiteX2484" fmla="*/ 2816401 w 10369008"/>
              <a:gd name="connsiteY2484" fmla="*/ 1750049 h 6858001"/>
              <a:gd name="connsiteX2485" fmla="*/ 2100339 w 10369008"/>
              <a:gd name="connsiteY2485" fmla="*/ 1034001 h 6858001"/>
              <a:gd name="connsiteX2486" fmla="*/ 961413 w 10369008"/>
              <a:gd name="connsiteY2486" fmla="*/ 1034001 h 6858001"/>
              <a:gd name="connsiteX2487" fmla="*/ 597615 w 10369008"/>
              <a:gd name="connsiteY2487" fmla="*/ 670189 h 6858001"/>
              <a:gd name="connsiteX2488" fmla="*/ 0 w 10369008"/>
              <a:gd name="connsiteY2488" fmla="*/ 670189 h 6858001"/>
              <a:gd name="connsiteX2489" fmla="*/ 4824670 w 10369008"/>
              <a:gd name="connsiteY2489" fmla="*/ 582697 h 6858001"/>
              <a:gd name="connsiteX2490" fmla="*/ 4810843 w 10369008"/>
              <a:gd name="connsiteY2490" fmla="*/ 585477 h 6858001"/>
              <a:gd name="connsiteX2491" fmla="*/ 4788624 w 10369008"/>
              <a:gd name="connsiteY2491" fmla="*/ 618755 h 6858001"/>
              <a:gd name="connsiteX2492" fmla="*/ 4824670 w 10369008"/>
              <a:gd name="connsiteY2492" fmla="*/ 654829 h 6858001"/>
              <a:gd name="connsiteX2493" fmla="*/ 4860715 w 10369008"/>
              <a:gd name="connsiteY2493" fmla="*/ 618755 h 6858001"/>
              <a:gd name="connsiteX2494" fmla="*/ 4838496 w 10369008"/>
              <a:gd name="connsiteY2494" fmla="*/ 585477 h 6858001"/>
              <a:gd name="connsiteX2495" fmla="*/ 4824670 w 10369008"/>
              <a:gd name="connsiteY2495" fmla="*/ 582697 h 6858001"/>
              <a:gd name="connsiteX2496" fmla="*/ 8206453 w 10369008"/>
              <a:gd name="connsiteY2496" fmla="*/ 439705 h 6858001"/>
              <a:gd name="connsiteX2497" fmla="*/ 8173200 w 10369008"/>
              <a:gd name="connsiteY2497" fmla="*/ 461939 h 6858001"/>
              <a:gd name="connsiteX2498" fmla="*/ 8170409 w 10369008"/>
              <a:gd name="connsiteY2498" fmla="*/ 475765 h 6858001"/>
              <a:gd name="connsiteX2499" fmla="*/ 8173200 w 10369008"/>
              <a:gd name="connsiteY2499" fmla="*/ 489591 h 6858001"/>
              <a:gd name="connsiteX2500" fmla="*/ 8206453 w 10369008"/>
              <a:gd name="connsiteY2500" fmla="*/ 511823 h 6858001"/>
              <a:gd name="connsiteX2501" fmla="*/ 8242539 w 10369008"/>
              <a:gd name="connsiteY2501" fmla="*/ 475765 h 6858001"/>
              <a:gd name="connsiteX2502" fmla="*/ 8206453 w 10369008"/>
              <a:gd name="connsiteY2502" fmla="*/ 439705 h 6858001"/>
              <a:gd name="connsiteX2503" fmla="*/ 8508101 w 10369008"/>
              <a:gd name="connsiteY2503" fmla="*/ 436249 h 6858001"/>
              <a:gd name="connsiteX2504" fmla="*/ 8472042 w 10369008"/>
              <a:gd name="connsiteY2504" fmla="*/ 472307 h 6858001"/>
              <a:gd name="connsiteX2505" fmla="*/ 8508101 w 10369008"/>
              <a:gd name="connsiteY2505" fmla="*/ 508367 h 6858001"/>
              <a:gd name="connsiteX2506" fmla="*/ 8541366 w 10369008"/>
              <a:gd name="connsiteY2506" fmla="*/ 486134 h 6858001"/>
              <a:gd name="connsiteX2507" fmla="*/ 8544159 w 10369008"/>
              <a:gd name="connsiteY2507" fmla="*/ 472307 h 6858001"/>
              <a:gd name="connsiteX2508" fmla="*/ 8541366 w 10369008"/>
              <a:gd name="connsiteY2508" fmla="*/ 458481 h 6858001"/>
              <a:gd name="connsiteX2509" fmla="*/ 8508101 w 10369008"/>
              <a:gd name="connsiteY2509" fmla="*/ 436249 h 6858001"/>
              <a:gd name="connsiteX2510" fmla="*/ 8206453 w 10369008"/>
              <a:gd name="connsiteY2510" fmla="*/ 428645 h 6858001"/>
              <a:gd name="connsiteX2511" fmla="*/ 8253587 w 10369008"/>
              <a:gd name="connsiteY2511" fmla="*/ 475765 h 6858001"/>
              <a:gd name="connsiteX2512" fmla="*/ 8206453 w 10369008"/>
              <a:gd name="connsiteY2512" fmla="*/ 522885 h 6858001"/>
              <a:gd name="connsiteX2513" fmla="*/ 8161655 w 10369008"/>
              <a:gd name="connsiteY2513" fmla="*/ 489591 h 6858001"/>
              <a:gd name="connsiteX2514" fmla="*/ 7861806 w 10369008"/>
              <a:gd name="connsiteY2514" fmla="*/ 489591 h 6858001"/>
              <a:gd name="connsiteX2515" fmla="*/ 7664781 w 10369008"/>
              <a:gd name="connsiteY2515" fmla="*/ 686615 h 6858001"/>
              <a:gd name="connsiteX2516" fmla="*/ 7505779 w 10369008"/>
              <a:gd name="connsiteY2516" fmla="*/ 686615 h 6858001"/>
              <a:gd name="connsiteX2517" fmla="*/ 6082861 w 10369008"/>
              <a:gd name="connsiteY2517" fmla="*/ 2109532 h 6858001"/>
              <a:gd name="connsiteX2518" fmla="*/ 6082861 w 10369008"/>
              <a:gd name="connsiteY2518" fmla="*/ 2163979 h 6858001"/>
              <a:gd name="connsiteX2519" fmla="*/ 6116168 w 10369008"/>
              <a:gd name="connsiteY2519" fmla="*/ 2208791 h 6858001"/>
              <a:gd name="connsiteX2520" fmla="*/ 6069035 w 10369008"/>
              <a:gd name="connsiteY2520" fmla="*/ 2255896 h 6858001"/>
              <a:gd name="connsiteX2521" fmla="*/ 6021915 w 10369008"/>
              <a:gd name="connsiteY2521" fmla="*/ 2208791 h 6858001"/>
              <a:gd name="connsiteX2522" fmla="*/ 6055209 w 10369008"/>
              <a:gd name="connsiteY2522" fmla="*/ 2163979 h 6858001"/>
              <a:gd name="connsiteX2523" fmla="*/ 6055209 w 10369008"/>
              <a:gd name="connsiteY2523" fmla="*/ 2098084 h 6858001"/>
              <a:gd name="connsiteX2524" fmla="*/ 7494330 w 10369008"/>
              <a:gd name="connsiteY2524" fmla="*/ 658963 h 6858001"/>
              <a:gd name="connsiteX2525" fmla="*/ 7653333 w 10369008"/>
              <a:gd name="connsiteY2525" fmla="*/ 658963 h 6858001"/>
              <a:gd name="connsiteX2526" fmla="*/ 7850357 w 10369008"/>
              <a:gd name="connsiteY2526" fmla="*/ 461939 h 6858001"/>
              <a:gd name="connsiteX2527" fmla="*/ 8161655 w 10369008"/>
              <a:gd name="connsiteY2527" fmla="*/ 461939 h 6858001"/>
              <a:gd name="connsiteX2528" fmla="*/ 8206453 w 10369008"/>
              <a:gd name="connsiteY2528" fmla="*/ 428645 h 6858001"/>
              <a:gd name="connsiteX2529" fmla="*/ 267638 w 10369008"/>
              <a:gd name="connsiteY2529" fmla="*/ 338608 h 6858001"/>
              <a:gd name="connsiteX2530" fmla="*/ 231565 w 10369008"/>
              <a:gd name="connsiteY2530" fmla="*/ 374652 h 6858001"/>
              <a:gd name="connsiteX2531" fmla="*/ 267638 w 10369008"/>
              <a:gd name="connsiteY2531" fmla="*/ 410712 h 6858001"/>
              <a:gd name="connsiteX2532" fmla="*/ 300904 w 10369008"/>
              <a:gd name="connsiteY2532" fmla="*/ 388493 h 6858001"/>
              <a:gd name="connsiteX2533" fmla="*/ 303697 w 10369008"/>
              <a:gd name="connsiteY2533" fmla="*/ 374652 h 6858001"/>
              <a:gd name="connsiteX2534" fmla="*/ 300904 w 10369008"/>
              <a:gd name="connsiteY2534" fmla="*/ 360826 h 6858001"/>
              <a:gd name="connsiteX2535" fmla="*/ 267638 w 10369008"/>
              <a:gd name="connsiteY2535" fmla="*/ 338608 h 6858001"/>
              <a:gd name="connsiteX2536" fmla="*/ 267638 w 10369008"/>
              <a:gd name="connsiteY2536" fmla="*/ 327547 h 6858001"/>
              <a:gd name="connsiteX2537" fmla="*/ 312436 w 10369008"/>
              <a:gd name="connsiteY2537" fmla="*/ 360826 h 6858001"/>
              <a:gd name="connsiteX2538" fmla="*/ 683380 w 10369008"/>
              <a:gd name="connsiteY2538" fmla="*/ 360826 h 6858001"/>
              <a:gd name="connsiteX2539" fmla="*/ 1180270 w 10369008"/>
              <a:gd name="connsiteY2539" fmla="*/ 857715 h 6858001"/>
              <a:gd name="connsiteX2540" fmla="*/ 2205129 w 10369008"/>
              <a:gd name="connsiteY2540" fmla="*/ 857715 h 6858001"/>
              <a:gd name="connsiteX2541" fmla="*/ 2479926 w 10369008"/>
              <a:gd name="connsiteY2541" fmla="*/ 1132512 h 6858001"/>
              <a:gd name="connsiteX2542" fmla="*/ 2815213 w 10369008"/>
              <a:gd name="connsiteY2542" fmla="*/ 1132512 h 6858001"/>
              <a:gd name="connsiteX2543" fmla="*/ 3393649 w 10369008"/>
              <a:gd name="connsiteY2543" fmla="*/ 1710948 h 6858001"/>
              <a:gd name="connsiteX2544" fmla="*/ 3393649 w 10369008"/>
              <a:gd name="connsiteY2544" fmla="*/ 2104998 h 6858001"/>
              <a:gd name="connsiteX2545" fmla="*/ 3939870 w 10369008"/>
              <a:gd name="connsiteY2545" fmla="*/ 2651217 h 6858001"/>
              <a:gd name="connsiteX2546" fmla="*/ 3962075 w 10369008"/>
              <a:gd name="connsiteY2546" fmla="*/ 2645729 h 6858001"/>
              <a:gd name="connsiteX2547" fmla="*/ 3995093 w 10369008"/>
              <a:gd name="connsiteY2547" fmla="*/ 2659361 h 6858001"/>
              <a:gd name="connsiteX2548" fmla="*/ 3995093 w 10369008"/>
              <a:gd name="connsiteY2548" fmla="*/ 2725989 h 6858001"/>
              <a:gd name="connsiteX2549" fmla="*/ 3928449 w 10369008"/>
              <a:gd name="connsiteY2549" fmla="*/ 2725989 h 6858001"/>
              <a:gd name="connsiteX2550" fmla="*/ 3920321 w 10369008"/>
              <a:gd name="connsiteY2550" fmla="*/ 2670769 h 6858001"/>
              <a:gd name="connsiteX2551" fmla="*/ 3365996 w 10369008"/>
              <a:gd name="connsiteY2551" fmla="*/ 2116445 h 6858001"/>
              <a:gd name="connsiteX2552" fmla="*/ 3365996 w 10369008"/>
              <a:gd name="connsiteY2552" fmla="*/ 1722397 h 6858001"/>
              <a:gd name="connsiteX2553" fmla="*/ 2803765 w 10369008"/>
              <a:gd name="connsiteY2553" fmla="*/ 1160165 h 6858001"/>
              <a:gd name="connsiteX2554" fmla="*/ 2468477 w 10369008"/>
              <a:gd name="connsiteY2554" fmla="*/ 1160165 h 6858001"/>
              <a:gd name="connsiteX2555" fmla="*/ 2193666 w 10369008"/>
              <a:gd name="connsiteY2555" fmla="*/ 885368 h 6858001"/>
              <a:gd name="connsiteX2556" fmla="*/ 1168807 w 10369008"/>
              <a:gd name="connsiteY2556" fmla="*/ 885368 h 6858001"/>
              <a:gd name="connsiteX2557" fmla="*/ 671932 w 10369008"/>
              <a:gd name="connsiteY2557" fmla="*/ 388493 h 6858001"/>
              <a:gd name="connsiteX2558" fmla="*/ 312436 w 10369008"/>
              <a:gd name="connsiteY2558" fmla="*/ 388493 h 6858001"/>
              <a:gd name="connsiteX2559" fmla="*/ 267638 w 10369008"/>
              <a:gd name="connsiteY2559" fmla="*/ 421773 h 6858001"/>
              <a:gd name="connsiteX2560" fmla="*/ 220519 w 10369008"/>
              <a:gd name="connsiteY2560" fmla="*/ 374652 h 6858001"/>
              <a:gd name="connsiteX2561" fmla="*/ 267638 w 10369008"/>
              <a:gd name="connsiteY2561" fmla="*/ 327547 h 6858001"/>
              <a:gd name="connsiteX2562" fmla="*/ 8667246 w 10369008"/>
              <a:gd name="connsiteY2562" fmla="*/ 279165 h 6858001"/>
              <a:gd name="connsiteX2563" fmla="*/ 8648548 w 10369008"/>
              <a:gd name="connsiteY2563" fmla="*/ 289054 h 6858001"/>
              <a:gd name="connsiteX2564" fmla="*/ 8648548 w 10369008"/>
              <a:gd name="connsiteY2564" fmla="*/ 340045 h 6858001"/>
              <a:gd name="connsiteX2565" fmla="*/ 8699539 w 10369008"/>
              <a:gd name="connsiteY2565" fmla="*/ 340045 h 6858001"/>
              <a:gd name="connsiteX2566" fmla="*/ 8707337 w 10369008"/>
              <a:gd name="connsiteY2566" fmla="*/ 300806 h 6858001"/>
              <a:gd name="connsiteX2567" fmla="*/ 8699539 w 10369008"/>
              <a:gd name="connsiteY2567" fmla="*/ 289054 h 6858001"/>
              <a:gd name="connsiteX2568" fmla="*/ 8687800 w 10369008"/>
              <a:gd name="connsiteY2568" fmla="*/ 281242 h 6858001"/>
              <a:gd name="connsiteX2569" fmla="*/ 8667246 w 10369008"/>
              <a:gd name="connsiteY2569" fmla="*/ 279165 h 6858001"/>
              <a:gd name="connsiteX2570" fmla="*/ 10369008 w 10369008"/>
              <a:gd name="connsiteY2570" fmla="*/ 203885 h 6858001"/>
              <a:gd name="connsiteX2571" fmla="*/ 10369008 w 10369008"/>
              <a:gd name="connsiteY2571" fmla="*/ 242986 h 6858001"/>
              <a:gd name="connsiteX2572" fmla="*/ 8604899 w 10369008"/>
              <a:gd name="connsiteY2572" fmla="*/ 2007108 h 6858001"/>
              <a:gd name="connsiteX2573" fmla="*/ 8596741 w 10369008"/>
              <a:gd name="connsiteY2573" fmla="*/ 2062328 h 6858001"/>
              <a:gd name="connsiteX2574" fmla="*/ 8530112 w 10369008"/>
              <a:gd name="connsiteY2574" fmla="*/ 2062328 h 6858001"/>
              <a:gd name="connsiteX2575" fmla="*/ 8530112 w 10369008"/>
              <a:gd name="connsiteY2575" fmla="*/ 1995700 h 6858001"/>
              <a:gd name="connsiteX2576" fmla="*/ 8563115 w 10369008"/>
              <a:gd name="connsiteY2576" fmla="*/ 1982053 h 6858001"/>
              <a:gd name="connsiteX2577" fmla="*/ 8585333 w 10369008"/>
              <a:gd name="connsiteY2577" fmla="*/ 1987543 h 6858001"/>
              <a:gd name="connsiteX2578" fmla="*/ 8482993 w 10369008"/>
              <a:gd name="connsiteY2578" fmla="*/ 201202 h 6858001"/>
              <a:gd name="connsiteX2579" fmla="*/ 8449712 w 10369008"/>
              <a:gd name="connsiteY2579" fmla="*/ 223434 h 6858001"/>
              <a:gd name="connsiteX2580" fmla="*/ 8446947 w 10369008"/>
              <a:gd name="connsiteY2580" fmla="*/ 237261 h 6858001"/>
              <a:gd name="connsiteX2581" fmla="*/ 8449712 w 10369008"/>
              <a:gd name="connsiteY2581" fmla="*/ 251087 h 6858001"/>
              <a:gd name="connsiteX2582" fmla="*/ 8482993 w 10369008"/>
              <a:gd name="connsiteY2582" fmla="*/ 273321 h 6858001"/>
              <a:gd name="connsiteX2583" fmla="*/ 8519051 w 10369008"/>
              <a:gd name="connsiteY2583" fmla="*/ 237261 h 6858001"/>
              <a:gd name="connsiteX2584" fmla="*/ 8482993 w 10369008"/>
              <a:gd name="connsiteY2584" fmla="*/ 201202 h 6858001"/>
              <a:gd name="connsiteX2585" fmla="*/ 8482993 w 10369008"/>
              <a:gd name="connsiteY2585" fmla="*/ 190141 h 6858001"/>
              <a:gd name="connsiteX2586" fmla="*/ 8530112 w 10369008"/>
              <a:gd name="connsiteY2586" fmla="*/ 237261 h 6858001"/>
              <a:gd name="connsiteX2587" fmla="*/ 8482993 w 10369008"/>
              <a:gd name="connsiteY2587" fmla="*/ 284380 h 6858001"/>
              <a:gd name="connsiteX2588" fmla="*/ 8438181 w 10369008"/>
              <a:gd name="connsiteY2588" fmla="*/ 251087 h 6858001"/>
              <a:gd name="connsiteX2589" fmla="*/ 7886001 w 10369008"/>
              <a:gd name="connsiteY2589" fmla="*/ 251087 h 6858001"/>
              <a:gd name="connsiteX2590" fmla="*/ 7623301 w 10369008"/>
              <a:gd name="connsiteY2590" fmla="*/ 513786 h 6858001"/>
              <a:gd name="connsiteX2591" fmla="*/ 7526517 w 10369008"/>
              <a:gd name="connsiteY2591" fmla="*/ 513786 h 6858001"/>
              <a:gd name="connsiteX2592" fmla="*/ 5916946 w 10369008"/>
              <a:gd name="connsiteY2592" fmla="*/ 2123358 h 6858001"/>
              <a:gd name="connsiteX2593" fmla="*/ 5916946 w 10369008"/>
              <a:gd name="connsiteY2593" fmla="*/ 2163979 h 6858001"/>
              <a:gd name="connsiteX2594" fmla="*/ 5950239 w 10369008"/>
              <a:gd name="connsiteY2594" fmla="*/ 2208791 h 6858001"/>
              <a:gd name="connsiteX2595" fmla="*/ 5903119 w 10369008"/>
              <a:gd name="connsiteY2595" fmla="*/ 2255896 h 6858001"/>
              <a:gd name="connsiteX2596" fmla="*/ 5856000 w 10369008"/>
              <a:gd name="connsiteY2596" fmla="*/ 2208791 h 6858001"/>
              <a:gd name="connsiteX2597" fmla="*/ 5889293 w 10369008"/>
              <a:gd name="connsiteY2597" fmla="*/ 2163979 h 6858001"/>
              <a:gd name="connsiteX2598" fmla="*/ 5889293 w 10369008"/>
              <a:gd name="connsiteY2598" fmla="*/ 2111910 h 6858001"/>
              <a:gd name="connsiteX2599" fmla="*/ 7515071 w 10369008"/>
              <a:gd name="connsiteY2599" fmla="*/ 486134 h 6858001"/>
              <a:gd name="connsiteX2600" fmla="*/ 7611855 w 10369008"/>
              <a:gd name="connsiteY2600" fmla="*/ 486134 h 6858001"/>
              <a:gd name="connsiteX2601" fmla="*/ 7874553 w 10369008"/>
              <a:gd name="connsiteY2601" fmla="*/ 223434 h 6858001"/>
              <a:gd name="connsiteX2602" fmla="*/ 8438181 w 10369008"/>
              <a:gd name="connsiteY2602" fmla="*/ 223434 h 6858001"/>
              <a:gd name="connsiteX2603" fmla="*/ 8482993 w 10369008"/>
              <a:gd name="connsiteY2603" fmla="*/ 190141 h 6858001"/>
              <a:gd name="connsiteX2604" fmla="*/ 4076920 w 10369008"/>
              <a:gd name="connsiteY2604" fmla="*/ 182383 h 6858001"/>
              <a:gd name="connsiteX2605" fmla="*/ 4058223 w 10369008"/>
              <a:gd name="connsiteY2605" fmla="*/ 192270 h 6858001"/>
              <a:gd name="connsiteX2606" fmla="*/ 4058223 w 10369008"/>
              <a:gd name="connsiteY2606" fmla="*/ 243261 h 6858001"/>
              <a:gd name="connsiteX2607" fmla="*/ 4109215 w 10369008"/>
              <a:gd name="connsiteY2607" fmla="*/ 243261 h 6858001"/>
              <a:gd name="connsiteX2608" fmla="*/ 4117012 w 10369008"/>
              <a:gd name="connsiteY2608" fmla="*/ 204009 h 6858001"/>
              <a:gd name="connsiteX2609" fmla="*/ 4109215 w 10369008"/>
              <a:gd name="connsiteY2609" fmla="*/ 192270 h 6858001"/>
              <a:gd name="connsiteX2610" fmla="*/ 4097463 w 10369008"/>
              <a:gd name="connsiteY2610" fmla="*/ 184473 h 6858001"/>
              <a:gd name="connsiteX2611" fmla="*/ 4076920 w 10369008"/>
              <a:gd name="connsiteY2611" fmla="*/ 182383 h 6858001"/>
              <a:gd name="connsiteX2612" fmla="*/ 7702053 w 10369008"/>
              <a:gd name="connsiteY2612" fmla="*/ 144667 h 6858001"/>
              <a:gd name="connsiteX2613" fmla="*/ 7676685 w 10369008"/>
              <a:gd name="connsiteY2613" fmla="*/ 154815 h 6858001"/>
              <a:gd name="connsiteX2614" fmla="*/ 7675786 w 10369008"/>
              <a:gd name="connsiteY2614" fmla="*/ 155727 h 6858001"/>
              <a:gd name="connsiteX2615" fmla="*/ 7668486 w 10369008"/>
              <a:gd name="connsiteY2615" fmla="*/ 194470 h 6858001"/>
              <a:gd name="connsiteX2616" fmla="*/ 7676284 w 10369008"/>
              <a:gd name="connsiteY2616" fmla="*/ 206207 h 6858001"/>
              <a:gd name="connsiteX2617" fmla="*/ 7688023 w 10369008"/>
              <a:gd name="connsiteY2617" fmla="*/ 214019 h 6858001"/>
              <a:gd name="connsiteX2618" fmla="*/ 7727275 w 10369008"/>
              <a:gd name="connsiteY2618" fmla="*/ 206207 h 6858001"/>
              <a:gd name="connsiteX2619" fmla="*/ 7727275 w 10369008"/>
              <a:gd name="connsiteY2619" fmla="*/ 155216 h 6858001"/>
              <a:gd name="connsiteX2620" fmla="*/ 7702053 w 10369008"/>
              <a:gd name="connsiteY2620" fmla="*/ 144667 h 6858001"/>
              <a:gd name="connsiteX2621" fmla="*/ 7701794 w 10369008"/>
              <a:gd name="connsiteY2621" fmla="*/ 133605 h 6858001"/>
              <a:gd name="connsiteX2622" fmla="*/ 7735102 w 10369008"/>
              <a:gd name="connsiteY2622" fmla="*/ 147391 h 6858001"/>
              <a:gd name="connsiteX2623" fmla="*/ 7735102 w 10369008"/>
              <a:gd name="connsiteY2623" fmla="*/ 214019 h 6858001"/>
              <a:gd name="connsiteX2624" fmla="*/ 7679878 w 10369008"/>
              <a:gd name="connsiteY2624" fmla="*/ 222177 h 6858001"/>
              <a:gd name="connsiteX2625" fmla="*/ 5798150 w 10369008"/>
              <a:gd name="connsiteY2625" fmla="*/ 2103891 h 6858001"/>
              <a:gd name="connsiteX2626" fmla="*/ 5790007 w 10369008"/>
              <a:gd name="connsiteY2626" fmla="*/ 2159112 h 6858001"/>
              <a:gd name="connsiteX2627" fmla="*/ 5723378 w 10369008"/>
              <a:gd name="connsiteY2627" fmla="*/ 2159112 h 6858001"/>
              <a:gd name="connsiteX2628" fmla="*/ 5723378 w 10369008"/>
              <a:gd name="connsiteY2628" fmla="*/ 2092470 h 6858001"/>
              <a:gd name="connsiteX2629" fmla="*/ 5756394 w 10369008"/>
              <a:gd name="connsiteY2629" fmla="*/ 2078852 h 6858001"/>
              <a:gd name="connsiteX2630" fmla="*/ 5778600 w 10369008"/>
              <a:gd name="connsiteY2630" fmla="*/ 2084340 h 6858001"/>
              <a:gd name="connsiteX2631" fmla="*/ 7660329 w 10369008"/>
              <a:gd name="connsiteY2631" fmla="*/ 202626 h 6858001"/>
              <a:gd name="connsiteX2632" fmla="*/ 7668471 w 10369008"/>
              <a:gd name="connsiteY2632" fmla="*/ 147391 h 6858001"/>
              <a:gd name="connsiteX2633" fmla="*/ 7701794 w 10369008"/>
              <a:gd name="connsiteY2633" fmla="*/ 133605 h 6858001"/>
              <a:gd name="connsiteX2634" fmla="*/ 5550549 w 10369008"/>
              <a:gd name="connsiteY2634" fmla="*/ 68580 h 6858001"/>
              <a:gd name="connsiteX2635" fmla="*/ 5514503 w 10369008"/>
              <a:gd name="connsiteY2635" fmla="*/ 104639 h 6858001"/>
              <a:gd name="connsiteX2636" fmla="*/ 5536722 w 10369008"/>
              <a:gd name="connsiteY2636" fmla="*/ 137919 h 6858001"/>
              <a:gd name="connsiteX2637" fmla="*/ 5550549 w 10369008"/>
              <a:gd name="connsiteY2637" fmla="*/ 140684 h 6858001"/>
              <a:gd name="connsiteX2638" fmla="*/ 5564375 w 10369008"/>
              <a:gd name="connsiteY2638" fmla="*/ 137919 h 6858001"/>
              <a:gd name="connsiteX2639" fmla="*/ 5586594 w 10369008"/>
              <a:gd name="connsiteY2639" fmla="*/ 104639 h 6858001"/>
              <a:gd name="connsiteX2640" fmla="*/ 5550549 w 10369008"/>
              <a:gd name="connsiteY2640" fmla="*/ 68580 h 6858001"/>
              <a:gd name="connsiteX2641" fmla="*/ 5550549 w 10369008"/>
              <a:gd name="connsiteY2641" fmla="*/ 57519 h 6858001"/>
              <a:gd name="connsiteX2642" fmla="*/ 5597668 w 10369008"/>
              <a:gd name="connsiteY2642" fmla="*/ 104639 h 6858001"/>
              <a:gd name="connsiteX2643" fmla="*/ 5564375 w 10369008"/>
              <a:gd name="connsiteY2643" fmla="*/ 149437 h 6858001"/>
              <a:gd name="connsiteX2644" fmla="*/ 5564375 w 10369008"/>
              <a:gd name="connsiteY2644" fmla="*/ 277551 h 6858001"/>
              <a:gd name="connsiteX2645" fmla="*/ 5142674 w 10369008"/>
              <a:gd name="connsiteY2645" fmla="*/ 699253 h 6858001"/>
              <a:gd name="connsiteX2646" fmla="*/ 5142674 w 10369008"/>
              <a:gd name="connsiteY2646" fmla="*/ 851342 h 6858001"/>
              <a:gd name="connsiteX2647" fmla="*/ 4907627 w 10369008"/>
              <a:gd name="connsiteY2647" fmla="*/ 1086388 h 6858001"/>
              <a:gd name="connsiteX2648" fmla="*/ 4907627 w 10369008"/>
              <a:gd name="connsiteY2648" fmla="*/ 1486479 h 6858001"/>
              <a:gd name="connsiteX2649" fmla="*/ 4940921 w 10369008"/>
              <a:gd name="connsiteY2649" fmla="*/ 1531289 h 6858001"/>
              <a:gd name="connsiteX2650" fmla="*/ 4893801 w 10369008"/>
              <a:gd name="connsiteY2650" fmla="*/ 1578409 h 6858001"/>
              <a:gd name="connsiteX2651" fmla="*/ 4846667 w 10369008"/>
              <a:gd name="connsiteY2651" fmla="*/ 1531289 h 6858001"/>
              <a:gd name="connsiteX2652" fmla="*/ 4879975 w 10369008"/>
              <a:gd name="connsiteY2652" fmla="*/ 1486479 h 6858001"/>
              <a:gd name="connsiteX2653" fmla="*/ 4879975 w 10369008"/>
              <a:gd name="connsiteY2653" fmla="*/ 1074940 h 6858001"/>
              <a:gd name="connsiteX2654" fmla="*/ 5115022 w 10369008"/>
              <a:gd name="connsiteY2654" fmla="*/ 839893 h 6858001"/>
              <a:gd name="connsiteX2655" fmla="*/ 5115022 w 10369008"/>
              <a:gd name="connsiteY2655" fmla="*/ 687804 h 6858001"/>
              <a:gd name="connsiteX2656" fmla="*/ 5536722 w 10369008"/>
              <a:gd name="connsiteY2656" fmla="*/ 266103 h 6858001"/>
              <a:gd name="connsiteX2657" fmla="*/ 5536722 w 10369008"/>
              <a:gd name="connsiteY2657" fmla="*/ 149437 h 6858001"/>
              <a:gd name="connsiteX2658" fmla="*/ 5503429 w 10369008"/>
              <a:gd name="connsiteY2658" fmla="*/ 104639 h 6858001"/>
              <a:gd name="connsiteX2659" fmla="*/ 5550549 w 10369008"/>
              <a:gd name="connsiteY2659" fmla="*/ 57519 h 6858001"/>
              <a:gd name="connsiteX2660" fmla="*/ 5081702 w 10369008"/>
              <a:gd name="connsiteY2660" fmla="*/ 27144 h 6858001"/>
              <a:gd name="connsiteX2661" fmla="*/ 5056204 w 10369008"/>
              <a:gd name="connsiteY2661" fmla="*/ 37679 h 6858001"/>
              <a:gd name="connsiteX2662" fmla="*/ 5048393 w 10369008"/>
              <a:gd name="connsiteY2662" fmla="*/ 76946 h 6858001"/>
              <a:gd name="connsiteX2663" fmla="*/ 5056204 w 10369008"/>
              <a:gd name="connsiteY2663" fmla="*/ 88684 h 6858001"/>
              <a:gd name="connsiteX2664" fmla="*/ 5067957 w 10369008"/>
              <a:gd name="connsiteY2664" fmla="*/ 96495 h 6858001"/>
              <a:gd name="connsiteX2665" fmla="*/ 5107209 w 10369008"/>
              <a:gd name="connsiteY2665" fmla="*/ 88684 h 6858001"/>
              <a:gd name="connsiteX2666" fmla="*/ 5107209 w 10369008"/>
              <a:gd name="connsiteY2666" fmla="*/ 37679 h 6858001"/>
              <a:gd name="connsiteX2667" fmla="*/ 5081702 w 10369008"/>
              <a:gd name="connsiteY2667" fmla="*/ 27144 h 6858001"/>
              <a:gd name="connsiteX2668" fmla="*/ 5081699 w 10369008"/>
              <a:gd name="connsiteY2668" fmla="*/ 16095 h 6858001"/>
              <a:gd name="connsiteX2669" fmla="*/ 5115022 w 10369008"/>
              <a:gd name="connsiteY2669" fmla="*/ 29867 h 6858001"/>
              <a:gd name="connsiteX2670" fmla="*/ 5115022 w 10369008"/>
              <a:gd name="connsiteY2670" fmla="*/ 96495 h 6858001"/>
              <a:gd name="connsiteX2671" fmla="*/ 5059799 w 10369008"/>
              <a:gd name="connsiteY2671" fmla="*/ 104639 h 6858001"/>
              <a:gd name="connsiteX2672" fmla="*/ 4838496 w 10369008"/>
              <a:gd name="connsiteY2672" fmla="*/ 325943 h 6858001"/>
              <a:gd name="connsiteX2673" fmla="*/ 4838496 w 10369008"/>
              <a:gd name="connsiteY2673" fmla="*/ 573958 h 6858001"/>
              <a:gd name="connsiteX2674" fmla="*/ 4871802 w 10369008"/>
              <a:gd name="connsiteY2674" fmla="*/ 618755 h 6858001"/>
              <a:gd name="connsiteX2675" fmla="*/ 4824670 w 10369008"/>
              <a:gd name="connsiteY2675" fmla="*/ 665875 h 6858001"/>
              <a:gd name="connsiteX2676" fmla="*/ 4777550 w 10369008"/>
              <a:gd name="connsiteY2676" fmla="*/ 618755 h 6858001"/>
              <a:gd name="connsiteX2677" fmla="*/ 4810843 w 10369008"/>
              <a:gd name="connsiteY2677" fmla="*/ 573958 h 6858001"/>
              <a:gd name="connsiteX2678" fmla="*/ 4810843 w 10369008"/>
              <a:gd name="connsiteY2678" fmla="*/ 314495 h 6858001"/>
              <a:gd name="connsiteX2679" fmla="*/ 5040249 w 10369008"/>
              <a:gd name="connsiteY2679" fmla="*/ 85089 h 6858001"/>
              <a:gd name="connsiteX2680" fmla="*/ 5048378 w 10369008"/>
              <a:gd name="connsiteY2680" fmla="*/ 29867 h 6858001"/>
              <a:gd name="connsiteX2681" fmla="*/ 5081699 w 10369008"/>
              <a:gd name="connsiteY2681" fmla="*/ 16095 h 6858001"/>
              <a:gd name="connsiteX2682" fmla="*/ 7955077 w 10369008"/>
              <a:gd name="connsiteY2682" fmla="*/ 10372 h 6858001"/>
              <a:gd name="connsiteX2683" fmla="*/ 8000151 w 10369008"/>
              <a:gd name="connsiteY2683" fmla="*/ 43693 h 6858001"/>
              <a:gd name="connsiteX2684" fmla="*/ 8589980 w 10369008"/>
              <a:gd name="connsiteY2684" fmla="*/ 43693 h 6858001"/>
              <a:gd name="connsiteX2685" fmla="*/ 8635053 w 10369008"/>
              <a:gd name="connsiteY2685" fmla="*/ 10372 h 6858001"/>
              <a:gd name="connsiteX2686" fmla="*/ 8682201 w 10369008"/>
              <a:gd name="connsiteY2686" fmla="*/ 57519 h 6858001"/>
              <a:gd name="connsiteX2687" fmla="*/ 8635053 w 10369008"/>
              <a:gd name="connsiteY2687" fmla="*/ 104668 h 6858001"/>
              <a:gd name="connsiteX2688" fmla="*/ 8589980 w 10369008"/>
              <a:gd name="connsiteY2688" fmla="*/ 71345 h 6858001"/>
              <a:gd name="connsiteX2689" fmla="*/ 8000151 w 10369008"/>
              <a:gd name="connsiteY2689" fmla="*/ 71345 h 6858001"/>
              <a:gd name="connsiteX2690" fmla="*/ 7955077 w 10369008"/>
              <a:gd name="connsiteY2690" fmla="*/ 104668 h 6858001"/>
              <a:gd name="connsiteX2691" fmla="*/ 7907930 w 10369008"/>
              <a:gd name="connsiteY2691" fmla="*/ 57519 h 6858001"/>
              <a:gd name="connsiteX2692" fmla="*/ 7955077 w 10369008"/>
              <a:gd name="connsiteY2692" fmla="*/ 10372 h 6858001"/>
              <a:gd name="connsiteX2693" fmla="*/ 10099396 w 10369008"/>
              <a:gd name="connsiteY2693" fmla="*/ 0 h 6858001"/>
              <a:gd name="connsiteX2694" fmla="*/ 10127048 w 10369008"/>
              <a:gd name="connsiteY2694" fmla="*/ 0 h 6858001"/>
              <a:gd name="connsiteX2695" fmla="*/ 10127048 w 10369008"/>
              <a:gd name="connsiteY2695" fmla="*/ 208419 h 6858001"/>
              <a:gd name="connsiteX2696" fmla="*/ 8267413 w 10369008"/>
              <a:gd name="connsiteY2696" fmla="*/ 2068066 h 6858001"/>
              <a:gd name="connsiteX2697" fmla="*/ 8267413 w 10369008"/>
              <a:gd name="connsiteY2697" fmla="*/ 2163979 h 6858001"/>
              <a:gd name="connsiteX2698" fmla="*/ 8300706 w 10369008"/>
              <a:gd name="connsiteY2698" fmla="*/ 2208791 h 6858001"/>
              <a:gd name="connsiteX2699" fmla="*/ 8253587 w 10369008"/>
              <a:gd name="connsiteY2699" fmla="*/ 2255896 h 6858001"/>
              <a:gd name="connsiteX2700" fmla="*/ 8206453 w 10369008"/>
              <a:gd name="connsiteY2700" fmla="*/ 2208791 h 6858001"/>
              <a:gd name="connsiteX2701" fmla="*/ 8239760 w 10369008"/>
              <a:gd name="connsiteY2701" fmla="*/ 2163979 h 6858001"/>
              <a:gd name="connsiteX2702" fmla="*/ 8239760 w 10369008"/>
              <a:gd name="connsiteY2702" fmla="*/ 2056605 h 6858001"/>
              <a:gd name="connsiteX2703" fmla="*/ 10099396 w 10369008"/>
              <a:gd name="connsiteY2703" fmla="*/ 196972 h 6858001"/>
              <a:gd name="connsiteX2704" fmla="*/ 9843609 w 10369008"/>
              <a:gd name="connsiteY2704" fmla="*/ 0 h 6858001"/>
              <a:gd name="connsiteX2705" fmla="*/ 9871261 w 10369008"/>
              <a:gd name="connsiteY2705" fmla="*/ 0 h 6858001"/>
              <a:gd name="connsiteX2706" fmla="*/ 9871261 w 10369008"/>
              <a:gd name="connsiteY2706" fmla="*/ 201507 h 6858001"/>
              <a:gd name="connsiteX2707" fmla="*/ 7963235 w 10369008"/>
              <a:gd name="connsiteY2707" fmla="*/ 2109532 h 6858001"/>
              <a:gd name="connsiteX2708" fmla="*/ 7963235 w 10369008"/>
              <a:gd name="connsiteY2708" fmla="*/ 2191632 h 6858001"/>
              <a:gd name="connsiteX2709" fmla="*/ 7996529 w 10369008"/>
              <a:gd name="connsiteY2709" fmla="*/ 2236429 h 6858001"/>
              <a:gd name="connsiteX2710" fmla="*/ 7949409 w 10369008"/>
              <a:gd name="connsiteY2710" fmla="*/ 2283549 h 6858001"/>
              <a:gd name="connsiteX2711" fmla="*/ 7902289 w 10369008"/>
              <a:gd name="connsiteY2711" fmla="*/ 2236429 h 6858001"/>
              <a:gd name="connsiteX2712" fmla="*/ 7935583 w 10369008"/>
              <a:gd name="connsiteY2712" fmla="*/ 2191632 h 6858001"/>
              <a:gd name="connsiteX2713" fmla="*/ 7935583 w 10369008"/>
              <a:gd name="connsiteY2713" fmla="*/ 2098084 h 6858001"/>
              <a:gd name="connsiteX2714" fmla="*/ 9843609 w 10369008"/>
              <a:gd name="connsiteY2714" fmla="*/ 190058 h 6858001"/>
              <a:gd name="connsiteX2715" fmla="*/ 9631030 w 10369008"/>
              <a:gd name="connsiteY2715" fmla="*/ 0 h 6858001"/>
              <a:gd name="connsiteX2716" fmla="*/ 9658682 w 10369008"/>
              <a:gd name="connsiteY2716" fmla="*/ 0 h 6858001"/>
              <a:gd name="connsiteX2717" fmla="*/ 9658682 w 10369008"/>
              <a:gd name="connsiteY2717" fmla="*/ 127190 h 6858001"/>
              <a:gd name="connsiteX2718" fmla="*/ 9158018 w 10369008"/>
              <a:gd name="connsiteY2718" fmla="*/ 627854 h 6858001"/>
              <a:gd name="connsiteX2719" fmla="*/ 8110679 w 10369008"/>
              <a:gd name="connsiteY2719" fmla="*/ 627854 h 6858001"/>
              <a:gd name="connsiteX2720" fmla="*/ 7913653 w 10369008"/>
              <a:gd name="connsiteY2720" fmla="*/ 824878 h 6858001"/>
              <a:gd name="connsiteX2721" fmla="*/ 7519605 w 10369008"/>
              <a:gd name="connsiteY2721" fmla="*/ 824878 h 6858001"/>
              <a:gd name="connsiteX2722" fmla="*/ 6262603 w 10369008"/>
              <a:gd name="connsiteY2722" fmla="*/ 2081880 h 6858001"/>
              <a:gd name="connsiteX2723" fmla="*/ 6262603 w 10369008"/>
              <a:gd name="connsiteY2723" fmla="*/ 2163979 h 6858001"/>
              <a:gd name="connsiteX2724" fmla="*/ 6295896 w 10369008"/>
              <a:gd name="connsiteY2724" fmla="*/ 2208791 h 6858001"/>
              <a:gd name="connsiteX2725" fmla="*/ 6248776 w 10369008"/>
              <a:gd name="connsiteY2725" fmla="*/ 2255896 h 6858001"/>
              <a:gd name="connsiteX2726" fmla="*/ 6201642 w 10369008"/>
              <a:gd name="connsiteY2726" fmla="*/ 2208791 h 6858001"/>
              <a:gd name="connsiteX2727" fmla="*/ 6234950 w 10369008"/>
              <a:gd name="connsiteY2727" fmla="*/ 2163979 h 6858001"/>
              <a:gd name="connsiteX2728" fmla="*/ 6234950 w 10369008"/>
              <a:gd name="connsiteY2728" fmla="*/ 2070431 h 6858001"/>
              <a:gd name="connsiteX2729" fmla="*/ 7508157 w 10369008"/>
              <a:gd name="connsiteY2729" fmla="*/ 797225 h 6858001"/>
              <a:gd name="connsiteX2730" fmla="*/ 7902206 w 10369008"/>
              <a:gd name="connsiteY2730" fmla="*/ 797225 h 6858001"/>
              <a:gd name="connsiteX2731" fmla="*/ 8099231 w 10369008"/>
              <a:gd name="connsiteY2731" fmla="*/ 600201 h 6858001"/>
              <a:gd name="connsiteX2732" fmla="*/ 9146571 w 10369008"/>
              <a:gd name="connsiteY2732" fmla="*/ 600201 h 6858001"/>
              <a:gd name="connsiteX2733" fmla="*/ 9631030 w 10369008"/>
              <a:gd name="connsiteY2733" fmla="*/ 115742 h 6858001"/>
              <a:gd name="connsiteX2734" fmla="*/ 9387342 w 10369008"/>
              <a:gd name="connsiteY2734" fmla="*/ 0 h 6858001"/>
              <a:gd name="connsiteX2735" fmla="*/ 9414994 w 10369008"/>
              <a:gd name="connsiteY2735" fmla="*/ 0 h 6858001"/>
              <a:gd name="connsiteX2736" fmla="*/ 9414994 w 10369008"/>
              <a:gd name="connsiteY2736" fmla="*/ 161217 h 6858001"/>
              <a:gd name="connsiteX2737" fmla="*/ 9068148 w 10369008"/>
              <a:gd name="connsiteY2737" fmla="*/ 161217 h 6858001"/>
              <a:gd name="connsiteX2738" fmla="*/ 8743230 w 10369008"/>
              <a:gd name="connsiteY2738" fmla="*/ 486134 h 6858001"/>
              <a:gd name="connsiteX2739" fmla="*/ 8552898 w 10369008"/>
              <a:gd name="connsiteY2739" fmla="*/ 486134 h 6858001"/>
              <a:gd name="connsiteX2740" fmla="*/ 8508101 w 10369008"/>
              <a:gd name="connsiteY2740" fmla="*/ 519428 h 6858001"/>
              <a:gd name="connsiteX2741" fmla="*/ 8460981 w 10369008"/>
              <a:gd name="connsiteY2741" fmla="*/ 472307 h 6858001"/>
              <a:gd name="connsiteX2742" fmla="*/ 8508101 w 10369008"/>
              <a:gd name="connsiteY2742" fmla="*/ 425188 h 6858001"/>
              <a:gd name="connsiteX2743" fmla="*/ 8552898 w 10369008"/>
              <a:gd name="connsiteY2743" fmla="*/ 458481 h 6858001"/>
              <a:gd name="connsiteX2744" fmla="*/ 8731783 w 10369008"/>
              <a:gd name="connsiteY2744" fmla="*/ 458481 h 6858001"/>
              <a:gd name="connsiteX2745" fmla="*/ 9056700 w 10369008"/>
              <a:gd name="connsiteY2745" fmla="*/ 133564 h 6858001"/>
              <a:gd name="connsiteX2746" fmla="*/ 9387342 w 10369008"/>
              <a:gd name="connsiteY2746" fmla="*/ 133564 h 6858001"/>
              <a:gd name="connsiteX2747" fmla="*/ 8969044 w 10369008"/>
              <a:gd name="connsiteY2747" fmla="*/ 0 h 6858001"/>
              <a:gd name="connsiteX2748" fmla="*/ 9008158 w 10369008"/>
              <a:gd name="connsiteY2748" fmla="*/ 0 h 6858001"/>
              <a:gd name="connsiteX2749" fmla="*/ 8715509 w 10369008"/>
              <a:gd name="connsiteY2749" fmla="*/ 292650 h 6858001"/>
              <a:gd name="connsiteX2750" fmla="*/ 8707351 w 10369008"/>
              <a:gd name="connsiteY2750" fmla="*/ 347871 h 6858001"/>
              <a:gd name="connsiteX2751" fmla="*/ 8640723 w 10369008"/>
              <a:gd name="connsiteY2751" fmla="*/ 347871 h 6858001"/>
              <a:gd name="connsiteX2752" fmla="*/ 8640723 w 10369008"/>
              <a:gd name="connsiteY2752" fmla="*/ 281242 h 6858001"/>
              <a:gd name="connsiteX2753" fmla="*/ 8673726 w 10369008"/>
              <a:gd name="connsiteY2753" fmla="*/ 267610 h 6858001"/>
              <a:gd name="connsiteX2754" fmla="*/ 8695944 w 10369008"/>
              <a:gd name="connsiteY2754" fmla="*/ 273099 h 6858001"/>
              <a:gd name="connsiteX2755" fmla="*/ 7461980 w 10369008"/>
              <a:gd name="connsiteY2755" fmla="*/ 0 h 6858001"/>
              <a:gd name="connsiteX2756" fmla="*/ 7501079 w 10369008"/>
              <a:gd name="connsiteY2756" fmla="*/ 0 h 6858001"/>
              <a:gd name="connsiteX2757" fmla="*/ 6732696 w 10369008"/>
              <a:gd name="connsiteY2757" fmla="*/ 768384 h 6858001"/>
              <a:gd name="connsiteX2758" fmla="*/ 6732696 w 10369008"/>
              <a:gd name="connsiteY2758" fmla="*/ 920473 h 6858001"/>
              <a:gd name="connsiteX2759" fmla="*/ 5798150 w 10369008"/>
              <a:gd name="connsiteY2759" fmla="*/ 1855019 h 6858001"/>
              <a:gd name="connsiteX2760" fmla="*/ 5790007 w 10369008"/>
              <a:gd name="connsiteY2760" fmla="*/ 1910239 h 6858001"/>
              <a:gd name="connsiteX2761" fmla="*/ 5723378 w 10369008"/>
              <a:gd name="connsiteY2761" fmla="*/ 1910239 h 6858001"/>
              <a:gd name="connsiteX2762" fmla="*/ 5723378 w 10369008"/>
              <a:gd name="connsiteY2762" fmla="*/ 1843598 h 6858001"/>
              <a:gd name="connsiteX2763" fmla="*/ 5756394 w 10369008"/>
              <a:gd name="connsiteY2763" fmla="*/ 1829979 h 6858001"/>
              <a:gd name="connsiteX2764" fmla="*/ 5778600 w 10369008"/>
              <a:gd name="connsiteY2764" fmla="*/ 1835467 h 6858001"/>
              <a:gd name="connsiteX2765" fmla="*/ 6705043 w 10369008"/>
              <a:gd name="connsiteY2765" fmla="*/ 909024 h 6858001"/>
              <a:gd name="connsiteX2766" fmla="*/ 6705043 w 10369008"/>
              <a:gd name="connsiteY2766" fmla="*/ 756935 h 6858001"/>
              <a:gd name="connsiteX2767" fmla="*/ 7299520 w 10369008"/>
              <a:gd name="connsiteY2767" fmla="*/ 0 h 6858001"/>
              <a:gd name="connsiteX2768" fmla="*/ 7338620 w 10369008"/>
              <a:gd name="connsiteY2768" fmla="*/ 0 h 6858001"/>
              <a:gd name="connsiteX2769" fmla="*/ 7084077 w 10369008"/>
              <a:gd name="connsiteY2769" fmla="*/ 254545 h 6858001"/>
              <a:gd name="connsiteX2770" fmla="*/ 6880139 w 10369008"/>
              <a:gd name="connsiteY2770" fmla="*/ 254545 h 6858001"/>
              <a:gd name="connsiteX2771" fmla="*/ 6366299 w 10369008"/>
              <a:gd name="connsiteY2771" fmla="*/ 768384 h 6858001"/>
              <a:gd name="connsiteX2772" fmla="*/ 6366299 w 10369008"/>
              <a:gd name="connsiteY2772" fmla="*/ 1065648 h 6858001"/>
              <a:gd name="connsiteX2773" fmla="*/ 5770498 w 10369008"/>
              <a:gd name="connsiteY2773" fmla="*/ 1661451 h 6858001"/>
              <a:gd name="connsiteX2774" fmla="*/ 5762367 w 10369008"/>
              <a:gd name="connsiteY2774" fmla="*/ 1716672 h 6858001"/>
              <a:gd name="connsiteX2775" fmla="*/ 5695725 w 10369008"/>
              <a:gd name="connsiteY2775" fmla="*/ 1716672 h 6858001"/>
              <a:gd name="connsiteX2776" fmla="*/ 5695725 w 10369008"/>
              <a:gd name="connsiteY2776" fmla="*/ 1650043 h 6858001"/>
              <a:gd name="connsiteX2777" fmla="*/ 5728741 w 10369008"/>
              <a:gd name="connsiteY2777" fmla="*/ 1636411 h 6858001"/>
              <a:gd name="connsiteX2778" fmla="*/ 5750948 w 10369008"/>
              <a:gd name="connsiteY2778" fmla="*/ 1641900 h 6858001"/>
              <a:gd name="connsiteX2779" fmla="*/ 6338647 w 10369008"/>
              <a:gd name="connsiteY2779" fmla="*/ 1054201 h 6858001"/>
              <a:gd name="connsiteX2780" fmla="*/ 6338647 w 10369008"/>
              <a:gd name="connsiteY2780" fmla="*/ 756935 h 6858001"/>
              <a:gd name="connsiteX2781" fmla="*/ 6868691 w 10369008"/>
              <a:gd name="connsiteY2781" fmla="*/ 226892 h 6858001"/>
              <a:gd name="connsiteX2782" fmla="*/ 7072628 w 10369008"/>
              <a:gd name="connsiteY2782" fmla="*/ 226892 h 6858001"/>
              <a:gd name="connsiteX2783" fmla="*/ 7130147 w 10369008"/>
              <a:gd name="connsiteY2783" fmla="*/ 0 h 6858001"/>
              <a:gd name="connsiteX2784" fmla="*/ 7169248 w 10369008"/>
              <a:gd name="connsiteY2784" fmla="*/ 0 h 6858001"/>
              <a:gd name="connsiteX2785" fmla="*/ 7084077 w 10369008"/>
              <a:gd name="connsiteY2785" fmla="*/ 85172 h 6858001"/>
              <a:gd name="connsiteX2786" fmla="*/ 6835203 w 10369008"/>
              <a:gd name="connsiteY2786" fmla="*/ 85172 h 6858001"/>
              <a:gd name="connsiteX2787" fmla="*/ 6248776 w 10369008"/>
              <a:gd name="connsiteY2787" fmla="*/ 671600 h 6858001"/>
              <a:gd name="connsiteX2788" fmla="*/ 6248776 w 10369008"/>
              <a:gd name="connsiteY2788" fmla="*/ 1017257 h 6858001"/>
              <a:gd name="connsiteX2789" fmla="*/ 5626594 w 10369008"/>
              <a:gd name="connsiteY2789" fmla="*/ 1639439 h 6858001"/>
              <a:gd name="connsiteX2790" fmla="*/ 5626594 w 10369008"/>
              <a:gd name="connsiteY2790" fmla="*/ 2163979 h 6858001"/>
              <a:gd name="connsiteX2791" fmla="*/ 5659887 w 10369008"/>
              <a:gd name="connsiteY2791" fmla="*/ 2208791 h 6858001"/>
              <a:gd name="connsiteX2792" fmla="*/ 5612768 w 10369008"/>
              <a:gd name="connsiteY2792" fmla="*/ 2255896 h 6858001"/>
              <a:gd name="connsiteX2793" fmla="*/ 5565648 w 10369008"/>
              <a:gd name="connsiteY2793" fmla="*/ 2208791 h 6858001"/>
              <a:gd name="connsiteX2794" fmla="*/ 5598941 w 10369008"/>
              <a:gd name="connsiteY2794" fmla="*/ 2163979 h 6858001"/>
              <a:gd name="connsiteX2795" fmla="*/ 5598941 w 10369008"/>
              <a:gd name="connsiteY2795" fmla="*/ 1627990 h 6858001"/>
              <a:gd name="connsiteX2796" fmla="*/ 6221124 w 10369008"/>
              <a:gd name="connsiteY2796" fmla="*/ 1005808 h 6858001"/>
              <a:gd name="connsiteX2797" fmla="*/ 6221124 w 10369008"/>
              <a:gd name="connsiteY2797" fmla="*/ 660151 h 6858001"/>
              <a:gd name="connsiteX2798" fmla="*/ 6823755 w 10369008"/>
              <a:gd name="connsiteY2798" fmla="*/ 57519 h 6858001"/>
              <a:gd name="connsiteX2799" fmla="*/ 7072628 w 10369008"/>
              <a:gd name="connsiteY2799" fmla="*/ 57519 h 6858001"/>
              <a:gd name="connsiteX2800" fmla="*/ 6666968 w 10369008"/>
              <a:gd name="connsiteY2800" fmla="*/ 0 h 6858001"/>
              <a:gd name="connsiteX2801" fmla="*/ 6706081 w 10369008"/>
              <a:gd name="connsiteY2801" fmla="*/ 0 h 6858001"/>
              <a:gd name="connsiteX2802" fmla="*/ 5992990 w 10369008"/>
              <a:gd name="connsiteY2802" fmla="*/ 713079 h 6858001"/>
              <a:gd name="connsiteX2803" fmla="*/ 5992990 w 10369008"/>
              <a:gd name="connsiteY2803" fmla="*/ 1051822 h 6858001"/>
              <a:gd name="connsiteX2804" fmla="*/ 5798150 w 10369008"/>
              <a:gd name="connsiteY2804" fmla="*/ 1246648 h 6858001"/>
              <a:gd name="connsiteX2805" fmla="*/ 5790007 w 10369008"/>
              <a:gd name="connsiteY2805" fmla="*/ 1301884 h 6858001"/>
              <a:gd name="connsiteX2806" fmla="*/ 5723378 w 10369008"/>
              <a:gd name="connsiteY2806" fmla="*/ 1301884 h 6858001"/>
              <a:gd name="connsiteX2807" fmla="*/ 5723378 w 10369008"/>
              <a:gd name="connsiteY2807" fmla="*/ 1235255 h 6858001"/>
              <a:gd name="connsiteX2808" fmla="*/ 5756394 w 10369008"/>
              <a:gd name="connsiteY2808" fmla="*/ 1221623 h 6858001"/>
              <a:gd name="connsiteX2809" fmla="*/ 5778600 w 10369008"/>
              <a:gd name="connsiteY2809" fmla="*/ 1227111 h 6858001"/>
              <a:gd name="connsiteX2810" fmla="*/ 5965337 w 10369008"/>
              <a:gd name="connsiteY2810" fmla="*/ 1040375 h 6858001"/>
              <a:gd name="connsiteX2811" fmla="*/ 5965337 w 10369008"/>
              <a:gd name="connsiteY2811" fmla="*/ 701630 h 6858001"/>
              <a:gd name="connsiteX2812" fmla="*/ 6445747 w 10369008"/>
              <a:gd name="connsiteY2812" fmla="*/ 0 h 6858001"/>
              <a:gd name="connsiteX2813" fmla="*/ 6484848 w 10369008"/>
              <a:gd name="connsiteY2813" fmla="*/ 0 h 6858001"/>
              <a:gd name="connsiteX2814" fmla="*/ 5854727 w 10369008"/>
              <a:gd name="connsiteY2814" fmla="*/ 630121 h 6858001"/>
              <a:gd name="connsiteX2815" fmla="*/ 5854727 w 10369008"/>
              <a:gd name="connsiteY2815" fmla="*/ 830601 h 6858001"/>
              <a:gd name="connsiteX2816" fmla="*/ 5709552 w 10369008"/>
              <a:gd name="connsiteY2816" fmla="*/ 975778 h 6858001"/>
              <a:gd name="connsiteX2817" fmla="*/ 5709552 w 10369008"/>
              <a:gd name="connsiteY2817" fmla="*/ 1057878 h 6858001"/>
              <a:gd name="connsiteX2818" fmla="*/ 5742858 w 10369008"/>
              <a:gd name="connsiteY2818" fmla="*/ 1102675 h 6858001"/>
              <a:gd name="connsiteX2819" fmla="*/ 5695725 w 10369008"/>
              <a:gd name="connsiteY2819" fmla="*/ 1149795 h 6858001"/>
              <a:gd name="connsiteX2820" fmla="*/ 5648606 w 10369008"/>
              <a:gd name="connsiteY2820" fmla="*/ 1102675 h 6858001"/>
              <a:gd name="connsiteX2821" fmla="*/ 5681899 w 10369008"/>
              <a:gd name="connsiteY2821" fmla="*/ 1057878 h 6858001"/>
              <a:gd name="connsiteX2822" fmla="*/ 5681899 w 10369008"/>
              <a:gd name="connsiteY2822" fmla="*/ 964329 h 6858001"/>
              <a:gd name="connsiteX2823" fmla="*/ 5827074 w 10369008"/>
              <a:gd name="connsiteY2823" fmla="*/ 819154 h 6858001"/>
              <a:gd name="connsiteX2824" fmla="*/ 5827074 w 10369008"/>
              <a:gd name="connsiteY2824" fmla="*/ 618673 h 6858001"/>
              <a:gd name="connsiteX2825" fmla="*/ 6279832 w 10369008"/>
              <a:gd name="connsiteY2825" fmla="*/ 0 h 6858001"/>
              <a:gd name="connsiteX2826" fmla="*/ 6318933 w 10369008"/>
              <a:gd name="connsiteY2826" fmla="*/ 0 h 6858001"/>
              <a:gd name="connsiteX2827" fmla="*/ 5578201 w 10369008"/>
              <a:gd name="connsiteY2827" fmla="*/ 740731 h 6858001"/>
              <a:gd name="connsiteX2828" fmla="*/ 5578201 w 10369008"/>
              <a:gd name="connsiteY2828" fmla="*/ 1245390 h 6858001"/>
              <a:gd name="connsiteX2829" fmla="*/ 5502157 w 10369008"/>
              <a:gd name="connsiteY2829" fmla="*/ 1321448 h 6858001"/>
              <a:gd name="connsiteX2830" fmla="*/ 5502157 w 10369008"/>
              <a:gd name="connsiteY2830" fmla="*/ 2163979 h 6858001"/>
              <a:gd name="connsiteX2831" fmla="*/ 5535451 w 10369008"/>
              <a:gd name="connsiteY2831" fmla="*/ 2208791 h 6858001"/>
              <a:gd name="connsiteX2832" fmla="*/ 5488331 w 10369008"/>
              <a:gd name="connsiteY2832" fmla="*/ 2255896 h 6858001"/>
              <a:gd name="connsiteX2833" fmla="*/ 5441211 w 10369008"/>
              <a:gd name="connsiteY2833" fmla="*/ 2208791 h 6858001"/>
              <a:gd name="connsiteX2834" fmla="*/ 5474505 w 10369008"/>
              <a:gd name="connsiteY2834" fmla="*/ 2163979 h 6858001"/>
              <a:gd name="connsiteX2835" fmla="*/ 5474505 w 10369008"/>
              <a:gd name="connsiteY2835" fmla="*/ 1309986 h 6858001"/>
              <a:gd name="connsiteX2836" fmla="*/ 5550549 w 10369008"/>
              <a:gd name="connsiteY2836" fmla="*/ 1233942 h 6858001"/>
              <a:gd name="connsiteX2837" fmla="*/ 5550549 w 10369008"/>
              <a:gd name="connsiteY2837" fmla="*/ 729283 h 6858001"/>
              <a:gd name="connsiteX2838" fmla="*/ 6151939 w 10369008"/>
              <a:gd name="connsiteY2838" fmla="*/ 0 h 6858001"/>
              <a:gd name="connsiteX2839" fmla="*/ 6191039 w 10369008"/>
              <a:gd name="connsiteY2839" fmla="*/ 0 h 6858001"/>
              <a:gd name="connsiteX2840" fmla="*/ 5491787 w 10369008"/>
              <a:gd name="connsiteY2840" fmla="*/ 699253 h 6858001"/>
              <a:gd name="connsiteX2841" fmla="*/ 5491787 w 10369008"/>
              <a:gd name="connsiteY2841" fmla="*/ 1076018 h 6858001"/>
              <a:gd name="connsiteX2842" fmla="*/ 5177239 w 10369008"/>
              <a:gd name="connsiteY2842" fmla="*/ 1390566 h 6858001"/>
              <a:gd name="connsiteX2843" fmla="*/ 5177239 w 10369008"/>
              <a:gd name="connsiteY2843" fmla="*/ 1674004 h 6858001"/>
              <a:gd name="connsiteX2844" fmla="*/ 5073543 w 10369008"/>
              <a:gd name="connsiteY2844" fmla="*/ 1777702 h 6858001"/>
              <a:gd name="connsiteX2845" fmla="*/ 5073543 w 10369008"/>
              <a:gd name="connsiteY2845" fmla="*/ 2125736 h 6858001"/>
              <a:gd name="connsiteX2846" fmla="*/ 5128931 w 10369008"/>
              <a:gd name="connsiteY2846" fmla="*/ 2181124 h 6858001"/>
              <a:gd name="connsiteX2847" fmla="*/ 5151135 w 10369008"/>
              <a:gd name="connsiteY2847" fmla="*/ 2175621 h 6858001"/>
              <a:gd name="connsiteX2848" fmla="*/ 5184153 w 10369008"/>
              <a:gd name="connsiteY2848" fmla="*/ 2189267 h 6858001"/>
              <a:gd name="connsiteX2849" fmla="*/ 5184153 w 10369008"/>
              <a:gd name="connsiteY2849" fmla="*/ 2255896 h 6858001"/>
              <a:gd name="connsiteX2850" fmla="*/ 5117524 w 10369008"/>
              <a:gd name="connsiteY2850" fmla="*/ 2255896 h 6858001"/>
              <a:gd name="connsiteX2851" fmla="*/ 5109381 w 10369008"/>
              <a:gd name="connsiteY2851" fmla="*/ 2200675 h 6858001"/>
              <a:gd name="connsiteX2852" fmla="*/ 5045890 w 10369008"/>
              <a:gd name="connsiteY2852" fmla="*/ 2137185 h 6858001"/>
              <a:gd name="connsiteX2853" fmla="*/ 5045890 w 10369008"/>
              <a:gd name="connsiteY2853" fmla="*/ 1766253 h 6858001"/>
              <a:gd name="connsiteX2854" fmla="*/ 5149587 w 10369008"/>
              <a:gd name="connsiteY2854" fmla="*/ 1662557 h 6858001"/>
              <a:gd name="connsiteX2855" fmla="*/ 5149587 w 10369008"/>
              <a:gd name="connsiteY2855" fmla="*/ 1379118 h 6858001"/>
              <a:gd name="connsiteX2856" fmla="*/ 5464135 w 10369008"/>
              <a:gd name="connsiteY2856" fmla="*/ 1064570 h 6858001"/>
              <a:gd name="connsiteX2857" fmla="*/ 5464135 w 10369008"/>
              <a:gd name="connsiteY2857" fmla="*/ 687804 h 6858001"/>
              <a:gd name="connsiteX2858" fmla="*/ 6006763 w 10369008"/>
              <a:gd name="connsiteY2858" fmla="*/ 0 h 6858001"/>
              <a:gd name="connsiteX2859" fmla="*/ 6045864 w 10369008"/>
              <a:gd name="connsiteY2859" fmla="*/ 0 h 6858001"/>
              <a:gd name="connsiteX2860" fmla="*/ 5360437 w 10369008"/>
              <a:gd name="connsiteY2860" fmla="*/ 685426 h 6858001"/>
              <a:gd name="connsiteX2861" fmla="*/ 5360437 w 10369008"/>
              <a:gd name="connsiteY2861" fmla="*/ 1096758 h 6858001"/>
              <a:gd name="connsiteX2862" fmla="*/ 5094281 w 10369008"/>
              <a:gd name="connsiteY2862" fmla="*/ 1362914 h 6858001"/>
              <a:gd name="connsiteX2863" fmla="*/ 5094281 w 10369008"/>
              <a:gd name="connsiteY2863" fmla="*/ 1646351 h 6858001"/>
              <a:gd name="connsiteX2864" fmla="*/ 4962932 w 10369008"/>
              <a:gd name="connsiteY2864" fmla="*/ 1777702 h 6858001"/>
              <a:gd name="connsiteX2865" fmla="*/ 4962932 w 10369008"/>
              <a:gd name="connsiteY2865" fmla="*/ 2163979 h 6858001"/>
              <a:gd name="connsiteX2866" fmla="*/ 4996239 w 10369008"/>
              <a:gd name="connsiteY2866" fmla="*/ 2208791 h 6858001"/>
              <a:gd name="connsiteX2867" fmla="*/ 4949106 w 10369008"/>
              <a:gd name="connsiteY2867" fmla="*/ 2255896 h 6858001"/>
              <a:gd name="connsiteX2868" fmla="*/ 4901987 w 10369008"/>
              <a:gd name="connsiteY2868" fmla="*/ 2208791 h 6858001"/>
              <a:gd name="connsiteX2869" fmla="*/ 4935280 w 10369008"/>
              <a:gd name="connsiteY2869" fmla="*/ 2163979 h 6858001"/>
              <a:gd name="connsiteX2870" fmla="*/ 4935280 w 10369008"/>
              <a:gd name="connsiteY2870" fmla="*/ 1766253 h 6858001"/>
              <a:gd name="connsiteX2871" fmla="*/ 5066629 w 10369008"/>
              <a:gd name="connsiteY2871" fmla="*/ 1634904 h 6858001"/>
              <a:gd name="connsiteX2872" fmla="*/ 5066629 w 10369008"/>
              <a:gd name="connsiteY2872" fmla="*/ 1351465 h 6858001"/>
              <a:gd name="connsiteX2873" fmla="*/ 5332784 w 10369008"/>
              <a:gd name="connsiteY2873" fmla="*/ 1085310 h 6858001"/>
              <a:gd name="connsiteX2874" fmla="*/ 5332784 w 10369008"/>
              <a:gd name="connsiteY2874" fmla="*/ 673978 h 6858001"/>
              <a:gd name="connsiteX2875" fmla="*/ 5256741 w 10369008"/>
              <a:gd name="connsiteY2875" fmla="*/ 0 h 6858001"/>
              <a:gd name="connsiteX2876" fmla="*/ 5284393 w 10369008"/>
              <a:gd name="connsiteY2876" fmla="*/ 0 h 6858001"/>
              <a:gd name="connsiteX2877" fmla="*/ 5284393 w 10369008"/>
              <a:gd name="connsiteY2877" fmla="*/ 357052 h 6858001"/>
              <a:gd name="connsiteX2878" fmla="*/ 4776277 w 10369008"/>
              <a:gd name="connsiteY2878" fmla="*/ 865168 h 6858001"/>
              <a:gd name="connsiteX2879" fmla="*/ 4776277 w 10369008"/>
              <a:gd name="connsiteY2879" fmla="*/ 1856125 h 6858001"/>
              <a:gd name="connsiteX2880" fmla="*/ 4838496 w 10369008"/>
              <a:gd name="connsiteY2880" fmla="*/ 1918342 h 6858001"/>
              <a:gd name="connsiteX2881" fmla="*/ 4838496 w 10369008"/>
              <a:gd name="connsiteY2881" fmla="*/ 1989035 h 6858001"/>
              <a:gd name="connsiteX2882" fmla="*/ 4869425 w 10369008"/>
              <a:gd name="connsiteY2882" fmla="*/ 2031400 h 6858001"/>
              <a:gd name="connsiteX2883" fmla="*/ 4824670 w 10369008"/>
              <a:gd name="connsiteY2883" fmla="*/ 2076155 h 6858001"/>
              <a:gd name="connsiteX2884" fmla="*/ 4779913 w 10369008"/>
              <a:gd name="connsiteY2884" fmla="*/ 2031400 h 6858001"/>
              <a:gd name="connsiteX2885" fmla="*/ 4810843 w 10369008"/>
              <a:gd name="connsiteY2885" fmla="*/ 1989035 h 6858001"/>
              <a:gd name="connsiteX2886" fmla="*/ 4810843 w 10369008"/>
              <a:gd name="connsiteY2886" fmla="*/ 1929791 h 6858001"/>
              <a:gd name="connsiteX2887" fmla="*/ 4748624 w 10369008"/>
              <a:gd name="connsiteY2887" fmla="*/ 1867572 h 6858001"/>
              <a:gd name="connsiteX2888" fmla="*/ 4748624 w 10369008"/>
              <a:gd name="connsiteY2888" fmla="*/ 853719 h 6858001"/>
              <a:gd name="connsiteX2889" fmla="*/ 5256741 w 10369008"/>
              <a:gd name="connsiteY2889" fmla="*/ 345603 h 6858001"/>
              <a:gd name="connsiteX2890" fmla="*/ 4672581 w 10369008"/>
              <a:gd name="connsiteY2890" fmla="*/ 0 h 6858001"/>
              <a:gd name="connsiteX2891" fmla="*/ 4700233 w 10369008"/>
              <a:gd name="connsiteY2891" fmla="*/ 0 h 6858001"/>
              <a:gd name="connsiteX2892" fmla="*/ 4700233 w 10369008"/>
              <a:gd name="connsiteY2892" fmla="*/ 2045433 h 6858001"/>
              <a:gd name="connsiteX2893" fmla="*/ 4756837 w 10369008"/>
              <a:gd name="connsiteY2893" fmla="*/ 2166745 h 6858001"/>
              <a:gd name="connsiteX2894" fmla="*/ 4763294 w 10369008"/>
              <a:gd name="connsiteY2894" fmla="*/ 2166316 h 6858001"/>
              <a:gd name="connsiteX2895" fmla="*/ 4805962 w 10369008"/>
              <a:gd name="connsiteY2895" fmla="*/ 2193264 h 6858001"/>
              <a:gd name="connsiteX2896" fmla="*/ 4783191 w 10369008"/>
              <a:gd name="connsiteY2896" fmla="*/ 2255896 h 6858001"/>
              <a:gd name="connsiteX2897" fmla="*/ 4720571 w 10369008"/>
              <a:gd name="connsiteY2897" fmla="*/ 2233125 h 6858001"/>
              <a:gd name="connsiteX2898" fmla="*/ 4731798 w 10369008"/>
              <a:gd name="connsiteY2898" fmla="*/ 2178443 h 6858001"/>
              <a:gd name="connsiteX2899" fmla="*/ 4672581 w 10369008"/>
              <a:gd name="connsiteY2899" fmla="*/ 2051572 h 6858001"/>
              <a:gd name="connsiteX2900" fmla="*/ 4561970 w 10369008"/>
              <a:gd name="connsiteY2900" fmla="*/ 0 h 6858001"/>
              <a:gd name="connsiteX2901" fmla="*/ 4589623 w 10369008"/>
              <a:gd name="connsiteY2901" fmla="*/ 0 h 6858001"/>
              <a:gd name="connsiteX2902" fmla="*/ 4589623 w 10369008"/>
              <a:gd name="connsiteY2902" fmla="*/ 2163979 h 6858001"/>
              <a:gd name="connsiteX2903" fmla="*/ 4622916 w 10369008"/>
              <a:gd name="connsiteY2903" fmla="*/ 2208791 h 6858001"/>
              <a:gd name="connsiteX2904" fmla="*/ 4575797 w 10369008"/>
              <a:gd name="connsiteY2904" fmla="*/ 2255896 h 6858001"/>
              <a:gd name="connsiteX2905" fmla="*/ 4528677 w 10369008"/>
              <a:gd name="connsiteY2905" fmla="*/ 2208791 h 6858001"/>
              <a:gd name="connsiteX2906" fmla="*/ 4561970 w 10369008"/>
              <a:gd name="connsiteY2906" fmla="*/ 2163979 h 6858001"/>
              <a:gd name="connsiteX2907" fmla="*/ 4389141 w 10369008"/>
              <a:gd name="connsiteY2907" fmla="*/ 0 h 6858001"/>
              <a:gd name="connsiteX2908" fmla="*/ 4416794 w 10369008"/>
              <a:gd name="connsiteY2908" fmla="*/ 0 h 6858001"/>
              <a:gd name="connsiteX2909" fmla="*/ 4416794 w 10369008"/>
              <a:gd name="connsiteY2909" fmla="*/ 1496642 h 6858001"/>
              <a:gd name="connsiteX2910" fmla="*/ 4520492 w 10369008"/>
              <a:gd name="connsiteY2910" fmla="*/ 1600338 h 6858001"/>
              <a:gd name="connsiteX2911" fmla="*/ 4520492 w 10369008"/>
              <a:gd name="connsiteY2911" fmla="*/ 2012748 h 6858001"/>
              <a:gd name="connsiteX2912" fmla="*/ 4512306 w 10369008"/>
              <a:gd name="connsiteY2912" fmla="*/ 2020934 h 6858001"/>
              <a:gd name="connsiteX2913" fmla="*/ 4504163 w 10369008"/>
              <a:gd name="connsiteY2913" fmla="*/ 2076155 h 6858001"/>
              <a:gd name="connsiteX2914" fmla="*/ 4437534 w 10369008"/>
              <a:gd name="connsiteY2914" fmla="*/ 2076155 h 6858001"/>
              <a:gd name="connsiteX2915" fmla="*/ 4437534 w 10369008"/>
              <a:gd name="connsiteY2915" fmla="*/ 2009526 h 6858001"/>
              <a:gd name="connsiteX2916" fmla="*/ 4470565 w 10369008"/>
              <a:gd name="connsiteY2916" fmla="*/ 1995894 h 6858001"/>
              <a:gd name="connsiteX2917" fmla="*/ 4492769 w 10369008"/>
              <a:gd name="connsiteY2917" fmla="*/ 2001369 h 6858001"/>
              <a:gd name="connsiteX2918" fmla="*/ 4492839 w 10369008"/>
              <a:gd name="connsiteY2918" fmla="*/ 2001300 h 6858001"/>
              <a:gd name="connsiteX2919" fmla="*/ 4492839 w 10369008"/>
              <a:gd name="connsiteY2919" fmla="*/ 1611787 h 6858001"/>
              <a:gd name="connsiteX2920" fmla="*/ 4389141 w 10369008"/>
              <a:gd name="connsiteY2920" fmla="*/ 1508103 h 6858001"/>
              <a:gd name="connsiteX2921" fmla="*/ 4285445 w 10369008"/>
              <a:gd name="connsiteY2921" fmla="*/ 0 h 6858001"/>
              <a:gd name="connsiteX2922" fmla="*/ 4313097 w 10369008"/>
              <a:gd name="connsiteY2922" fmla="*/ 0 h 6858001"/>
              <a:gd name="connsiteX2923" fmla="*/ 4313097 w 10369008"/>
              <a:gd name="connsiteY2923" fmla="*/ 173854 h 6858001"/>
              <a:gd name="connsiteX2924" fmla="*/ 4064224 w 10369008"/>
              <a:gd name="connsiteY2924" fmla="*/ 422727 h 6858001"/>
              <a:gd name="connsiteX2925" fmla="*/ 4064224 w 10369008"/>
              <a:gd name="connsiteY2925" fmla="*/ 1311673 h 6858001"/>
              <a:gd name="connsiteX2926" fmla="*/ 4382229 w 10369008"/>
              <a:gd name="connsiteY2926" fmla="*/ 1809419 h 6858001"/>
              <a:gd name="connsiteX2927" fmla="*/ 4382229 w 10369008"/>
              <a:gd name="connsiteY2927" fmla="*/ 2163979 h 6858001"/>
              <a:gd name="connsiteX2928" fmla="*/ 4415522 w 10369008"/>
              <a:gd name="connsiteY2928" fmla="*/ 2208791 h 6858001"/>
              <a:gd name="connsiteX2929" fmla="*/ 4368402 w 10369008"/>
              <a:gd name="connsiteY2929" fmla="*/ 2255896 h 6858001"/>
              <a:gd name="connsiteX2930" fmla="*/ 4321283 w 10369008"/>
              <a:gd name="connsiteY2930" fmla="*/ 2208791 h 6858001"/>
              <a:gd name="connsiteX2931" fmla="*/ 4354576 w 10369008"/>
              <a:gd name="connsiteY2931" fmla="*/ 2163979 h 6858001"/>
              <a:gd name="connsiteX2932" fmla="*/ 4354576 w 10369008"/>
              <a:gd name="connsiteY2932" fmla="*/ 1817494 h 6858001"/>
              <a:gd name="connsiteX2933" fmla="*/ 4036572 w 10369008"/>
              <a:gd name="connsiteY2933" fmla="*/ 1319748 h 6858001"/>
              <a:gd name="connsiteX2934" fmla="*/ 4036572 w 10369008"/>
              <a:gd name="connsiteY2934" fmla="*/ 411279 h 6858001"/>
              <a:gd name="connsiteX2935" fmla="*/ 4285445 w 10369008"/>
              <a:gd name="connsiteY2935" fmla="*/ 162406 h 6858001"/>
              <a:gd name="connsiteX2936" fmla="*/ 4202487 w 10369008"/>
              <a:gd name="connsiteY2936" fmla="*/ 0 h 6858001"/>
              <a:gd name="connsiteX2937" fmla="*/ 4230140 w 10369008"/>
              <a:gd name="connsiteY2937" fmla="*/ 0 h 6858001"/>
              <a:gd name="connsiteX2938" fmla="*/ 4230140 w 10369008"/>
              <a:gd name="connsiteY2938" fmla="*/ 90897 h 6858001"/>
              <a:gd name="connsiteX2939" fmla="*/ 4125170 w 10369008"/>
              <a:gd name="connsiteY2939" fmla="*/ 195866 h 6858001"/>
              <a:gd name="connsiteX2940" fmla="*/ 4117027 w 10369008"/>
              <a:gd name="connsiteY2940" fmla="*/ 251087 h 6858001"/>
              <a:gd name="connsiteX2941" fmla="*/ 4050398 w 10369008"/>
              <a:gd name="connsiteY2941" fmla="*/ 251087 h 6858001"/>
              <a:gd name="connsiteX2942" fmla="*/ 4050398 w 10369008"/>
              <a:gd name="connsiteY2942" fmla="*/ 184458 h 6858001"/>
              <a:gd name="connsiteX2943" fmla="*/ 4083414 w 10369008"/>
              <a:gd name="connsiteY2943" fmla="*/ 170812 h 6858001"/>
              <a:gd name="connsiteX2944" fmla="*/ 4105620 w 10369008"/>
              <a:gd name="connsiteY2944" fmla="*/ 176315 h 6858001"/>
              <a:gd name="connsiteX2945" fmla="*/ 4202487 w 10369008"/>
              <a:gd name="connsiteY2945" fmla="*/ 79448 h 6858001"/>
              <a:gd name="connsiteX2946" fmla="*/ 3912135 w 10369008"/>
              <a:gd name="connsiteY2946" fmla="*/ 0 h 6858001"/>
              <a:gd name="connsiteX2947" fmla="*/ 3939788 w 10369008"/>
              <a:gd name="connsiteY2947" fmla="*/ 0 h 6858001"/>
              <a:gd name="connsiteX2948" fmla="*/ 3939788 w 10369008"/>
              <a:gd name="connsiteY2948" fmla="*/ 1422200 h 6858001"/>
              <a:gd name="connsiteX2949" fmla="*/ 4202487 w 10369008"/>
              <a:gd name="connsiteY2949" fmla="*/ 1823162 h 6858001"/>
              <a:gd name="connsiteX2950" fmla="*/ 4202487 w 10369008"/>
              <a:gd name="connsiteY2950" fmla="*/ 2163979 h 6858001"/>
              <a:gd name="connsiteX2951" fmla="*/ 4235794 w 10369008"/>
              <a:gd name="connsiteY2951" fmla="*/ 2208791 h 6858001"/>
              <a:gd name="connsiteX2952" fmla="*/ 4188661 w 10369008"/>
              <a:gd name="connsiteY2952" fmla="*/ 2255896 h 6858001"/>
              <a:gd name="connsiteX2953" fmla="*/ 4141541 w 10369008"/>
              <a:gd name="connsiteY2953" fmla="*/ 2208791 h 6858001"/>
              <a:gd name="connsiteX2954" fmla="*/ 4174835 w 10369008"/>
              <a:gd name="connsiteY2954" fmla="*/ 2163979 h 6858001"/>
              <a:gd name="connsiteX2955" fmla="*/ 4174835 w 10369008"/>
              <a:gd name="connsiteY2955" fmla="*/ 1831403 h 6858001"/>
              <a:gd name="connsiteX2956" fmla="*/ 3912135 w 10369008"/>
              <a:gd name="connsiteY2956" fmla="*/ 1430441 h 6858001"/>
              <a:gd name="connsiteX2957" fmla="*/ 3690915 w 10369008"/>
              <a:gd name="connsiteY2957" fmla="*/ 0 h 6858001"/>
              <a:gd name="connsiteX2958" fmla="*/ 3718567 w 10369008"/>
              <a:gd name="connsiteY2958" fmla="*/ 0 h 6858001"/>
              <a:gd name="connsiteX2959" fmla="*/ 3718567 w 10369008"/>
              <a:gd name="connsiteY2959" fmla="*/ 134753 h 6858001"/>
              <a:gd name="connsiteX2960" fmla="*/ 3829177 w 10369008"/>
              <a:gd name="connsiteY2960" fmla="*/ 245363 h 6858001"/>
              <a:gd name="connsiteX2961" fmla="*/ 3829177 w 10369008"/>
              <a:gd name="connsiteY2961" fmla="*/ 809005 h 6858001"/>
              <a:gd name="connsiteX2962" fmla="*/ 3862484 w 10369008"/>
              <a:gd name="connsiteY2962" fmla="*/ 853802 h 6858001"/>
              <a:gd name="connsiteX2963" fmla="*/ 3815351 w 10369008"/>
              <a:gd name="connsiteY2963" fmla="*/ 900922 h 6858001"/>
              <a:gd name="connsiteX2964" fmla="*/ 3768231 w 10369008"/>
              <a:gd name="connsiteY2964" fmla="*/ 853802 h 6858001"/>
              <a:gd name="connsiteX2965" fmla="*/ 3801525 w 10369008"/>
              <a:gd name="connsiteY2965" fmla="*/ 809005 h 6858001"/>
              <a:gd name="connsiteX2966" fmla="*/ 3801525 w 10369008"/>
              <a:gd name="connsiteY2966" fmla="*/ 256812 h 6858001"/>
              <a:gd name="connsiteX2967" fmla="*/ 3690915 w 10369008"/>
              <a:gd name="connsiteY2967" fmla="*/ 146202 h 6858001"/>
              <a:gd name="connsiteX2968" fmla="*/ 2078424 w 10369008"/>
              <a:gd name="connsiteY2968" fmla="*/ 0 h 6858001"/>
              <a:gd name="connsiteX2969" fmla="*/ 2106076 w 10369008"/>
              <a:gd name="connsiteY2969" fmla="*/ 0 h 6858001"/>
              <a:gd name="connsiteX2970" fmla="*/ 2106076 w 10369008"/>
              <a:gd name="connsiteY2970" fmla="*/ 254005 h 6858001"/>
              <a:gd name="connsiteX2971" fmla="*/ 2728799 w 10369008"/>
              <a:gd name="connsiteY2971" fmla="*/ 876727 h 6858001"/>
              <a:gd name="connsiteX2972" fmla="*/ 3126305 w 10369008"/>
              <a:gd name="connsiteY2972" fmla="*/ 876727 h 6858001"/>
              <a:gd name="connsiteX2973" fmla="*/ 3241560 w 10369008"/>
              <a:gd name="connsiteY2973" fmla="*/ 991982 h 6858001"/>
              <a:gd name="connsiteX2974" fmla="*/ 3241560 w 10369008"/>
              <a:gd name="connsiteY2974" fmla="*/ 1303074 h 6858001"/>
              <a:gd name="connsiteX2975" fmla="*/ 3400645 w 10369008"/>
              <a:gd name="connsiteY2975" fmla="*/ 1462158 h 6858001"/>
              <a:gd name="connsiteX2976" fmla="*/ 3422863 w 10369008"/>
              <a:gd name="connsiteY2976" fmla="*/ 1456669 h 6858001"/>
              <a:gd name="connsiteX2977" fmla="*/ 3455868 w 10369008"/>
              <a:gd name="connsiteY2977" fmla="*/ 1470288 h 6858001"/>
              <a:gd name="connsiteX2978" fmla="*/ 3455868 w 10369008"/>
              <a:gd name="connsiteY2978" fmla="*/ 1536930 h 6858001"/>
              <a:gd name="connsiteX2979" fmla="*/ 3389239 w 10369008"/>
              <a:gd name="connsiteY2979" fmla="*/ 1536930 h 6858001"/>
              <a:gd name="connsiteX2980" fmla="*/ 3381096 w 10369008"/>
              <a:gd name="connsiteY2980" fmla="*/ 1481709 h 6858001"/>
              <a:gd name="connsiteX2981" fmla="*/ 3213907 w 10369008"/>
              <a:gd name="connsiteY2981" fmla="*/ 1314521 h 6858001"/>
              <a:gd name="connsiteX2982" fmla="*/ 3213907 w 10369008"/>
              <a:gd name="connsiteY2982" fmla="*/ 1003431 h 6858001"/>
              <a:gd name="connsiteX2983" fmla="*/ 3114856 w 10369008"/>
              <a:gd name="connsiteY2983" fmla="*/ 904379 h 6858001"/>
              <a:gd name="connsiteX2984" fmla="*/ 2717350 w 10369008"/>
              <a:gd name="connsiteY2984" fmla="*/ 904379 h 6858001"/>
              <a:gd name="connsiteX2985" fmla="*/ 2078424 w 10369008"/>
              <a:gd name="connsiteY2985" fmla="*/ 265453 h 6858001"/>
              <a:gd name="connsiteX2986" fmla="*/ 1893498 w 10369008"/>
              <a:gd name="connsiteY2986" fmla="*/ 0 h 6858001"/>
              <a:gd name="connsiteX2987" fmla="*/ 1921151 w 10369008"/>
              <a:gd name="connsiteY2987" fmla="*/ 0 h 6858001"/>
              <a:gd name="connsiteX2988" fmla="*/ 1921151 w 10369008"/>
              <a:gd name="connsiteY2988" fmla="*/ 286842 h 6858001"/>
              <a:gd name="connsiteX2989" fmla="*/ 2515764 w 10369008"/>
              <a:gd name="connsiteY2989" fmla="*/ 881442 h 6858001"/>
              <a:gd name="connsiteX2990" fmla="*/ 2537954 w 10369008"/>
              <a:gd name="connsiteY2990" fmla="*/ 875966 h 6858001"/>
              <a:gd name="connsiteX2991" fmla="*/ 2570986 w 10369008"/>
              <a:gd name="connsiteY2991" fmla="*/ 889598 h 6858001"/>
              <a:gd name="connsiteX2992" fmla="*/ 2570986 w 10369008"/>
              <a:gd name="connsiteY2992" fmla="*/ 956227 h 6858001"/>
              <a:gd name="connsiteX2993" fmla="*/ 2504357 w 10369008"/>
              <a:gd name="connsiteY2993" fmla="*/ 956227 h 6858001"/>
              <a:gd name="connsiteX2994" fmla="*/ 2496212 w 10369008"/>
              <a:gd name="connsiteY2994" fmla="*/ 901006 h 6858001"/>
              <a:gd name="connsiteX2995" fmla="*/ 1893498 w 10369008"/>
              <a:gd name="connsiteY2995" fmla="*/ 29829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Lst>
            <a:rect l="l" t="t" r="r" b="b"/>
            <a:pathLst>
              <a:path w="10369008" h="6858001">
                <a:moveTo>
                  <a:pt x="394618" y="6713376"/>
                </a:moveTo>
                <a:cubicBezTo>
                  <a:pt x="379548" y="6713376"/>
                  <a:pt x="366662" y="6722682"/>
                  <a:pt x="361269" y="6735830"/>
                </a:cubicBezTo>
                <a:lnTo>
                  <a:pt x="361269" y="6763027"/>
                </a:lnTo>
                <a:cubicBezTo>
                  <a:pt x="366662" y="6776175"/>
                  <a:pt x="379548" y="6785480"/>
                  <a:pt x="394618" y="6785480"/>
                </a:cubicBezTo>
                <a:cubicBezTo>
                  <a:pt x="414500" y="6785480"/>
                  <a:pt x="430678" y="6769318"/>
                  <a:pt x="430678" y="6749436"/>
                </a:cubicBezTo>
                <a:cubicBezTo>
                  <a:pt x="430678" y="6729539"/>
                  <a:pt x="414500" y="6713376"/>
                  <a:pt x="394618" y="6713376"/>
                </a:cubicBezTo>
                <a:close/>
                <a:moveTo>
                  <a:pt x="394618" y="6702302"/>
                </a:moveTo>
                <a:cubicBezTo>
                  <a:pt x="420598" y="6702302"/>
                  <a:pt x="441739" y="6723455"/>
                  <a:pt x="441739" y="6749436"/>
                </a:cubicBezTo>
                <a:cubicBezTo>
                  <a:pt x="441739" y="6775402"/>
                  <a:pt x="420598" y="6796555"/>
                  <a:pt x="394618" y="6796555"/>
                </a:cubicBezTo>
                <a:cubicBezTo>
                  <a:pt x="373492" y="6796555"/>
                  <a:pt x="355767" y="6782452"/>
                  <a:pt x="349821" y="6763262"/>
                </a:cubicBezTo>
                <a:lnTo>
                  <a:pt x="0" y="6763262"/>
                </a:lnTo>
                <a:lnTo>
                  <a:pt x="0" y="6735610"/>
                </a:lnTo>
                <a:lnTo>
                  <a:pt x="349821" y="6735610"/>
                </a:lnTo>
                <a:cubicBezTo>
                  <a:pt x="355767" y="6716404"/>
                  <a:pt x="373492" y="6702302"/>
                  <a:pt x="394618" y="6702302"/>
                </a:cubicBezTo>
                <a:close/>
                <a:moveTo>
                  <a:pt x="975322" y="6561301"/>
                </a:moveTo>
                <a:cubicBezTo>
                  <a:pt x="960334" y="6561301"/>
                  <a:pt x="947476" y="6570482"/>
                  <a:pt x="942056" y="6583521"/>
                </a:cubicBezTo>
                <a:cubicBezTo>
                  <a:pt x="940259" y="6587793"/>
                  <a:pt x="939263" y="6592438"/>
                  <a:pt x="939263" y="6597347"/>
                </a:cubicBezTo>
                <a:cubicBezTo>
                  <a:pt x="939263" y="6602255"/>
                  <a:pt x="940259" y="6606900"/>
                  <a:pt x="942056" y="6611173"/>
                </a:cubicBezTo>
                <a:cubicBezTo>
                  <a:pt x="947476" y="6624211"/>
                  <a:pt x="960334" y="6633391"/>
                  <a:pt x="975322" y="6633391"/>
                </a:cubicBezTo>
                <a:cubicBezTo>
                  <a:pt x="995219" y="6633391"/>
                  <a:pt x="1011395" y="6617229"/>
                  <a:pt x="1011395" y="6597347"/>
                </a:cubicBezTo>
                <a:cubicBezTo>
                  <a:pt x="1011395" y="6577465"/>
                  <a:pt x="995219" y="6561301"/>
                  <a:pt x="975322" y="6561301"/>
                </a:cubicBezTo>
                <a:close/>
                <a:moveTo>
                  <a:pt x="1141237" y="6416125"/>
                </a:moveTo>
                <a:cubicBezTo>
                  <a:pt x="1126250" y="6416125"/>
                  <a:pt x="1113391" y="6425306"/>
                  <a:pt x="1107971" y="6438344"/>
                </a:cubicBezTo>
                <a:cubicBezTo>
                  <a:pt x="1106189" y="6442616"/>
                  <a:pt x="1105193" y="6447262"/>
                  <a:pt x="1105193" y="6452170"/>
                </a:cubicBezTo>
                <a:cubicBezTo>
                  <a:pt x="1105193" y="6457065"/>
                  <a:pt x="1106189" y="6461725"/>
                  <a:pt x="1107971" y="6465997"/>
                </a:cubicBezTo>
                <a:cubicBezTo>
                  <a:pt x="1113391" y="6479049"/>
                  <a:pt x="1126250" y="6488216"/>
                  <a:pt x="1141237" y="6488216"/>
                </a:cubicBezTo>
                <a:cubicBezTo>
                  <a:pt x="1161119" y="6488216"/>
                  <a:pt x="1177297" y="6472067"/>
                  <a:pt x="1177297" y="6452170"/>
                </a:cubicBezTo>
                <a:cubicBezTo>
                  <a:pt x="1177297" y="6432288"/>
                  <a:pt x="1161119" y="6416125"/>
                  <a:pt x="1141237" y="6416125"/>
                </a:cubicBezTo>
                <a:close/>
                <a:moveTo>
                  <a:pt x="2800390" y="6409212"/>
                </a:moveTo>
                <a:cubicBezTo>
                  <a:pt x="2785403" y="6409212"/>
                  <a:pt x="2772545" y="6418379"/>
                  <a:pt x="2767112" y="6431432"/>
                </a:cubicBezTo>
                <a:cubicBezTo>
                  <a:pt x="2765342" y="6435689"/>
                  <a:pt x="2764332" y="6440363"/>
                  <a:pt x="2764332" y="6445258"/>
                </a:cubicBezTo>
                <a:cubicBezTo>
                  <a:pt x="2764332" y="6450166"/>
                  <a:pt x="2765342" y="6454811"/>
                  <a:pt x="2767112" y="6459084"/>
                </a:cubicBezTo>
                <a:cubicBezTo>
                  <a:pt x="2772545" y="6472122"/>
                  <a:pt x="2785403" y="6481316"/>
                  <a:pt x="2800390" y="6481316"/>
                </a:cubicBezTo>
                <a:cubicBezTo>
                  <a:pt x="2820273" y="6481316"/>
                  <a:pt x="2836451" y="6465140"/>
                  <a:pt x="2836451" y="6445258"/>
                </a:cubicBezTo>
                <a:cubicBezTo>
                  <a:pt x="2836451" y="6425361"/>
                  <a:pt x="2820273" y="6409212"/>
                  <a:pt x="2800390" y="6409212"/>
                </a:cubicBezTo>
                <a:close/>
                <a:moveTo>
                  <a:pt x="131836" y="6369213"/>
                </a:moveTo>
                <a:lnTo>
                  <a:pt x="564985" y="6369213"/>
                </a:lnTo>
                <a:lnTo>
                  <a:pt x="779293" y="6583521"/>
                </a:lnTo>
                <a:lnTo>
                  <a:pt x="930524" y="6583521"/>
                </a:lnTo>
                <a:cubicBezTo>
                  <a:pt x="936485" y="6564315"/>
                  <a:pt x="954182" y="6550226"/>
                  <a:pt x="975322" y="6550226"/>
                </a:cubicBezTo>
                <a:cubicBezTo>
                  <a:pt x="1001302" y="6550226"/>
                  <a:pt x="1022443" y="6571367"/>
                  <a:pt x="1022443" y="6597347"/>
                </a:cubicBezTo>
                <a:cubicBezTo>
                  <a:pt x="1022443" y="6623326"/>
                  <a:pt x="1001302" y="6644466"/>
                  <a:pt x="975322" y="6644466"/>
                </a:cubicBezTo>
                <a:cubicBezTo>
                  <a:pt x="954182" y="6644466"/>
                  <a:pt x="936485" y="6630377"/>
                  <a:pt x="930524" y="6611173"/>
                </a:cubicBezTo>
                <a:lnTo>
                  <a:pt x="767845" y="6611173"/>
                </a:lnTo>
                <a:lnTo>
                  <a:pt x="553538" y="6396865"/>
                </a:lnTo>
                <a:lnTo>
                  <a:pt x="143285" y="6396865"/>
                </a:lnTo>
                <a:lnTo>
                  <a:pt x="0" y="6540149"/>
                </a:lnTo>
                <a:lnTo>
                  <a:pt x="0" y="6501050"/>
                </a:lnTo>
                <a:close/>
                <a:moveTo>
                  <a:pt x="4602317" y="6169152"/>
                </a:moveTo>
                <a:cubicBezTo>
                  <a:pt x="4595461" y="6170453"/>
                  <a:pt x="4588910" y="6173750"/>
                  <a:pt x="4583608" y="6179046"/>
                </a:cubicBezTo>
                <a:cubicBezTo>
                  <a:pt x="4569546" y="6193122"/>
                  <a:pt x="4569546" y="6215977"/>
                  <a:pt x="4583608" y="6230051"/>
                </a:cubicBezTo>
                <a:cubicBezTo>
                  <a:pt x="4597684" y="6244098"/>
                  <a:pt x="4620552" y="6244098"/>
                  <a:pt x="4634613" y="6230051"/>
                </a:cubicBezTo>
                <a:cubicBezTo>
                  <a:pt x="4645204" y="6219446"/>
                  <a:pt x="4647804" y="6203850"/>
                  <a:pt x="4642426" y="6190785"/>
                </a:cubicBezTo>
                <a:cubicBezTo>
                  <a:pt x="4640655" y="6186513"/>
                  <a:pt x="4638069" y="6182517"/>
                  <a:pt x="4634613" y="6179046"/>
                </a:cubicBezTo>
                <a:cubicBezTo>
                  <a:pt x="4631142" y="6175590"/>
                  <a:pt x="4627148" y="6172990"/>
                  <a:pt x="4622861" y="6171235"/>
                </a:cubicBezTo>
                <a:cubicBezTo>
                  <a:pt x="4616335" y="6168545"/>
                  <a:pt x="4609173" y="6167850"/>
                  <a:pt x="4602317" y="6169152"/>
                </a:cubicBezTo>
                <a:close/>
                <a:moveTo>
                  <a:pt x="0" y="6127254"/>
                </a:moveTo>
                <a:lnTo>
                  <a:pt x="558086" y="6127254"/>
                </a:lnTo>
                <a:lnTo>
                  <a:pt x="869178" y="6438344"/>
                </a:lnTo>
                <a:lnTo>
                  <a:pt x="1096427" y="6438344"/>
                </a:lnTo>
                <a:cubicBezTo>
                  <a:pt x="1102386" y="6419140"/>
                  <a:pt x="1120111" y="6405036"/>
                  <a:pt x="1141237" y="6405036"/>
                </a:cubicBezTo>
                <a:cubicBezTo>
                  <a:pt x="1167203" y="6405036"/>
                  <a:pt x="1188358" y="6426204"/>
                  <a:pt x="1188358" y="6452170"/>
                </a:cubicBezTo>
                <a:cubicBezTo>
                  <a:pt x="1188358" y="6478151"/>
                  <a:pt x="1167203" y="6499290"/>
                  <a:pt x="1141237" y="6499290"/>
                </a:cubicBezTo>
                <a:cubicBezTo>
                  <a:pt x="1120111" y="6499290"/>
                  <a:pt x="1102386" y="6485188"/>
                  <a:pt x="1096427" y="6465997"/>
                </a:cubicBezTo>
                <a:lnTo>
                  <a:pt x="857716" y="6465997"/>
                </a:lnTo>
                <a:lnTo>
                  <a:pt x="546624" y="6154906"/>
                </a:lnTo>
                <a:lnTo>
                  <a:pt x="0" y="6154906"/>
                </a:lnTo>
                <a:close/>
                <a:moveTo>
                  <a:pt x="0" y="5947512"/>
                </a:moveTo>
                <a:lnTo>
                  <a:pt x="1041993" y="5947512"/>
                </a:lnTo>
                <a:lnTo>
                  <a:pt x="1525913" y="6431432"/>
                </a:lnTo>
                <a:lnTo>
                  <a:pt x="2755593" y="6431432"/>
                </a:lnTo>
                <a:cubicBezTo>
                  <a:pt x="2761539" y="6412240"/>
                  <a:pt x="2779264" y="6398137"/>
                  <a:pt x="2800390" y="6398137"/>
                </a:cubicBezTo>
                <a:cubicBezTo>
                  <a:pt x="2826371" y="6398137"/>
                  <a:pt x="2847512" y="6419278"/>
                  <a:pt x="2847512" y="6445258"/>
                </a:cubicBezTo>
                <a:cubicBezTo>
                  <a:pt x="2847512" y="6471237"/>
                  <a:pt x="2826371" y="6492391"/>
                  <a:pt x="2800390" y="6492391"/>
                </a:cubicBezTo>
                <a:cubicBezTo>
                  <a:pt x="2779264" y="6492391"/>
                  <a:pt x="2761539" y="6478288"/>
                  <a:pt x="2755593" y="6459084"/>
                </a:cubicBezTo>
                <a:lnTo>
                  <a:pt x="1514464" y="6459084"/>
                </a:lnTo>
                <a:lnTo>
                  <a:pt x="1030544" y="5975165"/>
                </a:lnTo>
                <a:lnTo>
                  <a:pt x="0" y="5975165"/>
                </a:lnTo>
                <a:close/>
                <a:moveTo>
                  <a:pt x="2618119" y="5946018"/>
                </a:moveTo>
                <a:cubicBezTo>
                  <a:pt x="2598209" y="5946018"/>
                  <a:pt x="2582032" y="5962182"/>
                  <a:pt x="2582032" y="5982077"/>
                </a:cubicBezTo>
                <a:cubicBezTo>
                  <a:pt x="2582032" y="6001972"/>
                  <a:pt x="2598209" y="6018136"/>
                  <a:pt x="2618119" y="6018136"/>
                </a:cubicBezTo>
                <a:cubicBezTo>
                  <a:pt x="2633093" y="6018136"/>
                  <a:pt x="2645951" y="6008956"/>
                  <a:pt x="2651371" y="5995903"/>
                </a:cubicBezTo>
                <a:cubicBezTo>
                  <a:pt x="2653155" y="5991644"/>
                  <a:pt x="2654164" y="5986972"/>
                  <a:pt x="2654164" y="5982077"/>
                </a:cubicBezTo>
                <a:cubicBezTo>
                  <a:pt x="2654164" y="5977182"/>
                  <a:pt x="2653155" y="5972510"/>
                  <a:pt x="2651371" y="5968251"/>
                </a:cubicBezTo>
                <a:cubicBezTo>
                  <a:pt x="2645951" y="5955213"/>
                  <a:pt x="2633093" y="5946018"/>
                  <a:pt x="2618119" y="5946018"/>
                </a:cubicBezTo>
                <a:close/>
                <a:moveTo>
                  <a:pt x="4146051" y="5892622"/>
                </a:moveTo>
                <a:cubicBezTo>
                  <a:pt x="4139193" y="5893920"/>
                  <a:pt x="4132643" y="5897218"/>
                  <a:pt x="4127340" y="5902520"/>
                </a:cubicBezTo>
                <a:cubicBezTo>
                  <a:pt x="4113293" y="5916596"/>
                  <a:pt x="4113293" y="5939450"/>
                  <a:pt x="4127340" y="5953526"/>
                </a:cubicBezTo>
                <a:cubicBezTo>
                  <a:pt x="4141416" y="5967573"/>
                  <a:pt x="4164271" y="5967573"/>
                  <a:pt x="4178346" y="5953526"/>
                </a:cubicBezTo>
                <a:cubicBezTo>
                  <a:pt x="4188937" y="5942921"/>
                  <a:pt x="4191536" y="5927325"/>
                  <a:pt x="4186144" y="5914272"/>
                </a:cubicBezTo>
                <a:cubicBezTo>
                  <a:pt x="4184402" y="5909987"/>
                  <a:pt x="4181789" y="5905991"/>
                  <a:pt x="4178346" y="5902520"/>
                </a:cubicBezTo>
                <a:cubicBezTo>
                  <a:pt x="4174875" y="5899064"/>
                  <a:pt x="4170880" y="5896479"/>
                  <a:pt x="4166607" y="5894723"/>
                </a:cubicBezTo>
                <a:cubicBezTo>
                  <a:pt x="4160074" y="5892026"/>
                  <a:pt x="4152909" y="5891324"/>
                  <a:pt x="4146051" y="5892622"/>
                </a:cubicBezTo>
                <a:close/>
                <a:moveTo>
                  <a:pt x="3815351" y="5698417"/>
                </a:moveTo>
                <a:cubicBezTo>
                  <a:pt x="3810456" y="5698417"/>
                  <a:pt x="3805782" y="5699426"/>
                  <a:pt x="3801525" y="5701210"/>
                </a:cubicBezTo>
                <a:cubicBezTo>
                  <a:pt x="3788472" y="5706630"/>
                  <a:pt x="3779306" y="5719488"/>
                  <a:pt x="3779306" y="5734463"/>
                </a:cubicBezTo>
                <a:cubicBezTo>
                  <a:pt x="3779306" y="5754373"/>
                  <a:pt x="3795454" y="5770549"/>
                  <a:pt x="3815351" y="5770549"/>
                </a:cubicBezTo>
                <a:cubicBezTo>
                  <a:pt x="3835233" y="5770549"/>
                  <a:pt x="3851410" y="5754373"/>
                  <a:pt x="3851410" y="5734463"/>
                </a:cubicBezTo>
                <a:cubicBezTo>
                  <a:pt x="3851410" y="5719488"/>
                  <a:pt x="3842215" y="5706630"/>
                  <a:pt x="3829177" y="5701210"/>
                </a:cubicBezTo>
                <a:cubicBezTo>
                  <a:pt x="3824904" y="5699426"/>
                  <a:pt x="3820259" y="5698417"/>
                  <a:pt x="3815351" y="5698417"/>
                </a:cubicBezTo>
                <a:close/>
                <a:moveTo>
                  <a:pt x="5038976" y="5640567"/>
                </a:moveTo>
                <a:cubicBezTo>
                  <a:pt x="5019094" y="5640567"/>
                  <a:pt x="5002931" y="5656745"/>
                  <a:pt x="5002931" y="5676628"/>
                </a:cubicBezTo>
                <a:cubicBezTo>
                  <a:pt x="5002931" y="5691615"/>
                  <a:pt x="5012112" y="5704460"/>
                  <a:pt x="5025150" y="5709906"/>
                </a:cubicBezTo>
                <a:cubicBezTo>
                  <a:pt x="5029423" y="5711677"/>
                  <a:pt x="5034068" y="5712686"/>
                  <a:pt x="5038976" y="5712686"/>
                </a:cubicBezTo>
                <a:cubicBezTo>
                  <a:pt x="5043886" y="5712686"/>
                  <a:pt x="5048531" y="5711677"/>
                  <a:pt x="5052803" y="5709906"/>
                </a:cubicBezTo>
                <a:cubicBezTo>
                  <a:pt x="5065841" y="5704460"/>
                  <a:pt x="5075022" y="5691615"/>
                  <a:pt x="5075022" y="5676628"/>
                </a:cubicBezTo>
                <a:cubicBezTo>
                  <a:pt x="5075022" y="5656745"/>
                  <a:pt x="5058859" y="5640567"/>
                  <a:pt x="5038976" y="5640567"/>
                </a:cubicBezTo>
                <a:close/>
                <a:moveTo>
                  <a:pt x="5514853" y="5629923"/>
                </a:moveTo>
                <a:cubicBezTo>
                  <a:pt x="5507995" y="5631221"/>
                  <a:pt x="5501445" y="5634519"/>
                  <a:pt x="5496142" y="5639821"/>
                </a:cubicBezTo>
                <a:cubicBezTo>
                  <a:pt x="5482095" y="5653897"/>
                  <a:pt x="5482095" y="5676751"/>
                  <a:pt x="5496142" y="5690812"/>
                </a:cubicBezTo>
                <a:cubicBezTo>
                  <a:pt x="5510218" y="5704874"/>
                  <a:pt x="5533073" y="5704874"/>
                  <a:pt x="5547148" y="5690812"/>
                </a:cubicBezTo>
                <a:cubicBezTo>
                  <a:pt x="5557738" y="5680222"/>
                  <a:pt x="5560338" y="5664626"/>
                  <a:pt x="5554945" y="5651573"/>
                </a:cubicBezTo>
                <a:cubicBezTo>
                  <a:pt x="5553204" y="5647288"/>
                  <a:pt x="5550604" y="5643292"/>
                  <a:pt x="5547148" y="5639821"/>
                </a:cubicBezTo>
                <a:cubicBezTo>
                  <a:pt x="5543677" y="5636365"/>
                  <a:pt x="5539682" y="5633780"/>
                  <a:pt x="5535409" y="5632023"/>
                </a:cubicBezTo>
                <a:cubicBezTo>
                  <a:pt x="5528876" y="5629327"/>
                  <a:pt x="5521711" y="5628625"/>
                  <a:pt x="5514853" y="5629923"/>
                </a:cubicBezTo>
                <a:close/>
                <a:moveTo>
                  <a:pt x="5038976" y="5629508"/>
                </a:moveTo>
                <a:cubicBezTo>
                  <a:pt x="5064957" y="5629508"/>
                  <a:pt x="5086096" y="5650647"/>
                  <a:pt x="5086096" y="5676628"/>
                </a:cubicBezTo>
                <a:cubicBezTo>
                  <a:pt x="5086096" y="5697754"/>
                  <a:pt x="5072007" y="5715479"/>
                  <a:pt x="5052803" y="5721425"/>
                </a:cubicBezTo>
                <a:lnTo>
                  <a:pt x="5052803" y="5780407"/>
                </a:lnTo>
                <a:lnTo>
                  <a:pt x="4650569" y="6182641"/>
                </a:lnTo>
                <a:cubicBezTo>
                  <a:pt x="4659791" y="6200117"/>
                  <a:pt x="4657468" y="6222171"/>
                  <a:pt x="4643172" y="6237116"/>
                </a:cubicBezTo>
                <a:cubicBezTo>
                  <a:pt x="4643490" y="6236785"/>
                  <a:pt x="4643822" y="6236467"/>
                  <a:pt x="4644125" y="6236163"/>
                </a:cubicBezTo>
                <a:cubicBezTo>
                  <a:pt x="4644125" y="6236163"/>
                  <a:pt x="4642536" y="6237767"/>
                  <a:pt x="4642439" y="6237864"/>
                </a:cubicBezTo>
                <a:cubicBezTo>
                  <a:pt x="4642398" y="6237891"/>
                  <a:pt x="4639203" y="6241085"/>
                  <a:pt x="4639203" y="6241085"/>
                </a:cubicBezTo>
                <a:cubicBezTo>
                  <a:pt x="4639895" y="6240379"/>
                  <a:pt x="4640697" y="6239578"/>
                  <a:pt x="4641540" y="6238735"/>
                </a:cubicBezTo>
                <a:cubicBezTo>
                  <a:pt x="4623096" y="6256210"/>
                  <a:pt x="4593867" y="6255920"/>
                  <a:pt x="4575797" y="6237864"/>
                </a:cubicBezTo>
                <a:cubicBezTo>
                  <a:pt x="4557421" y="6219501"/>
                  <a:pt x="4557421" y="6189596"/>
                  <a:pt x="4575797" y="6171220"/>
                </a:cubicBezTo>
                <a:cubicBezTo>
                  <a:pt x="4584921" y="6162109"/>
                  <a:pt x="4596853" y="6157602"/>
                  <a:pt x="4608813" y="6157602"/>
                </a:cubicBezTo>
                <a:cubicBezTo>
                  <a:pt x="4616445" y="6157602"/>
                  <a:pt x="4624092" y="6159441"/>
                  <a:pt x="4631019" y="6163090"/>
                </a:cubicBezTo>
                <a:lnTo>
                  <a:pt x="5025150" y="5768959"/>
                </a:lnTo>
                <a:lnTo>
                  <a:pt x="5025150" y="5721425"/>
                </a:lnTo>
                <a:cubicBezTo>
                  <a:pt x="5005946" y="5715479"/>
                  <a:pt x="4991857" y="5697754"/>
                  <a:pt x="4991857" y="5676628"/>
                </a:cubicBezTo>
                <a:cubicBezTo>
                  <a:pt x="4991857" y="5650647"/>
                  <a:pt x="5012997" y="5629508"/>
                  <a:pt x="5038976" y="5629508"/>
                </a:cubicBezTo>
                <a:close/>
                <a:moveTo>
                  <a:pt x="2921351" y="5526546"/>
                </a:moveTo>
                <a:cubicBezTo>
                  <a:pt x="2912118" y="5526546"/>
                  <a:pt x="2902886" y="5530061"/>
                  <a:pt x="2895848" y="5537092"/>
                </a:cubicBezTo>
                <a:cubicBezTo>
                  <a:pt x="2885257" y="5547684"/>
                  <a:pt x="2882657" y="5563280"/>
                  <a:pt x="2888037" y="5576331"/>
                </a:cubicBezTo>
                <a:cubicBezTo>
                  <a:pt x="2889792" y="5580617"/>
                  <a:pt x="2892391" y="5584613"/>
                  <a:pt x="2895848" y="5588084"/>
                </a:cubicBezTo>
                <a:cubicBezTo>
                  <a:pt x="2899318" y="5591540"/>
                  <a:pt x="2903315" y="5594126"/>
                  <a:pt x="2907587" y="5595882"/>
                </a:cubicBezTo>
                <a:cubicBezTo>
                  <a:pt x="2920652" y="5601273"/>
                  <a:pt x="2936248" y="5598688"/>
                  <a:pt x="2946853" y="5588084"/>
                </a:cubicBezTo>
                <a:cubicBezTo>
                  <a:pt x="2960900" y="5574008"/>
                  <a:pt x="2960900" y="5551153"/>
                  <a:pt x="2946853" y="5537092"/>
                </a:cubicBezTo>
                <a:cubicBezTo>
                  <a:pt x="2939815" y="5530061"/>
                  <a:pt x="2930583" y="5526546"/>
                  <a:pt x="2921351" y="5526546"/>
                </a:cubicBezTo>
                <a:close/>
                <a:moveTo>
                  <a:pt x="2240287" y="5353398"/>
                </a:moveTo>
                <a:cubicBezTo>
                  <a:pt x="2233431" y="5352100"/>
                  <a:pt x="2226269" y="5352802"/>
                  <a:pt x="2219744" y="5355498"/>
                </a:cubicBezTo>
                <a:cubicBezTo>
                  <a:pt x="2215457" y="5357254"/>
                  <a:pt x="2211461" y="5359840"/>
                  <a:pt x="2207990" y="5363296"/>
                </a:cubicBezTo>
                <a:cubicBezTo>
                  <a:pt x="2204534" y="5366767"/>
                  <a:pt x="2201949" y="5370763"/>
                  <a:pt x="2200179" y="5375048"/>
                </a:cubicBezTo>
                <a:cubicBezTo>
                  <a:pt x="2194800" y="5388100"/>
                  <a:pt x="2197399" y="5403696"/>
                  <a:pt x="2207990" y="5414287"/>
                </a:cubicBezTo>
                <a:cubicBezTo>
                  <a:pt x="2208102" y="5414384"/>
                  <a:pt x="2208197" y="5414481"/>
                  <a:pt x="2208295" y="5414592"/>
                </a:cubicBezTo>
                <a:cubicBezTo>
                  <a:pt x="2222384" y="5428348"/>
                  <a:pt x="2245032" y="5428238"/>
                  <a:pt x="2258996" y="5414287"/>
                </a:cubicBezTo>
                <a:cubicBezTo>
                  <a:pt x="2273057" y="5400225"/>
                  <a:pt x="2273057" y="5377372"/>
                  <a:pt x="2258996" y="5363296"/>
                </a:cubicBezTo>
                <a:cubicBezTo>
                  <a:pt x="2253693" y="5357993"/>
                  <a:pt x="2247143" y="5354696"/>
                  <a:pt x="2240287" y="5353398"/>
                </a:cubicBezTo>
                <a:close/>
                <a:moveTo>
                  <a:pt x="5079206" y="5350258"/>
                </a:moveTo>
                <a:cubicBezTo>
                  <a:pt x="5069976" y="5350258"/>
                  <a:pt x="5060747" y="5353770"/>
                  <a:pt x="5053716" y="5360793"/>
                </a:cubicBezTo>
                <a:cubicBezTo>
                  <a:pt x="5039654" y="5374869"/>
                  <a:pt x="5039654" y="5397723"/>
                  <a:pt x="5053716" y="5411784"/>
                </a:cubicBezTo>
                <a:cubicBezTo>
                  <a:pt x="5064306" y="5422390"/>
                  <a:pt x="5079902" y="5424989"/>
                  <a:pt x="5092955" y="5419610"/>
                </a:cubicBezTo>
                <a:cubicBezTo>
                  <a:pt x="5097241" y="5417855"/>
                  <a:pt x="5101236" y="5415255"/>
                  <a:pt x="5104707" y="5411784"/>
                </a:cubicBezTo>
                <a:cubicBezTo>
                  <a:pt x="5108163" y="5408328"/>
                  <a:pt x="5110748" y="5404332"/>
                  <a:pt x="5112505" y="5400047"/>
                </a:cubicBezTo>
                <a:cubicBezTo>
                  <a:pt x="5117897" y="5386994"/>
                  <a:pt x="5115312" y="5371399"/>
                  <a:pt x="5104707" y="5360793"/>
                </a:cubicBezTo>
                <a:cubicBezTo>
                  <a:pt x="5097670" y="5353770"/>
                  <a:pt x="5088437" y="5350258"/>
                  <a:pt x="5079206" y="5350258"/>
                </a:cubicBezTo>
                <a:close/>
                <a:moveTo>
                  <a:pt x="4653091" y="5350258"/>
                </a:moveTo>
                <a:cubicBezTo>
                  <a:pt x="4643860" y="5350258"/>
                  <a:pt x="4634627" y="5353770"/>
                  <a:pt x="4627589" y="5360793"/>
                </a:cubicBezTo>
                <a:cubicBezTo>
                  <a:pt x="4616985" y="5371399"/>
                  <a:pt x="4614400" y="5386994"/>
                  <a:pt x="4619791" y="5400047"/>
                </a:cubicBezTo>
                <a:cubicBezTo>
                  <a:pt x="4621547" y="5404332"/>
                  <a:pt x="4624133" y="5408328"/>
                  <a:pt x="4627589" y="5411784"/>
                </a:cubicBezTo>
                <a:cubicBezTo>
                  <a:pt x="4631060" y="5415255"/>
                  <a:pt x="4635056" y="5417855"/>
                  <a:pt x="4639342" y="5419610"/>
                </a:cubicBezTo>
                <a:cubicBezTo>
                  <a:pt x="4652394" y="5424989"/>
                  <a:pt x="4667989" y="5422390"/>
                  <a:pt x="4678581" y="5411784"/>
                </a:cubicBezTo>
                <a:cubicBezTo>
                  <a:pt x="4692643" y="5397723"/>
                  <a:pt x="4692643" y="5374869"/>
                  <a:pt x="4678581" y="5360793"/>
                </a:cubicBezTo>
                <a:cubicBezTo>
                  <a:pt x="4671551" y="5353770"/>
                  <a:pt x="4662322" y="5350258"/>
                  <a:pt x="4653091" y="5350258"/>
                </a:cubicBezTo>
                <a:close/>
                <a:moveTo>
                  <a:pt x="5079211" y="5339211"/>
                </a:moveTo>
                <a:cubicBezTo>
                  <a:pt x="5091268" y="5339211"/>
                  <a:pt x="5103338" y="5343801"/>
                  <a:pt x="5112519" y="5352982"/>
                </a:cubicBezTo>
                <a:cubicBezTo>
                  <a:pt x="5127479" y="5367928"/>
                  <a:pt x="5130037" y="5390423"/>
                  <a:pt x="5120675" y="5408203"/>
                </a:cubicBezTo>
                <a:lnTo>
                  <a:pt x="5211806" y="5499346"/>
                </a:lnTo>
                <a:lnTo>
                  <a:pt x="5211806" y="5967062"/>
                </a:lnTo>
                <a:lnTo>
                  <a:pt x="4624188" y="6554678"/>
                </a:lnTo>
                <a:lnTo>
                  <a:pt x="4624188" y="6858001"/>
                </a:lnTo>
                <a:lnTo>
                  <a:pt x="4596535" y="6858001"/>
                </a:lnTo>
                <a:lnTo>
                  <a:pt x="4596535" y="6543231"/>
                </a:lnTo>
                <a:lnTo>
                  <a:pt x="5184153" y="5955613"/>
                </a:lnTo>
                <a:lnTo>
                  <a:pt x="5184153" y="5510795"/>
                </a:lnTo>
                <a:lnTo>
                  <a:pt x="5101113" y="5427755"/>
                </a:lnTo>
                <a:cubicBezTo>
                  <a:pt x="5083331" y="5437129"/>
                  <a:pt x="5060836" y="5434557"/>
                  <a:pt x="5045890" y="5419624"/>
                </a:cubicBezTo>
                <a:cubicBezTo>
                  <a:pt x="5027515" y="5401249"/>
                  <a:pt x="5027515" y="5371343"/>
                  <a:pt x="5045890" y="5352982"/>
                </a:cubicBezTo>
                <a:cubicBezTo>
                  <a:pt x="5055070" y="5343801"/>
                  <a:pt x="5067141" y="5339211"/>
                  <a:pt x="5079211" y="5339211"/>
                </a:cubicBezTo>
                <a:close/>
                <a:moveTo>
                  <a:pt x="4653084" y="5339211"/>
                </a:moveTo>
                <a:cubicBezTo>
                  <a:pt x="4665156" y="5339211"/>
                  <a:pt x="4677226" y="5343801"/>
                  <a:pt x="4686407" y="5352982"/>
                </a:cubicBezTo>
                <a:cubicBezTo>
                  <a:pt x="4704768" y="5371343"/>
                  <a:pt x="4704768" y="5401249"/>
                  <a:pt x="4686407" y="5419624"/>
                </a:cubicBezTo>
                <a:cubicBezTo>
                  <a:pt x="4671447" y="5434557"/>
                  <a:pt x="4648965" y="5437129"/>
                  <a:pt x="4631185" y="5427755"/>
                </a:cubicBezTo>
                <a:lnTo>
                  <a:pt x="4472099" y="5586839"/>
                </a:lnTo>
                <a:lnTo>
                  <a:pt x="4472099" y="5814973"/>
                </a:lnTo>
                <a:lnTo>
                  <a:pt x="4275075" y="6011997"/>
                </a:lnTo>
                <a:lnTo>
                  <a:pt x="4275075" y="6520113"/>
                </a:lnTo>
                <a:lnTo>
                  <a:pt x="3937186" y="6858001"/>
                </a:lnTo>
                <a:lnTo>
                  <a:pt x="3898086" y="6858001"/>
                </a:lnTo>
                <a:lnTo>
                  <a:pt x="4247422" y="6508664"/>
                </a:lnTo>
                <a:lnTo>
                  <a:pt x="4247422" y="6000548"/>
                </a:lnTo>
                <a:lnTo>
                  <a:pt x="4444446" y="5803511"/>
                </a:lnTo>
                <a:lnTo>
                  <a:pt x="4444446" y="5575392"/>
                </a:lnTo>
                <a:lnTo>
                  <a:pt x="4611635" y="5408203"/>
                </a:lnTo>
                <a:cubicBezTo>
                  <a:pt x="4602259" y="5390423"/>
                  <a:pt x="4604831" y="5367928"/>
                  <a:pt x="4619778" y="5352982"/>
                </a:cubicBezTo>
                <a:cubicBezTo>
                  <a:pt x="4628958" y="5343801"/>
                  <a:pt x="4641029" y="5339211"/>
                  <a:pt x="4653084" y="5339211"/>
                </a:cubicBezTo>
                <a:close/>
                <a:moveTo>
                  <a:pt x="1838193" y="5276937"/>
                </a:moveTo>
                <a:lnTo>
                  <a:pt x="2141181" y="5276937"/>
                </a:lnTo>
                <a:lnTo>
                  <a:pt x="2211586" y="5347327"/>
                </a:lnTo>
                <a:cubicBezTo>
                  <a:pt x="2218513" y="5343676"/>
                  <a:pt x="2226158" y="5341837"/>
                  <a:pt x="2233790" y="5341837"/>
                </a:cubicBezTo>
                <a:cubicBezTo>
                  <a:pt x="2245750" y="5341837"/>
                  <a:pt x="2257682" y="5346359"/>
                  <a:pt x="2266808" y="5355485"/>
                </a:cubicBezTo>
                <a:cubicBezTo>
                  <a:pt x="2285169" y="5373831"/>
                  <a:pt x="2285169" y="5403751"/>
                  <a:pt x="2266808" y="5422114"/>
                </a:cubicBezTo>
                <a:cubicBezTo>
                  <a:pt x="2248432" y="5440475"/>
                  <a:pt x="2218540" y="5440475"/>
                  <a:pt x="2200165" y="5422114"/>
                </a:cubicBezTo>
                <a:cubicBezTo>
                  <a:pt x="2185219" y="5407167"/>
                  <a:pt x="2182662" y="5384672"/>
                  <a:pt x="2192034" y="5366891"/>
                </a:cubicBezTo>
                <a:lnTo>
                  <a:pt x="2129734" y="5304590"/>
                </a:lnTo>
                <a:lnTo>
                  <a:pt x="1865846" y="5304590"/>
                </a:lnTo>
                <a:lnTo>
                  <a:pt x="1865846" y="5679075"/>
                </a:lnTo>
                <a:lnTo>
                  <a:pt x="1975266" y="5788509"/>
                </a:lnTo>
                <a:lnTo>
                  <a:pt x="2675858" y="5788509"/>
                </a:lnTo>
                <a:lnTo>
                  <a:pt x="2879892" y="5584489"/>
                </a:lnTo>
                <a:cubicBezTo>
                  <a:pt x="2870518" y="5566708"/>
                  <a:pt x="2873090" y="5544213"/>
                  <a:pt x="2888022" y="5529266"/>
                </a:cubicBezTo>
                <a:cubicBezTo>
                  <a:pt x="2897217" y="5520087"/>
                  <a:pt x="2909273" y="5515495"/>
                  <a:pt x="2921343" y="5515495"/>
                </a:cubicBezTo>
                <a:cubicBezTo>
                  <a:pt x="2933415" y="5515495"/>
                  <a:pt x="2945470" y="5520087"/>
                  <a:pt x="2954666" y="5529266"/>
                </a:cubicBezTo>
                <a:cubicBezTo>
                  <a:pt x="2973027" y="5547627"/>
                  <a:pt x="2973027" y="5577549"/>
                  <a:pt x="2954666" y="5595895"/>
                </a:cubicBezTo>
                <a:cubicBezTo>
                  <a:pt x="2939719" y="5610855"/>
                  <a:pt x="2917224" y="5613413"/>
                  <a:pt x="2899443" y="5604038"/>
                </a:cubicBezTo>
                <a:lnTo>
                  <a:pt x="2687320" y="5816162"/>
                </a:lnTo>
                <a:lnTo>
                  <a:pt x="1963819" y="5816162"/>
                </a:lnTo>
                <a:lnTo>
                  <a:pt x="1838193" y="5690537"/>
                </a:lnTo>
                <a:close/>
                <a:moveTo>
                  <a:pt x="710079" y="5235707"/>
                </a:moveTo>
                <a:cubicBezTo>
                  <a:pt x="690197" y="5235707"/>
                  <a:pt x="674020" y="5251870"/>
                  <a:pt x="674020" y="5271752"/>
                </a:cubicBezTo>
                <a:cubicBezTo>
                  <a:pt x="674020" y="5291634"/>
                  <a:pt x="690197" y="5307798"/>
                  <a:pt x="710079" y="5307798"/>
                </a:cubicBezTo>
                <a:cubicBezTo>
                  <a:pt x="725080" y="5307798"/>
                  <a:pt x="737925" y="5298617"/>
                  <a:pt x="743358" y="5285578"/>
                </a:cubicBezTo>
                <a:cubicBezTo>
                  <a:pt x="745129" y="5281306"/>
                  <a:pt x="746123" y="5276647"/>
                  <a:pt x="746123" y="5271752"/>
                </a:cubicBezTo>
                <a:cubicBezTo>
                  <a:pt x="746123" y="5266844"/>
                  <a:pt x="745129" y="5262198"/>
                  <a:pt x="743358" y="5257926"/>
                </a:cubicBezTo>
                <a:cubicBezTo>
                  <a:pt x="737925" y="5244888"/>
                  <a:pt x="725080" y="5235707"/>
                  <a:pt x="710079" y="5235707"/>
                </a:cubicBezTo>
                <a:close/>
                <a:moveTo>
                  <a:pt x="2814197" y="5211985"/>
                </a:moveTo>
                <a:cubicBezTo>
                  <a:pt x="2804965" y="5211985"/>
                  <a:pt x="2795732" y="5215500"/>
                  <a:pt x="2788694" y="5222531"/>
                </a:cubicBezTo>
                <a:cubicBezTo>
                  <a:pt x="2778103" y="5233136"/>
                  <a:pt x="2775503" y="5248732"/>
                  <a:pt x="2780896" y="5261784"/>
                </a:cubicBezTo>
                <a:cubicBezTo>
                  <a:pt x="2782638" y="5266069"/>
                  <a:pt x="2785237" y="5270065"/>
                  <a:pt x="2788694" y="5273536"/>
                </a:cubicBezTo>
                <a:cubicBezTo>
                  <a:pt x="2792164" y="5276992"/>
                  <a:pt x="2796161" y="5279578"/>
                  <a:pt x="2800433" y="5281347"/>
                </a:cubicBezTo>
                <a:cubicBezTo>
                  <a:pt x="2813498" y="5286712"/>
                  <a:pt x="2829066" y="5284112"/>
                  <a:pt x="2839672" y="5273536"/>
                </a:cubicBezTo>
                <a:cubicBezTo>
                  <a:pt x="2839685" y="5273536"/>
                  <a:pt x="2839934" y="5273273"/>
                  <a:pt x="2840059" y="5273149"/>
                </a:cubicBezTo>
                <a:cubicBezTo>
                  <a:pt x="2853746" y="5259074"/>
                  <a:pt x="2853623" y="5236482"/>
                  <a:pt x="2839699" y="5222531"/>
                </a:cubicBezTo>
                <a:cubicBezTo>
                  <a:pt x="2832662" y="5215500"/>
                  <a:pt x="2823430" y="5211985"/>
                  <a:pt x="2814197" y="5211985"/>
                </a:cubicBezTo>
                <a:close/>
                <a:moveTo>
                  <a:pt x="4155345" y="5142864"/>
                </a:moveTo>
                <a:cubicBezTo>
                  <a:pt x="4146114" y="5142864"/>
                  <a:pt x="4136881" y="5146376"/>
                  <a:pt x="4129843" y="5153399"/>
                </a:cubicBezTo>
                <a:cubicBezTo>
                  <a:pt x="4119239" y="5164005"/>
                  <a:pt x="4116654" y="5179600"/>
                  <a:pt x="4122045" y="5192653"/>
                </a:cubicBezTo>
                <a:cubicBezTo>
                  <a:pt x="4123801" y="5196938"/>
                  <a:pt x="4126387" y="5200934"/>
                  <a:pt x="4129843" y="5204405"/>
                </a:cubicBezTo>
                <a:cubicBezTo>
                  <a:pt x="4133314" y="5207861"/>
                  <a:pt x="4137310" y="5210446"/>
                  <a:pt x="4141596" y="5212203"/>
                </a:cubicBezTo>
                <a:cubicBezTo>
                  <a:pt x="4154634" y="5217581"/>
                  <a:pt x="4170203" y="5214996"/>
                  <a:pt x="4180793" y="5204432"/>
                </a:cubicBezTo>
                <a:cubicBezTo>
                  <a:pt x="4180806" y="5204418"/>
                  <a:pt x="4180821" y="5204405"/>
                  <a:pt x="4180835" y="5204390"/>
                </a:cubicBezTo>
                <a:cubicBezTo>
                  <a:pt x="4194897" y="5190329"/>
                  <a:pt x="4194897" y="5167475"/>
                  <a:pt x="4180835" y="5153399"/>
                </a:cubicBezTo>
                <a:cubicBezTo>
                  <a:pt x="4173805" y="5146376"/>
                  <a:pt x="4164576" y="5142864"/>
                  <a:pt x="4155345" y="5142864"/>
                </a:cubicBezTo>
                <a:close/>
                <a:moveTo>
                  <a:pt x="1500638" y="5135218"/>
                </a:moveTo>
                <a:lnTo>
                  <a:pt x="2241423" y="5135218"/>
                </a:lnTo>
                <a:lnTo>
                  <a:pt x="2452273" y="5346069"/>
                </a:lnTo>
                <a:lnTo>
                  <a:pt x="2696611" y="5346069"/>
                </a:lnTo>
                <a:lnTo>
                  <a:pt x="2772738" y="5269941"/>
                </a:lnTo>
                <a:cubicBezTo>
                  <a:pt x="2763365" y="5252160"/>
                  <a:pt x="2765936" y="5229665"/>
                  <a:pt x="2780883" y="5214720"/>
                </a:cubicBezTo>
                <a:cubicBezTo>
                  <a:pt x="2790062" y="5205539"/>
                  <a:pt x="2802119" y="5200949"/>
                  <a:pt x="2814189" y="5200949"/>
                </a:cubicBezTo>
                <a:cubicBezTo>
                  <a:pt x="2826260" y="5200949"/>
                  <a:pt x="2838316" y="5205539"/>
                  <a:pt x="2847512" y="5214720"/>
                </a:cubicBezTo>
                <a:cubicBezTo>
                  <a:pt x="2865873" y="5233081"/>
                  <a:pt x="2865873" y="5262986"/>
                  <a:pt x="2847512" y="5281362"/>
                </a:cubicBezTo>
                <a:cubicBezTo>
                  <a:pt x="2832565" y="5296309"/>
                  <a:pt x="2810070" y="5298866"/>
                  <a:pt x="2792289" y="5289492"/>
                </a:cubicBezTo>
                <a:lnTo>
                  <a:pt x="2708060" y="5373721"/>
                </a:lnTo>
                <a:lnTo>
                  <a:pt x="2440824" y="5373721"/>
                </a:lnTo>
                <a:lnTo>
                  <a:pt x="2229974" y="5162871"/>
                </a:lnTo>
                <a:lnTo>
                  <a:pt x="1512086" y="5162871"/>
                </a:lnTo>
                <a:lnTo>
                  <a:pt x="1389379" y="5285578"/>
                </a:lnTo>
                <a:lnTo>
                  <a:pt x="754876" y="5285578"/>
                </a:lnTo>
                <a:cubicBezTo>
                  <a:pt x="748931" y="5304783"/>
                  <a:pt x="731206" y="5318872"/>
                  <a:pt x="710079" y="5318872"/>
                </a:cubicBezTo>
                <a:cubicBezTo>
                  <a:pt x="684113" y="5318872"/>
                  <a:pt x="662960" y="5297733"/>
                  <a:pt x="662960" y="5271752"/>
                </a:cubicBezTo>
                <a:cubicBezTo>
                  <a:pt x="662960" y="5245773"/>
                  <a:pt x="684113" y="5224633"/>
                  <a:pt x="710079" y="5224633"/>
                </a:cubicBezTo>
                <a:cubicBezTo>
                  <a:pt x="731206" y="5224633"/>
                  <a:pt x="748931" y="5238722"/>
                  <a:pt x="754876" y="5257926"/>
                </a:cubicBezTo>
                <a:lnTo>
                  <a:pt x="1377930" y="5257926"/>
                </a:lnTo>
                <a:close/>
                <a:moveTo>
                  <a:pt x="4155338" y="5131817"/>
                </a:moveTo>
                <a:cubicBezTo>
                  <a:pt x="4167410" y="5131817"/>
                  <a:pt x="4179480" y="5136407"/>
                  <a:pt x="4188661" y="5145588"/>
                </a:cubicBezTo>
                <a:cubicBezTo>
                  <a:pt x="4207022" y="5163949"/>
                  <a:pt x="4207022" y="5193855"/>
                  <a:pt x="4188661" y="5212216"/>
                </a:cubicBezTo>
                <a:cubicBezTo>
                  <a:pt x="4173701" y="5227163"/>
                  <a:pt x="4151219" y="5229735"/>
                  <a:pt x="4133438" y="5220361"/>
                </a:cubicBezTo>
                <a:lnTo>
                  <a:pt x="3829177" y="5524621"/>
                </a:lnTo>
                <a:lnTo>
                  <a:pt x="3829177" y="5689666"/>
                </a:lnTo>
                <a:cubicBezTo>
                  <a:pt x="3848382" y="5695639"/>
                  <a:pt x="3862484" y="5713336"/>
                  <a:pt x="3862484" y="5734463"/>
                </a:cubicBezTo>
                <a:cubicBezTo>
                  <a:pt x="3862484" y="5760456"/>
                  <a:pt x="3841330" y="5781597"/>
                  <a:pt x="3815351" y="5781597"/>
                </a:cubicBezTo>
                <a:cubicBezTo>
                  <a:pt x="3789371" y="5781597"/>
                  <a:pt x="3768231" y="5760456"/>
                  <a:pt x="3768231" y="5734463"/>
                </a:cubicBezTo>
                <a:cubicBezTo>
                  <a:pt x="3768231" y="5713336"/>
                  <a:pt x="3782334" y="5695639"/>
                  <a:pt x="3801525" y="5689666"/>
                </a:cubicBezTo>
                <a:lnTo>
                  <a:pt x="3801525" y="5513173"/>
                </a:lnTo>
                <a:lnTo>
                  <a:pt x="4113889" y="5200809"/>
                </a:lnTo>
                <a:cubicBezTo>
                  <a:pt x="4104513" y="5183029"/>
                  <a:pt x="4107085" y="5160534"/>
                  <a:pt x="4122032" y="5145588"/>
                </a:cubicBezTo>
                <a:cubicBezTo>
                  <a:pt x="4131212" y="5136407"/>
                  <a:pt x="4143283" y="5131817"/>
                  <a:pt x="4155338" y="5131817"/>
                </a:cubicBezTo>
                <a:close/>
                <a:moveTo>
                  <a:pt x="5713008" y="5088014"/>
                </a:moveTo>
                <a:lnTo>
                  <a:pt x="6290255" y="5665262"/>
                </a:lnTo>
                <a:lnTo>
                  <a:pt x="6290255" y="5967062"/>
                </a:lnTo>
                <a:lnTo>
                  <a:pt x="6075947" y="6181368"/>
                </a:lnTo>
                <a:lnTo>
                  <a:pt x="6075947" y="6757537"/>
                </a:lnTo>
                <a:lnTo>
                  <a:pt x="6176412" y="6858001"/>
                </a:lnTo>
                <a:lnTo>
                  <a:pt x="6137311" y="6858001"/>
                </a:lnTo>
                <a:lnTo>
                  <a:pt x="6048295" y="6768986"/>
                </a:lnTo>
                <a:lnTo>
                  <a:pt x="6048295" y="6169921"/>
                </a:lnTo>
                <a:lnTo>
                  <a:pt x="6262603" y="5955613"/>
                </a:lnTo>
                <a:lnTo>
                  <a:pt x="6262603" y="5676723"/>
                </a:lnTo>
                <a:lnTo>
                  <a:pt x="5713008" y="5127116"/>
                </a:lnTo>
                <a:lnTo>
                  <a:pt x="5619680" y="5220443"/>
                </a:lnTo>
                <a:lnTo>
                  <a:pt x="5619680" y="5586839"/>
                </a:lnTo>
                <a:lnTo>
                  <a:pt x="5563103" y="5643417"/>
                </a:lnTo>
                <a:cubicBezTo>
                  <a:pt x="5572478" y="5661197"/>
                  <a:pt x="5569905" y="5683692"/>
                  <a:pt x="5554960" y="5698639"/>
                </a:cubicBezTo>
                <a:cubicBezTo>
                  <a:pt x="5536598" y="5717000"/>
                  <a:pt x="5506692" y="5717000"/>
                  <a:pt x="5488331" y="5698639"/>
                </a:cubicBezTo>
                <a:cubicBezTo>
                  <a:pt x="5469956" y="5680277"/>
                  <a:pt x="5469956" y="5650371"/>
                  <a:pt x="5488331" y="5632010"/>
                </a:cubicBezTo>
                <a:cubicBezTo>
                  <a:pt x="5497456" y="5622884"/>
                  <a:pt x="5509388" y="5618377"/>
                  <a:pt x="5521334" y="5618377"/>
                </a:cubicBezTo>
                <a:cubicBezTo>
                  <a:pt x="5528980" y="5618377"/>
                  <a:pt x="5536627" y="5620216"/>
                  <a:pt x="5543553" y="5623866"/>
                </a:cubicBezTo>
                <a:lnTo>
                  <a:pt x="5592027" y="5575392"/>
                </a:lnTo>
                <a:lnTo>
                  <a:pt x="5592027" y="5208995"/>
                </a:lnTo>
                <a:close/>
                <a:moveTo>
                  <a:pt x="4542482" y="5087548"/>
                </a:moveTo>
                <a:cubicBezTo>
                  <a:pt x="4533250" y="5087548"/>
                  <a:pt x="4524017" y="5091064"/>
                  <a:pt x="4516979" y="5098094"/>
                </a:cubicBezTo>
                <a:cubicBezTo>
                  <a:pt x="4506375" y="5108699"/>
                  <a:pt x="4503790" y="5124295"/>
                  <a:pt x="4509181" y="5137348"/>
                </a:cubicBezTo>
                <a:cubicBezTo>
                  <a:pt x="4510937" y="5141633"/>
                  <a:pt x="4513522" y="5145629"/>
                  <a:pt x="4516979" y="5149100"/>
                </a:cubicBezTo>
                <a:cubicBezTo>
                  <a:pt x="4520449" y="5152556"/>
                  <a:pt x="4524446" y="5155141"/>
                  <a:pt x="4528718" y="5156911"/>
                </a:cubicBezTo>
                <a:cubicBezTo>
                  <a:pt x="4541783" y="5162290"/>
                  <a:pt x="4557366" y="5159690"/>
                  <a:pt x="4567957" y="5149100"/>
                </a:cubicBezTo>
                <a:lnTo>
                  <a:pt x="4565081" y="5151975"/>
                </a:lnTo>
                <a:cubicBezTo>
                  <a:pt x="4565730" y="5151325"/>
                  <a:pt x="4566602" y="5150454"/>
                  <a:pt x="4567984" y="5149085"/>
                </a:cubicBezTo>
                <a:cubicBezTo>
                  <a:pt x="4568164" y="5148920"/>
                  <a:pt x="4568317" y="5148740"/>
                  <a:pt x="4568482" y="5148574"/>
                </a:cubicBezTo>
                <a:cubicBezTo>
                  <a:pt x="4582033" y="5134498"/>
                  <a:pt x="4581866" y="5111990"/>
                  <a:pt x="4567984" y="5098094"/>
                </a:cubicBezTo>
                <a:cubicBezTo>
                  <a:pt x="4560947" y="5091064"/>
                  <a:pt x="4551715" y="5087548"/>
                  <a:pt x="4542482" y="5087548"/>
                </a:cubicBezTo>
                <a:close/>
                <a:moveTo>
                  <a:pt x="4542474" y="5076512"/>
                </a:moveTo>
                <a:cubicBezTo>
                  <a:pt x="4554546" y="5076512"/>
                  <a:pt x="4566615" y="5081102"/>
                  <a:pt x="4575797" y="5090283"/>
                </a:cubicBezTo>
                <a:cubicBezTo>
                  <a:pt x="4594158" y="5108644"/>
                  <a:pt x="4594158" y="5138550"/>
                  <a:pt x="4575797" y="5156925"/>
                </a:cubicBezTo>
                <a:cubicBezTo>
                  <a:pt x="4560850" y="5171872"/>
                  <a:pt x="4538355" y="5174430"/>
                  <a:pt x="4520574" y="5165055"/>
                </a:cubicBezTo>
                <a:lnTo>
                  <a:pt x="4105703" y="5579926"/>
                </a:lnTo>
                <a:lnTo>
                  <a:pt x="4105703" y="5787320"/>
                </a:lnTo>
                <a:lnTo>
                  <a:pt x="3863742" y="6029279"/>
                </a:lnTo>
                <a:lnTo>
                  <a:pt x="3863742" y="6395676"/>
                </a:lnTo>
                <a:lnTo>
                  <a:pt x="3401419" y="6858001"/>
                </a:lnTo>
                <a:lnTo>
                  <a:pt x="3362303" y="6858001"/>
                </a:lnTo>
                <a:lnTo>
                  <a:pt x="3836090" y="6384228"/>
                </a:lnTo>
                <a:lnTo>
                  <a:pt x="3836090" y="6017832"/>
                </a:lnTo>
                <a:lnTo>
                  <a:pt x="4078051" y="5775872"/>
                </a:lnTo>
                <a:lnTo>
                  <a:pt x="4078051" y="5568478"/>
                </a:lnTo>
                <a:lnTo>
                  <a:pt x="4501024" y="5145504"/>
                </a:lnTo>
                <a:cubicBezTo>
                  <a:pt x="4491649" y="5127724"/>
                  <a:pt x="4494221" y="5105229"/>
                  <a:pt x="4509168" y="5090283"/>
                </a:cubicBezTo>
                <a:cubicBezTo>
                  <a:pt x="4518348" y="5081102"/>
                  <a:pt x="4530404" y="5076512"/>
                  <a:pt x="4542474" y="5076512"/>
                </a:cubicBezTo>
                <a:close/>
                <a:moveTo>
                  <a:pt x="5322416" y="5059864"/>
                </a:moveTo>
                <a:cubicBezTo>
                  <a:pt x="5302519" y="5059864"/>
                  <a:pt x="5286370" y="5076042"/>
                  <a:pt x="5286370" y="5095924"/>
                </a:cubicBezTo>
                <a:cubicBezTo>
                  <a:pt x="5286370" y="5110912"/>
                  <a:pt x="5295537" y="5123770"/>
                  <a:pt x="5308589" y="5129190"/>
                </a:cubicBezTo>
                <a:cubicBezTo>
                  <a:pt x="5312861" y="5130974"/>
                  <a:pt x="5317521" y="5131968"/>
                  <a:pt x="5322416" y="5131968"/>
                </a:cubicBezTo>
                <a:cubicBezTo>
                  <a:pt x="5327324" y="5131968"/>
                  <a:pt x="5331969" y="5130974"/>
                  <a:pt x="5336242" y="5129190"/>
                </a:cubicBezTo>
                <a:cubicBezTo>
                  <a:pt x="5349280" y="5123770"/>
                  <a:pt x="5358461" y="5110912"/>
                  <a:pt x="5358461" y="5095924"/>
                </a:cubicBezTo>
                <a:cubicBezTo>
                  <a:pt x="5358461" y="5076042"/>
                  <a:pt x="5342298" y="5059864"/>
                  <a:pt x="5322416" y="5059864"/>
                </a:cubicBezTo>
                <a:close/>
                <a:moveTo>
                  <a:pt x="3489304" y="5056134"/>
                </a:moveTo>
                <a:cubicBezTo>
                  <a:pt x="3482449" y="5057432"/>
                  <a:pt x="3475902" y="5060729"/>
                  <a:pt x="3470606" y="5066032"/>
                </a:cubicBezTo>
                <a:cubicBezTo>
                  <a:pt x="3456544" y="5080106"/>
                  <a:pt x="3456544" y="5102961"/>
                  <a:pt x="3470606" y="5117023"/>
                </a:cubicBezTo>
                <a:cubicBezTo>
                  <a:pt x="3484432" y="5130849"/>
                  <a:pt x="3506776" y="5131084"/>
                  <a:pt x="3520906" y="5117701"/>
                </a:cubicBezTo>
                <a:cubicBezTo>
                  <a:pt x="3521141" y="5117479"/>
                  <a:pt x="3521363" y="5117243"/>
                  <a:pt x="3521598" y="5117023"/>
                </a:cubicBezTo>
                <a:cubicBezTo>
                  <a:pt x="3532202" y="5106432"/>
                  <a:pt x="3534787" y="5090836"/>
                  <a:pt x="3529396" y="5077784"/>
                </a:cubicBezTo>
                <a:cubicBezTo>
                  <a:pt x="3527640" y="5073497"/>
                  <a:pt x="3525054" y="5069501"/>
                  <a:pt x="3521598" y="5066032"/>
                </a:cubicBezTo>
                <a:cubicBezTo>
                  <a:pt x="3518128" y="5062574"/>
                  <a:pt x="3514131" y="5059989"/>
                  <a:pt x="3509845" y="5058234"/>
                </a:cubicBezTo>
                <a:cubicBezTo>
                  <a:pt x="3503320" y="5055537"/>
                  <a:pt x="3496158" y="5054836"/>
                  <a:pt x="3489304" y="5056134"/>
                </a:cubicBezTo>
                <a:close/>
                <a:moveTo>
                  <a:pt x="5322416" y="5048804"/>
                </a:moveTo>
                <a:cubicBezTo>
                  <a:pt x="5348382" y="5048804"/>
                  <a:pt x="5369548" y="5069958"/>
                  <a:pt x="5369548" y="5095924"/>
                </a:cubicBezTo>
                <a:cubicBezTo>
                  <a:pt x="5369548" y="5117050"/>
                  <a:pt x="5355446" y="5134776"/>
                  <a:pt x="5336242" y="5140734"/>
                </a:cubicBezTo>
                <a:lnTo>
                  <a:pt x="5336242" y="6858001"/>
                </a:lnTo>
                <a:lnTo>
                  <a:pt x="5308589" y="6858001"/>
                </a:lnTo>
                <a:lnTo>
                  <a:pt x="5308589" y="5140734"/>
                </a:lnTo>
                <a:cubicBezTo>
                  <a:pt x="5289398" y="5134776"/>
                  <a:pt x="5275296" y="5117050"/>
                  <a:pt x="5275296" y="5095924"/>
                </a:cubicBezTo>
                <a:cubicBezTo>
                  <a:pt x="5275296" y="5069958"/>
                  <a:pt x="5296435" y="5048804"/>
                  <a:pt x="5322416" y="5048804"/>
                </a:cubicBezTo>
                <a:close/>
                <a:moveTo>
                  <a:pt x="2855683" y="4874482"/>
                </a:moveTo>
                <a:cubicBezTo>
                  <a:pt x="2840708" y="4874482"/>
                  <a:pt x="2827850" y="4883676"/>
                  <a:pt x="2822430" y="4896716"/>
                </a:cubicBezTo>
                <a:cubicBezTo>
                  <a:pt x="2820647" y="4900987"/>
                  <a:pt x="2819637" y="4905633"/>
                  <a:pt x="2819637" y="4910542"/>
                </a:cubicBezTo>
                <a:cubicBezTo>
                  <a:pt x="2819637" y="4915435"/>
                  <a:pt x="2820647" y="4920109"/>
                  <a:pt x="2822430" y="4924368"/>
                </a:cubicBezTo>
                <a:cubicBezTo>
                  <a:pt x="2827850" y="4937419"/>
                  <a:pt x="2840708" y="4946586"/>
                  <a:pt x="2855683" y="4946586"/>
                </a:cubicBezTo>
                <a:cubicBezTo>
                  <a:pt x="2875592" y="4946586"/>
                  <a:pt x="2891769" y="4930437"/>
                  <a:pt x="2891769" y="4910542"/>
                </a:cubicBezTo>
                <a:cubicBezTo>
                  <a:pt x="2891769" y="4890660"/>
                  <a:pt x="2875592" y="4874482"/>
                  <a:pt x="2855683" y="4874482"/>
                </a:cubicBezTo>
                <a:close/>
                <a:moveTo>
                  <a:pt x="5729045" y="4797211"/>
                </a:moveTo>
                <a:cubicBezTo>
                  <a:pt x="5719810" y="4797211"/>
                  <a:pt x="5710574" y="4800727"/>
                  <a:pt x="5703536" y="4807757"/>
                </a:cubicBezTo>
                <a:cubicBezTo>
                  <a:pt x="5689475" y="4821818"/>
                  <a:pt x="5689475" y="4844672"/>
                  <a:pt x="5703536" y="4858748"/>
                </a:cubicBezTo>
                <a:cubicBezTo>
                  <a:pt x="5714141" y="4869353"/>
                  <a:pt x="5729737" y="4871939"/>
                  <a:pt x="5742790" y="4866546"/>
                </a:cubicBezTo>
                <a:cubicBezTo>
                  <a:pt x="5747076" y="4864790"/>
                  <a:pt x="5751071" y="4862204"/>
                  <a:pt x="5754542" y="4858748"/>
                </a:cubicBezTo>
                <a:cubicBezTo>
                  <a:pt x="5757998" y="4855277"/>
                  <a:pt x="5760583" y="4851281"/>
                  <a:pt x="5762340" y="4846996"/>
                </a:cubicBezTo>
                <a:cubicBezTo>
                  <a:pt x="5767622" y="4834219"/>
                  <a:pt x="5765243" y="4818997"/>
                  <a:pt x="5755220" y="4808433"/>
                </a:cubicBezTo>
                <a:cubicBezTo>
                  <a:pt x="5754998" y="4808198"/>
                  <a:pt x="5754777" y="4807978"/>
                  <a:pt x="5754542" y="4807757"/>
                </a:cubicBezTo>
                <a:cubicBezTo>
                  <a:pt x="5747511" y="4800727"/>
                  <a:pt x="5738279" y="4797211"/>
                  <a:pt x="5729045" y="4797211"/>
                </a:cubicBezTo>
                <a:close/>
                <a:moveTo>
                  <a:pt x="5466345" y="4797211"/>
                </a:moveTo>
                <a:cubicBezTo>
                  <a:pt x="5457111" y="4797211"/>
                  <a:pt x="5447875" y="4800727"/>
                  <a:pt x="5440837" y="4807757"/>
                </a:cubicBezTo>
                <a:cubicBezTo>
                  <a:pt x="5426775" y="4821818"/>
                  <a:pt x="5426775" y="4844672"/>
                  <a:pt x="5440837" y="4858748"/>
                </a:cubicBezTo>
                <a:cubicBezTo>
                  <a:pt x="5451442" y="4869353"/>
                  <a:pt x="5467038" y="4871939"/>
                  <a:pt x="5480090" y="4866546"/>
                </a:cubicBezTo>
                <a:cubicBezTo>
                  <a:pt x="5484377" y="4864790"/>
                  <a:pt x="5488372" y="4862204"/>
                  <a:pt x="5491842" y="4858748"/>
                </a:cubicBezTo>
                <a:cubicBezTo>
                  <a:pt x="5495299" y="4855277"/>
                  <a:pt x="5497884" y="4851281"/>
                  <a:pt x="5499640" y="4846996"/>
                </a:cubicBezTo>
                <a:cubicBezTo>
                  <a:pt x="5505033" y="4833944"/>
                  <a:pt x="5502448" y="4818348"/>
                  <a:pt x="5491842" y="4807757"/>
                </a:cubicBezTo>
                <a:cubicBezTo>
                  <a:pt x="5484812" y="4800727"/>
                  <a:pt x="5475579" y="4797211"/>
                  <a:pt x="5466345" y="4797211"/>
                </a:cubicBezTo>
                <a:close/>
                <a:moveTo>
                  <a:pt x="5137011" y="4797211"/>
                </a:moveTo>
                <a:cubicBezTo>
                  <a:pt x="5127780" y="4797211"/>
                  <a:pt x="5118547" y="4800727"/>
                  <a:pt x="5111509" y="4807757"/>
                </a:cubicBezTo>
                <a:cubicBezTo>
                  <a:pt x="5100905" y="4818348"/>
                  <a:pt x="5098320" y="4833944"/>
                  <a:pt x="5103711" y="4846996"/>
                </a:cubicBezTo>
                <a:cubicBezTo>
                  <a:pt x="5105467" y="4851281"/>
                  <a:pt x="5108053" y="4855277"/>
                  <a:pt x="5111509" y="4858748"/>
                </a:cubicBezTo>
                <a:cubicBezTo>
                  <a:pt x="5114979" y="4862204"/>
                  <a:pt x="5118976" y="4864790"/>
                  <a:pt x="5123262" y="4866546"/>
                </a:cubicBezTo>
                <a:cubicBezTo>
                  <a:pt x="5136313" y="4871939"/>
                  <a:pt x="5151909" y="4869339"/>
                  <a:pt x="5162501" y="4858734"/>
                </a:cubicBezTo>
                <a:cubicBezTo>
                  <a:pt x="5176563" y="4844672"/>
                  <a:pt x="5176563" y="4821818"/>
                  <a:pt x="5162501" y="4807757"/>
                </a:cubicBezTo>
                <a:cubicBezTo>
                  <a:pt x="5155470" y="4800727"/>
                  <a:pt x="5146241" y="4797211"/>
                  <a:pt x="5137011" y="4797211"/>
                </a:cubicBezTo>
                <a:close/>
                <a:moveTo>
                  <a:pt x="4542482" y="4797211"/>
                </a:moveTo>
                <a:cubicBezTo>
                  <a:pt x="4533250" y="4797211"/>
                  <a:pt x="4524017" y="4800727"/>
                  <a:pt x="4516979" y="4807757"/>
                </a:cubicBezTo>
                <a:cubicBezTo>
                  <a:pt x="4506375" y="4818348"/>
                  <a:pt x="4503790" y="4833944"/>
                  <a:pt x="4509181" y="4846996"/>
                </a:cubicBezTo>
                <a:cubicBezTo>
                  <a:pt x="4510937" y="4851281"/>
                  <a:pt x="4513522" y="4855277"/>
                  <a:pt x="4516979" y="4858748"/>
                </a:cubicBezTo>
                <a:cubicBezTo>
                  <a:pt x="4520449" y="4862204"/>
                  <a:pt x="4524446" y="4864790"/>
                  <a:pt x="4528718" y="4866546"/>
                </a:cubicBezTo>
                <a:cubicBezTo>
                  <a:pt x="4541770" y="4871924"/>
                  <a:pt x="4557338" y="4869353"/>
                  <a:pt x="4567929" y="4858776"/>
                </a:cubicBezTo>
                <a:lnTo>
                  <a:pt x="4565081" y="4861624"/>
                </a:lnTo>
                <a:cubicBezTo>
                  <a:pt x="4565730" y="4860973"/>
                  <a:pt x="4566602" y="4860102"/>
                  <a:pt x="4567984" y="4858734"/>
                </a:cubicBezTo>
                <a:cubicBezTo>
                  <a:pt x="4568109" y="4858623"/>
                  <a:pt x="4568219" y="4858498"/>
                  <a:pt x="4568330" y="4858388"/>
                </a:cubicBezTo>
                <a:cubicBezTo>
                  <a:pt x="4568385" y="4858333"/>
                  <a:pt x="4568427" y="4858291"/>
                  <a:pt x="4568468" y="4858250"/>
                </a:cubicBezTo>
                <a:cubicBezTo>
                  <a:pt x="4582033" y="4844147"/>
                  <a:pt x="4581880" y="4821638"/>
                  <a:pt x="4567984" y="4807757"/>
                </a:cubicBezTo>
                <a:cubicBezTo>
                  <a:pt x="4560947" y="4800727"/>
                  <a:pt x="4551715" y="4797211"/>
                  <a:pt x="4542482" y="4797211"/>
                </a:cubicBezTo>
                <a:close/>
                <a:moveTo>
                  <a:pt x="5729046" y="4786160"/>
                </a:moveTo>
                <a:cubicBezTo>
                  <a:pt x="5741116" y="4786160"/>
                  <a:pt x="5753173" y="4790750"/>
                  <a:pt x="5762367" y="4799932"/>
                </a:cubicBezTo>
                <a:cubicBezTo>
                  <a:pt x="5777314" y="4814877"/>
                  <a:pt x="5779872" y="4837372"/>
                  <a:pt x="5770498" y="4855153"/>
                </a:cubicBezTo>
                <a:lnTo>
                  <a:pt x="6539128" y="5623783"/>
                </a:lnTo>
                <a:lnTo>
                  <a:pt x="6539128" y="6411880"/>
                </a:lnTo>
                <a:lnTo>
                  <a:pt x="6869770" y="6742522"/>
                </a:lnTo>
                <a:lnTo>
                  <a:pt x="8079569" y="6742522"/>
                </a:lnTo>
                <a:lnTo>
                  <a:pt x="8195049" y="6858001"/>
                </a:lnTo>
                <a:lnTo>
                  <a:pt x="8155947" y="6858001"/>
                </a:lnTo>
                <a:lnTo>
                  <a:pt x="8068121" y="6770174"/>
                </a:lnTo>
                <a:lnTo>
                  <a:pt x="6858321" y="6770174"/>
                </a:lnTo>
                <a:lnTo>
                  <a:pt x="6511476" y="6423343"/>
                </a:lnTo>
                <a:lnTo>
                  <a:pt x="6511476" y="5635231"/>
                </a:lnTo>
                <a:lnTo>
                  <a:pt x="5750948" y="4874717"/>
                </a:lnTo>
                <a:cubicBezTo>
                  <a:pt x="5733166" y="4884078"/>
                  <a:pt x="5710671" y="4881506"/>
                  <a:pt x="5695725" y="4866559"/>
                </a:cubicBezTo>
                <a:cubicBezTo>
                  <a:pt x="5677363" y="4848213"/>
                  <a:pt x="5677363" y="4818293"/>
                  <a:pt x="5695725" y="4799932"/>
                </a:cubicBezTo>
                <a:cubicBezTo>
                  <a:pt x="5704905" y="4790750"/>
                  <a:pt x="5716976" y="4786160"/>
                  <a:pt x="5729046" y="4786160"/>
                </a:cubicBezTo>
                <a:close/>
                <a:moveTo>
                  <a:pt x="5466347" y="4786160"/>
                </a:moveTo>
                <a:cubicBezTo>
                  <a:pt x="5478404" y="4786160"/>
                  <a:pt x="5490474" y="4790750"/>
                  <a:pt x="5499655" y="4799932"/>
                </a:cubicBezTo>
                <a:cubicBezTo>
                  <a:pt x="5514615" y="4814877"/>
                  <a:pt x="5517172" y="4837372"/>
                  <a:pt x="5507798" y="4855153"/>
                </a:cubicBezTo>
                <a:lnTo>
                  <a:pt x="5611577" y="4958933"/>
                </a:lnTo>
                <a:lnTo>
                  <a:pt x="5756754" y="4958933"/>
                </a:lnTo>
                <a:lnTo>
                  <a:pt x="6383582" y="5585747"/>
                </a:lnTo>
                <a:lnTo>
                  <a:pt x="6383582" y="6522490"/>
                </a:lnTo>
                <a:lnTo>
                  <a:pt x="6719105" y="6858001"/>
                </a:lnTo>
                <a:lnTo>
                  <a:pt x="6679992" y="6858001"/>
                </a:lnTo>
                <a:lnTo>
                  <a:pt x="6355929" y="6533939"/>
                </a:lnTo>
                <a:lnTo>
                  <a:pt x="6355929" y="5597209"/>
                </a:lnTo>
                <a:lnTo>
                  <a:pt x="5745305" y="4986586"/>
                </a:lnTo>
                <a:lnTo>
                  <a:pt x="5600116" y="4986586"/>
                </a:lnTo>
                <a:lnTo>
                  <a:pt x="5488261" y="4874717"/>
                </a:lnTo>
                <a:cubicBezTo>
                  <a:pt x="5470467" y="4884078"/>
                  <a:pt x="5447971" y="4881506"/>
                  <a:pt x="5433026" y="4866559"/>
                </a:cubicBezTo>
                <a:cubicBezTo>
                  <a:pt x="5414650" y="4848213"/>
                  <a:pt x="5414650" y="4818293"/>
                  <a:pt x="5433026" y="4799932"/>
                </a:cubicBezTo>
                <a:cubicBezTo>
                  <a:pt x="5442206" y="4790750"/>
                  <a:pt x="5454277" y="4786160"/>
                  <a:pt x="5466347" y="4786160"/>
                </a:cubicBezTo>
                <a:close/>
                <a:moveTo>
                  <a:pt x="5137004" y="4786160"/>
                </a:moveTo>
                <a:cubicBezTo>
                  <a:pt x="5149076" y="4786160"/>
                  <a:pt x="5161145" y="4790750"/>
                  <a:pt x="5170327" y="4799932"/>
                </a:cubicBezTo>
                <a:cubicBezTo>
                  <a:pt x="5188688" y="4818293"/>
                  <a:pt x="5188688" y="4848213"/>
                  <a:pt x="5170327" y="4866559"/>
                </a:cubicBezTo>
                <a:cubicBezTo>
                  <a:pt x="5155380" y="4881506"/>
                  <a:pt x="5132885" y="4884078"/>
                  <a:pt x="5115104" y="4874717"/>
                </a:cubicBezTo>
                <a:lnTo>
                  <a:pt x="4928366" y="5061440"/>
                </a:lnTo>
                <a:lnTo>
                  <a:pt x="4928366" y="5510795"/>
                </a:lnTo>
                <a:lnTo>
                  <a:pt x="4447902" y="5991258"/>
                </a:lnTo>
                <a:lnTo>
                  <a:pt x="4447902" y="6561592"/>
                </a:lnTo>
                <a:lnTo>
                  <a:pt x="4151494" y="6858001"/>
                </a:lnTo>
                <a:lnTo>
                  <a:pt x="4112393" y="6858001"/>
                </a:lnTo>
                <a:lnTo>
                  <a:pt x="4420250" y="6550130"/>
                </a:lnTo>
                <a:lnTo>
                  <a:pt x="4420250" y="5979810"/>
                </a:lnTo>
                <a:lnTo>
                  <a:pt x="4900713" y="5499346"/>
                </a:lnTo>
                <a:lnTo>
                  <a:pt x="4900713" y="5049993"/>
                </a:lnTo>
                <a:lnTo>
                  <a:pt x="5095540" y="4855153"/>
                </a:lnTo>
                <a:cubicBezTo>
                  <a:pt x="5086179" y="4837372"/>
                  <a:pt x="5088751" y="4814877"/>
                  <a:pt x="5103698" y="4799932"/>
                </a:cubicBezTo>
                <a:cubicBezTo>
                  <a:pt x="5112878" y="4790750"/>
                  <a:pt x="5124934" y="4786160"/>
                  <a:pt x="5137004" y="4786160"/>
                </a:cubicBezTo>
                <a:close/>
                <a:moveTo>
                  <a:pt x="4542474" y="4786160"/>
                </a:moveTo>
                <a:cubicBezTo>
                  <a:pt x="4554546" y="4786160"/>
                  <a:pt x="4566615" y="4790750"/>
                  <a:pt x="4575797" y="4799932"/>
                </a:cubicBezTo>
                <a:cubicBezTo>
                  <a:pt x="4594158" y="4818293"/>
                  <a:pt x="4594158" y="4848213"/>
                  <a:pt x="4575797" y="4866559"/>
                </a:cubicBezTo>
                <a:cubicBezTo>
                  <a:pt x="4560850" y="4881506"/>
                  <a:pt x="4538355" y="4884078"/>
                  <a:pt x="4520574" y="4874717"/>
                </a:cubicBezTo>
                <a:lnTo>
                  <a:pt x="4346473" y="5048804"/>
                </a:lnTo>
                <a:lnTo>
                  <a:pt x="4000816" y="5048804"/>
                </a:lnTo>
                <a:lnTo>
                  <a:pt x="3601043" y="5448576"/>
                </a:lnTo>
                <a:lnTo>
                  <a:pt x="3601043" y="6063846"/>
                </a:lnTo>
                <a:lnTo>
                  <a:pt x="2932737" y="6732152"/>
                </a:lnTo>
                <a:lnTo>
                  <a:pt x="1194082" y="6732152"/>
                </a:lnTo>
                <a:lnTo>
                  <a:pt x="1068234" y="6858001"/>
                </a:lnTo>
                <a:lnTo>
                  <a:pt x="1029118" y="6858001"/>
                </a:lnTo>
                <a:lnTo>
                  <a:pt x="1182620" y="6704499"/>
                </a:lnTo>
                <a:lnTo>
                  <a:pt x="2921288" y="6704499"/>
                </a:lnTo>
                <a:lnTo>
                  <a:pt x="3573391" y="6052384"/>
                </a:lnTo>
                <a:lnTo>
                  <a:pt x="3573391" y="5437129"/>
                </a:lnTo>
                <a:lnTo>
                  <a:pt x="3989368" y="5021152"/>
                </a:lnTo>
                <a:lnTo>
                  <a:pt x="4335025" y="5021152"/>
                </a:lnTo>
                <a:lnTo>
                  <a:pt x="4501024" y="4855153"/>
                </a:lnTo>
                <a:cubicBezTo>
                  <a:pt x="4491649" y="4837372"/>
                  <a:pt x="4494221" y="4814877"/>
                  <a:pt x="4509168" y="4799932"/>
                </a:cubicBezTo>
                <a:cubicBezTo>
                  <a:pt x="4518348" y="4790750"/>
                  <a:pt x="4530404" y="4786160"/>
                  <a:pt x="4542474" y="4786160"/>
                </a:cubicBezTo>
                <a:close/>
                <a:moveTo>
                  <a:pt x="4772821" y="4741861"/>
                </a:moveTo>
                <a:cubicBezTo>
                  <a:pt x="4752939" y="4741861"/>
                  <a:pt x="4736775" y="4758023"/>
                  <a:pt x="4736775" y="4777920"/>
                </a:cubicBezTo>
                <a:cubicBezTo>
                  <a:pt x="4736775" y="4792907"/>
                  <a:pt x="4745956" y="4805765"/>
                  <a:pt x="4758994" y="4811186"/>
                </a:cubicBezTo>
                <a:cubicBezTo>
                  <a:pt x="4763266" y="4812983"/>
                  <a:pt x="4767913" y="4813979"/>
                  <a:pt x="4772821" y="4813979"/>
                </a:cubicBezTo>
                <a:cubicBezTo>
                  <a:pt x="4777715" y="4813979"/>
                  <a:pt x="4782375" y="4812983"/>
                  <a:pt x="4786647" y="4811186"/>
                </a:cubicBezTo>
                <a:cubicBezTo>
                  <a:pt x="4799685" y="4805765"/>
                  <a:pt x="4808866" y="4792907"/>
                  <a:pt x="4808866" y="4777920"/>
                </a:cubicBezTo>
                <a:cubicBezTo>
                  <a:pt x="4808866" y="4758023"/>
                  <a:pt x="4792703" y="4741861"/>
                  <a:pt x="4772821" y="4741861"/>
                </a:cubicBezTo>
                <a:close/>
                <a:moveTo>
                  <a:pt x="4772821" y="4730800"/>
                </a:moveTo>
                <a:cubicBezTo>
                  <a:pt x="4798800" y="4730800"/>
                  <a:pt x="4819940" y="4751940"/>
                  <a:pt x="4819940" y="4777920"/>
                </a:cubicBezTo>
                <a:cubicBezTo>
                  <a:pt x="4819940" y="4799059"/>
                  <a:pt x="4805838" y="4816771"/>
                  <a:pt x="4786647" y="4822717"/>
                </a:cubicBezTo>
                <a:lnTo>
                  <a:pt x="4786647" y="5113289"/>
                </a:lnTo>
                <a:lnTo>
                  <a:pt x="4264705" y="5635231"/>
                </a:lnTo>
                <a:lnTo>
                  <a:pt x="4264705" y="5835712"/>
                </a:lnTo>
                <a:lnTo>
                  <a:pt x="4194302" y="5906116"/>
                </a:lnTo>
                <a:cubicBezTo>
                  <a:pt x="4203676" y="5923896"/>
                  <a:pt x="4201104" y="5946391"/>
                  <a:pt x="4186158" y="5961338"/>
                </a:cubicBezTo>
                <a:cubicBezTo>
                  <a:pt x="4167796" y="5979699"/>
                  <a:pt x="4137890" y="5979699"/>
                  <a:pt x="4119529" y="5961338"/>
                </a:cubicBezTo>
                <a:cubicBezTo>
                  <a:pt x="4101154" y="5942976"/>
                  <a:pt x="4101154" y="5913071"/>
                  <a:pt x="4119529" y="5894710"/>
                </a:cubicBezTo>
                <a:cubicBezTo>
                  <a:pt x="4128654" y="5885583"/>
                  <a:pt x="4140586" y="5881076"/>
                  <a:pt x="4152532" y="5881076"/>
                </a:cubicBezTo>
                <a:cubicBezTo>
                  <a:pt x="4160178" y="5881076"/>
                  <a:pt x="4167825" y="5882915"/>
                  <a:pt x="4174752" y="5886565"/>
                </a:cubicBezTo>
                <a:lnTo>
                  <a:pt x="4237052" y="5824264"/>
                </a:lnTo>
                <a:lnTo>
                  <a:pt x="4237052" y="5623783"/>
                </a:lnTo>
                <a:lnTo>
                  <a:pt x="4758994" y="5101841"/>
                </a:lnTo>
                <a:lnTo>
                  <a:pt x="4758994" y="4822717"/>
                </a:lnTo>
                <a:cubicBezTo>
                  <a:pt x="4739790" y="4816771"/>
                  <a:pt x="4725701" y="4799059"/>
                  <a:pt x="4725701" y="4777920"/>
                </a:cubicBezTo>
                <a:cubicBezTo>
                  <a:pt x="4725701" y="4751940"/>
                  <a:pt x="4746840" y="4730800"/>
                  <a:pt x="4772821" y="4730800"/>
                </a:cubicBezTo>
                <a:close/>
                <a:moveTo>
                  <a:pt x="1403854" y="4730800"/>
                </a:moveTo>
                <a:lnTo>
                  <a:pt x="1940701" y="4730800"/>
                </a:lnTo>
                <a:lnTo>
                  <a:pt x="2106616" y="4896716"/>
                </a:lnTo>
                <a:lnTo>
                  <a:pt x="2810885" y="4896716"/>
                </a:lnTo>
                <a:cubicBezTo>
                  <a:pt x="2816859" y="4877510"/>
                  <a:pt x="2834556" y="4863408"/>
                  <a:pt x="2855683" y="4863408"/>
                </a:cubicBezTo>
                <a:cubicBezTo>
                  <a:pt x="2881676" y="4863408"/>
                  <a:pt x="2902817" y="4884561"/>
                  <a:pt x="2902817" y="4910542"/>
                </a:cubicBezTo>
                <a:cubicBezTo>
                  <a:pt x="2902817" y="4936521"/>
                  <a:pt x="2881676" y="4957661"/>
                  <a:pt x="2855683" y="4957661"/>
                </a:cubicBezTo>
                <a:cubicBezTo>
                  <a:pt x="2834556" y="4957661"/>
                  <a:pt x="2816859" y="4943558"/>
                  <a:pt x="2810885" y="4924368"/>
                </a:cubicBezTo>
                <a:lnTo>
                  <a:pt x="2095168" y="4924368"/>
                </a:lnTo>
                <a:lnTo>
                  <a:pt x="1929239" y="4758453"/>
                </a:lnTo>
                <a:lnTo>
                  <a:pt x="1415302" y="4758453"/>
                </a:lnTo>
                <a:lnTo>
                  <a:pt x="1041993" y="5131762"/>
                </a:lnTo>
                <a:lnTo>
                  <a:pt x="0" y="5131762"/>
                </a:lnTo>
                <a:lnTo>
                  <a:pt x="0" y="5104110"/>
                </a:lnTo>
                <a:lnTo>
                  <a:pt x="1030544" y="5104110"/>
                </a:lnTo>
                <a:close/>
                <a:moveTo>
                  <a:pt x="181155" y="4697450"/>
                </a:moveTo>
                <a:cubicBezTo>
                  <a:pt x="162752" y="4697450"/>
                  <a:pt x="147806" y="4712410"/>
                  <a:pt x="147806" y="4730800"/>
                </a:cubicBezTo>
                <a:cubicBezTo>
                  <a:pt x="147806" y="4749189"/>
                  <a:pt x="162752" y="4764149"/>
                  <a:pt x="181155" y="4764149"/>
                </a:cubicBezTo>
                <a:cubicBezTo>
                  <a:pt x="194593" y="4764149"/>
                  <a:pt x="206139" y="4756116"/>
                  <a:pt x="211392" y="4744627"/>
                </a:cubicBezTo>
                <a:cubicBezTo>
                  <a:pt x="213356" y="4740395"/>
                  <a:pt x="214503" y="4735736"/>
                  <a:pt x="214503" y="4730800"/>
                </a:cubicBezTo>
                <a:cubicBezTo>
                  <a:pt x="214503" y="4725863"/>
                  <a:pt x="213356" y="4721191"/>
                  <a:pt x="211392" y="4716974"/>
                </a:cubicBezTo>
                <a:cubicBezTo>
                  <a:pt x="206139" y="4705483"/>
                  <a:pt x="194593" y="4697450"/>
                  <a:pt x="181155" y="4697450"/>
                </a:cubicBezTo>
                <a:close/>
                <a:moveTo>
                  <a:pt x="4542482" y="4575991"/>
                </a:moveTo>
                <a:cubicBezTo>
                  <a:pt x="4533250" y="4575991"/>
                  <a:pt x="4524017" y="4579506"/>
                  <a:pt x="4516979" y="4586537"/>
                </a:cubicBezTo>
                <a:cubicBezTo>
                  <a:pt x="4506375" y="4597127"/>
                  <a:pt x="4503790" y="4612723"/>
                  <a:pt x="4509181" y="4625776"/>
                </a:cubicBezTo>
                <a:cubicBezTo>
                  <a:pt x="4510937" y="4630061"/>
                  <a:pt x="4513522" y="4634057"/>
                  <a:pt x="4516979" y="4637528"/>
                </a:cubicBezTo>
                <a:cubicBezTo>
                  <a:pt x="4520449" y="4640984"/>
                  <a:pt x="4524446" y="4643569"/>
                  <a:pt x="4528718" y="4645326"/>
                </a:cubicBezTo>
                <a:cubicBezTo>
                  <a:pt x="4541770" y="4650704"/>
                  <a:pt x="4557338" y="4648133"/>
                  <a:pt x="4567929" y="4637555"/>
                </a:cubicBezTo>
                <a:lnTo>
                  <a:pt x="4565081" y="4640403"/>
                </a:lnTo>
                <a:cubicBezTo>
                  <a:pt x="4565730" y="4639753"/>
                  <a:pt x="4566602" y="4638882"/>
                  <a:pt x="4567984" y="4637513"/>
                </a:cubicBezTo>
                <a:cubicBezTo>
                  <a:pt x="4568137" y="4637362"/>
                  <a:pt x="4568275" y="4637223"/>
                  <a:pt x="4568412" y="4637085"/>
                </a:cubicBezTo>
                <a:cubicBezTo>
                  <a:pt x="4582033" y="4622996"/>
                  <a:pt x="4581893" y="4600446"/>
                  <a:pt x="4567984" y="4586537"/>
                </a:cubicBezTo>
                <a:cubicBezTo>
                  <a:pt x="4560947" y="4579506"/>
                  <a:pt x="4551715" y="4575991"/>
                  <a:pt x="4542482" y="4575991"/>
                </a:cubicBezTo>
                <a:close/>
                <a:moveTo>
                  <a:pt x="4542474" y="4564940"/>
                </a:moveTo>
                <a:cubicBezTo>
                  <a:pt x="4554546" y="4564940"/>
                  <a:pt x="4566615" y="4569530"/>
                  <a:pt x="4575797" y="4578711"/>
                </a:cubicBezTo>
                <a:cubicBezTo>
                  <a:pt x="4594158" y="4597072"/>
                  <a:pt x="4594158" y="4626978"/>
                  <a:pt x="4575797" y="4645339"/>
                </a:cubicBezTo>
                <a:cubicBezTo>
                  <a:pt x="4560850" y="4660300"/>
                  <a:pt x="4538355" y="4662858"/>
                  <a:pt x="4520574" y="4653483"/>
                </a:cubicBezTo>
                <a:lnTo>
                  <a:pt x="4235863" y="4938194"/>
                </a:lnTo>
                <a:lnTo>
                  <a:pt x="3931685" y="4938194"/>
                </a:lnTo>
                <a:lnTo>
                  <a:pt x="3469694" y="5400185"/>
                </a:lnTo>
                <a:lnTo>
                  <a:pt x="3469694" y="6008541"/>
                </a:lnTo>
                <a:lnTo>
                  <a:pt x="3191980" y="6286255"/>
                </a:lnTo>
                <a:lnTo>
                  <a:pt x="1638900" y="6286255"/>
                </a:lnTo>
                <a:lnTo>
                  <a:pt x="1179177" y="5826532"/>
                </a:lnTo>
                <a:lnTo>
                  <a:pt x="0" y="5826532"/>
                </a:lnTo>
                <a:lnTo>
                  <a:pt x="0" y="5798879"/>
                </a:lnTo>
                <a:lnTo>
                  <a:pt x="1190626" y="5798879"/>
                </a:lnTo>
                <a:lnTo>
                  <a:pt x="1650349" y="6258602"/>
                </a:lnTo>
                <a:lnTo>
                  <a:pt x="3180531" y="6258602"/>
                </a:lnTo>
                <a:lnTo>
                  <a:pt x="3442042" y="5997092"/>
                </a:lnTo>
                <a:lnTo>
                  <a:pt x="3442042" y="5388736"/>
                </a:lnTo>
                <a:lnTo>
                  <a:pt x="3920223" y="4910542"/>
                </a:lnTo>
                <a:lnTo>
                  <a:pt x="4224415" y="4910542"/>
                </a:lnTo>
                <a:lnTo>
                  <a:pt x="4501024" y="4633947"/>
                </a:lnTo>
                <a:cubicBezTo>
                  <a:pt x="4491649" y="4616152"/>
                  <a:pt x="4494221" y="4593657"/>
                  <a:pt x="4509168" y="4578711"/>
                </a:cubicBezTo>
                <a:cubicBezTo>
                  <a:pt x="4518348" y="4569530"/>
                  <a:pt x="4530404" y="4564940"/>
                  <a:pt x="4542474" y="4564940"/>
                </a:cubicBezTo>
                <a:close/>
                <a:moveTo>
                  <a:pt x="4938556" y="4544463"/>
                </a:moveTo>
                <a:cubicBezTo>
                  <a:pt x="4919670" y="4544463"/>
                  <a:pt x="4904309" y="4559823"/>
                  <a:pt x="4904309" y="4578711"/>
                </a:cubicBezTo>
                <a:cubicBezTo>
                  <a:pt x="4904309" y="4597611"/>
                  <a:pt x="4919670" y="4612958"/>
                  <a:pt x="4938556" y="4612958"/>
                </a:cubicBezTo>
                <a:cubicBezTo>
                  <a:pt x="4952520" y="4612958"/>
                  <a:pt x="4964509" y="4604538"/>
                  <a:pt x="4969845" y="4592538"/>
                </a:cubicBezTo>
                <a:cubicBezTo>
                  <a:pt x="4971712" y="4588292"/>
                  <a:pt x="4972818" y="4583647"/>
                  <a:pt x="4972818" y="4578711"/>
                </a:cubicBezTo>
                <a:cubicBezTo>
                  <a:pt x="4972818" y="4573789"/>
                  <a:pt x="4971712" y="4569115"/>
                  <a:pt x="4969845" y="4564885"/>
                </a:cubicBezTo>
                <a:cubicBezTo>
                  <a:pt x="4964509" y="4552883"/>
                  <a:pt x="4952520" y="4544463"/>
                  <a:pt x="4938556" y="4544463"/>
                </a:cubicBezTo>
                <a:close/>
                <a:moveTo>
                  <a:pt x="4938556" y="4533955"/>
                </a:moveTo>
                <a:cubicBezTo>
                  <a:pt x="4958383" y="4533955"/>
                  <a:pt x="4975044" y="4546993"/>
                  <a:pt x="4980920" y="4564885"/>
                </a:cubicBezTo>
                <a:lnTo>
                  <a:pt x="5756754" y="4564885"/>
                </a:lnTo>
                <a:lnTo>
                  <a:pt x="6705043" y="5513173"/>
                </a:lnTo>
                <a:lnTo>
                  <a:pt x="6705043" y="6245965"/>
                </a:lnTo>
                <a:lnTo>
                  <a:pt x="6980380" y="6521302"/>
                </a:lnTo>
                <a:lnTo>
                  <a:pt x="8356094" y="6521302"/>
                </a:lnTo>
                <a:lnTo>
                  <a:pt x="8485177" y="6650385"/>
                </a:lnTo>
                <a:lnTo>
                  <a:pt x="8485177" y="6858001"/>
                </a:lnTo>
                <a:lnTo>
                  <a:pt x="8457525" y="6858001"/>
                </a:lnTo>
                <a:lnTo>
                  <a:pt x="8457525" y="6661832"/>
                </a:lnTo>
                <a:lnTo>
                  <a:pt x="8344647" y="6548954"/>
                </a:lnTo>
                <a:lnTo>
                  <a:pt x="6968931" y="6548954"/>
                </a:lnTo>
                <a:lnTo>
                  <a:pt x="6677391" y="6257414"/>
                </a:lnTo>
                <a:lnTo>
                  <a:pt x="6677391" y="5524621"/>
                </a:lnTo>
                <a:lnTo>
                  <a:pt x="5745305" y="4592538"/>
                </a:lnTo>
                <a:lnTo>
                  <a:pt x="4980920" y="4592538"/>
                </a:lnTo>
                <a:cubicBezTo>
                  <a:pt x="4975044" y="4610428"/>
                  <a:pt x="4958383" y="4623479"/>
                  <a:pt x="4938556" y="4623479"/>
                </a:cubicBezTo>
                <a:cubicBezTo>
                  <a:pt x="4913876" y="4623479"/>
                  <a:pt x="4893801" y="4603391"/>
                  <a:pt x="4893801" y="4578711"/>
                </a:cubicBezTo>
                <a:cubicBezTo>
                  <a:pt x="4893801" y="4554030"/>
                  <a:pt x="4913876" y="4533955"/>
                  <a:pt x="4938556" y="4533955"/>
                </a:cubicBezTo>
                <a:close/>
                <a:moveTo>
                  <a:pt x="2985774" y="4479148"/>
                </a:moveTo>
                <a:cubicBezTo>
                  <a:pt x="2965892" y="4479148"/>
                  <a:pt x="2949729" y="4495324"/>
                  <a:pt x="2949729" y="4515234"/>
                </a:cubicBezTo>
                <a:cubicBezTo>
                  <a:pt x="2949729" y="4530208"/>
                  <a:pt x="2958910" y="4543066"/>
                  <a:pt x="2971948" y="4548487"/>
                </a:cubicBezTo>
                <a:cubicBezTo>
                  <a:pt x="2976220" y="4550284"/>
                  <a:pt x="2980865" y="4551279"/>
                  <a:pt x="2985774" y="4551279"/>
                </a:cubicBezTo>
                <a:cubicBezTo>
                  <a:pt x="2990682" y="4551279"/>
                  <a:pt x="2995327" y="4550284"/>
                  <a:pt x="2999601" y="4548487"/>
                </a:cubicBezTo>
                <a:cubicBezTo>
                  <a:pt x="3012639" y="4543066"/>
                  <a:pt x="3021819" y="4530208"/>
                  <a:pt x="3021819" y="4515234"/>
                </a:cubicBezTo>
                <a:cubicBezTo>
                  <a:pt x="3021819" y="4495324"/>
                  <a:pt x="3005657" y="4479148"/>
                  <a:pt x="2985774" y="4479148"/>
                </a:cubicBezTo>
                <a:close/>
                <a:moveTo>
                  <a:pt x="2985774" y="4468101"/>
                </a:moveTo>
                <a:cubicBezTo>
                  <a:pt x="3011753" y="4468101"/>
                  <a:pt x="3032894" y="4489240"/>
                  <a:pt x="3032894" y="4515234"/>
                </a:cubicBezTo>
                <a:cubicBezTo>
                  <a:pt x="3032894" y="4536360"/>
                  <a:pt x="3018805" y="4554058"/>
                  <a:pt x="2999601" y="4560018"/>
                </a:cubicBezTo>
                <a:lnTo>
                  <a:pt x="2999601" y="4722698"/>
                </a:lnTo>
                <a:lnTo>
                  <a:pt x="2915454" y="4806844"/>
                </a:lnTo>
                <a:lnTo>
                  <a:pt x="2095168" y="4806844"/>
                </a:lnTo>
                <a:lnTo>
                  <a:pt x="1974189" y="4685864"/>
                </a:lnTo>
                <a:lnTo>
                  <a:pt x="1359997" y="4685864"/>
                </a:lnTo>
                <a:lnTo>
                  <a:pt x="1040278" y="5005597"/>
                </a:lnTo>
                <a:lnTo>
                  <a:pt x="0" y="5005597"/>
                </a:lnTo>
                <a:lnTo>
                  <a:pt x="0" y="4977944"/>
                </a:lnTo>
                <a:lnTo>
                  <a:pt x="1028817" y="4977944"/>
                </a:lnTo>
                <a:lnTo>
                  <a:pt x="1348549" y="4658211"/>
                </a:lnTo>
                <a:lnTo>
                  <a:pt x="1985636" y="4658211"/>
                </a:lnTo>
                <a:lnTo>
                  <a:pt x="2106616" y="4779191"/>
                </a:lnTo>
                <a:lnTo>
                  <a:pt x="2904006" y="4779191"/>
                </a:lnTo>
                <a:lnTo>
                  <a:pt x="2971948" y="4711249"/>
                </a:lnTo>
                <a:lnTo>
                  <a:pt x="2971948" y="4560018"/>
                </a:lnTo>
                <a:cubicBezTo>
                  <a:pt x="2952742" y="4554058"/>
                  <a:pt x="2938655" y="4536360"/>
                  <a:pt x="2938655" y="4515234"/>
                </a:cubicBezTo>
                <a:cubicBezTo>
                  <a:pt x="2938655" y="4489240"/>
                  <a:pt x="2959794" y="4468101"/>
                  <a:pt x="2985774" y="4468101"/>
                </a:cubicBezTo>
                <a:close/>
                <a:moveTo>
                  <a:pt x="2126443" y="4400186"/>
                </a:moveTo>
                <a:cubicBezTo>
                  <a:pt x="2112990" y="4400186"/>
                  <a:pt x="2101446" y="4408219"/>
                  <a:pt x="2096178" y="4419708"/>
                </a:cubicBezTo>
                <a:cubicBezTo>
                  <a:pt x="2094241" y="4423940"/>
                  <a:pt x="2093095" y="4428599"/>
                  <a:pt x="2093095" y="4433535"/>
                </a:cubicBezTo>
                <a:cubicBezTo>
                  <a:pt x="2093095" y="4438470"/>
                  <a:pt x="2094241" y="4443130"/>
                  <a:pt x="2096178" y="4447361"/>
                </a:cubicBezTo>
                <a:cubicBezTo>
                  <a:pt x="2101446" y="4458850"/>
                  <a:pt x="2112990" y="4466883"/>
                  <a:pt x="2126443" y="4466883"/>
                </a:cubicBezTo>
                <a:cubicBezTo>
                  <a:pt x="2144832" y="4466883"/>
                  <a:pt x="2159792" y="4451923"/>
                  <a:pt x="2159792" y="4433535"/>
                </a:cubicBezTo>
                <a:cubicBezTo>
                  <a:pt x="2159792" y="4415146"/>
                  <a:pt x="2144832" y="4400186"/>
                  <a:pt x="2126443" y="4400186"/>
                </a:cubicBezTo>
                <a:close/>
                <a:moveTo>
                  <a:pt x="2126443" y="4389941"/>
                </a:moveTo>
                <a:cubicBezTo>
                  <a:pt x="2150473" y="4389941"/>
                  <a:pt x="2170024" y="4409505"/>
                  <a:pt x="2170024" y="4433535"/>
                </a:cubicBezTo>
                <a:cubicBezTo>
                  <a:pt x="2170024" y="4457564"/>
                  <a:pt x="2150473" y="4477128"/>
                  <a:pt x="2126443" y="4477128"/>
                </a:cubicBezTo>
                <a:cubicBezTo>
                  <a:pt x="2107266" y="4477128"/>
                  <a:pt x="2091131" y="4464588"/>
                  <a:pt x="2085310" y="4447361"/>
                </a:cubicBezTo>
                <a:lnTo>
                  <a:pt x="1007426" y="4447361"/>
                </a:lnTo>
                <a:lnTo>
                  <a:pt x="710162" y="4744627"/>
                </a:lnTo>
                <a:lnTo>
                  <a:pt x="222273" y="4744627"/>
                </a:lnTo>
                <a:cubicBezTo>
                  <a:pt x="216453" y="4761867"/>
                  <a:pt x="200331" y="4774379"/>
                  <a:pt x="181155" y="4774379"/>
                </a:cubicBezTo>
                <a:cubicBezTo>
                  <a:pt x="157111" y="4774379"/>
                  <a:pt x="137561" y="4754830"/>
                  <a:pt x="137561" y="4730800"/>
                </a:cubicBezTo>
                <a:cubicBezTo>
                  <a:pt x="137561" y="4706756"/>
                  <a:pt x="157111" y="4687205"/>
                  <a:pt x="181155" y="4687205"/>
                </a:cubicBezTo>
                <a:cubicBezTo>
                  <a:pt x="200331" y="4687205"/>
                  <a:pt x="216453" y="4699745"/>
                  <a:pt x="222273" y="4716974"/>
                </a:cubicBezTo>
                <a:lnTo>
                  <a:pt x="698713" y="4716974"/>
                </a:lnTo>
                <a:lnTo>
                  <a:pt x="995965" y="4419708"/>
                </a:lnTo>
                <a:lnTo>
                  <a:pt x="2085310" y="4419708"/>
                </a:lnTo>
                <a:cubicBezTo>
                  <a:pt x="2091131" y="4402481"/>
                  <a:pt x="2107266" y="4389941"/>
                  <a:pt x="2126443" y="4389941"/>
                </a:cubicBezTo>
                <a:close/>
                <a:moveTo>
                  <a:pt x="2378548" y="4330257"/>
                </a:moveTo>
                <a:cubicBezTo>
                  <a:pt x="2371694" y="4328956"/>
                  <a:pt x="2364532" y="4329651"/>
                  <a:pt x="2358006" y="4332341"/>
                </a:cubicBezTo>
                <a:cubicBezTo>
                  <a:pt x="2353720" y="4334110"/>
                  <a:pt x="2349724" y="4336696"/>
                  <a:pt x="2346253" y="4340152"/>
                </a:cubicBezTo>
                <a:cubicBezTo>
                  <a:pt x="2342797" y="4343623"/>
                  <a:pt x="2340211" y="4347619"/>
                  <a:pt x="2338455" y="4351904"/>
                </a:cubicBezTo>
                <a:cubicBezTo>
                  <a:pt x="2333187" y="4364666"/>
                  <a:pt x="2335537" y="4379861"/>
                  <a:pt x="2345562" y="4390452"/>
                </a:cubicBezTo>
                <a:cubicBezTo>
                  <a:pt x="2345797" y="4390687"/>
                  <a:pt x="2346018" y="4390922"/>
                  <a:pt x="2346253" y="4391157"/>
                </a:cubicBezTo>
                <a:cubicBezTo>
                  <a:pt x="2360314" y="4405219"/>
                  <a:pt x="2383184" y="4405219"/>
                  <a:pt x="2397244" y="4391157"/>
                </a:cubicBezTo>
                <a:cubicBezTo>
                  <a:pt x="2411305" y="4377081"/>
                  <a:pt x="2411305" y="4354213"/>
                  <a:pt x="2397244" y="4340152"/>
                </a:cubicBezTo>
                <a:cubicBezTo>
                  <a:pt x="2391949" y="4334856"/>
                  <a:pt x="2385402" y="4331559"/>
                  <a:pt x="2378548" y="4330257"/>
                </a:cubicBezTo>
                <a:close/>
                <a:moveTo>
                  <a:pt x="4366038" y="4232652"/>
                </a:moveTo>
                <a:lnTo>
                  <a:pt x="4366618" y="4347812"/>
                </a:lnTo>
                <a:lnTo>
                  <a:pt x="4251459" y="4348392"/>
                </a:lnTo>
                <a:lnTo>
                  <a:pt x="4250878" y="4233233"/>
                </a:lnTo>
                <a:close/>
                <a:moveTo>
                  <a:pt x="4525828" y="4231851"/>
                </a:moveTo>
                <a:lnTo>
                  <a:pt x="4526408" y="4347011"/>
                </a:lnTo>
                <a:lnTo>
                  <a:pt x="4411250" y="4347591"/>
                </a:lnTo>
                <a:lnTo>
                  <a:pt x="4410669" y="4232432"/>
                </a:lnTo>
                <a:close/>
                <a:moveTo>
                  <a:pt x="4685619" y="4231063"/>
                </a:moveTo>
                <a:lnTo>
                  <a:pt x="4686199" y="4346222"/>
                </a:lnTo>
                <a:lnTo>
                  <a:pt x="4571040" y="4346803"/>
                </a:lnTo>
                <a:lnTo>
                  <a:pt x="4570459" y="4231644"/>
                </a:lnTo>
                <a:close/>
                <a:moveTo>
                  <a:pt x="4845423" y="4230275"/>
                </a:moveTo>
                <a:lnTo>
                  <a:pt x="4845989" y="4345420"/>
                </a:lnTo>
                <a:lnTo>
                  <a:pt x="4730831" y="4345987"/>
                </a:lnTo>
                <a:lnTo>
                  <a:pt x="4730263" y="4230841"/>
                </a:lnTo>
                <a:close/>
                <a:moveTo>
                  <a:pt x="5005227" y="4229473"/>
                </a:moveTo>
                <a:lnTo>
                  <a:pt x="5005793" y="4344631"/>
                </a:lnTo>
                <a:lnTo>
                  <a:pt x="4890621" y="4345199"/>
                </a:lnTo>
                <a:lnTo>
                  <a:pt x="4890053" y="4230040"/>
                </a:lnTo>
                <a:close/>
                <a:moveTo>
                  <a:pt x="5165031" y="4228685"/>
                </a:moveTo>
                <a:lnTo>
                  <a:pt x="5165597" y="4343830"/>
                </a:lnTo>
                <a:lnTo>
                  <a:pt x="5050410" y="4344396"/>
                </a:lnTo>
                <a:lnTo>
                  <a:pt x="5049844" y="4229251"/>
                </a:lnTo>
                <a:close/>
                <a:moveTo>
                  <a:pt x="5324793" y="4227855"/>
                </a:moveTo>
                <a:lnTo>
                  <a:pt x="5325374" y="4343027"/>
                </a:lnTo>
                <a:lnTo>
                  <a:pt x="5210215" y="4343608"/>
                </a:lnTo>
                <a:lnTo>
                  <a:pt x="5209634" y="4228436"/>
                </a:lnTo>
                <a:close/>
                <a:moveTo>
                  <a:pt x="5484570" y="4227054"/>
                </a:moveTo>
                <a:lnTo>
                  <a:pt x="5485164" y="4342239"/>
                </a:lnTo>
                <a:lnTo>
                  <a:pt x="5370019" y="4342834"/>
                </a:lnTo>
                <a:lnTo>
                  <a:pt x="5369425" y="4227647"/>
                </a:lnTo>
                <a:close/>
                <a:moveTo>
                  <a:pt x="5644387" y="4226279"/>
                </a:moveTo>
                <a:lnTo>
                  <a:pt x="5644955" y="4341438"/>
                </a:lnTo>
                <a:lnTo>
                  <a:pt x="5529795" y="4342006"/>
                </a:lnTo>
                <a:lnTo>
                  <a:pt x="5529229" y="4226846"/>
                </a:lnTo>
                <a:close/>
                <a:moveTo>
                  <a:pt x="5804178" y="4225463"/>
                </a:moveTo>
                <a:lnTo>
                  <a:pt x="5804759" y="4340650"/>
                </a:lnTo>
                <a:lnTo>
                  <a:pt x="5689587" y="4341230"/>
                </a:lnTo>
                <a:lnTo>
                  <a:pt x="5689006" y="4226043"/>
                </a:lnTo>
                <a:close/>
                <a:moveTo>
                  <a:pt x="5963968" y="4224689"/>
                </a:moveTo>
                <a:lnTo>
                  <a:pt x="5964536" y="4339848"/>
                </a:lnTo>
                <a:lnTo>
                  <a:pt x="5849376" y="4340415"/>
                </a:lnTo>
                <a:lnTo>
                  <a:pt x="5848810" y="4225255"/>
                </a:lnTo>
                <a:close/>
                <a:moveTo>
                  <a:pt x="3947973" y="4224661"/>
                </a:moveTo>
                <a:cubicBezTo>
                  <a:pt x="3932984" y="4224661"/>
                  <a:pt x="3920126" y="4233841"/>
                  <a:pt x="3914706" y="4246881"/>
                </a:cubicBezTo>
                <a:cubicBezTo>
                  <a:pt x="3912909" y="4251153"/>
                  <a:pt x="3911913" y="4255798"/>
                  <a:pt x="3911913" y="4260707"/>
                </a:cubicBezTo>
                <a:cubicBezTo>
                  <a:pt x="3911913" y="4265615"/>
                  <a:pt x="3912909" y="4270260"/>
                  <a:pt x="3914706" y="4274533"/>
                </a:cubicBezTo>
                <a:cubicBezTo>
                  <a:pt x="3920126" y="4287571"/>
                  <a:pt x="3932984" y="4296751"/>
                  <a:pt x="3947973" y="4296751"/>
                </a:cubicBezTo>
                <a:cubicBezTo>
                  <a:pt x="3967868" y="4296751"/>
                  <a:pt x="3984032" y="4280589"/>
                  <a:pt x="3984032" y="4260707"/>
                </a:cubicBezTo>
                <a:cubicBezTo>
                  <a:pt x="3984032" y="4240825"/>
                  <a:pt x="3967868" y="4224661"/>
                  <a:pt x="3947973" y="4224661"/>
                </a:cubicBezTo>
                <a:close/>
                <a:moveTo>
                  <a:pt x="6123759" y="4223873"/>
                </a:moveTo>
                <a:lnTo>
                  <a:pt x="6124340" y="4339046"/>
                </a:lnTo>
                <a:lnTo>
                  <a:pt x="6009180" y="4339626"/>
                </a:lnTo>
                <a:lnTo>
                  <a:pt x="6008600" y="4224454"/>
                </a:lnTo>
                <a:close/>
                <a:moveTo>
                  <a:pt x="3947973" y="4213586"/>
                </a:moveTo>
                <a:cubicBezTo>
                  <a:pt x="3973952" y="4213586"/>
                  <a:pt x="3995093" y="4234727"/>
                  <a:pt x="3995093" y="4260707"/>
                </a:cubicBezTo>
                <a:cubicBezTo>
                  <a:pt x="3995093" y="4286686"/>
                  <a:pt x="3973952" y="4307827"/>
                  <a:pt x="3947973" y="4307827"/>
                </a:cubicBezTo>
                <a:cubicBezTo>
                  <a:pt x="3926832" y="4307827"/>
                  <a:pt x="3909120" y="4293738"/>
                  <a:pt x="3903175" y="4274533"/>
                </a:cubicBezTo>
                <a:lnTo>
                  <a:pt x="3848727" y="4274533"/>
                </a:lnTo>
                <a:lnTo>
                  <a:pt x="3690915" y="4432359"/>
                </a:lnTo>
                <a:lnTo>
                  <a:pt x="3690915" y="4916265"/>
                </a:lnTo>
                <a:lnTo>
                  <a:pt x="3537553" y="5069626"/>
                </a:lnTo>
                <a:cubicBezTo>
                  <a:pt x="3546914" y="5087406"/>
                  <a:pt x="3544356" y="5109901"/>
                  <a:pt x="3529409" y="5124848"/>
                </a:cubicBezTo>
                <a:cubicBezTo>
                  <a:pt x="3511048" y="5143209"/>
                  <a:pt x="3481141" y="5143209"/>
                  <a:pt x="3462780" y="5124848"/>
                </a:cubicBezTo>
                <a:cubicBezTo>
                  <a:pt x="3444405" y="5106487"/>
                  <a:pt x="3444405" y="5076567"/>
                  <a:pt x="3462780" y="5058219"/>
                </a:cubicBezTo>
                <a:cubicBezTo>
                  <a:pt x="3471906" y="5049095"/>
                  <a:pt x="3483838" y="5044586"/>
                  <a:pt x="3495798" y="5044586"/>
                </a:cubicBezTo>
                <a:cubicBezTo>
                  <a:pt x="3503430" y="5044586"/>
                  <a:pt x="3511076" y="5046412"/>
                  <a:pt x="3518003" y="5050062"/>
                </a:cubicBezTo>
                <a:lnTo>
                  <a:pt x="3663262" y="4904817"/>
                </a:lnTo>
                <a:lnTo>
                  <a:pt x="3663262" y="4420897"/>
                </a:lnTo>
                <a:lnTo>
                  <a:pt x="3837279" y="4246881"/>
                </a:lnTo>
                <a:lnTo>
                  <a:pt x="3903175" y="4246881"/>
                </a:lnTo>
                <a:cubicBezTo>
                  <a:pt x="3909120" y="4227675"/>
                  <a:pt x="3926832" y="4213586"/>
                  <a:pt x="3947973" y="4213586"/>
                </a:cubicBezTo>
                <a:close/>
                <a:moveTo>
                  <a:pt x="2396885" y="4152074"/>
                </a:moveTo>
                <a:cubicBezTo>
                  <a:pt x="2376988" y="4152074"/>
                  <a:pt x="2360827" y="4168223"/>
                  <a:pt x="2360827" y="4188118"/>
                </a:cubicBezTo>
                <a:cubicBezTo>
                  <a:pt x="2360827" y="4208000"/>
                  <a:pt x="2376988" y="4224164"/>
                  <a:pt x="2396885" y="4224164"/>
                </a:cubicBezTo>
                <a:cubicBezTo>
                  <a:pt x="2411873" y="4224164"/>
                  <a:pt x="2424731" y="4214982"/>
                  <a:pt x="2430151" y="4201944"/>
                </a:cubicBezTo>
                <a:cubicBezTo>
                  <a:pt x="2431948" y="4197672"/>
                  <a:pt x="2432944" y="4193027"/>
                  <a:pt x="2432944" y="4188118"/>
                </a:cubicBezTo>
                <a:cubicBezTo>
                  <a:pt x="2432944" y="4183223"/>
                  <a:pt x="2431948" y="4178565"/>
                  <a:pt x="2430151" y="4174292"/>
                </a:cubicBezTo>
                <a:cubicBezTo>
                  <a:pt x="2424731" y="4161241"/>
                  <a:pt x="2411873" y="4152074"/>
                  <a:pt x="2396885" y="4152074"/>
                </a:cubicBezTo>
                <a:close/>
                <a:moveTo>
                  <a:pt x="0" y="4108618"/>
                </a:moveTo>
                <a:lnTo>
                  <a:pt x="1318518" y="4108618"/>
                </a:lnTo>
                <a:lnTo>
                  <a:pt x="1456781" y="4246881"/>
                </a:lnTo>
                <a:lnTo>
                  <a:pt x="2272532" y="4246881"/>
                </a:lnTo>
                <a:lnTo>
                  <a:pt x="2349834" y="4324196"/>
                </a:lnTo>
                <a:cubicBezTo>
                  <a:pt x="2356775" y="4320547"/>
                  <a:pt x="2364421" y="4318708"/>
                  <a:pt x="2372053" y="4318708"/>
                </a:cubicBezTo>
                <a:cubicBezTo>
                  <a:pt x="2384013" y="4318708"/>
                  <a:pt x="2395945" y="4323215"/>
                  <a:pt x="2405071" y="4332326"/>
                </a:cubicBezTo>
                <a:cubicBezTo>
                  <a:pt x="2423432" y="4350702"/>
                  <a:pt x="2423432" y="4380607"/>
                  <a:pt x="2405071" y="4398970"/>
                </a:cubicBezTo>
                <a:cubicBezTo>
                  <a:pt x="2386695" y="4417331"/>
                  <a:pt x="2356803" y="4417331"/>
                  <a:pt x="2338442" y="4398970"/>
                </a:cubicBezTo>
                <a:cubicBezTo>
                  <a:pt x="2323482" y="4384023"/>
                  <a:pt x="2320924" y="4361528"/>
                  <a:pt x="2330297" y="4343747"/>
                </a:cubicBezTo>
                <a:lnTo>
                  <a:pt x="2261083" y="4274533"/>
                </a:lnTo>
                <a:lnTo>
                  <a:pt x="1445332" y="4274533"/>
                </a:lnTo>
                <a:lnTo>
                  <a:pt x="1307057" y="4136270"/>
                </a:lnTo>
                <a:lnTo>
                  <a:pt x="0" y="4136270"/>
                </a:lnTo>
                <a:close/>
                <a:moveTo>
                  <a:pt x="1539677" y="4050592"/>
                </a:moveTo>
                <a:cubicBezTo>
                  <a:pt x="1530444" y="4050592"/>
                  <a:pt x="1521211" y="4054108"/>
                  <a:pt x="1514173" y="4061138"/>
                </a:cubicBezTo>
                <a:cubicBezTo>
                  <a:pt x="1500307" y="4075005"/>
                  <a:pt x="1500127" y="4097460"/>
                  <a:pt x="1513621" y="4111562"/>
                </a:cubicBezTo>
                <a:cubicBezTo>
                  <a:pt x="1513690" y="4111631"/>
                  <a:pt x="1513760" y="4111701"/>
                  <a:pt x="1513828" y="4111769"/>
                </a:cubicBezTo>
                <a:cubicBezTo>
                  <a:pt x="1513953" y="4111880"/>
                  <a:pt x="1514063" y="4112004"/>
                  <a:pt x="1514188" y="4112115"/>
                </a:cubicBezTo>
                <a:cubicBezTo>
                  <a:pt x="1514216" y="4112142"/>
                  <a:pt x="1514243" y="4112170"/>
                  <a:pt x="1514271" y="4112199"/>
                </a:cubicBezTo>
                <a:cubicBezTo>
                  <a:pt x="1524862" y="4122735"/>
                  <a:pt x="1540417" y="4125305"/>
                  <a:pt x="1553440" y="4119927"/>
                </a:cubicBezTo>
                <a:cubicBezTo>
                  <a:pt x="1557714" y="4118171"/>
                  <a:pt x="1561708" y="4115586"/>
                  <a:pt x="1565179" y="4112129"/>
                </a:cubicBezTo>
                <a:cubicBezTo>
                  <a:pt x="1568635" y="4108659"/>
                  <a:pt x="1571235" y="4104662"/>
                  <a:pt x="1572977" y="4100377"/>
                </a:cubicBezTo>
                <a:cubicBezTo>
                  <a:pt x="1578370" y="4087325"/>
                  <a:pt x="1575770" y="4071729"/>
                  <a:pt x="1565179" y="4061138"/>
                </a:cubicBezTo>
                <a:cubicBezTo>
                  <a:pt x="1558142" y="4054108"/>
                  <a:pt x="1548910" y="4050592"/>
                  <a:pt x="1539677" y="4050592"/>
                </a:cubicBezTo>
                <a:close/>
                <a:moveTo>
                  <a:pt x="6008890" y="4048569"/>
                </a:moveTo>
                <a:lnTo>
                  <a:pt x="6124063" y="4048569"/>
                </a:lnTo>
                <a:lnTo>
                  <a:pt x="6124063" y="4163729"/>
                </a:lnTo>
                <a:lnTo>
                  <a:pt x="6008890" y="4163729"/>
                </a:lnTo>
                <a:close/>
                <a:moveTo>
                  <a:pt x="5849114" y="4048569"/>
                </a:moveTo>
                <a:lnTo>
                  <a:pt x="5964273" y="4048569"/>
                </a:lnTo>
                <a:lnTo>
                  <a:pt x="5964273" y="4163729"/>
                </a:lnTo>
                <a:lnTo>
                  <a:pt x="5849114" y="4163729"/>
                </a:lnTo>
                <a:close/>
                <a:moveTo>
                  <a:pt x="5689309" y="4048569"/>
                </a:moveTo>
                <a:lnTo>
                  <a:pt x="5804469" y="4048569"/>
                </a:lnTo>
                <a:lnTo>
                  <a:pt x="5804469" y="4163729"/>
                </a:lnTo>
                <a:lnTo>
                  <a:pt x="5689309" y="4163729"/>
                </a:lnTo>
                <a:close/>
                <a:moveTo>
                  <a:pt x="5529520" y="4048569"/>
                </a:moveTo>
                <a:lnTo>
                  <a:pt x="5644678" y="4048569"/>
                </a:lnTo>
                <a:lnTo>
                  <a:pt x="5644678" y="4163729"/>
                </a:lnTo>
                <a:lnTo>
                  <a:pt x="5529520" y="4163729"/>
                </a:lnTo>
                <a:close/>
                <a:moveTo>
                  <a:pt x="5369715" y="4048569"/>
                </a:moveTo>
                <a:lnTo>
                  <a:pt x="5484873" y="4048569"/>
                </a:lnTo>
                <a:lnTo>
                  <a:pt x="5484873" y="4163729"/>
                </a:lnTo>
                <a:lnTo>
                  <a:pt x="5369715" y="4163729"/>
                </a:lnTo>
                <a:close/>
                <a:moveTo>
                  <a:pt x="5209924" y="4048569"/>
                </a:moveTo>
                <a:lnTo>
                  <a:pt x="5325084" y="4048569"/>
                </a:lnTo>
                <a:lnTo>
                  <a:pt x="5325084" y="4163729"/>
                </a:lnTo>
                <a:lnTo>
                  <a:pt x="5209924" y="4163729"/>
                </a:lnTo>
                <a:close/>
                <a:moveTo>
                  <a:pt x="5050120" y="4048569"/>
                </a:moveTo>
                <a:lnTo>
                  <a:pt x="5165280" y="4048569"/>
                </a:lnTo>
                <a:lnTo>
                  <a:pt x="5165280" y="4163729"/>
                </a:lnTo>
                <a:lnTo>
                  <a:pt x="5050120" y="4163729"/>
                </a:lnTo>
                <a:close/>
                <a:moveTo>
                  <a:pt x="4890330" y="4048569"/>
                </a:moveTo>
                <a:lnTo>
                  <a:pt x="5005490" y="4048569"/>
                </a:lnTo>
                <a:lnTo>
                  <a:pt x="5005490" y="4163729"/>
                </a:lnTo>
                <a:lnTo>
                  <a:pt x="4890330" y="4163729"/>
                </a:lnTo>
                <a:close/>
                <a:moveTo>
                  <a:pt x="4730554" y="4048569"/>
                </a:moveTo>
                <a:lnTo>
                  <a:pt x="4845713" y="4048569"/>
                </a:lnTo>
                <a:lnTo>
                  <a:pt x="4845713" y="4163729"/>
                </a:lnTo>
                <a:lnTo>
                  <a:pt x="4730554" y="4163729"/>
                </a:lnTo>
                <a:close/>
                <a:moveTo>
                  <a:pt x="4570750" y="4048569"/>
                </a:moveTo>
                <a:lnTo>
                  <a:pt x="4685909" y="4048569"/>
                </a:lnTo>
                <a:lnTo>
                  <a:pt x="4685909" y="4163729"/>
                </a:lnTo>
                <a:lnTo>
                  <a:pt x="4570750" y="4163729"/>
                </a:lnTo>
                <a:close/>
                <a:moveTo>
                  <a:pt x="4410945" y="4048569"/>
                </a:moveTo>
                <a:lnTo>
                  <a:pt x="4526105" y="4048569"/>
                </a:lnTo>
                <a:lnTo>
                  <a:pt x="4526105" y="4163729"/>
                </a:lnTo>
                <a:lnTo>
                  <a:pt x="4410945" y="4163729"/>
                </a:lnTo>
                <a:close/>
                <a:moveTo>
                  <a:pt x="4251141" y="4048569"/>
                </a:moveTo>
                <a:lnTo>
                  <a:pt x="4366314" y="4048569"/>
                </a:lnTo>
                <a:lnTo>
                  <a:pt x="4366314" y="4163729"/>
                </a:lnTo>
                <a:lnTo>
                  <a:pt x="4251141" y="4163729"/>
                </a:lnTo>
                <a:close/>
                <a:moveTo>
                  <a:pt x="6434159" y="4017253"/>
                </a:moveTo>
                <a:cubicBezTo>
                  <a:pt x="6414277" y="4017253"/>
                  <a:pt x="6398100" y="4033416"/>
                  <a:pt x="6398100" y="4053313"/>
                </a:cubicBezTo>
                <a:cubicBezTo>
                  <a:pt x="6398100" y="4073208"/>
                  <a:pt x="6414277" y="4089371"/>
                  <a:pt x="6434159" y="4089371"/>
                </a:cubicBezTo>
                <a:cubicBezTo>
                  <a:pt x="6449146" y="4089371"/>
                  <a:pt x="6462005" y="4080190"/>
                  <a:pt x="6467439" y="4067139"/>
                </a:cubicBezTo>
                <a:cubicBezTo>
                  <a:pt x="6469209" y="4062880"/>
                  <a:pt x="6470205" y="4058206"/>
                  <a:pt x="6470205" y="4053313"/>
                </a:cubicBezTo>
                <a:cubicBezTo>
                  <a:pt x="6470205" y="4048418"/>
                  <a:pt x="6469209" y="4043744"/>
                  <a:pt x="6467439" y="4039487"/>
                </a:cubicBezTo>
                <a:cubicBezTo>
                  <a:pt x="6462005" y="4026447"/>
                  <a:pt x="6449146" y="4017253"/>
                  <a:pt x="6434159" y="4017253"/>
                </a:cubicBezTo>
                <a:close/>
                <a:moveTo>
                  <a:pt x="3947973" y="4017253"/>
                </a:moveTo>
                <a:cubicBezTo>
                  <a:pt x="3932984" y="4017253"/>
                  <a:pt x="3920126" y="4026447"/>
                  <a:pt x="3914706" y="4039487"/>
                </a:cubicBezTo>
                <a:cubicBezTo>
                  <a:pt x="3912909" y="4043744"/>
                  <a:pt x="3911913" y="4048418"/>
                  <a:pt x="3911913" y="4053313"/>
                </a:cubicBezTo>
                <a:cubicBezTo>
                  <a:pt x="3911913" y="4058206"/>
                  <a:pt x="3912909" y="4062880"/>
                  <a:pt x="3914706" y="4067139"/>
                </a:cubicBezTo>
                <a:cubicBezTo>
                  <a:pt x="3920126" y="4080190"/>
                  <a:pt x="3932984" y="4089371"/>
                  <a:pt x="3947973" y="4089371"/>
                </a:cubicBezTo>
                <a:cubicBezTo>
                  <a:pt x="3967868" y="4089371"/>
                  <a:pt x="3984032" y="4073208"/>
                  <a:pt x="3984032" y="4053313"/>
                </a:cubicBezTo>
                <a:cubicBezTo>
                  <a:pt x="3984032" y="4033416"/>
                  <a:pt x="3967868" y="4017253"/>
                  <a:pt x="3947973" y="4017253"/>
                </a:cubicBezTo>
                <a:close/>
                <a:moveTo>
                  <a:pt x="6434159" y="4006192"/>
                </a:moveTo>
                <a:cubicBezTo>
                  <a:pt x="6455285" y="4006192"/>
                  <a:pt x="6473025" y="4020281"/>
                  <a:pt x="6478956" y="4039487"/>
                </a:cubicBezTo>
                <a:lnTo>
                  <a:pt x="6987293" y="4039487"/>
                </a:lnTo>
                <a:lnTo>
                  <a:pt x="7175137" y="4227329"/>
                </a:lnTo>
                <a:lnTo>
                  <a:pt x="7175137" y="4683596"/>
                </a:lnTo>
                <a:lnTo>
                  <a:pt x="7645231" y="5153690"/>
                </a:lnTo>
                <a:lnTo>
                  <a:pt x="7645231" y="5775872"/>
                </a:lnTo>
                <a:lnTo>
                  <a:pt x="8100309" y="6230950"/>
                </a:lnTo>
                <a:lnTo>
                  <a:pt x="9641938" y="6230950"/>
                </a:lnTo>
                <a:lnTo>
                  <a:pt x="9999154" y="6588166"/>
                </a:lnTo>
                <a:lnTo>
                  <a:pt x="9999154" y="6858001"/>
                </a:lnTo>
                <a:lnTo>
                  <a:pt x="9971502" y="6858001"/>
                </a:lnTo>
                <a:lnTo>
                  <a:pt x="9971502" y="6599614"/>
                </a:lnTo>
                <a:lnTo>
                  <a:pt x="9630491" y="6258602"/>
                </a:lnTo>
                <a:lnTo>
                  <a:pt x="8088860" y="6258602"/>
                </a:lnTo>
                <a:lnTo>
                  <a:pt x="7617578" y="5787320"/>
                </a:lnTo>
                <a:lnTo>
                  <a:pt x="7617578" y="5165138"/>
                </a:lnTo>
                <a:lnTo>
                  <a:pt x="7147485" y="4695045"/>
                </a:lnTo>
                <a:lnTo>
                  <a:pt x="7147485" y="4238778"/>
                </a:lnTo>
                <a:lnTo>
                  <a:pt x="6975844" y="4067139"/>
                </a:lnTo>
                <a:lnTo>
                  <a:pt x="6478956" y="4067139"/>
                </a:lnTo>
                <a:cubicBezTo>
                  <a:pt x="6473025" y="4086343"/>
                  <a:pt x="6455285" y="4100432"/>
                  <a:pt x="6434159" y="4100432"/>
                </a:cubicBezTo>
                <a:cubicBezTo>
                  <a:pt x="6408193" y="4100432"/>
                  <a:pt x="6387039" y="4079292"/>
                  <a:pt x="6387039" y="4053313"/>
                </a:cubicBezTo>
                <a:cubicBezTo>
                  <a:pt x="6387039" y="4027333"/>
                  <a:pt x="6408193" y="4006192"/>
                  <a:pt x="6434159" y="4006192"/>
                </a:cubicBezTo>
                <a:close/>
                <a:moveTo>
                  <a:pt x="3947973" y="4006192"/>
                </a:moveTo>
                <a:cubicBezTo>
                  <a:pt x="3973952" y="4006192"/>
                  <a:pt x="3995093" y="4027333"/>
                  <a:pt x="3995093" y="4053313"/>
                </a:cubicBezTo>
                <a:cubicBezTo>
                  <a:pt x="3995093" y="4079292"/>
                  <a:pt x="3973952" y="4100432"/>
                  <a:pt x="3947973" y="4100432"/>
                </a:cubicBezTo>
                <a:cubicBezTo>
                  <a:pt x="3926832" y="4100432"/>
                  <a:pt x="3909120" y="4086343"/>
                  <a:pt x="3903175" y="4067139"/>
                </a:cubicBezTo>
                <a:lnTo>
                  <a:pt x="3682812" y="4067139"/>
                </a:lnTo>
                <a:lnTo>
                  <a:pt x="3518085" y="4231864"/>
                </a:lnTo>
                <a:lnTo>
                  <a:pt x="3518085" y="4874787"/>
                </a:lnTo>
                <a:lnTo>
                  <a:pt x="3265756" y="5127116"/>
                </a:lnTo>
                <a:lnTo>
                  <a:pt x="3265756" y="5884104"/>
                </a:lnTo>
                <a:lnTo>
                  <a:pt x="3000154" y="6149721"/>
                </a:lnTo>
                <a:lnTo>
                  <a:pt x="1721858" y="6149721"/>
                </a:lnTo>
                <a:lnTo>
                  <a:pt x="1254350" y="5682213"/>
                </a:lnTo>
                <a:lnTo>
                  <a:pt x="698713" y="5682213"/>
                </a:lnTo>
                <a:lnTo>
                  <a:pt x="285211" y="5268724"/>
                </a:lnTo>
                <a:lnTo>
                  <a:pt x="0" y="5268724"/>
                </a:lnTo>
                <a:lnTo>
                  <a:pt x="0" y="5241072"/>
                </a:lnTo>
                <a:lnTo>
                  <a:pt x="296673" y="5241072"/>
                </a:lnTo>
                <a:lnTo>
                  <a:pt x="710162" y="5654561"/>
                </a:lnTo>
                <a:lnTo>
                  <a:pt x="1265813" y="5654561"/>
                </a:lnTo>
                <a:lnTo>
                  <a:pt x="1733307" y="6122069"/>
                </a:lnTo>
                <a:lnTo>
                  <a:pt x="2988692" y="6122069"/>
                </a:lnTo>
                <a:lnTo>
                  <a:pt x="3238104" y="5872656"/>
                </a:lnTo>
                <a:lnTo>
                  <a:pt x="3238104" y="5115667"/>
                </a:lnTo>
                <a:lnTo>
                  <a:pt x="3490433" y="4863338"/>
                </a:lnTo>
                <a:lnTo>
                  <a:pt x="3490433" y="4220417"/>
                </a:lnTo>
                <a:lnTo>
                  <a:pt x="3671350" y="4039487"/>
                </a:lnTo>
                <a:lnTo>
                  <a:pt x="3903175" y="4039487"/>
                </a:lnTo>
                <a:cubicBezTo>
                  <a:pt x="3909120" y="4020281"/>
                  <a:pt x="3926832" y="4006192"/>
                  <a:pt x="3947973" y="4006192"/>
                </a:cubicBezTo>
                <a:close/>
                <a:moveTo>
                  <a:pt x="2800390" y="3948136"/>
                </a:moveTo>
                <a:cubicBezTo>
                  <a:pt x="2785403" y="3948136"/>
                  <a:pt x="2772545" y="3957316"/>
                  <a:pt x="2767112" y="3970355"/>
                </a:cubicBezTo>
                <a:cubicBezTo>
                  <a:pt x="2765342" y="3974627"/>
                  <a:pt x="2764332" y="3979287"/>
                  <a:pt x="2764332" y="3984182"/>
                </a:cubicBezTo>
                <a:cubicBezTo>
                  <a:pt x="2764332" y="3989089"/>
                  <a:pt x="2765342" y="3993734"/>
                  <a:pt x="2767112" y="3998008"/>
                </a:cubicBezTo>
                <a:cubicBezTo>
                  <a:pt x="2772545" y="4011046"/>
                  <a:pt x="2785403" y="4020226"/>
                  <a:pt x="2800390" y="4020226"/>
                </a:cubicBezTo>
                <a:cubicBezTo>
                  <a:pt x="2820273" y="4020226"/>
                  <a:pt x="2836451" y="4004064"/>
                  <a:pt x="2836451" y="3984182"/>
                </a:cubicBezTo>
                <a:cubicBezTo>
                  <a:pt x="2836451" y="3964299"/>
                  <a:pt x="2820273" y="3948136"/>
                  <a:pt x="2800390" y="3948136"/>
                </a:cubicBezTo>
                <a:close/>
                <a:moveTo>
                  <a:pt x="2800390" y="3937060"/>
                </a:moveTo>
                <a:cubicBezTo>
                  <a:pt x="2826371" y="3937060"/>
                  <a:pt x="2847512" y="3958201"/>
                  <a:pt x="2847512" y="3984182"/>
                </a:cubicBezTo>
                <a:cubicBezTo>
                  <a:pt x="2847512" y="4010160"/>
                  <a:pt x="2826371" y="4031301"/>
                  <a:pt x="2800390" y="4031301"/>
                </a:cubicBezTo>
                <a:cubicBezTo>
                  <a:pt x="2779264" y="4031301"/>
                  <a:pt x="2761539" y="4017212"/>
                  <a:pt x="2755593" y="3998008"/>
                </a:cubicBezTo>
                <a:lnTo>
                  <a:pt x="1885396" y="3998008"/>
                </a:lnTo>
                <a:lnTo>
                  <a:pt x="1747133" y="4136270"/>
                </a:lnTo>
                <a:lnTo>
                  <a:pt x="1569769" y="4136270"/>
                </a:lnTo>
                <a:lnTo>
                  <a:pt x="1561584" y="4128098"/>
                </a:lnTo>
                <a:cubicBezTo>
                  <a:pt x="1543803" y="4137459"/>
                  <a:pt x="1521308" y="4134887"/>
                  <a:pt x="1506363" y="4119940"/>
                </a:cubicBezTo>
                <a:cubicBezTo>
                  <a:pt x="1487987" y="4101594"/>
                  <a:pt x="1487987" y="4071674"/>
                  <a:pt x="1506363" y="4053313"/>
                </a:cubicBezTo>
                <a:cubicBezTo>
                  <a:pt x="1515542" y="4044132"/>
                  <a:pt x="1527614" y="4039542"/>
                  <a:pt x="1539684" y="4039542"/>
                </a:cubicBezTo>
                <a:cubicBezTo>
                  <a:pt x="1551740" y="4039542"/>
                  <a:pt x="1563810" y="4044132"/>
                  <a:pt x="1572992" y="4053313"/>
                </a:cubicBezTo>
                <a:cubicBezTo>
                  <a:pt x="1587937" y="4068258"/>
                  <a:pt x="1590509" y="4090753"/>
                  <a:pt x="1581135" y="4108534"/>
                </a:cubicBezTo>
                <a:lnTo>
                  <a:pt x="1581217" y="4108618"/>
                </a:lnTo>
                <a:lnTo>
                  <a:pt x="1735684" y="4108618"/>
                </a:lnTo>
                <a:lnTo>
                  <a:pt x="1873947" y="3970355"/>
                </a:lnTo>
                <a:lnTo>
                  <a:pt x="2755593" y="3970355"/>
                </a:lnTo>
                <a:cubicBezTo>
                  <a:pt x="2761539" y="3951149"/>
                  <a:pt x="2779264" y="3937060"/>
                  <a:pt x="2800390" y="3937060"/>
                </a:cubicBezTo>
                <a:close/>
                <a:moveTo>
                  <a:pt x="6009138" y="3873267"/>
                </a:moveTo>
                <a:lnTo>
                  <a:pt x="6124298" y="3873267"/>
                </a:lnTo>
                <a:lnTo>
                  <a:pt x="6124298" y="3988439"/>
                </a:lnTo>
                <a:lnTo>
                  <a:pt x="6009138" y="3988439"/>
                </a:lnTo>
                <a:close/>
                <a:moveTo>
                  <a:pt x="5849362" y="3873267"/>
                </a:moveTo>
                <a:lnTo>
                  <a:pt x="5964521" y="3873267"/>
                </a:lnTo>
                <a:lnTo>
                  <a:pt x="5964521" y="3988439"/>
                </a:lnTo>
                <a:lnTo>
                  <a:pt x="5849362" y="3988439"/>
                </a:lnTo>
                <a:close/>
                <a:moveTo>
                  <a:pt x="5689559" y="3873267"/>
                </a:moveTo>
                <a:lnTo>
                  <a:pt x="5804717" y="3873267"/>
                </a:lnTo>
                <a:lnTo>
                  <a:pt x="5804717" y="3988439"/>
                </a:lnTo>
                <a:lnTo>
                  <a:pt x="5689559" y="3988439"/>
                </a:lnTo>
                <a:close/>
                <a:moveTo>
                  <a:pt x="5529768" y="3873267"/>
                </a:moveTo>
                <a:lnTo>
                  <a:pt x="5644927" y="3873267"/>
                </a:lnTo>
                <a:lnTo>
                  <a:pt x="5644927" y="3988439"/>
                </a:lnTo>
                <a:lnTo>
                  <a:pt x="5529768" y="3988439"/>
                </a:lnTo>
                <a:close/>
                <a:moveTo>
                  <a:pt x="5369964" y="3873267"/>
                </a:moveTo>
                <a:lnTo>
                  <a:pt x="5485123" y="3873267"/>
                </a:lnTo>
                <a:lnTo>
                  <a:pt x="5485123" y="3988439"/>
                </a:lnTo>
                <a:lnTo>
                  <a:pt x="5369964" y="3988439"/>
                </a:lnTo>
                <a:close/>
                <a:moveTo>
                  <a:pt x="5210174" y="3873267"/>
                </a:moveTo>
                <a:lnTo>
                  <a:pt x="5325332" y="3873267"/>
                </a:lnTo>
                <a:lnTo>
                  <a:pt x="5325332" y="3988439"/>
                </a:lnTo>
                <a:lnTo>
                  <a:pt x="5210174" y="3988439"/>
                </a:lnTo>
                <a:close/>
                <a:moveTo>
                  <a:pt x="5050370" y="3873267"/>
                </a:moveTo>
                <a:lnTo>
                  <a:pt x="5165529" y="3873267"/>
                </a:lnTo>
                <a:lnTo>
                  <a:pt x="5165529" y="3988439"/>
                </a:lnTo>
                <a:lnTo>
                  <a:pt x="5050370" y="3988439"/>
                </a:lnTo>
                <a:close/>
                <a:moveTo>
                  <a:pt x="4890579" y="3873267"/>
                </a:moveTo>
                <a:lnTo>
                  <a:pt x="5005738" y="3873267"/>
                </a:lnTo>
                <a:lnTo>
                  <a:pt x="5005738" y="3988439"/>
                </a:lnTo>
                <a:lnTo>
                  <a:pt x="4890579" y="3988439"/>
                </a:lnTo>
                <a:close/>
                <a:moveTo>
                  <a:pt x="4730789" y="3873267"/>
                </a:moveTo>
                <a:lnTo>
                  <a:pt x="4845948" y="3873267"/>
                </a:lnTo>
                <a:lnTo>
                  <a:pt x="4845948" y="3988439"/>
                </a:lnTo>
                <a:lnTo>
                  <a:pt x="4730789" y="3988439"/>
                </a:lnTo>
                <a:close/>
                <a:moveTo>
                  <a:pt x="4570985" y="3873267"/>
                </a:moveTo>
                <a:lnTo>
                  <a:pt x="4686144" y="3873267"/>
                </a:lnTo>
                <a:lnTo>
                  <a:pt x="4686144" y="3988439"/>
                </a:lnTo>
                <a:lnTo>
                  <a:pt x="4570985" y="3988439"/>
                </a:lnTo>
                <a:close/>
                <a:moveTo>
                  <a:pt x="4411194" y="3873267"/>
                </a:moveTo>
                <a:lnTo>
                  <a:pt x="4526353" y="3873267"/>
                </a:lnTo>
                <a:lnTo>
                  <a:pt x="4526353" y="3988439"/>
                </a:lnTo>
                <a:lnTo>
                  <a:pt x="4411194" y="3988439"/>
                </a:lnTo>
                <a:close/>
                <a:moveTo>
                  <a:pt x="4251404" y="3873267"/>
                </a:moveTo>
                <a:lnTo>
                  <a:pt x="4366563" y="3873267"/>
                </a:lnTo>
                <a:lnTo>
                  <a:pt x="4366563" y="3988439"/>
                </a:lnTo>
                <a:lnTo>
                  <a:pt x="4251404" y="3988439"/>
                </a:lnTo>
                <a:close/>
                <a:moveTo>
                  <a:pt x="3947973" y="3837526"/>
                </a:moveTo>
                <a:cubicBezTo>
                  <a:pt x="3932984" y="3837526"/>
                  <a:pt x="3920126" y="3846706"/>
                  <a:pt x="3914706" y="3859745"/>
                </a:cubicBezTo>
                <a:cubicBezTo>
                  <a:pt x="3912909" y="3864017"/>
                  <a:pt x="3911913" y="3868662"/>
                  <a:pt x="3911913" y="3873571"/>
                </a:cubicBezTo>
                <a:cubicBezTo>
                  <a:pt x="3911913" y="3878479"/>
                  <a:pt x="3912909" y="3883124"/>
                  <a:pt x="3914706" y="3887398"/>
                </a:cubicBezTo>
                <a:cubicBezTo>
                  <a:pt x="3920126" y="3900436"/>
                  <a:pt x="3932984" y="3909615"/>
                  <a:pt x="3947973" y="3909615"/>
                </a:cubicBezTo>
                <a:cubicBezTo>
                  <a:pt x="3967868" y="3909615"/>
                  <a:pt x="3984032" y="3893454"/>
                  <a:pt x="3984032" y="3873571"/>
                </a:cubicBezTo>
                <a:cubicBezTo>
                  <a:pt x="3984032" y="3853689"/>
                  <a:pt x="3967868" y="3837526"/>
                  <a:pt x="3947973" y="3837526"/>
                </a:cubicBezTo>
                <a:close/>
                <a:moveTo>
                  <a:pt x="3331431" y="3735309"/>
                </a:moveTo>
                <a:lnTo>
                  <a:pt x="3447765" y="3735309"/>
                </a:lnTo>
                <a:lnTo>
                  <a:pt x="3572202" y="3859745"/>
                </a:lnTo>
                <a:lnTo>
                  <a:pt x="3903175" y="3859745"/>
                </a:lnTo>
                <a:cubicBezTo>
                  <a:pt x="3909120" y="3840539"/>
                  <a:pt x="3926832" y="3826450"/>
                  <a:pt x="3947973" y="3826450"/>
                </a:cubicBezTo>
                <a:cubicBezTo>
                  <a:pt x="3973952" y="3826450"/>
                  <a:pt x="3995093" y="3847591"/>
                  <a:pt x="3995093" y="3873571"/>
                </a:cubicBezTo>
                <a:cubicBezTo>
                  <a:pt x="3995093" y="3899550"/>
                  <a:pt x="3973952" y="3920691"/>
                  <a:pt x="3947973" y="3920691"/>
                </a:cubicBezTo>
                <a:cubicBezTo>
                  <a:pt x="3926832" y="3920691"/>
                  <a:pt x="3909120" y="3906602"/>
                  <a:pt x="3903175" y="3887398"/>
                </a:cubicBezTo>
                <a:lnTo>
                  <a:pt x="3560753" y="3887398"/>
                </a:lnTo>
                <a:lnTo>
                  <a:pt x="3436317" y="3762961"/>
                </a:lnTo>
                <a:lnTo>
                  <a:pt x="3359084" y="3762961"/>
                </a:lnTo>
                <a:lnTo>
                  <a:pt x="3359084" y="4736524"/>
                </a:lnTo>
                <a:lnTo>
                  <a:pt x="3096385" y="4999223"/>
                </a:lnTo>
                <a:lnTo>
                  <a:pt x="3096385" y="5787320"/>
                </a:lnTo>
                <a:lnTo>
                  <a:pt x="2887802" y="5995903"/>
                </a:lnTo>
                <a:lnTo>
                  <a:pt x="2662916" y="5995903"/>
                </a:lnTo>
                <a:cubicBezTo>
                  <a:pt x="2656944" y="6015108"/>
                  <a:pt x="2639246" y="6029197"/>
                  <a:pt x="2618119" y="6029197"/>
                </a:cubicBezTo>
                <a:cubicBezTo>
                  <a:pt x="2592125" y="6029197"/>
                  <a:pt x="2570986" y="6008056"/>
                  <a:pt x="2570986" y="5982077"/>
                </a:cubicBezTo>
                <a:cubicBezTo>
                  <a:pt x="2570986" y="5956098"/>
                  <a:pt x="2592125" y="5934957"/>
                  <a:pt x="2618119" y="5934957"/>
                </a:cubicBezTo>
                <a:cubicBezTo>
                  <a:pt x="2639246" y="5934957"/>
                  <a:pt x="2656944" y="5949046"/>
                  <a:pt x="2662916" y="5968251"/>
                </a:cubicBezTo>
                <a:lnTo>
                  <a:pt x="2876353" y="5968251"/>
                </a:lnTo>
                <a:lnTo>
                  <a:pt x="3068732" y="5775872"/>
                </a:lnTo>
                <a:lnTo>
                  <a:pt x="3068732" y="4987774"/>
                </a:lnTo>
                <a:lnTo>
                  <a:pt x="3331431" y="4725075"/>
                </a:lnTo>
                <a:close/>
                <a:moveTo>
                  <a:pt x="6378854" y="3713089"/>
                </a:moveTo>
                <a:cubicBezTo>
                  <a:pt x="6358958" y="3713089"/>
                  <a:pt x="6342795" y="3729253"/>
                  <a:pt x="6342795" y="3749135"/>
                </a:cubicBezTo>
                <a:cubicBezTo>
                  <a:pt x="6342795" y="3769017"/>
                  <a:pt x="6358958" y="3785179"/>
                  <a:pt x="6378854" y="3785179"/>
                </a:cubicBezTo>
                <a:cubicBezTo>
                  <a:pt x="6393841" y="3785179"/>
                  <a:pt x="6406699" y="3775999"/>
                  <a:pt x="6412120" y="3762961"/>
                </a:cubicBezTo>
                <a:cubicBezTo>
                  <a:pt x="6413917" y="3758688"/>
                  <a:pt x="6414912" y="3754043"/>
                  <a:pt x="6414912" y="3749135"/>
                </a:cubicBezTo>
                <a:cubicBezTo>
                  <a:pt x="6414912" y="3744226"/>
                  <a:pt x="6413917" y="3739581"/>
                  <a:pt x="6412120" y="3735309"/>
                </a:cubicBezTo>
                <a:cubicBezTo>
                  <a:pt x="6406699" y="3722269"/>
                  <a:pt x="6393841" y="3713089"/>
                  <a:pt x="6378854" y="3713089"/>
                </a:cubicBezTo>
                <a:close/>
                <a:moveTo>
                  <a:pt x="6378854" y="3702014"/>
                </a:moveTo>
                <a:cubicBezTo>
                  <a:pt x="6399995" y="3702014"/>
                  <a:pt x="6417720" y="3716103"/>
                  <a:pt x="6423651" y="3735309"/>
                </a:cubicBezTo>
                <a:lnTo>
                  <a:pt x="6876683" y="3735309"/>
                </a:lnTo>
                <a:lnTo>
                  <a:pt x="7285747" y="4144372"/>
                </a:lnTo>
                <a:lnTo>
                  <a:pt x="7285747" y="4296461"/>
                </a:lnTo>
                <a:lnTo>
                  <a:pt x="7402081" y="4412796"/>
                </a:lnTo>
                <a:lnTo>
                  <a:pt x="7816869" y="4412796"/>
                </a:lnTo>
                <a:lnTo>
                  <a:pt x="8032367" y="4628291"/>
                </a:lnTo>
                <a:lnTo>
                  <a:pt x="8032367" y="5817351"/>
                </a:lnTo>
                <a:lnTo>
                  <a:pt x="8273137" y="6058122"/>
                </a:lnTo>
                <a:lnTo>
                  <a:pt x="10369008" y="6058122"/>
                </a:lnTo>
                <a:lnTo>
                  <a:pt x="10369008" y="6085775"/>
                </a:lnTo>
                <a:lnTo>
                  <a:pt x="8261689" y="6085775"/>
                </a:lnTo>
                <a:lnTo>
                  <a:pt x="8004713" y="5828799"/>
                </a:lnTo>
                <a:lnTo>
                  <a:pt x="8004713" y="4639740"/>
                </a:lnTo>
                <a:lnTo>
                  <a:pt x="7805422" y="4440449"/>
                </a:lnTo>
                <a:lnTo>
                  <a:pt x="7390633" y="4440449"/>
                </a:lnTo>
                <a:lnTo>
                  <a:pt x="7258095" y="4307922"/>
                </a:lnTo>
                <a:lnTo>
                  <a:pt x="7258095" y="4155820"/>
                </a:lnTo>
                <a:lnTo>
                  <a:pt x="6865234" y="3762961"/>
                </a:lnTo>
                <a:lnTo>
                  <a:pt x="6423651" y="3762961"/>
                </a:lnTo>
                <a:cubicBezTo>
                  <a:pt x="6417720" y="3782166"/>
                  <a:pt x="6399995" y="3796255"/>
                  <a:pt x="6378854" y="3796255"/>
                </a:cubicBezTo>
                <a:cubicBezTo>
                  <a:pt x="6352875" y="3796255"/>
                  <a:pt x="6331734" y="3775114"/>
                  <a:pt x="6331734" y="3749135"/>
                </a:cubicBezTo>
                <a:cubicBezTo>
                  <a:pt x="6331734" y="3723155"/>
                  <a:pt x="6352875" y="3702014"/>
                  <a:pt x="6378854" y="3702014"/>
                </a:cubicBezTo>
                <a:close/>
                <a:moveTo>
                  <a:pt x="6009125" y="3697962"/>
                </a:moveTo>
                <a:lnTo>
                  <a:pt x="6124285" y="3697962"/>
                </a:lnTo>
                <a:lnTo>
                  <a:pt x="6124285" y="3813122"/>
                </a:lnTo>
                <a:lnTo>
                  <a:pt x="6009125" y="3813122"/>
                </a:lnTo>
                <a:close/>
                <a:moveTo>
                  <a:pt x="5849336" y="3697962"/>
                </a:moveTo>
                <a:lnTo>
                  <a:pt x="5964494" y="3697962"/>
                </a:lnTo>
                <a:lnTo>
                  <a:pt x="5964494" y="3813122"/>
                </a:lnTo>
                <a:lnTo>
                  <a:pt x="5849336" y="3813122"/>
                </a:lnTo>
                <a:close/>
                <a:moveTo>
                  <a:pt x="5689530" y="3697962"/>
                </a:moveTo>
                <a:lnTo>
                  <a:pt x="5804689" y="3697962"/>
                </a:lnTo>
                <a:lnTo>
                  <a:pt x="5804689" y="3813122"/>
                </a:lnTo>
                <a:lnTo>
                  <a:pt x="5689530" y="3813122"/>
                </a:lnTo>
                <a:close/>
                <a:moveTo>
                  <a:pt x="5529740" y="3697962"/>
                </a:moveTo>
                <a:lnTo>
                  <a:pt x="5644900" y="3697962"/>
                </a:lnTo>
                <a:lnTo>
                  <a:pt x="5644900" y="3813122"/>
                </a:lnTo>
                <a:lnTo>
                  <a:pt x="5529740" y="3813122"/>
                </a:lnTo>
                <a:close/>
                <a:moveTo>
                  <a:pt x="5369936" y="3697962"/>
                </a:moveTo>
                <a:lnTo>
                  <a:pt x="5485096" y="3697962"/>
                </a:lnTo>
                <a:lnTo>
                  <a:pt x="5485096" y="3813122"/>
                </a:lnTo>
                <a:lnTo>
                  <a:pt x="5369936" y="3813122"/>
                </a:lnTo>
                <a:close/>
                <a:moveTo>
                  <a:pt x="5210132" y="3697962"/>
                </a:moveTo>
                <a:lnTo>
                  <a:pt x="5325291" y="3697962"/>
                </a:lnTo>
                <a:lnTo>
                  <a:pt x="5325291" y="3813122"/>
                </a:lnTo>
                <a:lnTo>
                  <a:pt x="5210132" y="3813122"/>
                </a:lnTo>
                <a:close/>
                <a:moveTo>
                  <a:pt x="5050355" y="3697962"/>
                </a:moveTo>
                <a:lnTo>
                  <a:pt x="5165515" y="3697962"/>
                </a:lnTo>
                <a:lnTo>
                  <a:pt x="5165515" y="3813122"/>
                </a:lnTo>
                <a:lnTo>
                  <a:pt x="5050355" y="3813122"/>
                </a:lnTo>
                <a:close/>
                <a:moveTo>
                  <a:pt x="4890566" y="3697962"/>
                </a:moveTo>
                <a:lnTo>
                  <a:pt x="5005724" y="3697962"/>
                </a:lnTo>
                <a:lnTo>
                  <a:pt x="5005724" y="3813122"/>
                </a:lnTo>
                <a:lnTo>
                  <a:pt x="4890566" y="3813122"/>
                </a:lnTo>
                <a:close/>
                <a:moveTo>
                  <a:pt x="4730761" y="3697962"/>
                </a:moveTo>
                <a:lnTo>
                  <a:pt x="4845921" y="3697962"/>
                </a:lnTo>
                <a:lnTo>
                  <a:pt x="4845921" y="3813122"/>
                </a:lnTo>
                <a:lnTo>
                  <a:pt x="4730761" y="3813122"/>
                </a:lnTo>
                <a:close/>
                <a:moveTo>
                  <a:pt x="4570957" y="3697962"/>
                </a:moveTo>
                <a:lnTo>
                  <a:pt x="4686117" y="3697962"/>
                </a:lnTo>
                <a:lnTo>
                  <a:pt x="4686117" y="3813122"/>
                </a:lnTo>
                <a:lnTo>
                  <a:pt x="4570957" y="3813122"/>
                </a:lnTo>
                <a:close/>
                <a:moveTo>
                  <a:pt x="4411167" y="3697962"/>
                </a:moveTo>
                <a:lnTo>
                  <a:pt x="4526325" y="3697962"/>
                </a:lnTo>
                <a:lnTo>
                  <a:pt x="4526325" y="3813122"/>
                </a:lnTo>
                <a:lnTo>
                  <a:pt x="4411167" y="3813122"/>
                </a:lnTo>
                <a:close/>
                <a:moveTo>
                  <a:pt x="4251376" y="3697962"/>
                </a:moveTo>
                <a:lnTo>
                  <a:pt x="4366536" y="3697962"/>
                </a:lnTo>
                <a:lnTo>
                  <a:pt x="4366536" y="3813122"/>
                </a:lnTo>
                <a:lnTo>
                  <a:pt x="4251376" y="3813122"/>
                </a:lnTo>
                <a:close/>
                <a:moveTo>
                  <a:pt x="3947973" y="3657770"/>
                </a:moveTo>
                <a:cubicBezTo>
                  <a:pt x="3932984" y="3657770"/>
                  <a:pt x="3920126" y="3666951"/>
                  <a:pt x="3914706" y="3680004"/>
                </a:cubicBezTo>
                <a:cubicBezTo>
                  <a:pt x="3912909" y="3684261"/>
                  <a:pt x="3911913" y="3688935"/>
                  <a:pt x="3911913" y="3693830"/>
                </a:cubicBezTo>
                <a:cubicBezTo>
                  <a:pt x="3911913" y="3698723"/>
                  <a:pt x="3912909" y="3703397"/>
                  <a:pt x="3914706" y="3707656"/>
                </a:cubicBezTo>
                <a:cubicBezTo>
                  <a:pt x="3920126" y="3720694"/>
                  <a:pt x="3932984" y="3729888"/>
                  <a:pt x="3947973" y="3729888"/>
                </a:cubicBezTo>
                <a:cubicBezTo>
                  <a:pt x="3967868" y="3729888"/>
                  <a:pt x="3984032" y="3713725"/>
                  <a:pt x="3984032" y="3693830"/>
                </a:cubicBezTo>
                <a:cubicBezTo>
                  <a:pt x="3984032" y="3673933"/>
                  <a:pt x="3967868" y="3657770"/>
                  <a:pt x="3947973" y="3657770"/>
                </a:cubicBezTo>
                <a:close/>
                <a:moveTo>
                  <a:pt x="7263735" y="3602479"/>
                </a:moveTo>
                <a:cubicBezTo>
                  <a:pt x="7243853" y="3602479"/>
                  <a:pt x="7227677" y="3618642"/>
                  <a:pt x="7227677" y="3638525"/>
                </a:cubicBezTo>
                <a:cubicBezTo>
                  <a:pt x="7227677" y="3658407"/>
                  <a:pt x="7243853" y="3674569"/>
                  <a:pt x="7263735" y="3674569"/>
                </a:cubicBezTo>
                <a:cubicBezTo>
                  <a:pt x="7278723" y="3674569"/>
                  <a:pt x="7291581" y="3665389"/>
                  <a:pt x="7297001" y="3652351"/>
                </a:cubicBezTo>
                <a:cubicBezTo>
                  <a:pt x="7298799" y="3648078"/>
                  <a:pt x="7299794" y="3643433"/>
                  <a:pt x="7299794" y="3638525"/>
                </a:cubicBezTo>
                <a:cubicBezTo>
                  <a:pt x="7299794" y="3633615"/>
                  <a:pt x="7298799" y="3628970"/>
                  <a:pt x="7297001" y="3624698"/>
                </a:cubicBezTo>
                <a:cubicBezTo>
                  <a:pt x="7291581" y="3611659"/>
                  <a:pt x="7278723" y="3602479"/>
                  <a:pt x="7263735" y="3602479"/>
                </a:cubicBezTo>
                <a:close/>
                <a:moveTo>
                  <a:pt x="7263735" y="3591404"/>
                </a:moveTo>
                <a:cubicBezTo>
                  <a:pt x="7284861" y="3591404"/>
                  <a:pt x="7302601" y="3605493"/>
                  <a:pt x="7308533" y="3624698"/>
                </a:cubicBezTo>
                <a:lnTo>
                  <a:pt x="7623301" y="3624698"/>
                </a:lnTo>
                <a:lnTo>
                  <a:pt x="7754652" y="3756047"/>
                </a:lnTo>
                <a:lnTo>
                  <a:pt x="8259310" y="3756047"/>
                </a:lnTo>
                <a:lnTo>
                  <a:pt x="8670642" y="4167379"/>
                </a:lnTo>
                <a:lnTo>
                  <a:pt x="10203092" y="4167379"/>
                </a:lnTo>
                <a:lnTo>
                  <a:pt x="10203092" y="4195032"/>
                </a:lnTo>
                <a:lnTo>
                  <a:pt x="8659194" y="4195032"/>
                </a:lnTo>
                <a:lnTo>
                  <a:pt x="8247863" y="3783700"/>
                </a:lnTo>
                <a:lnTo>
                  <a:pt x="7743203" y="3783700"/>
                </a:lnTo>
                <a:lnTo>
                  <a:pt x="7611855" y="3652351"/>
                </a:lnTo>
                <a:lnTo>
                  <a:pt x="7308533" y="3652351"/>
                </a:lnTo>
                <a:cubicBezTo>
                  <a:pt x="7302601" y="3671555"/>
                  <a:pt x="7284861" y="3685644"/>
                  <a:pt x="7263735" y="3685644"/>
                </a:cubicBezTo>
                <a:cubicBezTo>
                  <a:pt x="7237757" y="3685644"/>
                  <a:pt x="7216616" y="3664504"/>
                  <a:pt x="7216616" y="3638525"/>
                </a:cubicBezTo>
                <a:cubicBezTo>
                  <a:pt x="7216616" y="3612544"/>
                  <a:pt x="7237757" y="3591404"/>
                  <a:pt x="7263735" y="3591404"/>
                </a:cubicBezTo>
                <a:close/>
                <a:moveTo>
                  <a:pt x="6378854" y="3547174"/>
                </a:moveTo>
                <a:cubicBezTo>
                  <a:pt x="6358958" y="3547174"/>
                  <a:pt x="6342795" y="3563323"/>
                  <a:pt x="6342795" y="3583220"/>
                </a:cubicBezTo>
                <a:cubicBezTo>
                  <a:pt x="6342795" y="3603115"/>
                  <a:pt x="6358958" y="3619278"/>
                  <a:pt x="6378854" y="3619278"/>
                </a:cubicBezTo>
                <a:cubicBezTo>
                  <a:pt x="6393841" y="3619278"/>
                  <a:pt x="6406699" y="3610084"/>
                  <a:pt x="6412120" y="3597046"/>
                </a:cubicBezTo>
                <a:cubicBezTo>
                  <a:pt x="6413917" y="3592772"/>
                  <a:pt x="6414912" y="3588127"/>
                  <a:pt x="6414912" y="3583220"/>
                </a:cubicBezTo>
                <a:cubicBezTo>
                  <a:pt x="6414912" y="3578325"/>
                  <a:pt x="6413917" y="3573651"/>
                  <a:pt x="6412120" y="3569393"/>
                </a:cubicBezTo>
                <a:cubicBezTo>
                  <a:pt x="6406699" y="3556341"/>
                  <a:pt x="6393841" y="3547174"/>
                  <a:pt x="6378854" y="3547174"/>
                </a:cubicBezTo>
                <a:close/>
                <a:moveTo>
                  <a:pt x="6378854" y="3536099"/>
                </a:moveTo>
                <a:cubicBezTo>
                  <a:pt x="6399995" y="3536099"/>
                  <a:pt x="6417720" y="3550202"/>
                  <a:pt x="6423651" y="3569393"/>
                </a:cubicBezTo>
                <a:lnTo>
                  <a:pt x="6904335" y="3569393"/>
                </a:lnTo>
                <a:lnTo>
                  <a:pt x="7284559" y="3949615"/>
                </a:lnTo>
                <a:lnTo>
                  <a:pt x="7982785" y="3949615"/>
                </a:lnTo>
                <a:lnTo>
                  <a:pt x="8815819" y="4782648"/>
                </a:lnTo>
                <a:lnTo>
                  <a:pt x="10369008" y="4782648"/>
                </a:lnTo>
                <a:lnTo>
                  <a:pt x="10369008" y="4810300"/>
                </a:lnTo>
                <a:lnTo>
                  <a:pt x="8804371" y="4810300"/>
                </a:lnTo>
                <a:lnTo>
                  <a:pt x="7971337" y="3977268"/>
                </a:lnTo>
                <a:lnTo>
                  <a:pt x="7273109" y="3977268"/>
                </a:lnTo>
                <a:lnTo>
                  <a:pt x="6892887" y="3597046"/>
                </a:lnTo>
                <a:lnTo>
                  <a:pt x="6423651" y="3597046"/>
                </a:lnTo>
                <a:cubicBezTo>
                  <a:pt x="6417720" y="3616250"/>
                  <a:pt x="6399995" y="3630352"/>
                  <a:pt x="6378854" y="3630352"/>
                </a:cubicBezTo>
                <a:cubicBezTo>
                  <a:pt x="6352875" y="3630352"/>
                  <a:pt x="6331734" y="3609199"/>
                  <a:pt x="6331734" y="3583220"/>
                </a:cubicBezTo>
                <a:cubicBezTo>
                  <a:pt x="6331734" y="3557239"/>
                  <a:pt x="6352875" y="3536099"/>
                  <a:pt x="6378854" y="3536099"/>
                </a:cubicBezTo>
                <a:close/>
                <a:moveTo>
                  <a:pt x="6009098" y="3522647"/>
                </a:moveTo>
                <a:lnTo>
                  <a:pt x="6124257" y="3522647"/>
                </a:lnTo>
                <a:lnTo>
                  <a:pt x="6124257" y="3637819"/>
                </a:lnTo>
                <a:lnTo>
                  <a:pt x="6009098" y="3637819"/>
                </a:lnTo>
                <a:close/>
                <a:moveTo>
                  <a:pt x="5849294" y="3522647"/>
                </a:moveTo>
                <a:lnTo>
                  <a:pt x="5964453" y="3522647"/>
                </a:lnTo>
                <a:lnTo>
                  <a:pt x="5964453" y="3637819"/>
                </a:lnTo>
                <a:lnTo>
                  <a:pt x="5849294" y="3637819"/>
                </a:lnTo>
                <a:close/>
                <a:moveTo>
                  <a:pt x="4411125" y="3522647"/>
                </a:moveTo>
                <a:lnTo>
                  <a:pt x="4526298" y="3522647"/>
                </a:lnTo>
                <a:lnTo>
                  <a:pt x="4526298" y="3637819"/>
                </a:lnTo>
                <a:lnTo>
                  <a:pt x="4411125" y="3637819"/>
                </a:lnTo>
                <a:close/>
                <a:moveTo>
                  <a:pt x="4251349" y="3522647"/>
                </a:moveTo>
                <a:lnTo>
                  <a:pt x="4366508" y="3522647"/>
                </a:lnTo>
                <a:lnTo>
                  <a:pt x="4366508" y="3637819"/>
                </a:lnTo>
                <a:lnTo>
                  <a:pt x="4251349" y="3637819"/>
                </a:lnTo>
                <a:close/>
                <a:moveTo>
                  <a:pt x="3947973" y="3422738"/>
                </a:moveTo>
                <a:cubicBezTo>
                  <a:pt x="3932984" y="3422738"/>
                  <a:pt x="3920126" y="3431904"/>
                  <a:pt x="3914706" y="3444957"/>
                </a:cubicBezTo>
                <a:cubicBezTo>
                  <a:pt x="3912909" y="3449214"/>
                  <a:pt x="3911913" y="3453888"/>
                  <a:pt x="3911913" y="3458783"/>
                </a:cubicBezTo>
                <a:cubicBezTo>
                  <a:pt x="3911913" y="3463691"/>
                  <a:pt x="3912909" y="3468336"/>
                  <a:pt x="3914706" y="3472609"/>
                </a:cubicBezTo>
                <a:cubicBezTo>
                  <a:pt x="3920126" y="3485648"/>
                  <a:pt x="3932984" y="3494842"/>
                  <a:pt x="3947973" y="3494842"/>
                </a:cubicBezTo>
                <a:cubicBezTo>
                  <a:pt x="3967868" y="3494842"/>
                  <a:pt x="3984032" y="3478679"/>
                  <a:pt x="3984032" y="3458783"/>
                </a:cubicBezTo>
                <a:cubicBezTo>
                  <a:pt x="3984032" y="3438886"/>
                  <a:pt x="3967868" y="3422738"/>
                  <a:pt x="3947973" y="3422738"/>
                </a:cubicBezTo>
                <a:close/>
                <a:moveTo>
                  <a:pt x="2523865" y="3422738"/>
                </a:moveTo>
                <a:cubicBezTo>
                  <a:pt x="2508864" y="3422738"/>
                  <a:pt x="2496019" y="3431904"/>
                  <a:pt x="2490586" y="3444957"/>
                </a:cubicBezTo>
                <a:cubicBezTo>
                  <a:pt x="2488817" y="3449214"/>
                  <a:pt x="2487821" y="3453888"/>
                  <a:pt x="2487821" y="3458783"/>
                </a:cubicBezTo>
                <a:cubicBezTo>
                  <a:pt x="2487821" y="3463691"/>
                  <a:pt x="2488817" y="3468336"/>
                  <a:pt x="2490586" y="3472609"/>
                </a:cubicBezTo>
                <a:cubicBezTo>
                  <a:pt x="2496019" y="3485648"/>
                  <a:pt x="2508864" y="3494842"/>
                  <a:pt x="2523865" y="3494842"/>
                </a:cubicBezTo>
                <a:cubicBezTo>
                  <a:pt x="2543747" y="3494842"/>
                  <a:pt x="2559925" y="3478679"/>
                  <a:pt x="2559925" y="3458783"/>
                </a:cubicBezTo>
                <a:cubicBezTo>
                  <a:pt x="2559925" y="3438886"/>
                  <a:pt x="2543747" y="3422738"/>
                  <a:pt x="2523865" y="3422738"/>
                </a:cubicBezTo>
                <a:close/>
                <a:moveTo>
                  <a:pt x="7934886" y="3389994"/>
                </a:moveTo>
                <a:cubicBezTo>
                  <a:pt x="7928161" y="3391183"/>
                  <a:pt x="7921714" y="3394283"/>
                  <a:pt x="7916433" y="3399302"/>
                </a:cubicBezTo>
                <a:cubicBezTo>
                  <a:pt x="7916198" y="3399523"/>
                  <a:pt x="7915976" y="3399745"/>
                  <a:pt x="7915755" y="3399965"/>
                </a:cubicBezTo>
                <a:cubicBezTo>
                  <a:pt x="7901694" y="3414027"/>
                  <a:pt x="7901694" y="3436895"/>
                  <a:pt x="7915755" y="3450956"/>
                </a:cubicBezTo>
                <a:cubicBezTo>
                  <a:pt x="7929817" y="3465018"/>
                  <a:pt x="7952671" y="3465018"/>
                  <a:pt x="7966746" y="3450956"/>
                </a:cubicBezTo>
                <a:cubicBezTo>
                  <a:pt x="7977351" y="3440366"/>
                  <a:pt x="7979937" y="3424770"/>
                  <a:pt x="7974544" y="3411717"/>
                </a:cubicBezTo>
                <a:cubicBezTo>
                  <a:pt x="7972789" y="3407445"/>
                  <a:pt x="7970203" y="3403422"/>
                  <a:pt x="7966746" y="3399965"/>
                </a:cubicBezTo>
                <a:cubicBezTo>
                  <a:pt x="7963277" y="3396509"/>
                  <a:pt x="7959281" y="3393910"/>
                  <a:pt x="7955007" y="3392154"/>
                </a:cubicBezTo>
                <a:cubicBezTo>
                  <a:pt x="7948613" y="3389527"/>
                  <a:pt x="7941610" y="3388805"/>
                  <a:pt x="7934886" y="3389994"/>
                </a:cubicBezTo>
                <a:close/>
                <a:moveTo>
                  <a:pt x="6945731" y="3367433"/>
                </a:moveTo>
                <a:cubicBezTo>
                  <a:pt x="6925849" y="3367433"/>
                  <a:pt x="6909673" y="3383596"/>
                  <a:pt x="6909673" y="3403478"/>
                </a:cubicBezTo>
                <a:cubicBezTo>
                  <a:pt x="6909673" y="3423373"/>
                  <a:pt x="6925849" y="3439522"/>
                  <a:pt x="6945731" y="3439522"/>
                </a:cubicBezTo>
                <a:cubicBezTo>
                  <a:pt x="6960719" y="3439522"/>
                  <a:pt x="6973577" y="3430356"/>
                  <a:pt x="6978997" y="3417304"/>
                </a:cubicBezTo>
                <a:cubicBezTo>
                  <a:pt x="6980781" y="3413045"/>
                  <a:pt x="6981777" y="3408371"/>
                  <a:pt x="6981777" y="3403478"/>
                </a:cubicBezTo>
                <a:cubicBezTo>
                  <a:pt x="6981777" y="3398569"/>
                  <a:pt x="6980781" y="3393910"/>
                  <a:pt x="6978997" y="3389652"/>
                </a:cubicBezTo>
                <a:cubicBezTo>
                  <a:pt x="6973577" y="3376612"/>
                  <a:pt x="6960719" y="3367433"/>
                  <a:pt x="6945731" y="3367433"/>
                </a:cubicBezTo>
                <a:close/>
                <a:moveTo>
                  <a:pt x="6009070" y="3347328"/>
                </a:moveTo>
                <a:lnTo>
                  <a:pt x="6124230" y="3347328"/>
                </a:lnTo>
                <a:lnTo>
                  <a:pt x="6124230" y="3462502"/>
                </a:lnTo>
                <a:lnTo>
                  <a:pt x="6009070" y="3462502"/>
                </a:lnTo>
                <a:close/>
                <a:moveTo>
                  <a:pt x="5849266" y="3347328"/>
                </a:moveTo>
                <a:lnTo>
                  <a:pt x="5964425" y="3347328"/>
                </a:lnTo>
                <a:lnTo>
                  <a:pt x="5964425" y="3462502"/>
                </a:lnTo>
                <a:lnTo>
                  <a:pt x="5849266" y="3462502"/>
                </a:lnTo>
                <a:close/>
                <a:moveTo>
                  <a:pt x="4411112" y="3347328"/>
                </a:moveTo>
                <a:lnTo>
                  <a:pt x="4526285" y="3347328"/>
                </a:lnTo>
                <a:lnTo>
                  <a:pt x="4526285" y="3462502"/>
                </a:lnTo>
                <a:lnTo>
                  <a:pt x="4411112" y="3462502"/>
                </a:lnTo>
                <a:close/>
                <a:moveTo>
                  <a:pt x="4251321" y="3347328"/>
                </a:moveTo>
                <a:lnTo>
                  <a:pt x="4366481" y="3347328"/>
                </a:lnTo>
                <a:lnTo>
                  <a:pt x="4366481" y="3462502"/>
                </a:lnTo>
                <a:lnTo>
                  <a:pt x="4251321" y="3462502"/>
                </a:lnTo>
                <a:close/>
                <a:moveTo>
                  <a:pt x="7727419" y="3334692"/>
                </a:moveTo>
                <a:cubicBezTo>
                  <a:pt x="7720666" y="3335902"/>
                  <a:pt x="7714195" y="3339040"/>
                  <a:pt x="7708899" y="3344107"/>
                </a:cubicBezTo>
                <a:cubicBezTo>
                  <a:pt x="7708721" y="3344287"/>
                  <a:pt x="7708541" y="3344467"/>
                  <a:pt x="7708348" y="3344660"/>
                </a:cubicBezTo>
                <a:cubicBezTo>
                  <a:pt x="7708279" y="3344730"/>
                  <a:pt x="7708194" y="3344813"/>
                  <a:pt x="7708126" y="3344882"/>
                </a:cubicBezTo>
                <a:cubicBezTo>
                  <a:pt x="7694299" y="3358957"/>
                  <a:pt x="7694383" y="3381674"/>
                  <a:pt x="7708348" y="3395651"/>
                </a:cubicBezTo>
                <a:cubicBezTo>
                  <a:pt x="7722423" y="3409727"/>
                  <a:pt x="7745291" y="3409727"/>
                  <a:pt x="7759339" y="3395651"/>
                </a:cubicBezTo>
                <a:cubicBezTo>
                  <a:pt x="7769943" y="3385061"/>
                  <a:pt x="7772543" y="3369465"/>
                  <a:pt x="7767165" y="3356399"/>
                </a:cubicBezTo>
                <a:cubicBezTo>
                  <a:pt x="7765408" y="3352127"/>
                  <a:pt x="7762809" y="3348131"/>
                  <a:pt x="7759339" y="3344660"/>
                </a:cubicBezTo>
                <a:cubicBezTo>
                  <a:pt x="7755883" y="3341190"/>
                  <a:pt x="7751887" y="3338604"/>
                  <a:pt x="7747627" y="3336849"/>
                </a:cubicBezTo>
                <a:cubicBezTo>
                  <a:pt x="7741205" y="3334202"/>
                  <a:pt x="7734171" y="3333482"/>
                  <a:pt x="7727419" y="3334692"/>
                </a:cubicBezTo>
                <a:close/>
                <a:moveTo>
                  <a:pt x="1445332" y="3313607"/>
                </a:moveTo>
                <a:lnTo>
                  <a:pt x="1657261" y="3313607"/>
                </a:lnTo>
                <a:lnTo>
                  <a:pt x="1788612" y="3444957"/>
                </a:lnTo>
                <a:lnTo>
                  <a:pt x="2479068" y="3444957"/>
                </a:lnTo>
                <a:cubicBezTo>
                  <a:pt x="2485013" y="3425766"/>
                  <a:pt x="2502739" y="3411662"/>
                  <a:pt x="2523865" y="3411662"/>
                </a:cubicBezTo>
                <a:cubicBezTo>
                  <a:pt x="2549831" y="3411662"/>
                  <a:pt x="2570986" y="3432803"/>
                  <a:pt x="2570986" y="3458783"/>
                </a:cubicBezTo>
                <a:cubicBezTo>
                  <a:pt x="2570986" y="3484762"/>
                  <a:pt x="2549831" y="3505916"/>
                  <a:pt x="2523865" y="3505916"/>
                </a:cubicBezTo>
                <a:cubicBezTo>
                  <a:pt x="2502739" y="3505916"/>
                  <a:pt x="2485013" y="3491814"/>
                  <a:pt x="2479068" y="3472609"/>
                </a:cubicBezTo>
                <a:lnTo>
                  <a:pt x="1777163" y="3472609"/>
                </a:lnTo>
                <a:lnTo>
                  <a:pt x="1645814" y="3341259"/>
                </a:lnTo>
                <a:lnTo>
                  <a:pt x="1456781" y="3341259"/>
                </a:lnTo>
                <a:lnTo>
                  <a:pt x="1328888" y="3469152"/>
                </a:lnTo>
                <a:lnTo>
                  <a:pt x="364505" y="3469152"/>
                </a:lnTo>
                <a:lnTo>
                  <a:pt x="259080" y="3574577"/>
                </a:lnTo>
                <a:lnTo>
                  <a:pt x="0" y="3574577"/>
                </a:lnTo>
                <a:lnTo>
                  <a:pt x="0" y="3546924"/>
                </a:lnTo>
                <a:lnTo>
                  <a:pt x="247631" y="3546924"/>
                </a:lnTo>
                <a:lnTo>
                  <a:pt x="353056" y="3441499"/>
                </a:lnTo>
                <a:lnTo>
                  <a:pt x="1317440" y="3441499"/>
                </a:lnTo>
                <a:close/>
                <a:moveTo>
                  <a:pt x="6378854" y="3312113"/>
                </a:moveTo>
                <a:cubicBezTo>
                  <a:pt x="6358958" y="3312113"/>
                  <a:pt x="6342795" y="3328276"/>
                  <a:pt x="6342795" y="3348173"/>
                </a:cubicBezTo>
                <a:cubicBezTo>
                  <a:pt x="6342795" y="3368055"/>
                  <a:pt x="6358958" y="3384217"/>
                  <a:pt x="6378854" y="3384217"/>
                </a:cubicBezTo>
                <a:cubicBezTo>
                  <a:pt x="6393841" y="3384217"/>
                  <a:pt x="6406699" y="3375038"/>
                  <a:pt x="6412120" y="3361999"/>
                </a:cubicBezTo>
                <a:cubicBezTo>
                  <a:pt x="6413917" y="3357740"/>
                  <a:pt x="6414912" y="3353081"/>
                  <a:pt x="6414912" y="3348173"/>
                </a:cubicBezTo>
                <a:cubicBezTo>
                  <a:pt x="6414912" y="3343278"/>
                  <a:pt x="6413917" y="3338604"/>
                  <a:pt x="6412120" y="3334347"/>
                </a:cubicBezTo>
                <a:cubicBezTo>
                  <a:pt x="6406699" y="3321307"/>
                  <a:pt x="6393841" y="3312113"/>
                  <a:pt x="6378854" y="3312113"/>
                </a:cubicBezTo>
                <a:close/>
                <a:moveTo>
                  <a:pt x="3830307" y="3224156"/>
                </a:moveTo>
                <a:cubicBezTo>
                  <a:pt x="3823449" y="3222855"/>
                  <a:pt x="3816284" y="3223549"/>
                  <a:pt x="3809751" y="3226239"/>
                </a:cubicBezTo>
                <a:cubicBezTo>
                  <a:pt x="3805479" y="3227994"/>
                  <a:pt x="3801483" y="3230579"/>
                  <a:pt x="3798012" y="3234050"/>
                </a:cubicBezTo>
                <a:cubicBezTo>
                  <a:pt x="3794556" y="3237521"/>
                  <a:pt x="3791956" y="3241517"/>
                  <a:pt x="3790201" y="3245789"/>
                </a:cubicBezTo>
                <a:cubicBezTo>
                  <a:pt x="3784906" y="3258634"/>
                  <a:pt x="3787339" y="3273912"/>
                  <a:pt x="3797474" y="3284503"/>
                </a:cubicBezTo>
                <a:lnTo>
                  <a:pt x="3797529" y="3284558"/>
                </a:lnTo>
                <a:cubicBezTo>
                  <a:pt x="3797556" y="3284585"/>
                  <a:pt x="3797598" y="3284613"/>
                  <a:pt x="3797626" y="3284655"/>
                </a:cubicBezTo>
                <a:cubicBezTo>
                  <a:pt x="3797749" y="3284778"/>
                  <a:pt x="3797889" y="3284903"/>
                  <a:pt x="3798012" y="3285041"/>
                </a:cubicBezTo>
                <a:cubicBezTo>
                  <a:pt x="3798137" y="3285166"/>
                  <a:pt x="3798262" y="3285276"/>
                  <a:pt x="3798372" y="3285401"/>
                </a:cubicBezTo>
                <a:cubicBezTo>
                  <a:pt x="3798387" y="3285416"/>
                  <a:pt x="3798400" y="3285429"/>
                  <a:pt x="3798414" y="3285443"/>
                </a:cubicBezTo>
                <a:cubicBezTo>
                  <a:pt x="3798414" y="3285443"/>
                  <a:pt x="3798427" y="3285456"/>
                  <a:pt x="3798427" y="3285456"/>
                </a:cubicBezTo>
                <a:cubicBezTo>
                  <a:pt x="3812531" y="3299089"/>
                  <a:pt x="3835081" y="3298965"/>
                  <a:pt x="3849018" y="3285056"/>
                </a:cubicBezTo>
                <a:cubicBezTo>
                  <a:pt x="3863065" y="3270994"/>
                  <a:pt x="3863065" y="3248111"/>
                  <a:pt x="3849018" y="3234050"/>
                </a:cubicBezTo>
                <a:cubicBezTo>
                  <a:pt x="3843715" y="3228755"/>
                  <a:pt x="3837165" y="3225457"/>
                  <a:pt x="3830307" y="3224156"/>
                </a:cubicBezTo>
                <a:close/>
                <a:moveTo>
                  <a:pt x="6009043" y="3172039"/>
                </a:moveTo>
                <a:lnTo>
                  <a:pt x="6124202" y="3172039"/>
                </a:lnTo>
                <a:lnTo>
                  <a:pt x="6124202" y="3287198"/>
                </a:lnTo>
                <a:lnTo>
                  <a:pt x="6009043" y="3287198"/>
                </a:lnTo>
                <a:close/>
                <a:moveTo>
                  <a:pt x="5849238" y="3172039"/>
                </a:moveTo>
                <a:lnTo>
                  <a:pt x="5964398" y="3172039"/>
                </a:lnTo>
                <a:lnTo>
                  <a:pt x="5964398" y="3287198"/>
                </a:lnTo>
                <a:lnTo>
                  <a:pt x="5849238" y="3287198"/>
                </a:lnTo>
                <a:close/>
                <a:moveTo>
                  <a:pt x="4411083" y="3172039"/>
                </a:moveTo>
                <a:lnTo>
                  <a:pt x="4526243" y="3172039"/>
                </a:lnTo>
                <a:lnTo>
                  <a:pt x="4526243" y="3287198"/>
                </a:lnTo>
                <a:lnTo>
                  <a:pt x="4411083" y="3287198"/>
                </a:lnTo>
                <a:close/>
                <a:moveTo>
                  <a:pt x="4251293" y="3172039"/>
                </a:moveTo>
                <a:lnTo>
                  <a:pt x="4366453" y="3172039"/>
                </a:lnTo>
                <a:lnTo>
                  <a:pt x="4366453" y="3287198"/>
                </a:lnTo>
                <a:lnTo>
                  <a:pt x="4251293" y="3287198"/>
                </a:lnTo>
                <a:close/>
                <a:moveTo>
                  <a:pt x="2861338" y="3140779"/>
                </a:moveTo>
                <a:lnTo>
                  <a:pt x="3032977" y="3140779"/>
                </a:lnTo>
                <a:lnTo>
                  <a:pt x="3572202" y="3680004"/>
                </a:lnTo>
                <a:lnTo>
                  <a:pt x="3903175" y="3680004"/>
                </a:lnTo>
                <a:cubicBezTo>
                  <a:pt x="3909120" y="3660798"/>
                  <a:pt x="3926832" y="3646709"/>
                  <a:pt x="3947973" y="3646709"/>
                </a:cubicBezTo>
                <a:cubicBezTo>
                  <a:pt x="3973952" y="3646709"/>
                  <a:pt x="3995093" y="3667849"/>
                  <a:pt x="3995093" y="3693830"/>
                </a:cubicBezTo>
                <a:cubicBezTo>
                  <a:pt x="3995093" y="3719809"/>
                  <a:pt x="3973952" y="3740949"/>
                  <a:pt x="3947973" y="3740949"/>
                </a:cubicBezTo>
                <a:cubicBezTo>
                  <a:pt x="3926832" y="3740949"/>
                  <a:pt x="3909120" y="3726860"/>
                  <a:pt x="3903175" y="3707656"/>
                </a:cubicBezTo>
                <a:lnTo>
                  <a:pt x="3560753" y="3707656"/>
                </a:lnTo>
                <a:lnTo>
                  <a:pt x="3021528" y="3168432"/>
                </a:lnTo>
                <a:lnTo>
                  <a:pt x="2888990" y="3168432"/>
                </a:lnTo>
                <a:lnTo>
                  <a:pt x="2888990" y="3632800"/>
                </a:lnTo>
                <a:lnTo>
                  <a:pt x="3047992" y="3791803"/>
                </a:lnTo>
                <a:lnTo>
                  <a:pt x="3047992" y="4059049"/>
                </a:lnTo>
                <a:lnTo>
                  <a:pt x="2905084" y="4201944"/>
                </a:lnTo>
                <a:lnTo>
                  <a:pt x="2441682" y="4201944"/>
                </a:lnTo>
                <a:cubicBezTo>
                  <a:pt x="2435737" y="4221149"/>
                  <a:pt x="2418026" y="4235252"/>
                  <a:pt x="2396885" y="4235252"/>
                </a:cubicBezTo>
                <a:cubicBezTo>
                  <a:pt x="2370905" y="4235252"/>
                  <a:pt x="2349766" y="4214098"/>
                  <a:pt x="2349766" y="4188118"/>
                </a:cubicBezTo>
                <a:cubicBezTo>
                  <a:pt x="2349766" y="4162139"/>
                  <a:pt x="2370905" y="4140998"/>
                  <a:pt x="2396885" y="4140998"/>
                </a:cubicBezTo>
                <a:cubicBezTo>
                  <a:pt x="2418026" y="4140998"/>
                  <a:pt x="2435737" y="4155102"/>
                  <a:pt x="2441682" y="4174292"/>
                </a:cubicBezTo>
                <a:lnTo>
                  <a:pt x="2893622" y="4174292"/>
                </a:lnTo>
                <a:lnTo>
                  <a:pt x="3020339" y="4047588"/>
                </a:lnTo>
                <a:lnTo>
                  <a:pt x="3020339" y="3803250"/>
                </a:lnTo>
                <a:lnTo>
                  <a:pt x="2861338" y="3644248"/>
                </a:lnTo>
                <a:close/>
                <a:moveTo>
                  <a:pt x="6378854" y="3132371"/>
                </a:moveTo>
                <a:cubicBezTo>
                  <a:pt x="6358958" y="3132371"/>
                  <a:pt x="6342795" y="3148549"/>
                  <a:pt x="6342795" y="3168432"/>
                </a:cubicBezTo>
                <a:cubicBezTo>
                  <a:pt x="6342795" y="3188327"/>
                  <a:pt x="6358958" y="3204490"/>
                  <a:pt x="6378854" y="3204490"/>
                </a:cubicBezTo>
                <a:cubicBezTo>
                  <a:pt x="6393841" y="3204490"/>
                  <a:pt x="6406699" y="3195296"/>
                  <a:pt x="6412120" y="3182258"/>
                </a:cubicBezTo>
                <a:cubicBezTo>
                  <a:pt x="6413917" y="3177999"/>
                  <a:pt x="6414912" y="3173325"/>
                  <a:pt x="6414912" y="3168432"/>
                </a:cubicBezTo>
                <a:cubicBezTo>
                  <a:pt x="6414912" y="3163522"/>
                  <a:pt x="6413917" y="3158877"/>
                  <a:pt x="6412120" y="3154605"/>
                </a:cubicBezTo>
                <a:cubicBezTo>
                  <a:pt x="6406699" y="3141567"/>
                  <a:pt x="6393841" y="3132371"/>
                  <a:pt x="6378854" y="3132371"/>
                </a:cubicBezTo>
                <a:close/>
                <a:moveTo>
                  <a:pt x="2743814" y="3013576"/>
                </a:moveTo>
                <a:cubicBezTo>
                  <a:pt x="2723918" y="3013576"/>
                  <a:pt x="2707755" y="3029754"/>
                  <a:pt x="2707755" y="3049621"/>
                </a:cubicBezTo>
                <a:cubicBezTo>
                  <a:pt x="2707755" y="3064623"/>
                  <a:pt x="2716936" y="3077482"/>
                  <a:pt x="2729987" y="3082915"/>
                </a:cubicBezTo>
                <a:cubicBezTo>
                  <a:pt x="2734246" y="3084699"/>
                  <a:pt x="2738919" y="3085695"/>
                  <a:pt x="2743814" y="3085695"/>
                </a:cubicBezTo>
                <a:cubicBezTo>
                  <a:pt x="2748708" y="3085695"/>
                  <a:pt x="2753383" y="3084699"/>
                  <a:pt x="2757640" y="3082915"/>
                </a:cubicBezTo>
                <a:cubicBezTo>
                  <a:pt x="2770678" y="3077482"/>
                  <a:pt x="2779872" y="3064623"/>
                  <a:pt x="2779872" y="3049621"/>
                </a:cubicBezTo>
                <a:cubicBezTo>
                  <a:pt x="2779872" y="3029754"/>
                  <a:pt x="2763711" y="3013576"/>
                  <a:pt x="2743814" y="3013576"/>
                </a:cubicBezTo>
                <a:close/>
                <a:moveTo>
                  <a:pt x="2743814" y="3002516"/>
                </a:moveTo>
                <a:cubicBezTo>
                  <a:pt x="2769794" y="3002516"/>
                  <a:pt x="2790933" y="3023656"/>
                  <a:pt x="2790933" y="3049621"/>
                </a:cubicBezTo>
                <a:cubicBezTo>
                  <a:pt x="2790933" y="3070777"/>
                  <a:pt x="2776844" y="3088488"/>
                  <a:pt x="2757640" y="3094433"/>
                </a:cubicBezTo>
                <a:lnTo>
                  <a:pt x="2757640" y="3499086"/>
                </a:lnTo>
                <a:lnTo>
                  <a:pt x="2576710" y="3680004"/>
                </a:lnTo>
                <a:lnTo>
                  <a:pt x="1553580" y="3680004"/>
                </a:lnTo>
                <a:lnTo>
                  <a:pt x="1366924" y="3866657"/>
                </a:lnTo>
                <a:lnTo>
                  <a:pt x="0" y="3866657"/>
                </a:lnTo>
                <a:lnTo>
                  <a:pt x="0" y="3839005"/>
                </a:lnTo>
                <a:lnTo>
                  <a:pt x="1355462" y="3839005"/>
                </a:lnTo>
                <a:lnTo>
                  <a:pt x="1542116" y="3652351"/>
                </a:lnTo>
                <a:lnTo>
                  <a:pt x="2565261" y="3652351"/>
                </a:lnTo>
                <a:lnTo>
                  <a:pt x="2729987" y="3487625"/>
                </a:lnTo>
                <a:lnTo>
                  <a:pt x="2729987" y="3094433"/>
                </a:lnTo>
                <a:cubicBezTo>
                  <a:pt x="2710783" y="3088488"/>
                  <a:pt x="2696694" y="3070777"/>
                  <a:pt x="2696694" y="3049621"/>
                </a:cubicBezTo>
                <a:cubicBezTo>
                  <a:pt x="2696694" y="3023656"/>
                  <a:pt x="2717835" y="3002516"/>
                  <a:pt x="2743814" y="3002516"/>
                </a:cubicBezTo>
                <a:close/>
                <a:moveTo>
                  <a:pt x="2371749" y="2999796"/>
                </a:moveTo>
                <a:cubicBezTo>
                  <a:pt x="2362516" y="2999796"/>
                  <a:pt x="2353284" y="3003311"/>
                  <a:pt x="2346253" y="3010342"/>
                </a:cubicBezTo>
                <a:cubicBezTo>
                  <a:pt x="2335649" y="3020933"/>
                  <a:pt x="2333062" y="3036528"/>
                  <a:pt x="2338455" y="3049594"/>
                </a:cubicBezTo>
                <a:cubicBezTo>
                  <a:pt x="2340211" y="3053853"/>
                  <a:pt x="2342797" y="3057862"/>
                  <a:pt x="2346253" y="3061333"/>
                </a:cubicBezTo>
                <a:cubicBezTo>
                  <a:pt x="2349724" y="3064804"/>
                  <a:pt x="2353720" y="3067389"/>
                  <a:pt x="2358006" y="3069144"/>
                </a:cubicBezTo>
                <a:cubicBezTo>
                  <a:pt x="2371058" y="3074509"/>
                  <a:pt x="2386653" y="3071910"/>
                  <a:pt x="2397244" y="3061318"/>
                </a:cubicBezTo>
                <a:cubicBezTo>
                  <a:pt x="2411305" y="3047257"/>
                  <a:pt x="2411305" y="3024389"/>
                  <a:pt x="2397244" y="3010342"/>
                </a:cubicBezTo>
                <a:cubicBezTo>
                  <a:pt x="2390214" y="3003311"/>
                  <a:pt x="2380981" y="2999796"/>
                  <a:pt x="2371749" y="2999796"/>
                </a:cubicBezTo>
                <a:close/>
                <a:moveTo>
                  <a:pt x="6009015" y="2996736"/>
                </a:moveTo>
                <a:lnTo>
                  <a:pt x="6124173" y="2996736"/>
                </a:lnTo>
                <a:lnTo>
                  <a:pt x="6124173" y="3111895"/>
                </a:lnTo>
                <a:lnTo>
                  <a:pt x="6009015" y="3111895"/>
                </a:lnTo>
                <a:close/>
                <a:moveTo>
                  <a:pt x="5849224" y="2996736"/>
                </a:moveTo>
                <a:lnTo>
                  <a:pt x="5964383" y="2996736"/>
                </a:lnTo>
                <a:lnTo>
                  <a:pt x="5964383" y="3111895"/>
                </a:lnTo>
                <a:lnTo>
                  <a:pt x="5849224" y="3111895"/>
                </a:lnTo>
                <a:close/>
                <a:moveTo>
                  <a:pt x="5689420" y="2996736"/>
                </a:moveTo>
                <a:lnTo>
                  <a:pt x="5804579" y="2996736"/>
                </a:lnTo>
                <a:lnTo>
                  <a:pt x="5804579" y="3111895"/>
                </a:lnTo>
                <a:lnTo>
                  <a:pt x="5689420" y="3111895"/>
                </a:lnTo>
                <a:close/>
                <a:moveTo>
                  <a:pt x="5529615" y="2996736"/>
                </a:moveTo>
                <a:lnTo>
                  <a:pt x="5644789" y="2996736"/>
                </a:lnTo>
                <a:lnTo>
                  <a:pt x="5644789" y="3111895"/>
                </a:lnTo>
                <a:lnTo>
                  <a:pt x="5529615" y="3111895"/>
                </a:lnTo>
                <a:close/>
                <a:moveTo>
                  <a:pt x="5369840" y="2996736"/>
                </a:moveTo>
                <a:lnTo>
                  <a:pt x="5484998" y="2996736"/>
                </a:lnTo>
                <a:lnTo>
                  <a:pt x="5484998" y="3111895"/>
                </a:lnTo>
                <a:lnTo>
                  <a:pt x="5369840" y="3111895"/>
                </a:lnTo>
                <a:close/>
                <a:moveTo>
                  <a:pt x="5210035" y="2996736"/>
                </a:moveTo>
                <a:lnTo>
                  <a:pt x="5325194" y="2996736"/>
                </a:lnTo>
                <a:lnTo>
                  <a:pt x="5325194" y="3111895"/>
                </a:lnTo>
                <a:lnTo>
                  <a:pt x="5210035" y="3111895"/>
                </a:lnTo>
                <a:close/>
                <a:moveTo>
                  <a:pt x="5050230" y="2996736"/>
                </a:moveTo>
                <a:lnTo>
                  <a:pt x="5165390" y="2996736"/>
                </a:lnTo>
                <a:lnTo>
                  <a:pt x="5165390" y="3111895"/>
                </a:lnTo>
                <a:lnTo>
                  <a:pt x="5050230" y="3111895"/>
                </a:lnTo>
                <a:close/>
                <a:moveTo>
                  <a:pt x="4890441" y="2996736"/>
                </a:moveTo>
                <a:lnTo>
                  <a:pt x="5005613" y="2996736"/>
                </a:lnTo>
                <a:lnTo>
                  <a:pt x="5005613" y="3111895"/>
                </a:lnTo>
                <a:lnTo>
                  <a:pt x="4890441" y="3111895"/>
                </a:lnTo>
                <a:close/>
                <a:moveTo>
                  <a:pt x="4730651" y="2996736"/>
                </a:moveTo>
                <a:lnTo>
                  <a:pt x="4845810" y="2996736"/>
                </a:lnTo>
                <a:lnTo>
                  <a:pt x="4845810" y="3111895"/>
                </a:lnTo>
                <a:lnTo>
                  <a:pt x="4730651" y="3111895"/>
                </a:lnTo>
                <a:close/>
                <a:moveTo>
                  <a:pt x="4570860" y="2996736"/>
                </a:moveTo>
                <a:lnTo>
                  <a:pt x="4686019" y="2996736"/>
                </a:lnTo>
                <a:lnTo>
                  <a:pt x="4686019" y="3111895"/>
                </a:lnTo>
                <a:lnTo>
                  <a:pt x="4570860" y="3111895"/>
                </a:lnTo>
                <a:close/>
                <a:moveTo>
                  <a:pt x="4411056" y="2996736"/>
                </a:moveTo>
                <a:lnTo>
                  <a:pt x="4526215" y="2996736"/>
                </a:lnTo>
                <a:lnTo>
                  <a:pt x="4526215" y="3111895"/>
                </a:lnTo>
                <a:lnTo>
                  <a:pt x="4411056" y="3111895"/>
                </a:lnTo>
                <a:close/>
                <a:moveTo>
                  <a:pt x="4251266" y="2996736"/>
                </a:moveTo>
                <a:lnTo>
                  <a:pt x="4366425" y="2996736"/>
                </a:lnTo>
                <a:lnTo>
                  <a:pt x="4366425" y="3111895"/>
                </a:lnTo>
                <a:lnTo>
                  <a:pt x="4251266" y="3111895"/>
                </a:lnTo>
                <a:close/>
                <a:moveTo>
                  <a:pt x="3968572" y="2989109"/>
                </a:moveTo>
                <a:cubicBezTo>
                  <a:pt x="3961716" y="2987808"/>
                  <a:pt x="3954554" y="2988503"/>
                  <a:pt x="3948028" y="2991193"/>
                </a:cubicBezTo>
                <a:cubicBezTo>
                  <a:pt x="3943742" y="2992947"/>
                  <a:pt x="3939746" y="2995547"/>
                  <a:pt x="3936275" y="2999003"/>
                </a:cubicBezTo>
                <a:cubicBezTo>
                  <a:pt x="3932819" y="3002460"/>
                  <a:pt x="3930219" y="3006471"/>
                  <a:pt x="3928464" y="3010743"/>
                </a:cubicBezTo>
                <a:cubicBezTo>
                  <a:pt x="3923099" y="3023780"/>
                  <a:pt x="3925671" y="3039349"/>
                  <a:pt x="3936220" y="3049939"/>
                </a:cubicBezTo>
                <a:cubicBezTo>
                  <a:pt x="3936247" y="3049954"/>
                  <a:pt x="3936262" y="3049967"/>
                  <a:pt x="3936275" y="3049994"/>
                </a:cubicBezTo>
                <a:cubicBezTo>
                  <a:pt x="3950336" y="3064056"/>
                  <a:pt x="3973206" y="3064056"/>
                  <a:pt x="3987280" y="3049994"/>
                </a:cubicBezTo>
                <a:cubicBezTo>
                  <a:pt x="4001329" y="3035933"/>
                  <a:pt x="4001329" y="3013065"/>
                  <a:pt x="3987280" y="2999003"/>
                </a:cubicBezTo>
                <a:cubicBezTo>
                  <a:pt x="3981978" y="2993708"/>
                  <a:pt x="3975428" y="2990410"/>
                  <a:pt x="3968572" y="2989109"/>
                </a:cubicBezTo>
                <a:close/>
                <a:moveTo>
                  <a:pt x="491319" y="2948939"/>
                </a:moveTo>
                <a:lnTo>
                  <a:pt x="998785" y="2948939"/>
                </a:lnTo>
                <a:lnTo>
                  <a:pt x="1111124" y="3061278"/>
                </a:lnTo>
                <a:lnTo>
                  <a:pt x="1356541" y="3061278"/>
                </a:lnTo>
                <a:lnTo>
                  <a:pt x="1512086" y="3216823"/>
                </a:lnTo>
                <a:lnTo>
                  <a:pt x="1687293" y="3216823"/>
                </a:lnTo>
                <a:lnTo>
                  <a:pt x="1777163" y="3126953"/>
                </a:lnTo>
                <a:lnTo>
                  <a:pt x="2261083" y="3126953"/>
                </a:lnTo>
                <a:lnTo>
                  <a:pt x="2330297" y="3057737"/>
                </a:lnTo>
                <a:cubicBezTo>
                  <a:pt x="2320924" y="3039944"/>
                  <a:pt x="2323482" y="3017462"/>
                  <a:pt x="2338442" y="3002516"/>
                </a:cubicBezTo>
                <a:cubicBezTo>
                  <a:pt x="2347622" y="2993335"/>
                  <a:pt x="2359679" y="2988745"/>
                  <a:pt x="2371748" y="2988745"/>
                </a:cubicBezTo>
                <a:cubicBezTo>
                  <a:pt x="2383820" y="2988745"/>
                  <a:pt x="2395875" y="2993335"/>
                  <a:pt x="2405071" y="3002516"/>
                </a:cubicBezTo>
                <a:cubicBezTo>
                  <a:pt x="2423432" y="3020878"/>
                  <a:pt x="2423432" y="3050783"/>
                  <a:pt x="2405071" y="3069158"/>
                </a:cubicBezTo>
                <a:cubicBezTo>
                  <a:pt x="2390124" y="3084091"/>
                  <a:pt x="2367629" y="3086676"/>
                  <a:pt x="2349834" y="3077288"/>
                </a:cubicBezTo>
                <a:lnTo>
                  <a:pt x="2272532" y="3154605"/>
                </a:lnTo>
                <a:lnTo>
                  <a:pt x="1788612" y="3154605"/>
                </a:lnTo>
                <a:lnTo>
                  <a:pt x="1698740" y="3244475"/>
                </a:lnTo>
                <a:lnTo>
                  <a:pt x="1500638" y="3244475"/>
                </a:lnTo>
                <a:lnTo>
                  <a:pt x="1345092" y="3088930"/>
                </a:lnTo>
                <a:lnTo>
                  <a:pt x="1099675" y="3088930"/>
                </a:lnTo>
                <a:lnTo>
                  <a:pt x="987338" y="2976591"/>
                </a:lnTo>
                <a:lnTo>
                  <a:pt x="502768" y="2976591"/>
                </a:lnTo>
                <a:lnTo>
                  <a:pt x="379202" y="3100157"/>
                </a:lnTo>
                <a:lnTo>
                  <a:pt x="0" y="3100157"/>
                </a:lnTo>
                <a:lnTo>
                  <a:pt x="0" y="3072517"/>
                </a:lnTo>
                <a:lnTo>
                  <a:pt x="367741" y="3072517"/>
                </a:lnTo>
                <a:close/>
                <a:moveTo>
                  <a:pt x="6378854" y="2897325"/>
                </a:moveTo>
                <a:cubicBezTo>
                  <a:pt x="6358958" y="2897325"/>
                  <a:pt x="6342795" y="2913488"/>
                  <a:pt x="6342795" y="2933383"/>
                </a:cubicBezTo>
                <a:cubicBezTo>
                  <a:pt x="6342795" y="2953280"/>
                  <a:pt x="6358958" y="2969444"/>
                  <a:pt x="6378854" y="2969444"/>
                </a:cubicBezTo>
                <a:cubicBezTo>
                  <a:pt x="6393841" y="2969444"/>
                  <a:pt x="6406699" y="2960248"/>
                  <a:pt x="6412120" y="2947210"/>
                </a:cubicBezTo>
                <a:cubicBezTo>
                  <a:pt x="6413917" y="2942952"/>
                  <a:pt x="6414912" y="2938278"/>
                  <a:pt x="6414912" y="2933383"/>
                </a:cubicBezTo>
                <a:cubicBezTo>
                  <a:pt x="6414912" y="2928490"/>
                  <a:pt x="6413917" y="2923816"/>
                  <a:pt x="6412120" y="2919557"/>
                </a:cubicBezTo>
                <a:cubicBezTo>
                  <a:pt x="6406699" y="2906519"/>
                  <a:pt x="6393841" y="2897325"/>
                  <a:pt x="6378854" y="2897325"/>
                </a:cubicBezTo>
                <a:close/>
                <a:moveTo>
                  <a:pt x="3000731" y="2892331"/>
                </a:moveTo>
                <a:cubicBezTo>
                  <a:pt x="2993876" y="2891031"/>
                  <a:pt x="2986715" y="2891725"/>
                  <a:pt x="2980189" y="2894407"/>
                </a:cubicBezTo>
                <a:cubicBezTo>
                  <a:pt x="2975902" y="2896164"/>
                  <a:pt x="2971906" y="2898763"/>
                  <a:pt x="2968435" y="2902220"/>
                </a:cubicBezTo>
                <a:cubicBezTo>
                  <a:pt x="2964979" y="2905676"/>
                  <a:pt x="2962394" y="2909700"/>
                  <a:pt x="2960637" y="2913972"/>
                </a:cubicBezTo>
                <a:cubicBezTo>
                  <a:pt x="2955259" y="2926997"/>
                  <a:pt x="2957831" y="2942565"/>
                  <a:pt x="2968380" y="2953155"/>
                </a:cubicBezTo>
                <a:cubicBezTo>
                  <a:pt x="2968395" y="2953155"/>
                  <a:pt x="2968435" y="2953197"/>
                  <a:pt x="2968435" y="2953211"/>
                </a:cubicBezTo>
                <a:cubicBezTo>
                  <a:pt x="2982497" y="2967272"/>
                  <a:pt x="3005366" y="2967272"/>
                  <a:pt x="3019428" y="2953211"/>
                </a:cubicBezTo>
                <a:cubicBezTo>
                  <a:pt x="3033488" y="2939149"/>
                  <a:pt x="3033488" y="2916281"/>
                  <a:pt x="3019428" y="2902220"/>
                </a:cubicBezTo>
                <a:cubicBezTo>
                  <a:pt x="3014132" y="2896924"/>
                  <a:pt x="3007585" y="2893630"/>
                  <a:pt x="3000731" y="2892331"/>
                </a:cubicBezTo>
                <a:close/>
                <a:moveTo>
                  <a:pt x="6008987" y="2821432"/>
                </a:moveTo>
                <a:lnTo>
                  <a:pt x="6124147" y="2821432"/>
                </a:lnTo>
                <a:lnTo>
                  <a:pt x="6124147" y="2936591"/>
                </a:lnTo>
                <a:lnTo>
                  <a:pt x="6008987" y="2936591"/>
                </a:lnTo>
                <a:close/>
                <a:moveTo>
                  <a:pt x="5849196" y="2821432"/>
                </a:moveTo>
                <a:lnTo>
                  <a:pt x="5964356" y="2821432"/>
                </a:lnTo>
                <a:lnTo>
                  <a:pt x="5964356" y="2936591"/>
                </a:lnTo>
                <a:lnTo>
                  <a:pt x="5849196" y="2936591"/>
                </a:lnTo>
                <a:close/>
                <a:moveTo>
                  <a:pt x="5689392" y="2821432"/>
                </a:moveTo>
                <a:lnTo>
                  <a:pt x="5804552" y="2821432"/>
                </a:lnTo>
                <a:lnTo>
                  <a:pt x="5804552" y="2936591"/>
                </a:lnTo>
                <a:lnTo>
                  <a:pt x="5689392" y="2936591"/>
                </a:lnTo>
                <a:close/>
                <a:moveTo>
                  <a:pt x="5529588" y="2821432"/>
                </a:moveTo>
                <a:lnTo>
                  <a:pt x="5644760" y="2821432"/>
                </a:lnTo>
                <a:lnTo>
                  <a:pt x="5644760" y="2936591"/>
                </a:lnTo>
                <a:lnTo>
                  <a:pt x="5529588" y="2936591"/>
                </a:lnTo>
                <a:close/>
                <a:moveTo>
                  <a:pt x="5369798" y="2821432"/>
                </a:moveTo>
                <a:lnTo>
                  <a:pt x="5484958" y="2821432"/>
                </a:lnTo>
                <a:lnTo>
                  <a:pt x="5484958" y="2936591"/>
                </a:lnTo>
                <a:lnTo>
                  <a:pt x="5369798" y="2936591"/>
                </a:lnTo>
                <a:close/>
                <a:moveTo>
                  <a:pt x="5210008" y="2821432"/>
                </a:moveTo>
                <a:lnTo>
                  <a:pt x="5325166" y="2821432"/>
                </a:lnTo>
                <a:lnTo>
                  <a:pt x="5325166" y="2936591"/>
                </a:lnTo>
                <a:lnTo>
                  <a:pt x="5210008" y="2936591"/>
                </a:lnTo>
                <a:close/>
                <a:moveTo>
                  <a:pt x="5050217" y="2821432"/>
                </a:moveTo>
                <a:lnTo>
                  <a:pt x="5165377" y="2821432"/>
                </a:lnTo>
                <a:lnTo>
                  <a:pt x="5165377" y="2936591"/>
                </a:lnTo>
                <a:lnTo>
                  <a:pt x="5050217" y="2936591"/>
                </a:lnTo>
                <a:close/>
                <a:moveTo>
                  <a:pt x="4890413" y="2821432"/>
                </a:moveTo>
                <a:lnTo>
                  <a:pt x="5005586" y="2821432"/>
                </a:lnTo>
                <a:lnTo>
                  <a:pt x="5005586" y="2936591"/>
                </a:lnTo>
                <a:lnTo>
                  <a:pt x="4890413" y="2936591"/>
                </a:lnTo>
                <a:close/>
                <a:moveTo>
                  <a:pt x="4730623" y="2821432"/>
                </a:moveTo>
                <a:lnTo>
                  <a:pt x="4845781" y="2821432"/>
                </a:lnTo>
                <a:lnTo>
                  <a:pt x="4845781" y="2936591"/>
                </a:lnTo>
                <a:lnTo>
                  <a:pt x="4730623" y="2936591"/>
                </a:lnTo>
                <a:close/>
                <a:moveTo>
                  <a:pt x="4570819" y="2821432"/>
                </a:moveTo>
                <a:lnTo>
                  <a:pt x="4685979" y="2821432"/>
                </a:lnTo>
                <a:lnTo>
                  <a:pt x="4685979" y="2936591"/>
                </a:lnTo>
                <a:lnTo>
                  <a:pt x="4570819" y="2936591"/>
                </a:lnTo>
                <a:close/>
                <a:moveTo>
                  <a:pt x="4411028" y="2821432"/>
                </a:moveTo>
                <a:lnTo>
                  <a:pt x="4526188" y="2821432"/>
                </a:lnTo>
                <a:lnTo>
                  <a:pt x="4526188" y="2936591"/>
                </a:lnTo>
                <a:lnTo>
                  <a:pt x="4411028" y="2936591"/>
                </a:lnTo>
                <a:close/>
                <a:moveTo>
                  <a:pt x="4251224" y="2821432"/>
                </a:moveTo>
                <a:lnTo>
                  <a:pt x="4366398" y="2821432"/>
                </a:lnTo>
                <a:lnTo>
                  <a:pt x="4366398" y="2936591"/>
                </a:lnTo>
                <a:lnTo>
                  <a:pt x="4251224" y="2936591"/>
                </a:lnTo>
                <a:close/>
                <a:moveTo>
                  <a:pt x="8598341" y="2809323"/>
                </a:moveTo>
                <a:cubicBezTo>
                  <a:pt x="8591552" y="2810562"/>
                  <a:pt x="8585057" y="2813752"/>
                  <a:pt x="8579762" y="2818902"/>
                </a:cubicBezTo>
                <a:cubicBezTo>
                  <a:pt x="8579637" y="2819027"/>
                  <a:pt x="8579527" y="2819137"/>
                  <a:pt x="8579404" y="2819262"/>
                </a:cubicBezTo>
                <a:cubicBezTo>
                  <a:pt x="8579334" y="2819332"/>
                  <a:pt x="8579279" y="2819400"/>
                  <a:pt x="8579209" y="2819470"/>
                </a:cubicBezTo>
                <a:cubicBezTo>
                  <a:pt x="8565355" y="2833544"/>
                  <a:pt x="8565423" y="2856261"/>
                  <a:pt x="8579404" y="2870253"/>
                </a:cubicBezTo>
                <a:cubicBezTo>
                  <a:pt x="8593478" y="2884314"/>
                  <a:pt x="8616346" y="2884314"/>
                  <a:pt x="8630395" y="2870253"/>
                </a:cubicBezTo>
                <a:cubicBezTo>
                  <a:pt x="8640998" y="2859662"/>
                  <a:pt x="8643598" y="2844066"/>
                  <a:pt x="8638220" y="2831001"/>
                </a:cubicBezTo>
                <a:cubicBezTo>
                  <a:pt x="8636464" y="2826742"/>
                  <a:pt x="8633864" y="2822733"/>
                  <a:pt x="8630395" y="2819262"/>
                </a:cubicBezTo>
                <a:cubicBezTo>
                  <a:pt x="8626938" y="2815806"/>
                  <a:pt x="8622942" y="2813206"/>
                  <a:pt x="8618683" y="2811450"/>
                </a:cubicBezTo>
                <a:cubicBezTo>
                  <a:pt x="8612212" y="2808795"/>
                  <a:pt x="8605129" y="2808083"/>
                  <a:pt x="8598341" y="2809323"/>
                </a:cubicBezTo>
                <a:close/>
                <a:moveTo>
                  <a:pt x="7313399" y="2796988"/>
                </a:moveTo>
                <a:cubicBezTo>
                  <a:pt x="7308492" y="2796988"/>
                  <a:pt x="7303818" y="2798011"/>
                  <a:pt x="7299573" y="2799837"/>
                </a:cubicBezTo>
                <a:cubicBezTo>
                  <a:pt x="7287047" y="2805215"/>
                  <a:pt x="7278239" y="2817658"/>
                  <a:pt x="7278239" y="2832135"/>
                </a:cubicBezTo>
                <a:cubicBezTo>
                  <a:pt x="7278239" y="2851519"/>
                  <a:pt x="7294015" y="2867309"/>
                  <a:pt x="7313399" y="2867309"/>
                </a:cubicBezTo>
                <a:cubicBezTo>
                  <a:pt x="7332784" y="2867309"/>
                  <a:pt x="7348560" y="2851519"/>
                  <a:pt x="7348560" y="2832135"/>
                </a:cubicBezTo>
                <a:cubicBezTo>
                  <a:pt x="7348560" y="2817658"/>
                  <a:pt x="7339751" y="2805215"/>
                  <a:pt x="7327226" y="2799837"/>
                </a:cubicBezTo>
                <a:cubicBezTo>
                  <a:pt x="7322967" y="2798011"/>
                  <a:pt x="7318322" y="2796988"/>
                  <a:pt x="7313399" y="2796988"/>
                </a:cubicBezTo>
                <a:close/>
                <a:moveTo>
                  <a:pt x="0" y="2772653"/>
                </a:moveTo>
                <a:lnTo>
                  <a:pt x="1119765" y="2772653"/>
                </a:lnTo>
                <a:lnTo>
                  <a:pt x="1249387" y="2902275"/>
                </a:lnTo>
                <a:lnTo>
                  <a:pt x="1663097" y="2902275"/>
                </a:lnTo>
                <a:lnTo>
                  <a:pt x="1777163" y="2788208"/>
                </a:lnTo>
                <a:lnTo>
                  <a:pt x="2873975" y="2788208"/>
                </a:lnTo>
                <a:lnTo>
                  <a:pt x="2972016" y="2886264"/>
                </a:lnTo>
                <a:cubicBezTo>
                  <a:pt x="2978958" y="2882615"/>
                  <a:pt x="2986603" y="2880776"/>
                  <a:pt x="2994236" y="2880776"/>
                </a:cubicBezTo>
                <a:cubicBezTo>
                  <a:pt x="3006195" y="2880776"/>
                  <a:pt x="3018127" y="2885283"/>
                  <a:pt x="3027253" y="2894407"/>
                </a:cubicBezTo>
                <a:cubicBezTo>
                  <a:pt x="3045614" y="2912770"/>
                  <a:pt x="3045614" y="2942662"/>
                  <a:pt x="3027253" y="2961036"/>
                </a:cubicBezTo>
                <a:cubicBezTo>
                  <a:pt x="3008878" y="2979412"/>
                  <a:pt x="2978985" y="2979412"/>
                  <a:pt x="2960624" y="2961036"/>
                </a:cubicBezTo>
                <a:cubicBezTo>
                  <a:pt x="2945664" y="2946091"/>
                  <a:pt x="2943107" y="2923595"/>
                  <a:pt x="2952481" y="2905815"/>
                </a:cubicBezTo>
                <a:lnTo>
                  <a:pt x="2862512" y="2815861"/>
                </a:lnTo>
                <a:lnTo>
                  <a:pt x="1788612" y="2815861"/>
                </a:lnTo>
                <a:lnTo>
                  <a:pt x="1674545" y="2929927"/>
                </a:lnTo>
                <a:lnTo>
                  <a:pt x="1237938" y="2929927"/>
                </a:lnTo>
                <a:lnTo>
                  <a:pt x="1108317" y="2800306"/>
                </a:lnTo>
                <a:lnTo>
                  <a:pt x="0" y="2800306"/>
                </a:lnTo>
                <a:close/>
                <a:moveTo>
                  <a:pt x="8065659" y="2662278"/>
                </a:moveTo>
                <a:cubicBezTo>
                  <a:pt x="8045777" y="2662278"/>
                  <a:pt x="8029601" y="2678442"/>
                  <a:pt x="8029601" y="2698337"/>
                </a:cubicBezTo>
                <a:cubicBezTo>
                  <a:pt x="8029601" y="2718234"/>
                  <a:pt x="8045777" y="2734397"/>
                  <a:pt x="8065659" y="2734397"/>
                </a:cubicBezTo>
                <a:cubicBezTo>
                  <a:pt x="8080647" y="2734397"/>
                  <a:pt x="8093507" y="2725201"/>
                  <a:pt x="8098940" y="2712163"/>
                </a:cubicBezTo>
                <a:cubicBezTo>
                  <a:pt x="8100709" y="2707906"/>
                  <a:pt x="8101704" y="2703232"/>
                  <a:pt x="8101704" y="2698337"/>
                </a:cubicBezTo>
                <a:cubicBezTo>
                  <a:pt x="8101704" y="2693444"/>
                  <a:pt x="8100709" y="2688770"/>
                  <a:pt x="8098940" y="2684511"/>
                </a:cubicBezTo>
                <a:cubicBezTo>
                  <a:pt x="8093507" y="2671473"/>
                  <a:pt x="8080647" y="2662278"/>
                  <a:pt x="8065659" y="2662278"/>
                </a:cubicBezTo>
                <a:close/>
                <a:moveTo>
                  <a:pt x="6434159" y="2662278"/>
                </a:moveTo>
                <a:cubicBezTo>
                  <a:pt x="6414277" y="2662278"/>
                  <a:pt x="6398100" y="2678442"/>
                  <a:pt x="6398100" y="2698337"/>
                </a:cubicBezTo>
                <a:cubicBezTo>
                  <a:pt x="6398100" y="2718234"/>
                  <a:pt x="6414277" y="2734397"/>
                  <a:pt x="6434159" y="2734397"/>
                </a:cubicBezTo>
                <a:cubicBezTo>
                  <a:pt x="6449146" y="2734397"/>
                  <a:pt x="6462005" y="2725201"/>
                  <a:pt x="6467439" y="2712163"/>
                </a:cubicBezTo>
                <a:cubicBezTo>
                  <a:pt x="6469209" y="2707906"/>
                  <a:pt x="6470205" y="2703232"/>
                  <a:pt x="6470205" y="2698337"/>
                </a:cubicBezTo>
                <a:cubicBezTo>
                  <a:pt x="6470205" y="2693444"/>
                  <a:pt x="6469209" y="2688770"/>
                  <a:pt x="6467439" y="2684511"/>
                </a:cubicBezTo>
                <a:cubicBezTo>
                  <a:pt x="6462005" y="2671473"/>
                  <a:pt x="6449146" y="2662278"/>
                  <a:pt x="6434159" y="2662278"/>
                </a:cubicBezTo>
                <a:close/>
                <a:moveTo>
                  <a:pt x="3968572" y="2657286"/>
                </a:moveTo>
                <a:cubicBezTo>
                  <a:pt x="3961716" y="2655988"/>
                  <a:pt x="3954554" y="2656686"/>
                  <a:pt x="3948028" y="2659375"/>
                </a:cubicBezTo>
                <a:cubicBezTo>
                  <a:pt x="3943742" y="2661132"/>
                  <a:pt x="3939746" y="2663717"/>
                  <a:pt x="3936275" y="2667173"/>
                </a:cubicBezTo>
                <a:cubicBezTo>
                  <a:pt x="3932819" y="2670644"/>
                  <a:pt x="3930219" y="2674653"/>
                  <a:pt x="3928464" y="2678925"/>
                </a:cubicBezTo>
                <a:cubicBezTo>
                  <a:pt x="3923084" y="2691977"/>
                  <a:pt x="3925684" y="2707573"/>
                  <a:pt x="3936275" y="2718164"/>
                </a:cubicBezTo>
                <a:cubicBezTo>
                  <a:pt x="3950336" y="2732225"/>
                  <a:pt x="3973206" y="2732225"/>
                  <a:pt x="3987280" y="2718164"/>
                </a:cubicBezTo>
                <a:cubicBezTo>
                  <a:pt x="4001329" y="2704103"/>
                  <a:pt x="4001329" y="2681234"/>
                  <a:pt x="3987280" y="2667173"/>
                </a:cubicBezTo>
                <a:cubicBezTo>
                  <a:pt x="3981978" y="2661878"/>
                  <a:pt x="3975428" y="2658584"/>
                  <a:pt x="3968572" y="2657286"/>
                </a:cubicBezTo>
                <a:close/>
                <a:moveTo>
                  <a:pt x="6008960" y="2646130"/>
                </a:moveTo>
                <a:lnTo>
                  <a:pt x="6124118" y="2646130"/>
                </a:lnTo>
                <a:lnTo>
                  <a:pt x="6124118" y="2761289"/>
                </a:lnTo>
                <a:lnTo>
                  <a:pt x="6008960" y="2761289"/>
                </a:lnTo>
                <a:close/>
                <a:moveTo>
                  <a:pt x="5849156" y="2646130"/>
                </a:moveTo>
                <a:lnTo>
                  <a:pt x="5964315" y="2646130"/>
                </a:lnTo>
                <a:lnTo>
                  <a:pt x="5964315" y="2761289"/>
                </a:lnTo>
                <a:lnTo>
                  <a:pt x="5849156" y="2761289"/>
                </a:lnTo>
                <a:close/>
                <a:moveTo>
                  <a:pt x="5689364" y="2646130"/>
                </a:moveTo>
                <a:lnTo>
                  <a:pt x="5804524" y="2646130"/>
                </a:lnTo>
                <a:lnTo>
                  <a:pt x="5804524" y="2761289"/>
                </a:lnTo>
                <a:lnTo>
                  <a:pt x="5689364" y="2761289"/>
                </a:lnTo>
                <a:close/>
                <a:moveTo>
                  <a:pt x="5529560" y="2646130"/>
                </a:moveTo>
                <a:lnTo>
                  <a:pt x="5644720" y="2646130"/>
                </a:lnTo>
                <a:lnTo>
                  <a:pt x="5644720" y="2761289"/>
                </a:lnTo>
                <a:lnTo>
                  <a:pt x="5529560" y="2761289"/>
                </a:lnTo>
                <a:close/>
                <a:moveTo>
                  <a:pt x="5369784" y="2646130"/>
                </a:moveTo>
                <a:lnTo>
                  <a:pt x="5484943" y="2646130"/>
                </a:lnTo>
                <a:lnTo>
                  <a:pt x="5484943" y="2761289"/>
                </a:lnTo>
                <a:lnTo>
                  <a:pt x="5369784" y="2761289"/>
                </a:lnTo>
                <a:close/>
                <a:moveTo>
                  <a:pt x="5209979" y="2646130"/>
                </a:moveTo>
                <a:lnTo>
                  <a:pt x="5325139" y="2646130"/>
                </a:lnTo>
                <a:lnTo>
                  <a:pt x="5325139" y="2761289"/>
                </a:lnTo>
                <a:lnTo>
                  <a:pt x="5209979" y="2761289"/>
                </a:lnTo>
                <a:close/>
                <a:moveTo>
                  <a:pt x="5050190" y="2646130"/>
                </a:moveTo>
                <a:lnTo>
                  <a:pt x="5165349" y="2646130"/>
                </a:lnTo>
                <a:lnTo>
                  <a:pt x="5165349" y="2761289"/>
                </a:lnTo>
                <a:lnTo>
                  <a:pt x="5050190" y="2761289"/>
                </a:lnTo>
                <a:close/>
                <a:moveTo>
                  <a:pt x="4890386" y="2646130"/>
                </a:moveTo>
                <a:lnTo>
                  <a:pt x="5005545" y="2646130"/>
                </a:lnTo>
                <a:lnTo>
                  <a:pt x="5005545" y="2761289"/>
                </a:lnTo>
                <a:lnTo>
                  <a:pt x="4890386" y="2761289"/>
                </a:lnTo>
                <a:close/>
                <a:moveTo>
                  <a:pt x="4730596" y="2646130"/>
                </a:moveTo>
                <a:lnTo>
                  <a:pt x="4845754" y="2646130"/>
                </a:lnTo>
                <a:lnTo>
                  <a:pt x="4845754" y="2761289"/>
                </a:lnTo>
                <a:lnTo>
                  <a:pt x="4730596" y="2761289"/>
                </a:lnTo>
                <a:close/>
                <a:moveTo>
                  <a:pt x="4570792" y="2646130"/>
                </a:moveTo>
                <a:lnTo>
                  <a:pt x="4685950" y="2646130"/>
                </a:lnTo>
                <a:lnTo>
                  <a:pt x="4685950" y="2761289"/>
                </a:lnTo>
                <a:lnTo>
                  <a:pt x="4570792" y="2761289"/>
                </a:lnTo>
                <a:close/>
                <a:moveTo>
                  <a:pt x="4411000" y="2646130"/>
                </a:moveTo>
                <a:lnTo>
                  <a:pt x="4526160" y="2646130"/>
                </a:lnTo>
                <a:lnTo>
                  <a:pt x="4526160" y="2761289"/>
                </a:lnTo>
                <a:lnTo>
                  <a:pt x="4411000" y="2761289"/>
                </a:lnTo>
                <a:close/>
                <a:moveTo>
                  <a:pt x="4251211" y="2646130"/>
                </a:moveTo>
                <a:lnTo>
                  <a:pt x="4366369" y="2646130"/>
                </a:lnTo>
                <a:lnTo>
                  <a:pt x="4366369" y="2761289"/>
                </a:lnTo>
                <a:lnTo>
                  <a:pt x="4251211" y="2761289"/>
                </a:lnTo>
                <a:close/>
                <a:moveTo>
                  <a:pt x="7313399" y="2543207"/>
                </a:moveTo>
                <a:cubicBezTo>
                  <a:pt x="7294015" y="2543207"/>
                  <a:pt x="7278239" y="2558969"/>
                  <a:pt x="7278239" y="2578367"/>
                </a:cubicBezTo>
                <a:cubicBezTo>
                  <a:pt x="7278239" y="2592829"/>
                  <a:pt x="7287047" y="2605287"/>
                  <a:pt x="7299573" y="2610665"/>
                </a:cubicBezTo>
                <a:cubicBezTo>
                  <a:pt x="7303818" y="2612491"/>
                  <a:pt x="7308492" y="2613513"/>
                  <a:pt x="7313399" y="2613513"/>
                </a:cubicBezTo>
                <a:cubicBezTo>
                  <a:pt x="7318322" y="2613513"/>
                  <a:pt x="7322967" y="2612491"/>
                  <a:pt x="7327226" y="2610665"/>
                </a:cubicBezTo>
                <a:cubicBezTo>
                  <a:pt x="7339751" y="2605287"/>
                  <a:pt x="7348560" y="2592829"/>
                  <a:pt x="7348560" y="2578367"/>
                </a:cubicBezTo>
                <a:cubicBezTo>
                  <a:pt x="7348560" y="2558969"/>
                  <a:pt x="7332784" y="2543207"/>
                  <a:pt x="7313399" y="2543207"/>
                </a:cubicBezTo>
                <a:close/>
                <a:moveTo>
                  <a:pt x="7313399" y="2532422"/>
                </a:moveTo>
                <a:cubicBezTo>
                  <a:pt x="7338730" y="2532422"/>
                  <a:pt x="7359331" y="2553037"/>
                  <a:pt x="7359331" y="2578367"/>
                </a:cubicBezTo>
                <a:cubicBezTo>
                  <a:pt x="7359331" y="2598843"/>
                  <a:pt x="7345780" y="2616030"/>
                  <a:pt x="7327226" y="2621933"/>
                </a:cubicBezTo>
                <a:lnTo>
                  <a:pt x="7327226" y="2788554"/>
                </a:lnTo>
                <a:cubicBezTo>
                  <a:pt x="7345780" y="2794472"/>
                  <a:pt x="7359331" y="2811672"/>
                  <a:pt x="7359331" y="2832135"/>
                </a:cubicBezTo>
                <a:cubicBezTo>
                  <a:pt x="7359331" y="2857478"/>
                  <a:pt x="7338730" y="2878078"/>
                  <a:pt x="7313399" y="2878078"/>
                </a:cubicBezTo>
                <a:cubicBezTo>
                  <a:pt x="7288069" y="2878078"/>
                  <a:pt x="7267455" y="2857478"/>
                  <a:pt x="7267455" y="2832135"/>
                </a:cubicBezTo>
                <a:cubicBezTo>
                  <a:pt x="7267455" y="2811672"/>
                  <a:pt x="7281018" y="2794472"/>
                  <a:pt x="7299573" y="2788554"/>
                </a:cubicBezTo>
                <a:lnTo>
                  <a:pt x="7299573" y="2621933"/>
                </a:lnTo>
                <a:cubicBezTo>
                  <a:pt x="7281018" y="2616030"/>
                  <a:pt x="7267455" y="2598843"/>
                  <a:pt x="7267455" y="2578367"/>
                </a:cubicBezTo>
                <a:cubicBezTo>
                  <a:pt x="7267455" y="2553037"/>
                  <a:pt x="7288069" y="2532422"/>
                  <a:pt x="7313399" y="2532422"/>
                </a:cubicBezTo>
                <a:close/>
                <a:moveTo>
                  <a:pt x="2385520" y="2532422"/>
                </a:moveTo>
                <a:lnTo>
                  <a:pt x="2853235" y="2532422"/>
                </a:lnTo>
                <a:lnTo>
                  <a:pt x="3765770" y="3444957"/>
                </a:lnTo>
                <a:lnTo>
                  <a:pt x="3903175" y="3444957"/>
                </a:lnTo>
                <a:cubicBezTo>
                  <a:pt x="3909120" y="3425766"/>
                  <a:pt x="3926832" y="3411662"/>
                  <a:pt x="3947973" y="3411662"/>
                </a:cubicBezTo>
                <a:cubicBezTo>
                  <a:pt x="3973952" y="3411662"/>
                  <a:pt x="3995093" y="3432803"/>
                  <a:pt x="3995093" y="3458783"/>
                </a:cubicBezTo>
                <a:cubicBezTo>
                  <a:pt x="3995093" y="3484762"/>
                  <a:pt x="3973952" y="3505916"/>
                  <a:pt x="3947973" y="3505916"/>
                </a:cubicBezTo>
                <a:cubicBezTo>
                  <a:pt x="3926832" y="3505916"/>
                  <a:pt x="3909120" y="3491814"/>
                  <a:pt x="3903175" y="3472609"/>
                </a:cubicBezTo>
                <a:lnTo>
                  <a:pt x="3754321" y="3472609"/>
                </a:lnTo>
                <a:lnTo>
                  <a:pt x="2841787" y="2560074"/>
                </a:lnTo>
                <a:lnTo>
                  <a:pt x="2396968" y="2560074"/>
                </a:lnTo>
                <a:lnTo>
                  <a:pt x="2265619" y="2691424"/>
                </a:lnTo>
                <a:lnTo>
                  <a:pt x="1528290" y="2691424"/>
                </a:lnTo>
                <a:lnTo>
                  <a:pt x="1455702" y="2618837"/>
                </a:lnTo>
                <a:lnTo>
                  <a:pt x="0" y="2618837"/>
                </a:lnTo>
                <a:lnTo>
                  <a:pt x="0" y="2591184"/>
                </a:lnTo>
                <a:lnTo>
                  <a:pt x="1467151" y="2591184"/>
                </a:lnTo>
                <a:lnTo>
                  <a:pt x="1539739" y="2663772"/>
                </a:lnTo>
                <a:lnTo>
                  <a:pt x="2254171" y="2663772"/>
                </a:lnTo>
                <a:close/>
                <a:moveTo>
                  <a:pt x="6008918" y="2470812"/>
                </a:moveTo>
                <a:lnTo>
                  <a:pt x="6124092" y="2470812"/>
                </a:lnTo>
                <a:lnTo>
                  <a:pt x="6124092" y="2585972"/>
                </a:lnTo>
                <a:lnTo>
                  <a:pt x="6008918" y="2585972"/>
                </a:lnTo>
                <a:close/>
                <a:moveTo>
                  <a:pt x="5849127" y="2470812"/>
                </a:moveTo>
                <a:lnTo>
                  <a:pt x="5964286" y="2470812"/>
                </a:lnTo>
                <a:lnTo>
                  <a:pt x="5964286" y="2585972"/>
                </a:lnTo>
                <a:lnTo>
                  <a:pt x="5849127" y="2585972"/>
                </a:lnTo>
                <a:close/>
                <a:moveTo>
                  <a:pt x="5689337" y="2470812"/>
                </a:moveTo>
                <a:lnTo>
                  <a:pt x="5804496" y="2470812"/>
                </a:lnTo>
                <a:lnTo>
                  <a:pt x="5804496" y="2585972"/>
                </a:lnTo>
                <a:lnTo>
                  <a:pt x="5689337" y="2585972"/>
                </a:lnTo>
                <a:close/>
                <a:moveTo>
                  <a:pt x="5529547" y="2470812"/>
                </a:moveTo>
                <a:lnTo>
                  <a:pt x="5644705" y="2470812"/>
                </a:lnTo>
                <a:lnTo>
                  <a:pt x="5644705" y="2585972"/>
                </a:lnTo>
                <a:lnTo>
                  <a:pt x="5529547" y="2585972"/>
                </a:lnTo>
                <a:close/>
                <a:moveTo>
                  <a:pt x="5369756" y="2470812"/>
                </a:moveTo>
                <a:lnTo>
                  <a:pt x="5484916" y="2470812"/>
                </a:lnTo>
                <a:lnTo>
                  <a:pt x="5484916" y="2585972"/>
                </a:lnTo>
                <a:lnTo>
                  <a:pt x="5369756" y="2585972"/>
                </a:lnTo>
                <a:close/>
                <a:moveTo>
                  <a:pt x="5209952" y="2470812"/>
                </a:moveTo>
                <a:lnTo>
                  <a:pt x="5325111" y="2470812"/>
                </a:lnTo>
                <a:lnTo>
                  <a:pt x="5325111" y="2585972"/>
                </a:lnTo>
                <a:lnTo>
                  <a:pt x="5209952" y="2585972"/>
                </a:lnTo>
                <a:close/>
                <a:moveTo>
                  <a:pt x="5050148" y="2470812"/>
                </a:moveTo>
                <a:lnTo>
                  <a:pt x="5165307" y="2470812"/>
                </a:lnTo>
                <a:lnTo>
                  <a:pt x="5165307" y="2585972"/>
                </a:lnTo>
                <a:lnTo>
                  <a:pt x="5050148" y="2585972"/>
                </a:lnTo>
                <a:close/>
                <a:moveTo>
                  <a:pt x="4890358" y="2470812"/>
                </a:moveTo>
                <a:lnTo>
                  <a:pt x="5005517" y="2470812"/>
                </a:lnTo>
                <a:lnTo>
                  <a:pt x="5005517" y="2585972"/>
                </a:lnTo>
                <a:lnTo>
                  <a:pt x="4890358" y="2585972"/>
                </a:lnTo>
                <a:close/>
                <a:moveTo>
                  <a:pt x="4730567" y="2470812"/>
                </a:moveTo>
                <a:lnTo>
                  <a:pt x="4845726" y="2470812"/>
                </a:lnTo>
                <a:lnTo>
                  <a:pt x="4845726" y="2585972"/>
                </a:lnTo>
                <a:lnTo>
                  <a:pt x="4730567" y="2585972"/>
                </a:lnTo>
                <a:close/>
                <a:moveTo>
                  <a:pt x="4570777" y="2470812"/>
                </a:moveTo>
                <a:lnTo>
                  <a:pt x="4685937" y="2470812"/>
                </a:lnTo>
                <a:lnTo>
                  <a:pt x="4685937" y="2585972"/>
                </a:lnTo>
                <a:lnTo>
                  <a:pt x="4570777" y="2585972"/>
                </a:lnTo>
                <a:close/>
                <a:moveTo>
                  <a:pt x="4410973" y="2470812"/>
                </a:moveTo>
                <a:lnTo>
                  <a:pt x="4526132" y="2470812"/>
                </a:lnTo>
                <a:lnTo>
                  <a:pt x="4526132" y="2585972"/>
                </a:lnTo>
                <a:lnTo>
                  <a:pt x="4410973" y="2585972"/>
                </a:lnTo>
                <a:close/>
                <a:moveTo>
                  <a:pt x="4251183" y="2470812"/>
                </a:moveTo>
                <a:lnTo>
                  <a:pt x="4366343" y="2470812"/>
                </a:lnTo>
                <a:lnTo>
                  <a:pt x="4366343" y="2585972"/>
                </a:lnTo>
                <a:lnTo>
                  <a:pt x="4251183" y="2585972"/>
                </a:lnTo>
                <a:close/>
                <a:moveTo>
                  <a:pt x="6378854" y="2454884"/>
                </a:moveTo>
                <a:cubicBezTo>
                  <a:pt x="6358958" y="2454884"/>
                  <a:pt x="6342795" y="2471062"/>
                  <a:pt x="6342795" y="2490943"/>
                </a:cubicBezTo>
                <a:cubicBezTo>
                  <a:pt x="6342795" y="2510825"/>
                  <a:pt x="6358958" y="2527003"/>
                  <a:pt x="6378854" y="2527003"/>
                </a:cubicBezTo>
                <a:cubicBezTo>
                  <a:pt x="6393841" y="2527003"/>
                  <a:pt x="6406699" y="2517807"/>
                  <a:pt x="6412120" y="2504769"/>
                </a:cubicBezTo>
                <a:cubicBezTo>
                  <a:pt x="6413917" y="2500512"/>
                  <a:pt x="6414912" y="2495852"/>
                  <a:pt x="6414912" y="2490943"/>
                </a:cubicBezTo>
                <a:cubicBezTo>
                  <a:pt x="6414912" y="2486050"/>
                  <a:pt x="6413917" y="2481375"/>
                  <a:pt x="6412120" y="2477117"/>
                </a:cubicBezTo>
                <a:cubicBezTo>
                  <a:pt x="6406699" y="2464078"/>
                  <a:pt x="6393841" y="2454884"/>
                  <a:pt x="6378854" y="2454884"/>
                </a:cubicBezTo>
                <a:close/>
                <a:moveTo>
                  <a:pt x="9512967" y="2387246"/>
                </a:moveTo>
                <a:lnTo>
                  <a:pt x="10369008" y="2387246"/>
                </a:lnTo>
                <a:lnTo>
                  <a:pt x="10369008" y="2414899"/>
                </a:lnTo>
                <a:lnTo>
                  <a:pt x="9524416" y="2414899"/>
                </a:lnTo>
                <a:lnTo>
                  <a:pt x="8715578" y="3223737"/>
                </a:lnTo>
                <a:lnTo>
                  <a:pt x="8162527" y="3223737"/>
                </a:lnTo>
                <a:lnTo>
                  <a:pt x="7982717" y="3403561"/>
                </a:lnTo>
                <a:cubicBezTo>
                  <a:pt x="7992077" y="3421341"/>
                  <a:pt x="7989519" y="3443836"/>
                  <a:pt x="7974559" y="3458783"/>
                </a:cubicBezTo>
                <a:cubicBezTo>
                  <a:pt x="7956196" y="3477144"/>
                  <a:pt x="7926291" y="3477144"/>
                  <a:pt x="7907930" y="3458783"/>
                </a:cubicBezTo>
                <a:cubicBezTo>
                  <a:pt x="7889569" y="3440421"/>
                  <a:pt x="7889569" y="3410515"/>
                  <a:pt x="7907930" y="3392154"/>
                </a:cubicBezTo>
                <a:cubicBezTo>
                  <a:pt x="7917055" y="3383028"/>
                  <a:pt x="7928988" y="3378521"/>
                  <a:pt x="7940933" y="3378521"/>
                </a:cubicBezTo>
                <a:cubicBezTo>
                  <a:pt x="7948565" y="3378521"/>
                  <a:pt x="7956211" y="3380360"/>
                  <a:pt x="7963151" y="3384010"/>
                </a:cubicBezTo>
                <a:lnTo>
                  <a:pt x="8151079" y="3196084"/>
                </a:lnTo>
                <a:lnTo>
                  <a:pt x="8704130" y="3196084"/>
                </a:lnTo>
                <a:close/>
                <a:moveTo>
                  <a:pt x="4133356" y="2352680"/>
                </a:moveTo>
                <a:lnTo>
                  <a:pt x="4133356" y="4454275"/>
                </a:lnTo>
                <a:lnTo>
                  <a:pt x="6234950" y="4454275"/>
                </a:lnTo>
                <a:lnTo>
                  <a:pt x="6234950" y="2352680"/>
                </a:lnTo>
                <a:close/>
                <a:moveTo>
                  <a:pt x="4023875" y="2339274"/>
                </a:moveTo>
                <a:cubicBezTo>
                  <a:pt x="4017021" y="2337973"/>
                  <a:pt x="4009859" y="2338667"/>
                  <a:pt x="4003333" y="2341356"/>
                </a:cubicBezTo>
                <a:cubicBezTo>
                  <a:pt x="3999047" y="2343113"/>
                  <a:pt x="3995051" y="2345698"/>
                  <a:pt x="3991580" y="2349169"/>
                </a:cubicBezTo>
                <a:cubicBezTo>
                  <a:pt x="3988124" y="2352639"/>
                  <a:pt x="3985538" y="2356636"/>
                  <a:pt x="3983782" y="2360908"/>
                </a:cubicBezTo>
                <a:cubicBezTo>
                  <a:pt x="3978404" y="2373931"/>
                  <a:pt x="3980962" y="2389473"/>
                  <a:pt x="3991497" y="2400064"/>
                </a:cubicBezTo>
                <a:cubicBezTo>
                  <a:pt x="3991525" y="2400091"/>
                  <a:pt x="3991552" y="2400132"/>
                  <a:pt x="3991580" y="2400160"/>
                </a:cubicBezTo>
                <a:cubicBezTo>
                  <a:pt x="4005656" y="2414236"/>
                  <a:pt x="4028511" y="2414236"/>
                  <a:pt x="4042573" y="2400160"/>
                </a:cubicBezTo>
                <a:cubicBezTo>
                  <a:pt x="4056634" y="2386113"/>
                  <a:pt x="4056634" y="2363230"/>
                  <a:pt x="4042573" y="2349169"/>
                </a:cubicBezTo>
                <a:cubicBezTo>
                  <a:pt x="4037277" y="2343873"/>
                  <a:pt x="4030730" y="2340576"/>
                  <a:pt x="4023875" y="2339274"/>
                </a:cubicBezTo>
                <a:close/>
                <a:moveTo>
                  <a:pt x="4105703" y="2325028"/>
                </a:moveTo>
                <a:lnTo>
                  <a:pt x="6262603" y="2325028"/>
                </a:lnTo>
                <a:lnTo>
                  <a:pt x="6262603" y="4481927"/>
                </a:lnTo>
                <a:lnTo>
                  <a:pt x="4105703" y="4481927"/>
                </a:lnTo>
                <a:close/>
                <a:moveTo>
                  <a:pt x="7653416" y="2254404"/>
                </a:moveTo>
                <a:cubicBezTo>
                  <a:pt x="7638429" y="2254404"/>
                  <a:pt x="7625571" y="2263599"/>
                  <a:pt x="7620135" y="2276636"/>
                </a:cubicBezTo>
                <a:cubicBezTo>
                  <a:pt x="7618351" y="2280894"/>
                  <a:pt x="7617357" y="2285568"/>
                  <a:pt x="7617357" y="2290463"/>
                </a:cubicBezTo>
                <a:cubicBezTo>
                  <a:pt x="7617357" y="2295370"/>
                  <a:pt x="7618351" y="2300030"/>
                  <a:pt x="7620135" y="2304289"/>
                </a:cubicBezTo>
                <a:cubicBezTo>
                  <a:pt x="7625571" y="2317327"/>
                  <a:pt x="7638429" y="2326521"/>
                  <a:pt x="7653416" y="2326521"/>
                </a:cubicBezTo>
                <a:cubicBezTo>
                  <a:pt x="7673297" y="2326521"/>
                  <a:pt x="7689475" y="2310345"/>
                  <a:pt x="7689475" y="2290463"/>
                </a:cubicBezTo>
                <a:cubicBezTo>
                  <a:pt x="7689475" y="2270567"/>
                  <a:pt x="7673297" y="2254404"/>
                  <a:pt x="7653416" y="2254404"/>
                </a:cubicBezTo>
                <a:close/>
                <a:moveTo>
                  <a:pt x="7653416" y="2243343"/>
                </a:moveTo>
                <a:cubicBezTo>
                  <a:pt x="7679395" y="2243343"/>
                  <a:pt x="7700535" y="2264484"/>
                  <a:pt x="7700535" y="2290463"/>
                </a:cubicBezTo>
                <a:cubicBezTo>
                  <a:pt x="7700535" y="2316441"/>
                  <a:pt x="7679395" y="2337582"/>
                  <a:pt x="7653416" y="2337582"/>
                </a:cubicBezTo>
                <a:cubicBezTo>
                  <a:pt x="7632288" y="2337582"/>
                  <a:pt x="7614550" y="2323493"/>
                  <a:pt x="7608619" y="2304289"/>
                </a:cubicBezTo>
                <a:lnTo>
                  <a:pt x="7173948" y="2304289"/>
                </a:lnTo>
                <a:lnTo>
                  <a:pt x="7064527" y="2413710"/>
                </a:lnTo>
                <a:lnTo>
                  <a:pt x="7064527" y="2869977"/>
                </a:lnTo>
                <a:lnTo>
                  <a:pt x="6752246" y="3182258"/>
                </a:lnTo>
                <a:lnTo>
                  <a:pt x="6423651" y="3182258"/>
                </a:lnTo>
                <a:cubicBezTo>
                  <a:pt x="6417720" y="3201462"/>
                  <a:pt x="6399995" y="3215551"/>
                  <a:pt x="6378854" y="3215551"/>
                </a:cubicBezTo>
                <a:cubicBezTo>
                  <a:pt x="6352875" y="3215551"/>
                  <a:pt x="6331734" y="3194410"/>
                  <a:pt x="6331734" y="3168432"/>
                </a:cubicBezTo>
                <a:cubicBezTo>
                  <a:pt x="6331734" y="3142451"/>
                  <a:pt x="6352875" y="3121310"/>
                  <a:pt x="6378854" y="3121310"/>
                </a:cubicBezTo>
                <a:cubicBezTo>
                  <a:pt x="6399995" y="3121310"/>
                  <a:pt x="6417720" y="3135399"/>
                  <a:pt x="6423651" y="3154605"/>
                </a:cubicBezTo>
                <a:lnTo>
                  <a:pt x="6740797" y="3154605"/>
                </a:lnTo>
                <a:lnTo>
                  <a:pt x="7036874" y="2858529"/>
                </a:lnTo>
                <a:lnTo>
                  <a:pt x="7036874" y="2402262"/>
                </a:lnTo>
                <a:lnTo>
                  <a:pt x="7162499" y="2276636"/>
                </a:lnTo>
                <a:lnTo>
                  <a:pt x="7608619" y="2276636"/>
                </a:lnTo>
                <a:cubicBezTo>
                  <a:pt x="7614550" y="2257432"/>
                  <a:pt x="7632288" y="2243343"/>
                  <a:pt x="7653416" y="2243343"/>
                </a:cubicBezTo>
                <a:close/>
                <a:moveTo>
                  <a:pt x="9474944" y="2238614"/>
                </a:moveTo>
                <a:lnTo>
                  <a:pt x="10369008" y="2238614"/>
                </a:lnTo>
                <a:lnTo>
                  <a:pt x="10369008" y="2266266"/>
                </a:lnTo>
                <a:lnTo>
                  <a:pt x="9486393" y="2266266"/>
                </a:lnTo>
                <a:lnTo>
                  <a:pt x="8687925" y="3064734"/>
                </a:lnTo>
                <a:lnTo>
                  <a:pt x="8058830" y="3064734"/>
                </a:lnTo>
                <a:lnTo>
                  <a:pt x="7775308" y="3348256"/>
                </a:lnTo>
                <a:cubicBezTo>
                  <a:pt x="7784682" y="3366049"/>
                  <a:pt x="7782125" y="3388531"/>
                  <a:pt x="7767179" y="3403478"/>
                </a:cubicBezTo>
                <a:cubicBezTo>
                  <a:pt x="7748789" y="3421839"/>
                  <a:pt x="7718897" y="3421839"/>
                  <a:pt x="7700535" y="3403478"/>
                </a:cubicBezTo>
                <a:cubicBezTo>
                  <a:pt x="7682175" y="3385103"/>
                  <a:pt x="7682175" y="3355224"/>
                  <a:pt x="7700535" y="3336835"/>
                </a:cubicBezTo>
                <a:cubicBezTo>
                  <a:pt x="7709660" y="3327723"/>
                  <a:pt x="7721579" y="3323216"/>
                  <a:pt x="7733539" y="3323216"/>
                </a:cubicBezTo>
                <a:cubicBezTo>
                  <a:pt x="7741185" y="3323216"/>
                  <a:pt x="7748831" y="3325055"/>
                  <a:pt x="7755757" y="3328704"/>
                </a:cubicBezTo>
                <a:lnTo>
                  <a:pt x="8047381" y="3037081"/>
                </a:lnTo>
                <a:lnTo>
                  <a:pt x="8676478" y="3037081"/>
                </a:lnTo>
                <a:close/>
                <a:moveTo>
                  <a:pt x="1553482" y="2226752"/>
                </a:moveTo>
                <a:cubicBezTo>
                  <a:pt x="1533600" y="2226752"/>
                  <a:pt x="1517424" y="2242915"/>
                  <a:pt x="1517424" y="2262810"/>
                </a:cubicBezTo>
                <a:cubicBezTo>
                  <a:pt x="1517424" y="2282706"/>
                  <a:pt x="1533600" y="2298869"/>
                  <a:pt x="1553482" y="2298869"/>
                </a:cubicBezTo>
                <a:cubicBezTo>
                  <a:pt x="1568470" y="2298869"/>
                  <a:pt x="1581328" y="2289674"/>
                  <a:pt x="1586763" y="2276636"/>
                </a:cubicBezTo>
                <a:cubicBezTo>
                  <a:pt x="1588532" y="2272377"/>
                  <a:pt x="1589541" y="2267705"/>
                  <a:pt x="1589541" y="2262810"/>
                </a:cubicBezTo>
                <a:cubicBezTo>
                  <a:pt x="1589541" y="2257915"/>
                  <a:pt x="1588532" y="2253242"/>
                  <a:pt x="1586763" y="2248984"/>
                </a:cubicBezTo>
                <a:cubicBezTo>
                  <a:pt x="1581328" y="2235946"/>
                  <a:pt x="1568470" y="2226752"/>
                  <a:pt x="1553482" y="2226752"/>
                </a:cubicBezTo>
                <a:close/>
                <a:moveTo>
                  <a:pt x="1553482" y="2215691"/>
                </a:moveTo>
                <a:cubicBezTo>
                  <a:pt x="1574608" y="2215691"/>
                  <a:pt x="1592334" y="2229780"/>
                  <a:pt x="1598279" y="2248984"/>
                </a:cubicBezTo>
                <a:lnTo>
                  <a:pt x="2832496" y="2248984"/>
                </a:lnTo>
                <a:lnTo>
                  <a:pt x="3801608" y="3218094"/>
                </a:lnTo>
                <a:cubicBezTo>
                  <a:pt x="3808535" y="3214445"/>
                  <a:pt x="3816180" y="3212591"/>
                  <a:pt x="3823812" y="3212606"/>
                </a:cubicBezTo>
                <a:cubicBezTo>
                  <a:pt x="3835772" y="3212606"/>
                  <a:pt x="3847704" y="3217113"/>
                  <a:pt x="3856830" y="3226239"/>
                </a:cubicBezTo>
                <a:cubicBezTo>
                  <a:pt x="3875191" y="3244613"/>
                  <a:pt x="3875191" y="3274492"/>
                  <a:pt x="3856830" y="3292868"/>
                </a:cubicBezTo>
                <a:cubicBezTo>
                  <a:pt x="3838454" y="3311242"/>
                  <a:pt x="3808562" y="3311242"/>
                  <a:pt x="3790187" y="3292868"/>
                </a:cubicBezTo>
                <a:cubicBezTo>
                  <a:pt x="3775254" y="3277921"/>
                  <a:pt x="3772683" y="3255439"/>
                  <a:pt x="3782058" y="3237646"/>
                </a:cubicBezTo>
                <a:lnTo>
                  <a:pt x="2821048" y="2276636"/>
                </a:lnTo>
                <a:lnTo>
                  <a:pt x="1598279" y="2276636"/>
                </a:lnTo>
                <a:cubicBezTo>
                  <a:pt x="1592334" y="2295841"/>
                  <a:pt x="1574608" y="2309930"/>
                  <a:pt x="1553482" y="2309930"/>
                </a:cubicBezTo>
                <a:cubicBezTo>
                  <a:pt x="1527502" y="2309930"/>
                  <a:pt x="1506363" y="2288789"/>
                  <a:pt x="1506363" y="2262810"/>
                </a:cubicBezTo>
                <a:cubicBezTo>
                  <a:pt x="1506363" y="2236831"/>
                  <a:pt x="1527502" y="2215691"/>
                  <a:pt x="1553482" y="2215691"/>
                </a:cubicBezTo>
                <a:close/>
                <a:moveTo>
                  <a:pt x="7949409" y="2200371"/>
                </a:moveTo>
                <a:cubicBezTo>
                  <a:pt x="7944514" y="2200371"/>
                  <a:pt x="7939855" y="2201366"/>
                  <a:pt x="7935583" y="2203150"/>
                </a:cubicBezTo>
                <a:cubicBezTo>
                  <a:pt x="7922544" y="2208583"/>
                  <a:pt x="7913363" y="2221442"/>
                  <a:pt x="7913363" y="2236429"/>
                </a:cubicBezTo>
                <a:cubicBezTo>
                  <a:pt x="7913363" y="2256326"/>
                  <a:pt x="7929527" y="2272502"/>
                  <a:pt x="7949409" y="2272502"/>
                </a:cubicBezTo>
                <a:cubicBezTo>
                  <a:pt x="7969291" y="2272502"/>
                  <a:pt x="7985454" y="2256326"/>
                  <a:pt x="7985454" y="2236429"/>
                </a:cubicBezTo>
                <a:cubicBezTo>
                  <a:pt x="7985454" y="2221442"/>
                  <a:pt x="7976273" y="2208583"/>
                  <a:pt x="7963235" y="2203150"/>
                </a:cubicBezTo>
                <a:cubicBezTo>
                  <a:pt x="7958963" y="2201366"/>
                  <a:pt x="7954317" y="2200371"/>
                  <a:pt x="7949409" y="2200371"/>
                </a:cubicBezTo>
                <a:close/>
                <a:moveTo>
                  <a:pt x="5157630" y="2187191"/>
                </a:moveTo>
                <a:cubicBezTo>
                  <a:pt x="5150776" y="2185891"/>
                  <a:pt x="5143614" y="2186586"/>
                  <a:pt x="5137088" y="2189267"/>
                </a:cubicBezTo>
                <a:cubicBezTo>
                  <a:pt x="5132802" y="2191024"/>
                  <a:pt x="5128806" y="2193624"/>
                  <a:pt x="5125335" y="2197080"/>
                </a:cubicBezTo>
                <a:cubicBezTo>
                  <a:pt x="5121879" y="2200550"/>
                  <a:pt x="5119294" y="2204560"/>
                  <a:pt x="5117537" y="2208819"/>
                </a:cubicBezTo>
                <a:cubicBezTo>
                  <a:pt x="5112159" y="2221857"/>
                  <a:pt x="5114731" y="2237440"/>
                  <a:pt x="5125294" y="2248030"/>
                </a:cubicBezTo>
                <a:cubicBezTo>
                  <a:pt x="5125307" y="2248043"/>
                  <a:pt x="5125322" y="2248058"/>
                  <a:pt x="5125335" y="2248071"/>
                </a:cubicBezTo>
                <a:cubicBezTo>
                  <a:pt x="5139411" y="2262132"/>
                  <a:pt x="5162266" y="2262132"/>
                  <a:pt x="5176327" y="2248071"/>
                </a:cubicBezTo>
                <a:cubicBezTo>
                  <a:pt x="5190389" y="2234024"/>
                  <a:pt x="5190389" y="2211156"/>
                  <a:pt x="5176327" y="2197080"/>
                </a:cubicBezTo>
                <a:cubicBezTo>
                  <a:pt x="5171031" y="2191784"/>
                  <a:pt x="5164484" y="2188491"/>
                  <a:pt x="5157630" y="2187191"/>
                </a:cubicBezTo>
                <a:close/>
                <a:moveTo>
                  <a:pt x="4761718" y="2177184"/>
                </a:moveTo>
                <a:cubicBezTo>
                  <a:pt x="4757100" y="2177391"/>
                  <a:pt x="4752455" y="2178456"/>
                  <a:pt x="4748016" y="2180530"/>
                </a:cubicBezTo>
                <a:cubicBezTo>
                  <a:pt x="4743579" y="2182603"/>
                  <a:pt x="4739763" y="2185480"/>
                  <a:pt x="4736650" y="2188894"/>
                </a:cubicBezTo>
                <a:cubicBezTo>
                  <a:pt x="4727166" y="2199306"/>
                  <a:pt x="4724263" y="2214792"/>
                  <a:pt x="4730541" y="2228341"/>
                </a:cubicBezTo>
                <a:lnTo>
                  <a:pt x="4730623" y="2228508"/>
                </a:lnTo>
                <a:cubicBezTo>
                  <a:pt x="4730636" y="2228521"/>
                  <a:pt x="4730636" y="2228534"/>
                  <a:pt x="4730636" y="2228548"/>
                </a:cubicBezTo>
                <a:cubicBezTo>
                  <a:pt x="4739085" y="2246481"/>
                  <a:pt x="4760529" y="2254252"/>
                  <a:pt x="4778517" y="2245873"/>
                </a:cubicBezTo>
                <a:cubicBezTo>
                  <a:pt x="4796519" y="2237467"/>
                  <a:pt x="4804345" y="2215966"/>
                  <a:pt x="4795939" y="2197951"/>
                </a:cubicBezTo>
                <a:cubicBezTo>
                  <a:pt x="4789605" y="2184374"/>
                  <a:pt x="4775834" y="2176602"/>
                  <a:pt x="4761718" y="2177184"/>
                </a:cubicBezTo>
                <a:close/>
                <a:moveTo>
                  <a:pt x="8253587" y="2172718"/>
                </a:moveTo>
                <a:cubicBezTo>
                  <a:pt x="8248678" y="2172718"/>
                  <a:pt x="8244019" y="2173714"/>
                  <a:pt x="8239760" y="2175498"/>
                </a:cubicBezTo>
                <a:cubicBezTo>
                  <a:pt x="8226722" y="2180931"/>
                  <a:pt x="8217528" y="2193789"/>
                  <a:pt x="8217528" y="2208791"/>
                </a:cubicBezTo>
                <a:cubicBezTo>
                  <a:pt x="8217528" y="2228659"/>
                  <a:pt x="8233690" y="2244837"/>
                  <a:pt x="8253587" y="2244837"/>
                </a:cubicBezTo>
                <a:cubicBezTo>
                  <a:pt x="8273482" y="2244837"/>
                  <a:pt x="8289632" y="2228659"/>
                  <a:pt x="8289632" y="2208791"/>
                </a:cubicBezTo>
                <a:cubicBezTo>
                  <a:pt x="8289632" y="2193789"/>
                  <a:pt x="8280464" y="2180931"/>
                  <a:pt x="8267413" y="2175498"/>
                </a:cubicBezTo>
                <a:cubicBezTo>
                  <a:pt x="8263154" y="2173714"/>
                  <a:pt x="8258481" y="2172718"/>
                  <a:pt x="8253587" y="2172718"/>
                </a:cubicBezTo>
                <a:close/>
                <a:moveTo>
                  <a:pt x="6248776" y="2172718"/>
                </a:moveTo>
                <a:cubicBezTo>
                  <a:pt x="6243869" y="2172718"/>
                  <a:pt x="6239222" y="2173714"/>
                  <a:pt x="6234950" y="2175498"/>
                </a:cubicBezTo>
                <a:cubicBezTo>
                  <a:pt x="6221912" y="2180931"/>
                  <a:pt x="6212718" y="2193789"/>
                  <a:pt x="6212718" y="2208791"/>
                </a:cubicBezTo>
                <a:cubicBezTo>
                  <a:pt x="6212718" y="2228659"/>
                  <a:pt x="6228894" y="2244837"/>
                  <a:pt x="6248776" y="2244837"/>
                </a:cubicBezTo>
                <a:cubicBezTo>
                  <a:pt x="6268672" y="2244837"/>
                  <a:pt x="6284822" y="2228659"/>
                  <a:pt x="6284822" y="2208791"/>
                </a:cubicBezTo>
                <a:cubicBezTo>
                  <a:pt x="6284822" y="2193789"/>
                  <a:pt x="6275641" y="2180931"/>
                  <a:pt x="6262603" y="2175498"/>
                </a:cubicBezTo>
                <a:cubicBezTo>
                  <a:pt x="6258331" y="2173714"/>
                  <a:pt x="6253671" y="2172718"/>
                  <a:pt x="6248776" y="2172718"/>
                </a:cubicBezTo>
                <a:close/>
                <a:moveTo>
                  <a:pt x="6069035" y="2172718"/>
                </a:moveTo>
                <a:cubicBezTo>
                  <a:pt x="6064140" y="2172718"/>
                  <a:pt x="6059481" y="2173714"/>
                  <a:pt x="6055209" y="2175498"/>
                </a:cubicBezTo>
                <a:cubicBezTo>
                  <a:pt x="6042156" y="2180931"/>
                  <a:pt x="6032989" y="2193789"/>
                  <a:pt x="6032989" y="2208791"/>
                </a:cubicBezTo>
                <a:cubicBezTo>
                  <a:pt x="6032989" y="2228659"/>
                  <a:pt x="6049138" y="2244837"/>
                  <a:pt x="6069035" y="2244837"/>
                </a:cubicBezTo>
                <a:cubicBezTo>
                  <a:pt x="6088917" y="2244837"/>
                  <a:pt x="6105080" y="2228659"/>
                  <a:pt x="6105080" y="2208791"/>
                </a:cubicBezTo>
                <a:cubicBezTo>
                  <a:pt x="6105080" y="2193789"/>
                  <a:pt x="6095899" y="2180931"/>
                  <a:pt x="6082861" y="2175498"/>
                </a:cubicBezTo>
                <a:cubicBezTo>
                  <a:pt x="6078589" y="2173714"/>
                  <a:pt x="6073943" y="2172718"/>
                  <a:pt x="6069035" y="2172718"/>
                </a:cubicBezTo>
                <a:close/>
                <a:moveTo>
                  <a:pt x="5903119" y="2172718"/>
                </a:moveTo>
                <a:cubicBezTo>
                  <a:pt x="5898225" y="2172718"/>
                  <a:pt x="5893551" y="2173714"/>
                  <a:pt x="5889293" y="2175498"/>
                </a:cubicBezTo>
                <a:cubicBezTo>
                  <a:pt x="5876241" y="2180931"/>
                  <a:pt x="5867059" y="2193789"/>
                  <a:pt x="5867059" y="2208791"/>
                </a:cubicBezTo>
                <a:cubicBezTo>
                  <a:pt x="5867059" y="2228659"/>
                  <a:pt x="5883223" y="2244837"/>
                  <a:pt x="5903119" y="2244837"/>
                </a:cubicBezTo>
                <a:cubicBezTo>
                  <a:pt x="5923015" y="2244837"/>
                  <a:pt x="5939178" y="2228659"/>
                  <a:pt x="5939178" y="2208791"/>
                </a:cubicBezTo>
                <a:cubicBezTo>
                  <a:pt x="5939178" y="2193789"/>
                  <a:pt x="5929997" y="2180931"/>
                  <a:pt x="5916946" y="2175498"/>
                </a:cubicBezTo>
                <a:cubicBezTo>
                  <a:pt x="5912687" y="2173714"/>
                  <a:pt x="5908013" y="2172718"/>
                  <a:pt x="5903119" y="2172718"/>
                </a:cubicBezTo>
                <a:close/>
                <a:moveTo>
                  <a:pt x="5612768" y="2172718"/>
                </a:moveTo>
                <a:cubicBezTo>
                  <a:pt x="5607858" y="2172718"/>
                  <a:pt x="5603213" y="2173714"/>
                  <a:pt x="5598941" y="2175498"/>
                </a:cubicBezTo>
                <a:cubicBezTo>
                  <a:pt x="5585903" y="2180931"/>
                  <a:pt x="5576722" y="2193789"/>
                  <a:pt x="5576722" y="2208791"/>
                </a:cubicBezTo>
                <a:cubicBezTo>
                  <a:pt x="5576722" y="2228659"/>
                  <a:pt x="5592885" y="2244837"/>
                  <a:pt x="5612768" y="2244837"/>
                </a:cubicBezTo>
                <a:cubicBezTo>
                  <a:pt x="5632650" y="2244837"/>
                  <a:pt x="5648813" y="2228659"/>
                  <a:pt x="5648813" y="2208791"/>
                </a:cubicBezTo>
                <a:cubicBezTo>
                  <a:pt x="5648813" y="2193789"/>
                  <a:pt x="5639632" y="2180931"/>
                  <a:pt x="5626594" y="2175498"/>
                </a:cubicBezTo>
                <a:cubicBezTo>
                  <a:pt x="5622320" y="2173714"/>
                  <a:pt x="5617661" y="2172718"/>
                  <a:pt x="5612768" y="2172718"/>
                </a:cubicBezTo>
                <a:close/>
                <a:moveTo>
                  <a:pt x="5488331" y="2172718"/>
                </a:moveTo>
                <a:cubicBezTo>
                  <a:pt x="5483422" y="2172718"/>
                  <a:pt x="5478777" y="2173714"/>
                  <a:pt x="5474505" y="2175498"/>
                </a:cubicBezTo>
                <a:cubicBezTo>
                  <a:pt x="5461467" y="2180931"/>
                  <a:pt x="5452286" y="2193789"/>
                  <a:pt x="5452286" y="2208791"/>
                </a:cubicBezTo>
                <a:cubicBezTo>
                  <a:pt x="5452286" y="2228659"/>
                  <a:pt x="5468449" y="2244837"/>
                  <a:pt x="5488331" y="2244837"/>
                </a:cubicBezTo>
                <a:cubicBezTo>
                  <a:pt x="5508213" y="2244837"/>
                  <a:pt x="5524377" y="2228659"/>
                  <a:pt x="5524377" y="2208791"/>
                </a:cubicBezTo>
                <a:cubicBezTo>
                  <a:pt x="5524377" y="2193789"/>
                  <a:pt x="5515195" y="2180931"/>
                  <a:pt x="5502157" y="2175498"/>
                </a:cubicBezTo>
                <a:cubicBezTo>
                  <a:pt x="5497884" y="2173714"/>
                  <a:pt x="5493224" y="2172718"/>
                  <a:pt x="5488331" y="2172718"/>
                </a:cubicBezTo>
                <a:close/>
                <a:moveTo>
                  <a:pt x="4949106" y="2172718"/>
                </a:moveTo>
                <a:cubicBezTo>
                  <a:pt x="4944211" y="2172718"/>
                  <a:pt x="4939552" y="2173714"/>
                  <a:pt x="4935280" y="2175498"/>
                </a:cubicBezTo>
                <a:cubicBezTo>
                  <a:pt x="4922227" y="2180931"/>
                  <a:pt x="4913061" y="2193789"/>
                  <a:pt x="4913061" y="2208791"/>
                </a:cubicBezTo>
                <a:cubicBezTo>
                  <a:pt x="4913061" y="2228659"/>
                  <a:pt x="4929209" y="2244837"/>
                  <a:pt x="4949106" y="2244837"/>
                </a:cubicBezTo>
                <a:cubicBezTo>
                  <a:pt x="4968988" y="2244837"/>
                  <a:pt x="4985152" y="2228659"/>
                  <a:pt x="4985152" y="2208791"/>
                </a:cubicBezTo>
                <a:cubicBezTo>
                  <a:pt x="4985152" y="2193789"/>
                  <a:pt x="4975971" y="2180931"/>
                  <a:pt x="4962932" y="2175498"/>
                </a:cubicBezTo>
                <a:cubicBezTo>
                  <a:pt x="4958659" y="2173714"/>
                  <a:pt x="4954014" y="2172718"/>
                  <a:pt x="4949106" y="2172718"/>
                </a:cubicBezTo>
                <a:close/>
                <a:moveTo>
                  <a:pt x="4575797" y="2172718"/>
                </a:moveTo>
                <a:cubicBezTo>
                  <a:pt x="4570902" y="2172718"/>
                  <a:pt x="4566242" y="2173714"/>
                  <a:pt x="4561970" y="2175498"/>
                </a:cubicBezTo>
                <a:cubicBezTo>
                  <a:pt x="4548918" y="2180931"/>
                  <a:pt x="4539751" y="2193789"/>
                  <a:pt x="4539751" y="2208791"/>
                </a:cubicBezTo>
                <a:cubicBezTo>
                  <a:pt x="4539751" y="2228659"/>
                  <a:pt x="4555900" y="2244837"/>
                  <a:pt x="4575797" y="2244837"/>
                </a:cubicBezTo>
                <a:cubicBezTo>
                  <a:pt x="4595679" y="2244837"/>
                  <a:pt x="4611842" y="2228659"/>
                  <a:pt x="4611842" y="2208791"/>
                </a:cubicBezTo>
                <a:cubicBezTo>
                  <a:pt x="4611842" y="2193789"/>
                  <a:pt x="4602661" y="2180931"/>
                  <a:pt x="4589623" y="2175498"/>
                </a:cubicBezTo>
                <a:cubicBezTo>
                  <a:pt x="4585349" y="2173714"/>
                  <a:pt x="4580704" y="2172718"/>
                  <a:pt x="4575797" y="2172718"/>
                </a:cubicBezTo>
                <a:close/>
                <a:moveTo>
                  <a:pt x="4368402" y="2172718"/>
                </a:moveTo>
                <a:cubicBezTo>
                  <a:pt x="4363493" y="2172718"/>
                  <a:pt x="4358848" y="2173714"/>
                  <a:pt x="4354576" y="2175498"/>
                </a:cubicBezTo>
                <a:cubicBezTo>
                  <a:pt x="4341538" y="2180931"/>
                  <a:pt x="4332357" y="2193789"/>
                  <a:pt x="4332357" y="2208791"/>
                </a:cubicBezTo>
                <a:cubicBezTo>
                  <a:pt x="4332357" y="2228659"/>
                  <a:pt x="4348520" y="2244837"/>
                  <a:pt x="4368402" y="2244837"/>
                </a:cubicBezTo>
                <a:cubicBezTo>
                  <a:pt x="4388285" y="2244837"/>
                  <a:pt x="4404448" y="2228659"/>
                  <a:pt x="4404448" y="2208791"/>
                </a:cubicBezTo>
                <a:cubicBezTo>
                  <a:pt x="4404448" y="2193789"/>
                  <a:pt x="4395267" y="2180931"/>
                  <a:pt x="4382229" y="2175498"/>
                </a:cubicBezTo>
                <a:cubicBezTo>
                  <a:pt x="4377955" y="2173714"/>
                  <a:pt x="4373296" y="2172718"/>
                  <a:pt x="4368402" y="2172718"/>
                </a:cubicBezTo>
                <a:close/>
                <a:moveTo>
                  <a:pt x="4188661" y="2172718"/>
                </a:moveTo>
                <a:cubicBezTo>
                  <a:pt x="4183766" y="2172718"/>
                  <a:pt x="4179092" y="2173714"/>
                  <a:pt x="4174835" y="2175498"/>
                </a:cubicBezTo>
                <a:cubicBezTo>
                  <a:pt x="4161782" y="2180931"/>
                  <a:pt x="4152615" y="2193789"/>
                  <a:pt x="4152615" y="2208791"/>
                </a:cubicBezTo>
                <a:cubicBezTo>
                  <a:pt x="4152615" y="2228659"/>
                  <a:pt x="4168764" y="2244837"/>
                  <a:pt x="4188661" y="2244837"/>
                </a:cubicBezTo>
                <a:cubicBezTo>
                  <a:pt x="4208556" y="2244837"/>
                  <a:pt x="4224719" y="2228659"/>
                  <a:pt x="4224719" y="2208791"/>
                </a:cubicBezTo>
                <a:cubicBezTo>
                  <a:pt x="4224719" y="2193789"/>
                  <a:pt x="4215525" y="2180931"/>
                  <a:pt x="4202487" y="2175498"/>
                </a:cubicBezTo>
                <a:cubicBezTo>
                  <a:pt x="4198214" y="2173714"/>
                  <a:pt x="4193569" y="2172718"/>
                  <a:pt x="4188661" y="2172718"/>
                </a:cubicBezTo>
                <a:close/>
                <a:moveTo>
                  <a:pt x="3678218" y="2090401"/>
                </a:moveTo>
                <a:cubicBezTo>
                  <a:pt x="3671360" y="2089100"/>
                  <a:pt x="3664195" y="2089794"/>
                  <a:pt x="3657662" y="2092483"/>
                </a:cubicBezTo>
                <a:cubicBezTo>
                  <a:pt x="3653390" y="2094240"/>
                  <a:pt x="3649394" y="2096825"/>
                  <a:pt x="3645923" y="2100296"/>
                </a:cubicBezTo>
                <a:cubicBezTo>
                  <a:pt x="3642467" y="2103767"/>
                  <a:pt x="3639882" y="2107763"/>
                  <a:pt x="3638125" y="2112035"/>
                </a:cubicBezTo>
                <a:cubicBezTo>
                  <a:pt x="3632747" y="2125058"/>
                  <a:pt x="3635305" y="2140600"/>
                  <a:pt x="3645840" y="2151191"/>
                </a:cubicBezTo>
                <a:cubicBezTo>
                  <a:pt x="3645868" y="2151219"/>
                  <a:pt x="3645895" y="2151246"/>
                  <a:pt x="3645923" y="2151287"/>
                </a:cubicBezTo>
                <a:cubicBezTo>
                  <a:pt x="3659999" y="2165363"/>
                  <a:pt x="3682854" y="2165363"/>
                  <a:pt x="3696929" y="2151287"/>
                </a:cubicBezTo>
                <a:cubicBezTo>
                  <a:pt x="3710975" y="2137240"/>
                  <a:pt x="3710975" y="2114358"/>
                  <a:pt x="3696929" y="2100296"/>
                </a:cubicBezTo>
                <a:cubicBezTo>
                  <a:pt x="3691626" y="2095001"/>
                  <a:pt x="3685076" y="2091703"/>
                  <a:pt x="3678218" y="2090401"/>
                </a:cubicBezTo>
                <a:close/>
                <a:moveTo>
                  <a:pt x="5750054" y="2090367"/>
                </a:moveTo>
                <a:cubicBezTo>
                  <a:pt x="5743242" y="2091630"/>
                  <a:pt x="5736727" y="2094862"/>
                  <a:pt x="5731424" y="2100061"/>
                </a:cubicBezTo>
                <a:cubicBezTo>
                  <a:pt x="5731341" y="2100143"/>
                  <a:pt x="5731273" y="2100213"/>
                  <a:pt x="5731189" y="2100296"/>
                </a:cubicBezTo>
                <a:cubicBezTo>
                  <a:pt x="5731093" y="2100393"/>
                  <a:pt x="5730996" y="2100490"/>
                  <a:pt x="5730898" y="2100586"/>
                </a:cubicBezTo>
                <a:cubicBezTo>
                  <a:pt x="5717142" y="2114675"/>
                  <a:pt x="5717239" y="2137336"/>
                  <a:pt x="5731189" y="2151287"/>
                </a:cubicBezTo>
                <a:cubicBezTo>
                  <a:pt x="5745265" y="2165363"/>
                  <a:pt x="5768120" y="2165363"/>
                  <a:pt x="5782194" y="2151287"/>
                </a:cubicBezTo>
                <a:cubicBezTo>
                  <a:pt x="5792785" y="2140696"/>
                  <a:pt x="5795385" y="2125101"/>
                  <a:pt x="5790007" y="2112035"/>
                </a:cubicBezTo>
                <a:cubicBezTo>
                  <a:pt x="5788250" y="2107763"/>
                  <a:pt x="5785651" y="2103767"/>
                  <a:pt x="5782194" y="2100296"/>
                </a:cubicBezTo>
                <a:cubicBezTo>
                  <a:pt x="5778724" y="2096825"/>
                  <a:pt x="5774729" y="2094240"/>
                  <a:pt x="5770455" y="2092483"/>
                </a:cubicBezTo>
                <a:cubicBezTo>
                  <a:pt x="5763971" y="2089808"/>
                  <a:pt x="5756865" y="2089103"/>
                  <a:pt x="5750054" y="2090367"/>
                </a:cubicBezTo>
                <a:close/>
                <a:moveTo>
                  <a:pt x="5267111" y="2075934"/>
                </a:moveTo>
                <a:cubicBezTo>
                  <a:pt x="5262201" y="2075934"/>
                  <a:pt x="5257556" y="2076930"/>
                  <a:pt x="5253284" y="2078714"/>
                </a:cubicBezTo>
                <a:cubicBezTo>
                  <a:pt x="5240246" y="2084147"/>
                  <a:pt x="5231051" y="2097005"/>
                  <a:pt x="5231051" y="2111993"/>
                </a:cubicBezTo>
                <a:cubicBezTo>
                  <a:pt x="5231051" y="2131889"/>
                  <a:pt x="5247214" y="2148066"/>
                  <a:pt x="5267111" y="2148066"/>
                </a:cubicBezTo>
                <a:cubicBezTo>
                  <a:pt x="5287006" y="2148066"/>
                  <a:pt x="5303156" y="2131889"/>
                  <a:pt x="5303156" y="2111993"/>
                </a:cubicBezTo>
                <a:cubicBezTo>
                  <a:pt x="5303156" y="2097005"/>
                  <a:pt x="5293988" y="2084147"/>
                  <a:pt x="5280937" y="2078714"/>
                </a:cubicBezTo>
                <a:cubicBezTo>
                  <a:pt x="5276678" y="2076930"/>
                  <a:pt x="5272004" y="2075934"/>
                  <a:pt x="5267111" y="2075934"/>
                </a:cubicBezTo>
                <a:close/>
                <a:moveTo>
                  <a:pt x="3995093" y="2075934"/>
                </a:moveTo>
                <a:cubicBezTo>
                  <a:pt x="3990184" y="2075934"/>
                  <a:pt x="3985538" y="2076930"/>
                  <a:pt x="3981266" y="2078714"/>
                </a:cubicBezTo>
                <a:cubicBezTo>
                  <a:pt x="3968228" y="2084147"/>
                  <a:pt x="3959047" y="2097005"/>
                  <a:pt x="3959047" y="2111993"/>
                </a:cubicBezTo>
                <a:cubicBezTo>
                  <a:pt x="3959047" y="2131889"/>
                  <a:pt x="3975211" y="2148066"/>
                  <a:pt x="3995093" y="2148066"/>
                </a:cubicBezTo>
                <a:cubicBezTo>
                  <a:pt x="4014975" y="2148066"/>
                  <a:pt x="4031138" y="2131889"/>
                  <a:pt x="4031138" y="2111993"/>
                </a:cubicBezTo>
                <a:cubicBezTo>
                  <a:pt x="4031138" y="2097005"/>
                  <a:pt x="4021957" y="2084147"/>
                  <a:pt x="4008919" y="2078714"/>
                </a:cubicBezTo>
                <a:cubicBezTo>
                  <a:pt x="4004646" y="2076930"/>
                  <a:pt x="3999986" y="2075934"/>
                  <a:pt x="3995093" y="2075934"/>
                </a:cubicBezTo>
                <a:close/>
                <a:moveTo>
                  <a:pt x="2570986" y="2075934"/>
                </a:moveTo>
                <a:cubicBezTo>
                  <a:pt x="2566091" y="2075934"/>
                  <a:pt x="2561417" y="2076930"/>
                  <a:pt x="2557160" y="2078714"/>
                </a:cubicBezTo>
                <a:cubicBezTo>
                  <a:pt x="2544107" y="2084147"/>
                  <a:pt x="2534940" y="2097005"/>
                  <a:pt x="2534940" y="2111993"/>
                </a:cubicBezTo>
                <a:cubicBezTo>
                  <a:pt x="2534940" y="2131889"/>
                  <a:pt x="2551089" y="2148066"/>
                  <a:pt x="2570986" y="2148066"/>
                </a:cubicBezTo>
                <a:cubicBezTo>
                  <a:pt x="2590868" y="2148066"/>
                  <a:pt x="2607045" y="2131889"/>
                  <a:pt x="2607045" y="2111993"/>
                </a:cubicBezTo>
                <a:cubicBezTo>
                  <a:pt x="2607045" y="2097005"/>
                  <a:pt x="2597850" y="2084147"/>
                  <a:pt x="2584812" y="2078714"/>
                </a:cubicBezTo>
                <a:cubicBezTo>
                  <a:pt x="2580539" y="2076930"/>
                  <a:pt x="2575894" y="2075934"/>
                  <a:pt x="2570986" y="2075934"/>
                </a:cubicBezTo>
                <a:close/>
                <a:moveTo>
                  <a:pt x="9340470" y="2073435"/>
                </a:moveTo>
                <a:cubicBezTo>
                  <a:pt x="9331328" y="2073366"/>
                  <a:pt x="9322165" y="2076743"/>
                  <a:pt x="9315113" y="2083566"/>
                </a:cubicBezTo>
                <a:lnTo>
                  <a:pt x="9314200" y="2084493"/>
                </a:lnTo>
                <a:cubicBezTo>
                  <a:pt x="9304024" y="2095070"/>
                  <a:pt x="9301604" y="2110376"/>
                  <a:pt x="9306901" y="2123234"/>
                </a:cubicBezTo>
                <a:cubicBezTo>
                  <a:pt x="9308656" y="2127506"/>
                  <a:pt x="9311241" y="2131502"/>
                  <a:pt x="9314697" y="2134973"/>
                </a:cubicBezTo>
                <a:cubicBezTo>
                  <a:pt x="9318170" y="2138429"/>
                  <a:pt x="9322164" y="2141029"/>
                  <a:pt x="9326436" y="2142784"/>
                </a:cubicBezTo>
                <a:cubicBezTo>
                  <a:pt x="9339502" y="2148163"/>
                  <a:pt x="9355098" y="2145563"/>
                  <a:pt x="9365703" y="2134973"/>
                </a:cubicBezTo>
                <a:cubicBezTo>
                  <a:pt x="9379751" y="2120911"/>
                  <a:pt x="9379751" y="2098043"/>
                  <a:pt x="9365703" y="2083982"/>
                </a:cubicBezTo>
                <a:cubicBezTo>
                  <a:pt x="9358735" y="2077020"/>
                  <a:pt x="9349613" y="2073505"/>
                  <a:pt x="9340470" y="2073435"/>
                </a:cubicBezTo>
                <a:close/>
                <a:moveTo>
                  <a:pt x="9586565" y="2067749"/>
                </a:moveTo>
                <a:cubicBezTo>
                  <a:pt x="9566655" y="2067749"/>
                  <a:pt x="9550477" y="2083912"/>
                  <a:pt x="9550477" y="2103807"/>
                </a:cubicBezTo>
                <a:cubicBezTo>
                  <a:pt x="9550477" y="2123689"/>
                  <a:pt x="9566655" y="2139867"/>
                  <a:pt x="9586565" y="2139867"/>
                </a:cubicBezTo>
                <a:cubicBezTo>
                  <a:pt x="9601538" y="2139867"/>
                  <a:pt x="9614397" y="2130672"/>
                  <a:pt x="9619816" y="2117633"/>
                </a:cubicBezTo>
                <a:cubicBezTo>
                  <a:pt x="9621600" y="2113376"/>
                  <a:pt x="9622609" y="2108716"/>
                  <a:pt x="9622609" y="2103807"/>
                </a:cubicBezTo>
                <a:cubicBezTo>
                  <a:pt x="9622609" y="2098914"/>
                  <a:pt x="9621600" y="2094240"/>
                  <a:pt x="9619816" y="2089981"/>
                </a:cubicBezTo>
                <a:cubicBezTo>
                  <a:pt x="9614397" y="2076943"/>
                  <a:pt x="9601538" y="2067749"/>
                  <a:pt x="9586565" y="2067749"/>
                </a:cubicBezTo>
                <a:close/>
                <a:moveTo>
                  <a:pt x="9340207" y="2062370"/>
                </a:moveTo>
                <a:cubicBezTo>
                  <a:pt x="9352264" y="2062370"/>
                  <a:pt x="9364334" y="2066975"/>
                  <a:pt x="9373515" y="2076155"/>
                </a:cubicBezTo>
                <a:cubicBezTo>
                  <a:pt x="9391876" y="2094530"/>
                  <a:pt x="9391876" y="2124423"/>
                  <a:pt x="9373515" y="2142784"/>
                </a:cubicBezTo>
                <a:cubicBezTo>
                  <a:pt x="9358570" y="2157744"/>
                  <a:pt x="9336088" y="2160303"/>
                  <a:pt x="9318280" y="2150942"/>
                </a:cubicBezTo>
                <a:lnTo>
                  <a:pt x="8646363" y="2822857"/>
                </a:lnTo>
                <a:cubicBezTo>
                  <a:pt x="8655738" y="2840651"/>
                  <a:pt x="8653180" y="2863133"/>
                  <a:pt x="8638235" y="2878078"/>
                </a:cubicBezTo>
                <a:cubicBezTo>
                  <a:pt x="8619845" y="2896441"/>
                  <a:pt x="8589952" y="2896441"/>
                  <a:pt x="8571591" y="2878078"/>
                </a:cubicBezTo>
                <a:cubicBezTo>
                  <a:pt x="8553230" y="2859717"/>
                  <a:pt x="8553230" y="2829812"/>
                  <a:pt x="8571591" y="2811450"/>
                </a:cubicBezTo>
                <a:cubicBezTo>
                  <a:pt x="8580716" y="2802325"/>
                  <a:pt x="8592649" y="2797803"/>
                  <a:pt x="8604594" y="2797803"/>
                </a:cubicBezTo>
                <a:cubicBezTo>
                  <a:pt x="8612241" y="2797803"/>
                  <a:pt x="8619887" y="2799642"/>
                  <a:pt x="8626812" y="2803306"/>
                </a:cubicBezTo>
                <a:lnTo>
                  <a:pt x="9298743" y="2131377"/>
                </a:lnTo>
                <a:cubicBezTo>
                  <a:pt x="9289369" y="2113597"/>
                  <a:pt x="9291927" y="2091102"/>
                  <a:pt x="9306872" y="2076155"/>
                </a:cubicBezTo>
                <a:cubicBezTo>
                  <a:pt x="9316066" y="2066975"/>
                  <a:pt x="9328138" y="2062370"/>
                  <a:pt x="9340207" y="2062370"/>
                </a:cubicBezTo>
                <a:close/>
                <a:moveTo>
                  <a:pt x="2323243" y="2035104"/>
                </a:moveTo>
                <a:cubicBezTo>
                  <a:pt x="2316385" y="2033806"/>
                  <a:pt x="2309219" y="2034504"/>
                  <a:pt x="2302687" y="2037193"/>
                </a:cubicBezTo>
                <a:cubicBezTo>
                  <a:pt x="2298415" y="2038949"/>
                  <a:pt x="2294419" y="2041535"/>
                  <a:pt x="2290948" y="2044991"/>
                </a:cubicBezTo>
                <a:cubicBezTo>
                  <a:pt x="2287492" y="2048461"/>
                  <a:pt x="2284892" y="2052471"/>
                  <a:pt x="2283150" y="2056743"/>
                </a:cubicBezTo>
                <a:cubicBezTo>
                  <a:pt x="2277757" y="2069795"/>
                  <a:pt x="2280357" y="2085391"/>
                  <a:pt x="2290948" y="2095982"/>
                </a:cubicBezTo>
                <a:cubicBezTo>
                  <a:pt x="2291087" y="2096121"/>
                  <a:pt x="2291210" y="2096244"/>
                  <a:pt x="2291350" y="2096384"/>
                </a:cubicBezTo>
                <a:cubicBezTo>
                  <a:pt x="2305452" y="2110043"/>
                  <a:pt x="2328017" y="2109905"/>
                  <a:pt x="2341953" y="2095982"/>
                </a:cubicBezTo>
                <a:cubicBezTo>
                  <a:pt x="2356000" y="2081920"/>
                  <a:pt x="2356000" y="2059052"/>
                  <a:pt x="2341953" y="2044991"/>
                </a:cubicBezTo>
                <a:cubicBezTo>
                  <a:pt x="2336651" y="2039695"/>
                  <a:pt x="2330100" y="2036401"/>
                  <a:pt x="2323243" y="2035104"/>
                </a:cubicBezTo>
                <a:close/>
                <a:moveTo>
                  <a:pt x="3234647" y="2020642"/>
                </a:moveTo>
                <a:cubicBezTo>
                  <a:pt x="3229738" y="2020642"/>
                  <a:pt x="3225093" y="2021638"/>
                  <a:pt x="3220821" y="2023409"/>
                </a:cubicBezTo>
                <a:cubicBezTo>
                  <a:pt x="3207783" y="2028842"/>
                  <a:pt x="3198602" y="2041700"/>
                  <a:pt x="3198602" y="2056688"/>
                </a:cubicBezTo>
                <a:cubicBezTo>
                  <a:pt x="3198602" y="2076570"/>
                  <a:pt x="3214765" y="2092748"/>
                  <a:pt x="3234647" y="2092748"/>
                </a:cubicBezTo>
                <a:cubicBezTo>
                  <a:pt x="3254530" y="2092748"/>
                  <a:pt x="3270692" y="2076570"/>
                  <a:pt x="3270692" y="2056688"/>
                </a:cubicBezTo>
                <a:cubicBezTo>
                  <a:pt x="3270692" y="2041700"/>
                  <a:pt x="3261512" y="2028842"/>
                  <a:pt x="3248474" y="2023409"/>
                </a:cubicBezTo>
                <a:cubicBezTo>
                  <a:pt x="3244200" y="2021638"/>
                  <a:pt x="3239555" y="2020642"/>
                  <a:pt x="3234647" y="2020642"/>
                </a:cubicBezTo>
                <a:close/>
                <a:moveTo>
                  <a:pt x="4464054" y="2007444"/>
                </a:moveTo>
                <a:cubicBezTo>
                  <a:pt x="4457198" y="2008745"/>
                  <a:pt x="4450648" y="2012043"/>
                  <a:pt x="4445345" y="2017338"/>
                </a:cubicBezTo>
                <a:cubicBezTo>
                  <a:pt x="4445221" y="2017463"/>
                  <a:pt x="4445082" y="2017601"/>
                  <a:pt x="4444959" y="2017739"/>
                </a:cubicBezTo>
                <a:cubicBezTo>
                  <a:pt x="4431283" y="2031828"/>
                  <a:pt x="4431423" y="2054393"/>
                  <a:pt x="4445345" y="2068329"/>
                </a:cubicBezTo>
                <a:cubicBezTo>
                  <a:pt x="4459421" y="2082391"/>
                  <a:pt x="4482289" y="2082391"/>
                  <a:pt x="4496350" y="2068329"/>
                </a:cubicBezTo>
                <a:cubicBezTo>
                  <a:pt x="4506956" y="2057739"/>
                  <a:pt x="4509541" y="2042143"/>
                  <a:pt x="4504148" y="2029077"/>
                </a:cubicBezTo>
                <a:cubicBezTo>
                  <a:pt x="4502392" y="2024818"/>
                  <a:pt x="4499807" y="2020794"/>
                  <a:pt x="4496350" y="2017338"/>
                </a:cubicBezTo>
                <a:cubicBezTo>
                  <a:pt x="4492880" y="2013882"/>
                  <a:pt x="4488885" y="2011282"/>
                  <a:pt x="4484598" y="2009526"/>
                </a:cubicBezTo>
                <a:cubicBezTo>
                  <a:pt x="4478072" y="2006837"/>
                  <a:pt x="4470910" y="2006142"/>
                  <a:pt x="4464054" y="2007444"/>
                </a:cubicBezTo>
                <a:close/>
                <a:moveTo>
                  <a:pt x="4824670" y="1997138"/>
                </a:moveTo>
                <a:cubicBezTo>
                  <a:pt x="4819747" y="1997138"/>
                  <a:pt x="4815073" y="1998230"/>
                  <a:pt x="4810843" y="2000111"/>
                </a:cubicBezTo>
                <a:cubicBezTo>
                  <a:pt x="4798842" y="2005447"/>
                  <a:pt x="4790408" y="2017421"/>
                  <a:pt x="4790408" y="2031400"/>
                </a:cubicBezTo>
                <a:cubicBezTo>
                  <a:pt x="4790408" y="2050286"/>
                  <a:pt x="4805782" y="2065647"/>
                  <a:pt x="4824670" y="2065647"/>
                </a:cubicBezTo>
                <a:cubicBezTo>
                  <a:pt x="4843556" y="2065647"/>
                  <a:pt x="4858931" y="2050286"/>
                  <a:pt x="4858931" y="2031400"/>
                </a:cubicBezTo>
                <a:cubicBezTo>
                  <a:pt x="4858931" y="2017421"/>
                  <a:pt x="4850511" y="2005447"/>
                  <a:pt x="4838496" y="2000111"/>
                </a:cubicBezTo>
                <a:cubicBezTo>
                  <a:pt x="4834252" y="1998230"/>
                  <a:pt x="4829605" y="1997138"/>
                  <a:pt x="4824670" y="1997138"/>
                </a:cubicBezTo>
                <a:close/>
                <a:moveTo>
                  <a:pt x="8556636" y="1993618"/>
                </a:moveTo>
                <a:cubicBezTo>
                  <a:pt x="8549780" y="1994919"/>
                  <a:pt x="8543233" y="1998217"/>
                  <a:pt x="8537938" y="2003512"/>
                </a:cubicBezTo>
                <a:cubicBezTo>
                  <a:pt x="8523876" y="2017588"/>
                  <a:pt x="8523876" y="2040442"/>
                  <a:pt x="8537938" y="2054503"/>
                </a:cubicBezTo>
                <a:cubicBezTo>
                  <a:pt x="8551999" y="2068564"/>
                  <a:pt x="8574854" y="2068564"/>
                  <a:pt x="8588929" y="2054503"/>
                </a:cubicBezTo>
                <a:cubicBezTo>
                  <a:pt x="8599534" y="2043912"/>
                  <a:pt x="8602119" y="2028317"/>
                  <a:pt x="8596727" y="2015251"/>
                </a:cubicBezTo>
                <a:cubicBezTo>
                  <a:pt x="8594972" y="2010979"/>
                  <a:pt x="8592385" y="2006968"/>
                  <a:pt x="8588929" y="2003512"/>
                </a:cubicBezTo>
                <a:cubicBezTo>
                  <a:pt x="8585460" y="2000056"/>
                  <a:pt x="8581463" y="1997456"/>
                  <a:pt x="8577190" y="1995700"/>
                </a:cubicBezTo>
                <a:cubicBezTo>
                  <a:pt x="8570657" y="1993011"/>
                  <a:pt x="8563492" y="1992316"/>
                  <a:pt x="8556636" y="1993618"/>
                </a:cubicBezTo>
                <a:close/>
                <a:moveTo>
                  <a:pt x="7340147" y="1924443"/>
                </a:moveTo>
                <a:cubicBezTo>
                  <a:pt x="7333360" y="1925680"/>
                  <a:pt x="7326866" y="1928870"/>
                  <a:pt x="7321571" y="1934021"/>
                </a:cubicBezTo>
                <a:cubicBezTo>
                  <a:pt x="7321446" y="1934145"/>
                  <a:pt x="7321335" y="1934256"/>
                  <a:pt x="7321211" y="1934381"/>
                </a:cubicBezTo>
                <a:cubicBezTo>
                  <a:pt x="7307149" y="1948442"/>
                  <a:pt x="7307149" y="1971325"/>
                  <a:pt x="7321211" y="1985372"/>
                </a:cubicBezTo>
                <a:cubicBezTo>
                  <a:pt x="7335287" y="1999433"/>
                  <a:pt x="7358155" y="1999433"/>
                  <a:pt x="7372216" y="1985372"/>
                </a:cubicBezTo>
                <a:cubicBezTo>
                  <a:pt x="7382807" y="1974781"/>
                  <a:pt x="7385407" y="1959185"/>
                  <a:pt x="7380014" y="1946120"/>
                </a:cubicBezTo>
                <a:cubicBezTo>
                  <a:pt x="7378259" y="1941861"/>
                  <a:pt x="7375673" y="1937851"/>
                  <a:pt x="7372216" y="1934381"/>
                </a:cubicBezTo>
                <a:cubicBezTo>
                  <a:pt x="7368747" y="1930924"/>
                  <a:pt x="7364751" y="1928325"/>
                  <a:pt x="7360477" y="1926583"/>
                </a:cubicBezTo>
                <a:cubicBezTo>
                  <a:pt x="7354013" y="1923921"/>
                  <a:pt x="7346934" y="1923206"/>
                  <a:pt x="7340147" y="1924443"/>
                </a:cubicBezTo>
                <a:close/>
                <a:moveTo>
                  <a:pt x="10066018" y="1875675"/>
                </a:moveTo>
                <a:lnTo>
                  <a:pt x="10369008" y="1875675"/>
                </a:lnTo>
                <a:lnTo>
                  <a:pt x="10369008" y="1903327"/>
                </a:lnTo>
                <a:lnTo>
                  <a:pt x="10077467" y="1903327"/>
                </a:lnTo>
                <a:lnTo>
                  <a:pt x="9863159" y="2117633"/>
                </a:lnTo>
                <a:lnTo>
                  <a:pt x="9631362" y="2117633"/>
                </a:lnTo>
                <a:cubicBezTo>
                  <a:pt x="9625402" y="2136839"/>
                  <a:pt x="9607690" y="2150928"/>
                  <a:pt x="9586565" y="2150928"/>
                </a:cubicBezTo>
                <a:cubicBezTo>
                  <a:pt x="9560572" y="2150928"/>
                  <a:pt x="9539431" y="2129788"/>
                  <a:pt x="9539431" y="2103807"/>
                </a:cubicBezTo>
                <a:cubicBezTo>
                  <a:pt x="9539431" y="2077828"/>
                  <a:pt x="9560572" y="2056688"/>
                  <a:pt x="9586565" y="2056688"/>
                </a:cubicBezTo>
                <a:cubicBezTo>
                  <a:pt x="9607690" y="2056688"/>
                  <a:pt x="9625402" y="2070777"/>
                  <a:pt x="9631362" y="2089981"/>
                </a:cubicBezTo>
                <a:lnTo>
                  <a:pt x="9851712" y="2089981"/>
                </a:lnTo>
                <a:close/>
                <a:moveTo>
                  <a:pt x="7783284" y="1871223"/>
                </a:moveTo>
                <a:cubicBezTo>
                  <a:pt x="7774142" y="1871157"/>
                  <a:pt x="7764979" y="1874541"/>
                  <a:pt x="7757928" y="1881371"/>
                </a:cubicBezTo>
                <a:lnTo>
                  <a:pt x="7757015" y="1882284"/>
                </a:lnTo>
                <a:cubicBezTo>
                  <a:pt x="7746839" y="1892861"/>
                  <a:pt x="7744407" y="1908167"/>
                  <a:pt x="7749717" y="1921025"/>
                </a:cubicBezTo>
                <a:cubicBezTo>
                  <a:pt x="7751471" y="1925297"/>
                  <a:pt x="7754057" y="1929293"/>
                  <a:pt x="7757513" y="1932764"/>
                </a:cubicBezTo>
                <a:cubicBezTo>
                  <a:pt x="7760983" y="1936220"/>
                  <a:pt x="7764980" y="1938818"/>
                  <a:pt x="7769252" y="1940575"/>
                </a:cubicBezTo>
                <a:cubicBezTo>
                  <a:pt x="7782317" y="1945954"/>
                  <a:pt x="7797913" y="1943354"/>
                  <a:pt x="7808504" y="1932764"/>
                </a:cubicBezTo>
                <a:cubicBezTo>
                  <a:pt x="7822567" y="1918702"/>
                  <a:pt x="7822567" y="1895833"/>
                  <a:pt x="7808504" y="1881773"/>
                </a:cubicBezTo>
                <a:cubicBezTo>
                  <a:pt x="7801543" y="1874804"/>
                  <a:pt x="7792424" y="1871288"/>
                  <a:pt x="7783284" y="1871223"/>
                </a:cubicBezTo>
                <a:close/>
                <a:moveTo>
                  <a:pt x="7783023" y="1860162"/>
                </a:moveTo>
                <a:cubicBezTo>
                  <a:pt x="7795079" y="1860162"/>
                  <a:pt x="7807149" y="1864766"/>
                  <a:pt x="7816331" y="1873946"/>
                </a:cubicBezTo>
                <a:cubicBezTo>
                  <a:pt x="7834692" y="1892321"/>
                  <a:pt x="7834692" y="1922214"/>
                  <a:pt x="7816331" y="1940575"/>
                </a:cubicBezTo>
                <a:cubicBezTo>
                  <a:pt x="7801384" y="1955534"/>
                  <a:pt x="7778902" y="1958092"/>
                  <a:pt x="7761095" y="1948732"/>
                </a:cubicBezTo>
                <a:lnTo>
                  <a:pt x="7595649" y="2114177"/>
                </a:lnTo>
                <a:lnTo>
                  <a:pt x="7066794" y="2114177"/>
                </a:lnTo>
                <a:lnTo>
                  <a:pt x="6753435" y="2427536"/>
                </a:lnTo>
                <a:lnTo>
                  <a:pt x="6753435" y="2821585"/>
                </a:lnTo>
                <a:lnTo>
                  <a:pt x="6627809" y="2947210"/>
                </a:lnTo>
                <a:lnTo>
                  <a:pt x="6423651" y="2947210"/>
                </a:lnTo>
                <a:cubicBezTo>
                  <a:pt x="6417720" y="2966416"/>
                  <a:pt x="6399995" y="2980505"/>
                  <a:pt x="6378854" y="2980505"/>
                </a:cubicBezTo>
                <a:cubicBezTo>
                  <a:pt x="6352875" y="2980505"/>
                  <a:pt x="6331734" y="2959364"/>
                  <a:pt x="6331734" y="2933383"/>
                </a:cubicBezTo>
                <a:cubicBezTo>
                  <a:pt x="6331734" y="2907405"/>
                  <a:pt x="6352875" y="2886264"/>
                  <a:pt x="6378854" y="2886264"/>
                </a:cubicBezTo>
                <a:cubicBezTo>
                  <a:pt x="6399995" y="2886264"/>
                  <a:pt x="6417720" y="2900353"/>
                  <a:pt x="6423651" y="2919557"/>
                </a:cubicBezTo>
                <a:lnTo>
                  <a:pt x="6616361" y="2919557"/>
                </a:lnTo>
                <a:lnTo>
                  <a:pt x="6725782" y="2810138"/>
                </a:lnTo>
                <a:lnTo>
                  <a:pt x="6725782" y="2416088"/>
                </a:lnTo>
                <a:lnTo>
                  <a:pt x="7055345" y="2086525"/>
                </a:lnTo>
                <a:lnTo>
                  <a:pt x="7584202" y="2086525"/>
                </a:lnTo>
                <a:lnTo>
                  <a:pt x="7741544" y="1929168"/>
                </a:lnTo>
                <a:cubicBezTo>
                  <a:pt x="7732185" y="1911388"/>
                  <a:pt x="7734742" y="1888893"/>
                  <a:pt x="7749702" y="1873946"/>
                </a:cubicBezTo>
                <a:cubicBezTo>
                  <a:pt x="7758881" y="1864766"/>
                  <a:pt x="7770951" y="1860162"/>
                  <a:pt x="7783023" y="1860162"/>
                </a:cubicBezTo>
                <a:close/>
                <a:moveTo>
                  <a:pt x="9174285" y="1852204"/>
                </a:moveTo>
                <a:cubicBezTo>
                  <a:pt x="9165053" y="1852204"/>
                  <a:pt x="9155820" y="1855723"/>
                  <a:pt x="9148782" y="1862761"/>
                </a:cubicBezTo>
                <a:cubicBezTo>
                  <a:pt x="9138191" y="1873352"/>
                  <a:pt x="9135593" y="1888948"/>
                  <a:pt x="9140971" y="1902013"/>
                </a:cubicBezTo>
                <a:cubicBezTo>
                  <a:pt x="9142728" y="1906285"/>
                  <a:pt x="9145326" y="1910282"/>
                  <a:pt x="9148782" y="1913752"/>
                </a:cubicBezTo>
                <a:cubicBezTo>
                  <a:pt x="9152254" y="1917223"/>
                  <a:pt x="9156249" y="1919808"/>
                  <a:pt x="9160508" y="1921563"/>
                </a:cubicBezTo>
                <a:cubicBezTo>
                  <a:pt x="9173587" y="1926943"/>
                  <a:pt x="9189182" y="1924343"/>
                  <a:pt x="9199788" y="1913752"/>
                </a:cubicBezTo>
                <a:cubicBezTo>
                  <a:pt x="9213836" y="1899691"/>
                  <a:pt x="9213836" y="1876808"/>
                  <a:pt x="9199788" y="1862761"/>
                </a:cubicBezTo>
                <a:cubicBezTo>
                  <a:pt x="9192750" y="1855723"/>
                  <a:pt x="9183518" y="1852204"/>
                  <a:pt x="9174285" y="1852204"/>
                </a:cubicBezTo>
                <a:close/>
                <a:moveTo>
                  <a:pt x="2323243" y="1841529"/>
                </a:moveTo>
                <a:cubicBezTo>
                  <a:pt x="2316385" y="1840227"/>
                  <a:pt x="2309219" y="1840922"/>
                  <a:pt x="2302687" y="1843611"/>
                </a:cubicBezTo>
                <a:cubicBezTo>
                  <a:pt x="2298415" y="1845367"/>
                  <a:pt x="2294419" y="1847952"/>
                  <a:pt x="2290948" y="1851423"/>
                </a:cubicBezTo>
                <a:cubicBezTo>
                  <a:pt x="2287492" y="1854894"/>
                  <a:pt x="2284892" y="1858890"/>
                  <a:pt x="2283150" y="1863162"/>
                </a:cubicBezTo>
                <a:cubicBezTo>
                  <a:pt x="2277757" y="1876228"/>
                  <a:pt x="2280357" y="1891823"/>
                  <a:pt x="2290948" y="1902414"/>
                </a:cubicBezTo>
                <a:cubicBezTo>
                  <a:pt x="2291003" y="1902469"/>
                  <a:pt x="2291060" y="1902511"/>
                  <a:pt x="2291100" y="1902566"/>
                </a:cubicBezTo>
                <a:cubicBezTo>
                  <a:pt x="2305189" y="1916490"/>
                  <a:pt x="2327934" y="1916435"/>
                  <a:pt x="2341953" y="1902414"/>
                </a:cubicBezTo>
                <a:cubicBezTo>
                  <a:pt x="2356000" y="1888367"/>
                  <a:pt x="2356000" y="1865484"/>
                  <a:pt x="2341953" y="1851423"/>
                </a:cubicBezTo>
                <a:cubicBezTo>
                  <a:pt x="2336651" y="1846128"/>
                  <a:pt x="2330100" y="1842830"/>
                  <a:pt x="2323243" y="1841529"/>
                </a:cubicBezTo>
                <a:close/>
                <a:moveTo>
                  <a:pt x="5750054" y="1841494"/>
                </a:moveTo>
                <a:cubicBezTo>
                  <a:pt x="5743242" y="1842757"/>
                  <a:pt x="5736727" y="1845989"/>
                  <a:pt x="5731424" y="1851188"/>
                </a:cubicBezTo>
                <a:cubicBezTo>
                  <a:pt x="5731341" y="1851271"/>
                  <a:pt x="5731273" y="1851340"/>
                  <a:pt x="5731189" y="1851423"/>
                </a:cubicBezTo>
                <a:cubicBezTo>
                  <a:pt x="5731093" y="1851520"/>
                  <a:pt x="5730996" y="1851618"/>
                  <a:pt x="5730898" y="1851713"/>
                </a:cubicBezTo>
                <a:cubicBezTo>
                  <a:pt x="5717142" y="1865802"/>
                  <a:pt x="5717239" y="1888463"/>
                  <a:pt x="5731189" y="1902414"/>
                </a:cubicBezTo>
                <a:cubicBezTo>
                  <a:pt x="5745265" y="1916490"/>
                  <a:pt x="5768120" y="1916490"/>
                  <a:pt x="5782194" y="1902414"/>
                </a:cubicBezTo>
                <a:cubicBezTo>
                  <a:pt x="5792785" y="1891823"/>
                  <a:pt x="5795385" y="1876228"/>
                  <a:pt x="5790007" y="1863162"/>
                </a:cubicBezTo>
                <a:cubicBezTo>
                  <a:pt x="5788250" y="1858890"/>
                  <a:pt x="5785651" y="1854894"/>
                  <a:pt x="5782194" y="1851423"/>
                </a:cubicBezTo>
                <a:cubicBezTo>
                  <a:pt x="5778724" y="1847952"/>
                  <a:pt x="5774729" y="1845367"/>
                  <a:pt x="5770455" y="1843611"/>
                </a:cubicBezTo>
                <a:cubicBezTo>
                  <a:pt x="5763971" y="1840935"/>
                  <a:pt x="5756865" y="1840230"/>
                  <a:pt x="5750054" y="1841494"/>
                </a:cubicBezTo>
                <a:close/>
                <a:moveTo>
                  <a:pt x="9174292" y="1841165"/>
                </a:moveTo>
                <a:cubicBezTo>
                  <a:pt x="9186349" y="1841165"/>
                  <a:pt x="9198419" y="1845755"/>
                  <a:pt x="9207600" y="1854934"/>
                </a:cubicBezTo>
                <a:cubicBezTo>
                  <a:pt x="9225961" y="1873310"/>
                  <a:pt x="9225961" y="1903189"/>
                  <a:pt x="9207600" y="1921578"/>
                </a:cubicBezTo>
                <a:cubicBezTo>
                  <a:pt x="9192655" y="1936523"/>
                  <a:pt x="9170173" y="1939082"/>
                  <a:pt x="9152378" y="1929708"/>
                </a:cubicBezTo>
                <a:lnTo>
                  <a:pt x="8369921" y="2712163"/>
                </a:lnTo>
                <a:lnTo>
                  <a:pt x="8110471" y="2712163"/>
                </a:lnTo>
                <a:cubicBezTo>
                  <a:pt x="8104525" y="2731369"/>
                  <a:pt x="8086786" y="2745458"/>
                  <a:pt x="8065659" y="2745458"/>
                </a:cubicBezTo>
                <a:cubicBezTo>
                  <a:pt x="8039694" y="2745458"/>
                  <a:pt x="8018540" y="2724317"/>
                  <a:pt x="8018540" y="2698337"/>
                </a:cubicBezTo>
                <a:cubicBezTo>
                  <a:pt x="8018540" y="2672358"/>
                  <a:pt x="8039694" y="2651217"/>
                  <a:pt x="8065659" y="2651217"/>
                </a:cubicBezTo>
                <a:cubicBezTo>
                  <a:pt x="8086786" y="2651217"/>
                  <a:pt x="8104525" y="2665306"/>
                  <a:pt x="8110471" y="2684511"/>
                </a:cubicBezTo>
                <a:lnTo>
                  <a:pt x="8358473" y="2684511"/>
                </a:lnTo>
                <a:lnTo>
                  <a:pt x="9132828" y="1910157"/>
                </a:lnTo>
                <a:cubicBezTo>
                  <a:pt x="9123454" y="1892363"/>
                  <a:pt x="9126024" y="1869881"/>
                  <a:pt x="9140957" y="1854934"/>
                </a:cubicBezTo>
                <a:cubicBezTo>
                  <a:pt x="9150151" y="1845755"/>
                  <a:pt x="9162222" y="1841165"/>
                  <a:pt x="9174292" y="1841165"/>
                </a:cubicBezTo>
                <a:close/>
                <a:moveTo>
                  <a:pt x="5267111" y="1838343"/>
                </a:moveTo>
                <a:cubicBezTo>
                  <a:pt x="5247214" y="1838343"/>
                  <a:pt x="5231051" y="1854521"/>
                  <a:pt x="5231051" y="1874403"/>
                </a:cubicBezTo>
                <a:cubicBezTo>
                  <a:pt x="5231051" y="1889376"/>
                  <a:pt x="5240246" y="1902249"/>
                  <a:pt x="5253284" y="1907682"/>
                </a:cubicBezTo>
                <a:cubicBezTo>
                  <a:pt x="5257556" y="1909451"/>
                  <a:pt x="5262201" y="1910461"/>
                  <a:pt x="5267111" y="1910461"/>
                </a:cubicBezTo>
                <a:cubicBezTo>
                  <a:pt x="5272004" y="1910461"/>
                  <a:pt x="5276678" y="1909451"/>
                  <a:pt x="5280937" y="1907682"/>
                </a:cubicBezTo>
                <a:cubicBezTo>
                  <a:pt x="5293988" y="1902249"/>
                  <a:pt x="5303156" y="1889376"/>
                  <a:pt x="5303156" y="1874403"/>
                </a:cubicBezTo>
                <a:cubicBezTo>
                  <a:pt x="5303156" y="1854521"/>
                  <a:pt x="5287006" y="1838343"/>
                  <a:pt x="5267111" y="1838343"/>
                </a:cubicBezTo>
                <a:close/>
                <a:moveTo>
                  <a:pt x="5267111" y="1827282"/>
                </a:moveTo>
                <a:cubicBezTo>
                  <a:pt x="5293090" y="1827282"/>
                  <a:pt x="5314230" y="1848422"/>
                  <a:pt x="5314230" y="1874403"/>
                </a:cubicBezTo>
                <a:cubicBezTo>
                  <a:pt x="5314230" y="1895542"/>
                  <a:pt x="5300127" y="1913267"/>
                  <a:pt x="5280937" y="1919213"/>
                </a:cubicBezTo>
                <a:lnTo>
                  <a:pt x="5280937" y="2067196"/>
                </a:lnTo>
                <a:cubicBezTo>
                  <a:pt x="5300127" y="2073141"/>
                  <a:pt x="5314230" y="2090852"/>
                  <a:pt x="5314230" y="2111993"/>
                </a:cubicBezTo>
                <a:cubicBezTo>
                  <a:pt x="5314230" y="2137986"/>
                  <a:pt x="5293090" y="2159112"/>
                  <a:pt x="5267111" y="2159112"/>
                </a:cubicBezTo>
                <a:cubicBezTo>
                  <a:pt x="5241130" y="2159112"/>
                  <a:pt x="5219976" y="2137986"/>
                  <a:pt x="5219976" y="2111993"/>
                </a:cubicBezTo>
                <a:cubicBezTo>
                  <a:pt x="5219976" y="2090852"/>
                  <a:pt x="5234080" y="2073141"/>
                  <a:pt x="5253284" y="2067196"/>
                </a:cubicBezTo>
                <a:lnTo>
                  <a:pt x="5253284" y="1919213"/>
                </a:lnTo>
                <a:cubicBezTo>
                  <a:pt x="5234080" y="1913267"/>
                  <a:pt x="5219976" y="1895542"/>
                  <a:pt x="5219976" y="1874403"/>
                </a:cubicBezTo>
                <a:cubicBezTo>
                  <a:pt x="5219976" y="1848422"/>
                  <a:pt x="5241130" y="1827282"/>
                  <a:pt x="5267111" y="1827282"/>
                </a:cubicBezTo>
                <a:close/>
                <a:moveTo>
                  <a:pt x="3995093" y="1755385"/>
                </a:moveTo>
                <a:cubicBezTo>
                  <a:pt x="3975211" y="1755385"/>
                  <a:pt x="3959047" y="1771549"/>
                  <a:pt x="3959047" y="1791445"/>
                </a:cubicBezTo>
                <a:cubicBezTo>
                  <a:pt x="3959047" y="1806433"/>
                  <a:pt x="3968228" y="1819291"/>
                  <a:pt x="3981266" y="1824724"/>
                </a:cubicBezTo>
                <a:cubicBezTo>
                  <a:pt x="3985538" y="1826508"/>
                  <a:pt x="3990184" y="1827504"/>
                  <a:pt x="3995093" y="1827504"/>
                </a:cubicBezTo>
                <a:cubicBezTo>
                  <a:pt x="3999986" y="1827504"/>
                  <a:pt x="4004646" y="1826508"/>
                  <a:pt x="4008919" y="1824724"/>
                </a:cubicBezTo>
                <a:cubicBezTo>
                  <a:pt x="4021957" y="1819291"/>
                  <a:pt x="4031138" y="1806433"/>
                  <a:pt x="4031138" y="1791445"/>
                </a:cubicBezTo>
                <a:cubicBezTo>
                  <a:pt x="4031138" y="1771549"/>
                  <a:pt x="4014975" y="1755385"/>
                  <a:pt x="3995093" y="1755385"/>
                </a:cubicBezTo>
                <a:close/>
                <a:moveTo>
                  <a:pt x="3995093" y="1744324"/>
                </a:moveTo>
                <a:cubicBezTo>
                  <a:pt x="4021072" y="1744324"/>
                  <a:pt x="4042213" y="1765465"/>
                  <a:pt x="4042213" y="1791445"/>
                </a:cubicBezTo>
                <a:cubicBezTo>
                  <a:pt x="4042213" y="1812585"/>
                  <a:pt x="4028109" y="1830297"/>
                  <a:pt x="4008919" y="1836242"/>
                </a:cubicBezTo>
                <a:lnTo>
                  <a:pt x="4008919" y="2067196"/>
                </a:lnTo>
                <a:cubicBezTo>
                  <a:pt x="4028109" y="2073141"/>
                  <a:pt x="4042213" y="2090852"/>
                  <a:pt x="4042213" y="2111993"/>
                </a:cubicBezTo>
                <a:cubicBezTo>
                  <a:pt x="4042213" y="2137986"/>
                  <a:pt x="4021072" y="2159112"/>
                  <a:pt x="3995093" y="2159112"/>
                </a:cubicBezTo>
                <a:cubicBezTo>
                  <a:pt x="3969112" y="2159112"/>
                  <a:pt x="3947973" y="2137986"/>
                  <a:pt x="3947973" y="2111993"/>
                </a:cubicBezTo>
                <a:cubicBezTo>
                  <a:pt x="3947973" y="2090852"/>
                  <a:pt x="3962062" y="2073141"/>
                  <a:pt x="3981266" y="2067196"/>
                </a:cubicBezTo>
                <a:lnTo>
                  <a:pt x="3981266" y="1836242"/>
                </a:lnTo>
                <a:cubicBezTo>
                  <a:pt x="3962062" y="1830297"/>
                  <a:pt x="3947973" y="1812585"/>
                  <a:pt x="3947973" y="1791445"/>
                </a:cubicBezTo>
                <a:cubicBezTo>
                  <a:pt x="3947973" y="1765465"/>
                  <a:pt x="3969112" y="1744324"/>
                  <a:pt x="3995093" y="1744324"/>
                </a:cubicBezTo>
                <a:close/>
                <a:moveTo>
                  <a:pt x="297751" y="1744324"/>
                </a:moveTo>
                <a:lnTo>
                  <a:pt x="1442955" y="1744324"/>
                </a:lnTo>
                <a:lnTo>
                  <a:pt x="1608870" y="1910239"/>
                </a:lnTo>
                <a:lnTo>
                  <a:pt x="2175747" y="1910239"/>
                </a:lnTo>
                <a:lnTo>
                  <a:pt x="2294543" y="2029035"/>
                </a:lnTo>
                <a:cubicBezTo>
                  <a:pt x="2301470" y="2025386"/>
                  <a:pt x="2309116" y="2023547"/>
                  <a:pt x="2316748" y="2023547"/>
                </a:cubicBezTo>
                <a:cubicBezTo>
                  <a:pt x="2328707" y="2023547"/>
                  <a:pt x="2340640" y="2028054"/>
                  <a:pt x="2349766" y="2037178"/>
                </a:cubicBezTo>
                <a:cubicBezTo>
                  <a:pt x="2368127" y="2055541"/>
                  <a:pt x="2368127" y="2085446"/>
                  <a:pt x="2349766" y="2103807"/>
                </a:cubicBezTo>
                <a:cubicBezTo>
                  <a:pt x="2331390" y="2122183"/>
                  <a:pt x="2301498" y="2122183"/>
                  <a:pt x="2283137" y="2103807"/>
                </a:cubicBezTo>
                <a:cubicBezTo>
                  <a:pt x="2268190" y="2088862"/>
                  <a:pt x="2265619" y="2066367"/>
                  <a:pt x="2274992" y="2048586"/>
                </a:cubicBezTo>
                <a:lnTo>
                  <a:pt x="2164299" y="1937892"/>
                </a:lnTo>
                <a:lnTo>
                  <a:pt x="1597421" y="1937892"/>
                </a:lnTo>
                <a:lnTo>
                  <a:pt x="1431493" y="1771977"/>
                </a:lnTo>
                <a:lnTo>
                  <a:pt x="309213" y="1771977"/>
                </a:lnTo>
                <a:lnTo>
                  <a:pt x="164023" y="1917153"/>
                </a:lnTo>
                <a:lnTo>
                  <a:pt x="0" y="1917153"/>
                </a:lnTo>
                <a:lnTo>
                  <a:pt x="0" y="1889501"/>
                </a:lnTo>
                <a:lnTo>
                  <a:pt x="152576" y="1889501"/>
                </a:lnTo>
                <a:close/>
                <a:moveTo>
                  <a:pt x="9427955" y="1675570"/>
                </a:moveTo>
                <a:cubicBezTo>
                  <a:pt x="9421178" y="1676801"/>
                  <a:pt x="9414690" y="1679977"/>
                  <a:pt x="9409394" y="1685107"/>
                </a:cubicBezTo>
                <a:cubicBezTo>
                  <a:pt x="9409271" y="1685232"/>
                  <a:pt x="9409131" y="1685370"/>
                  <a:pt x="9408993" y="1685508"/>
                </a:cubicBezTo>
                <a:cubicBezTo>
                  <a:pt x="9394932" y="1699569"/>
                  <a:pt x="9394932" y="1722452"/>
                  <a:pt x="9408993" y="1736499"/>
                </a:cubicBezTo>
                <a:cubicBezTo>
                  <a:pt x="9423055" y="1750560"/>
                  <a:pt x="9445910" y="1750560"/>
                  <a:pt x="9459984" y="1736499"/>
                </a:cubicBezTo>
                <a:cubicBezTo>
                  <a:pt x="9470590" y="1725908"/>
                  <a:pt x="9473175" y="1710312"/>
                  <a:pt x="9467782" y="1697247"/>
                </a:cubicBezTo>
                <a:cubicBezTo>
                  <a:pt x="9466027" y="1692988"/>
                  <a:pt x="9463441" y="1688978"/>
                  <a:pt x="9459984" y="1685508"/>
                </a:cubicBezTo>
                <a:cubicBezTo>
                  <a:pt x="9456515" y="1682052"/>
                  <a:pt x="9452519" y="1679452"/>
                  <a:pt x="9448246" y="1677710"/>
                </a:cubicBezTo>
                <a:cubicBezTo>
                  <a:pt x="9441796" y="1675055"/>
                  <a:pt x="9434731" y="1674339"/>
                  <a:pt x="9427955" y="1675570"/>
                </a:cubicBezTo>
                <a:close/>
                <a:moveTo>
                  <a:pt x="5722245" y="1647966"/>
                </a:moveTo>
                <a:cubicBezTo>
                  <a:pt x="5715389" y="1649266"/>
                  <a:pt x="5708839" y="1652560"/>
                  <a:pt x="5703536" y="1657855"/>
                </a:cubicBezTo>
                <a:cubicBezTo>
                  <a:pt x="5689475" y="1671917"/>
                  <a:pt x="5689475" y="1694785"/>
                  <a:pt x="5703536" y="1708846"/>
                </a:cubicBezTo>
                <a:cubicBezTo>
                  <a:pt x="5717612" y="1722908"/>
                  <a:pt x="5740480" y="1722908"/>
                  <a:pt x="5754542" y="1708846"/>
                </a:cubicBezTo>
                <a:cubicBezTo>
                  <a:pt x="5765132" y="1698256"/>
                  <a:pt x="5767732" y="1682660"/>
                  <a:pt x="5762340" y="1669607"/>
                </a:cubicBezTo>
                <a:cubicBezTo>
                  <a:pt x="5760583" y="1665335"/>
                  <a:pt x="5757998" y="1661311"/>
                  <a:pt x="5754542" y="1657855"/>
                </a:cubicBezTo>
                <a:cubicBezTo>
                  <a:pt x="5751071" y="1654399"/>
                  <a:pt x="5747076" y="1651799"/>
                  <a:pt x="5742790" y="1650043"/>
                </a:cubicBezTo>
                <a:cubicBezTo>
                  <a:pt x="5736263" y="1647361"/>
                  <a:pt x="5729101" y="1646666"/>
                  <a:pt x="5722245" y="1647966"/>
                </a:cubicBezTo>
                <a:close/>
                <a:moveTo>
                  <a:pt x="10211278" y="1632222"/>
                </a:moveTo>
                <a:cubicBezTo>
                  <a:pt x="10196290" y="1632222"/>
                  <a:pt x="10183432" y="1641416"/>
                  <a:pt x="10178010" y="1654454"/>
                </a:cubicBezTo>
                <a:cubicBezTo>
                  <a:pt x="10176228" y="1658712"/>
                  <a:pt x="10175219" y="1663386"/>
                  <a:pt x="10175219" y="1668280"/>
                </a:cubicBezTo>
                <a:cubicBezTo>
                  <a:pt x="10175219" y="1673188"/>
                  <a:pt x="10176228" y="1677848"/>
                  <a:pt x="10178010" y="1682107"/>
                </a:cubicBezTo>
                <a:cubicBezTo>
                  <a:pt x="10183432" y="1695145"/>
                  <a:pt x="10196290" y="1704339"/>
                  <a:pt x="10211278" y="1704339"/>
                </a:cubicBezTo>
                <a:cubicBezTo>
                  <a:pt x="10231158" y="1704339"/>
                  <a:pt x="10247336" y="1688163"/>
                  <a:pt x="10247336" y="1668280"/>
                </a:cubicBezTo>
                <a:cubicBezTo>
                  <a:pt x="10247336" y="1648385"/>
                  <a:pt x="10231158" y="1632222"/>
                  <a:pt x="10211278" y="1632222"/>
                </a:cubicBezTo>
                <a:close/>
                <a:moveTo>
                  <a:pt x="10211278" y="1621161"/>
                </a:moveTo>
                <a:cubicBezTo>
                  <a:pt x="10237242" y="1621161"/>
                  <a:pt x="10258397" y="1642302"/>
                  <a:pt x="10258397" y="1668280"/>
                </a:cubicBezTo>
                <a:cubicBezTo>
                  <a:pt x="10258397" y="1694259"/>
                  <a:pt x="10237242" y="1715400"/>
                  <a:pt x="10211278" y="1715400"/>
                </a:cubicBezTo>
                <a:cubicBezTo>
                  <a:pt x="10190137" y="1715400"/>
                  <a:pt x="10172412" y="1701311"/>
                  <a:pt x="10166466" y="1682107"/>
                </a:cubicBezTo>
                <a:lnTo>
                  <a:pt x="9994509" y="1682107"/>
                </a:lnTo>
                <a:lnTo>
                  <a:pt x="9697243" y="1979371"/>
                </a:lnTo>
                <a:lnTo>
                  <a:pt x="9268629" y="1979371"/>
                </a:lnTo>
                <a:lnTo>
                  <a:pt x="8369921" y="2878078"/>
                </a:lnTo>
                <a:lnTo>
                  <a:pt x="7899827" y="2878078"/>
                </a:lnTo>
                <a:lnTo>
                  <a:pt x="7360602" y="3417304"/>
                </a:lnTo>
                <a:lnTo>
                  <a:pt x="6990543" y="3417304"/>
                </a:lnTo>
                <a:cubicBezTo>
                  <a:pt x="6984597" y="3436494"/>
                  <a:pt x="6966857" y="3450598"/>
                  <a:pt x="6945731" y="3450598"/>
                </a:cubicBezTo>
                <a:cubicBezTo>
                  <a:pt x="6919765" y="3450598"/>
                  <a:pt x="6898611" y="3429457"/>
                  <a:pt x="6898611" y="3403478"/>
                </a:cubicBezTo>
                <a:cubicBezTo>
                  <a:pt x="6898611" y="3377513"/>
                  <a:pt x="6919765" y="3356357"/>
                  <a:pt x="6945731" y="3356357"/>
                </a:cubicBezTo>
                <a:cubicBezTo>
                  <a:pt x="6966857" y="3356357"/>
                  <a:pt x="6984597" y="3370446"/>
                  <a:pt x="6990543" y="3389652"/>
                </a:cubicBezTo>
                <a:lnTo>
                  <a:pt x="7349153" y="3389652"/>
                </a:lnTo>
                <a:lnTo>
                  <a:pt x="7888380" y="2850426"/>
                </a:lnTo>
                <a:lnTo>
                  <a:pt x="8358473" y="2850426"/>
                </a:lnTo>
                <a:lnTo>
                  <a:pt x="9257182" y="1951718"/>
                </a:lnTo>
                <a:lnTo>
                  <a:pt x="9685796" y="1951718"/>
                </a:lnTo>
                <a:lnTo>
                  <a:pt x="9983061" y="1654454"/>
                </a:lnTo>
                <a:lnTo>
                  <a:pt x="10166466" y="1654454"/>
                </a:lnTo>
                <a:cubicBezTo>
                  <a:pt x="10172412" y="1635250"/>
                  <a:pt x="10190137" y="1621161"/>
                  <a:pt x="10211278" y="1621161"/>
                </a:cubicBezTo>
                <a:close/>
                <a:moveTo>
                  <a:pt x="0" y="1599149"/>
                </a:moveTo>
                <a:lnTo>
                  <a:pt x="1505172" y="1599149"/>
                </a:lnTo>
                <a:lnTo>
                  <a:pt x="1664175" y="1758150"/>
                </a:lnTo>
                <a:lnTo>
                  <a:pt x="2217227" y="1758150"/>
                </a:lnTo>
                <a:lnTo>
                  <a:pt x="2294543" y="1835467"/>
                </a:lnTo>
                <a:cubicBezTo>
                  <a:pt x="2301470" y="1831818"/>
                  <a:pt x="2309116" y="1829979"/>
                  <a:pt x="2316761" y="1829979"/>
                </a:cubicBezTo>
                <a:cubicBezTo>
                  <a:pt x="2328707" y="1829979"/>
                  <a:pt x="2340640" y="1834486"/>
                  <a:pt x="2349766" y="1843598"/>
                </a:cubicBezTo>
                <a:cubicBezTo>
                  <a:pt x="2368127" y="1861986"/>
                  <a:pt x="2368127" y="1891865"/>
                  <a:pt x="2349766" y="1910239"/>
                </a:cubicBezTo>
                <a:cubicBezTo>
                  <a:pt x="2331390" y="1928602"/>
                  <a:pt x="2301498" y="1928602"/>
                  <a:pt x="2283137" y="1910239"/>
                </a:cubicBezTo>
                <a:cubicBezTo>
                  <a:pt x="2268190" y="1895294"/>
                  <a:pt x="2265619" y="1872812"/>
                  <a:pt x="2274992" y="1855019"/>
                </a:cubicBezTo>
                <a:lnTo>
                  <a:pt x="2205778" y="1785803"/>
                </a:lnTo>
                <a:lnTo>
                  <a:pt x="1652727" y="1785803"/>
                </a:lnTo>
                <a:lnTo>
                  <a:pt x="1493725" y="1626802"/>
                </a:lnTo>
                <a:lnTo>
                  <a:pt x="0" y="1626802"/>
                </a:lnTo>
                <a:close/>
                <a:moveTo>
                  <a:pt x="7031233" y="1597655"/>
                </a:moveTo>
                <a:cubicBezTo>
                  <a:pt x="7016245" y="1597655"/>
                  <a:pt x="7003386" y="1606850"/>
                  <a:pt x="6997953" y="1619888"/>
                </a:cubicBezTo>
                <a:cubicBezTo>
                  <a:pt x="6996169" y="1624147"/>
                  <a:pt x="6995173" y="1628806"/>
                  <a:pt x="6995173" y="1633714"/>
                </a:cubicBezTo>
                <a:cubicBezTo>
                  <a:pt x="6995173" y="1638623"/>
                  <a:pt x="6996169" y="1643283"/>
                  <a:pt x="6997953" y="1647540"/>
                </a:cubicBezTo>
                <a:cubicBezTo>
                  <a:pt x="7003386" y="1660578"/>
                  <a:pt x="7016245" y="1669774"/>
                  <a:pt x="7031233" y="1669774"/>
                </a:cubicBezTo>
                <a:cubicBezTo>
                  <a:pt x="7051114" y="1669774"/>
                  <a:pt x="7067292" y="1653596"/>
                  <a:pt x="7067292" y="1633714"/>
                </a:cubicBezTo>
                <a:cubicBezTo>
                  <a:pt x="7067292" y="1613833"/>
                  <a:pt x="7051114" y="1597655"/>
                  <a:pt x="7031233" y="1597655"/>
                </a:cubicBezTo>
                <a:close/>
                <a:moveTo>
                  <a:pt x="7031233" y="1586609"/>
                </a:moveTo>
                <a:cubicBezTo>
                  <a:pt x="7057212" y="1586609"/>
                  <a:pt x="7078353" y="1607735"/>
                  <a:pt x="7078353" y="1633714"/>
                </a:cubicBezTo>
                <a:cubicBezTo>
                  <a:pt x="7078353" y="1659694"/>
                  <a:pt x="7057212" y="1680821"/>
                  <a:pt x="7031233" y="1680821"/>
                </a:cubicBezTo>
                <a:cubicBezTo>
                  <a:pt x="7010105" y="1680821"/>
                  <a:pt x="6992367" y="1666746"/>
                  <a:pt x="6986436" y="1647540"/>
                </a:cubicBezTo>
                <a:lnTo>
                  <a:pt x="6931987" y="1647540"/>
                </a:lnTo>
                <a:lnTo>
                  <a:pt x="6497649" y="2081880"/>
                </a:lnTo>
                <a:lnTo>
                  <a:pt x="6497649" y="2504769"/>
                </a:lnTo>
                <a:lnTo>
                  <a:pt x="6423651" y="2504769"/>
                </a:lnTo>
                <a:cubicBezTo>
                  <a:pt x="6417720" y="2523988"/>
                  <a:pt x="6399995" y="2538064"/>
                  <a:pt x="6378854" y="2538064"/>
                </a:cubicBezTo>
                <a:cubicBezTo>
                  <a:pt x="6352875" y="2538064"/>
                  <a:pt x="6331734" y="2516923"/>
                  <a:pt x="6331734" y="2490943"/>
                </a:cubicBezTo>
                <a:cubicBezTo>
                  <a:pt x="6331734" y="2464964"/>
                  <a:pt x="6352875" y="2443838"/>
                  <a:pt x="6378854" y="2443838"/>
                </a:cubicBezTo>
                <a:cubicBezTo>
                  <a:pt x="6399995" y="2443838"/>
                  <a:pt x="6417720" y="2457912"/>
                  <a:pt x="6423651" y="2477117"/>
                </a:cubicBezTo>
                <a:lnTo>
                  <a:pt x="6469997" y="2477117"/>
                </a:lnTo>
                <a:lnTo>
                  <a:pt x="6469997" y="2070431"/>
                </a:lnTo>
                <a:lnTo>
                  <a:pt x="6920539" y="1619888"/>
                </a:lnTo>
                <a:lnTo>
                  <a:pt x="6986436" y="1619888"/>
                </a:lnTo>
                <a:cubicBezTo>
                  <a:pt x="6992367" y="1600683"/>
                  <a:pt x="7010105" y="1586609"/>
                  <a:pt x="7031233" y="1586609"/>
                </a:cubicBezTo>
                <a:close/>
                <a:moveTo>
                  <a:pt x="4893801" y="1495244"/>
                </a:moveTo>
                <a:cubicBezTo>
                  <a:pt x="4888892" y="1495244"/>
                  <a:pt x="4884247" y="1496240"/>
                  <a:pt x="4879975" y="1498024"/>
                </a:cubicBezTo>
                <a:cubicBezTo>
                  <a:pt x="4866937" y="1503444"/>
                  <a:pt x="4857741" y="1516316"/>
                  <a:pt x="4857741" y="1531289"/>
                </a:cubicBezTo>
                <a:cubicBezTo>
                  <a:pt x="4857741" y="1551172"/>
                  <a:pt x="4873904" y="1567349"/>
                  <a:pt x="4893801" y="1567349"/>
                </a:cubicBezTo>
                <a:cubicBezTo>
                  <a:pt x="4913696" y="1567349"/>
                  <a:pt x="4929847" y="1551172"/>
                  <a:pt x="4929847" y="1531289"/>
                </a:cubicBezTo>
                <a:cubicBezTo>
                  <a:pt x="4929847" y="1516316"/>
                  <a:pt x="4920678" y="1503444"/>
                  <a:pt x="4907627" y="1498024"/>
                </a:cubicBezTo>
                <a:cubicBezTo>
                  <a:pt x="4903368" y="1496240"/>
                  <a:pt x="4898694" y="1495244"/>
                  <a:pt x="4893801" y="1495244"/>
                </a:cubicBezTo>
                <a:close/>
                <a:moveTo>
                  <a:pt x="3429347" y="1468219"/>
                </a:moveTo>
                <a:cubicBezTo>
                  <a:pt x="3422491" y="1466918"/>
                  <a:pt x="3415329" y="1467612"/>
                  <a:pt x="3408803" y="1470301"/>
                </a:cubicBezTo>
                <a:cubicBezTo>
                  <a:pt x="3404517" y="1472058"/>
                  <a:pt x="3400521" y="1474643"/>
                  <a:pt x="3397050" y="1478114"/>
                </a:cubicBezTo>
                <a:cubicBezTo>
                  <a:pt x="3393594" y="1481584"/>
                  <a:pt x="3391008" y="1485581"/>
                  <a:pt x="3389252" y="1489853"/>
                </a:cubicBezTo>
                <a:cubicBezTo>
                  <a:pt x="3383874" y="1502876"/>
                  <a:pt x="3386432" y="1518418"/>
                  <a:pt x="3396967" y="1529009"/>
                </a:cubicBezTo>
                <a:cubicBezTo>
                  <a:pt x="3396995" y="1529036"/>
                  <a:pt x="3397022" y="1529064"/>
                  <a:pt x="3397050" y="1529105"/>
                </a:cubicBezTo>
                <a:cubicBezTo>
                  <a:pt x="3411126" y="1543181"/>
                  <a:pt x="3433981" y="1543181"/>
                  <a:pt x="3448055" y="1529105"/>
                </a:cubicBezTo>
                <a:cubicBezTo>
                  <a:pt x="3462102" y="1515058"/>
                  <a:pt x="3462102" y="1492175"/>
                  <a:pt x="3448055" y="1478114"/>
                </a:cubicBezTo>
                <a:cubicBezTo>
                  <a:pt x="3442753" y="1472818"/>
                  <a:pt x="3436203" y="1469521"/>
                  <a:pt x="3429347" y="1468219"/>
                </a:cubicBezTo>
                <a:close/>
                <a:moveTo>
                  <a:pt x="7561144" y="1454398"/>
                </a:moveTo>
                <a:cubicBezTo>
                  <a:pt x="7554288" y="1455698"/>
                  <a:pt x="7547741" y="1458992"/>
                  <a:pt x="7542445" y="1464287"/>
                </a:cubicBezTo>
                <a:cubicBezTo>
                  <a:pt x="7528384" y="1478363"/>
                  <a:pt x="7528384" y="1501231"/>
                  <a:pt x="7542445" y="1515278"/>
                </a:cubicBezTo>
                <a:cubicBezTo>
                  <a:pt x="7556507" y="1529340"/>
                  <a:pt x="7579362" y="1529340"/>
                  <a:pt x="7593437" y="1515278"/>
                </a:cubicBezTo>
                <a:cubicBezTo>
                  <a:pt x="7604042" y="1504688"/>
                  <a:pt x="7606627" y="1489092"/>
                  <a:pt x="7601235" y="1476026"/>
                </a:cubicBezTo>
                <a:cubicBezTo>
                  <a:pt x="7599479" y="1471754"/>
                  <a:pt x="7596893" y="1467758"/>
                  <a:pt x="7593437" y="1464287"/>
                </a:cubicBezTo>
                <a:cubicBezTo>
                  <a:pt x="7589967" y="1460817"/>
                  <a:pt x="7585971" y="1458231"/>
                  <a:pt x="7581698" y="1456475"/>
                </a:cubicBezTo>
                <a:cubicBezTo>
                  <a:pt x="7575165" y="1453793"/>
                  <a:pt x="7568000" y="1453099"/>
                  <a:pt x="7561144" y="1454398"/>
                </a:cubicBezTo>
                <a:close/>
                <a:moveTo>
                  <a:pt x="7754986" y="1454344"/>
                </a:moveTo>
                <a:cubicBezTo>
                  <a:pt x="7748212" y="1455573"/>
                  <a:pt x="7741724" y="1458743"/>
                  <a:pt x="7736429" y="1463859"/>
                </a:cubicBezTo>
                <a:cubicBezTo>
                  <a:pt x="7736291" y="1463997"/>
                  <a:pt x="7736151" y="1464135"/>
                  <a:pt x="7736001" y="1464287"/>
                </a:cubicBezTo>
                <a:cubicBezTo>
                  <a:pt x="7735847" y="1464453"/>
                  <a:pt x="7735681" y="1464605"/>
                  <a:pt x="7735530" y="1464772"/>
                </a:cubicBezTo>
                <a:cubicBezTo>
                  <a:pt x="7721952" y="1478874"/>
                  <a:pt x="7722117" y="1501384"/>
                  <a:pt x="7736001" y="1515278"/>
                </a:cubicBezTo>
                <a:cubicBezTo>
                  <a:pt x="7750075" y="1529340"/>
                  <a:pt x="7772930" y="1529340"/>
                  <a:pt x="7787005" y="1515278"/>
                </a:cubicBezTo>
                <a:cubicBezTo>
                  <a:pt x="7797595" y="1504688"/>
                  <a:pt x="7800195" y="1489092"/>
                  <a:pt x="7794803" y="1476026"/>
                </a:cubicBezTo>
                <a:cubicBezTo>
                  <a:pt x="7793061" y="1471754"/>
                  <a:pt x="7790448" y="1467758"/>
                  <a:pt x="7787005" y="1464287"/>
                </a:cubicBezTo>
                <a:cubicBezTo>
                  <a:pt x="7783535" y="1460817"/>
                  <a:pt x="7779539" y="1458231"/>
                  <a:pt x="7775265" y="1456475"/>
                </a:cubicBezTo>
                <a:cubicBezTo>
                  <a:pt x="7768823" y="1453827"/>
                  <a:pt x="7761761" y="1453115"/>
                  <a:pt x="7754986" y="1454344"/>
                </a:cubicBezTo>
                <a:close/>
                <a:moveTo>
                  <a:pt x="2797869" y="1271512"/>
                </a:moveTo>
                <a:cubicBezTo>
                  <a:pt x="2788636" y="1271512"/>
                  <a:pt x="2779403" y="1275027"/>
                  <a:pt x="2772365" y="1282058"/>
                </a:cubicBezTo>
                <a:cubicBezTo>
                  <a:pt x="2758428" y="1295994"/>
                  <a:pt x="2758318" y="1318600"/>
                  <a:pt x="2772019" y="1332689"/>
                </a:cubicBezTo>
                <a:cubicBezTo>
                  <a:pt x="2772130" y="1332799"/>
                  <a:pt x="2772255" y="1332910"/>
                  <a:pt x="2772365" y="1333034"/>
                </a:cubicBezTo>
                <a:cubicBezTo>
                  <a:pt x="2772945" y="1333615"/>
                  <a:pt x="2773443" y="1334113"/>
                  <a:pt x="2773873" y="1334528"/>
                </a:cubicBezTo>
                <a:cubicBezTo>
                  <a:pt x="2773403" y="1334058"/>
                  <a:pt x="2772890" y="1333560"/>
                  <a:pt x="2772392" y="1333049"/>
                </a:cubicBezTo>
                <a:cubicBezTo>
                  <a:pt x="2782970" y="1343639"/>
                  <a:pt x="2798566" y="1346225"/>
                  <a:pt x="2811618" y="1340860"/>
                </a:cubicBezTo>
                <a:cubicBezTo>
                  <a:pt x="2815903" y="1339105"/>
                  <a:pt x="2819900" y="1336505"/>
                  <a:pt x="2823370" y="1333049"/>
                </a:cubicBezTo>
                <a:cubicBezTo>
                  <a:pt x="2826827" y="1329578"/>
                  <a:pt x="2829412" y="1325569"/>
                  <a:pt x="2831168" y="1321310"/>
                </a:cubicBezTo>
                <a:cubicBezTo>
                  <a:pt x="2836561" y="1308244"/>
                  <a:pt x="2833976" y="1292649"/>
                  <a:pt x="2823370" y="1282058"/>
                </a:cubicBezTo>
                <a:cubicBezTo>
                  <a:pt x="2816333" y="1275027"/>
                  <a:pt x="2807101" y="1271512"/>
                  <a:pt x="2797869" y="1271512"/>
                </a:cubicBezTo>
                <a:close/>
                <a:moveTo>
                  <a:pt x="2797875" y="1260461"/>
                </a:moveTo>
                <a:cubicBezTo>
                  <a:pt x="2809932" y="1260461"/>
                  <a:pt x="2822002" y="1265051"/>
                  <a:pt x="2831183" y="1274231"/>
                </a:cubicBezTo>
                <a:cubicBezTo>
                  <a:pt x="2846128" y="1289178"/>
                  <a:pt x="2848700" y="1311660"/>
                  <a:pt x="2839326" y="1329453"/>
                </a:cubicBezTo>
                <a:lnTo>
                  <a:pt x="3248474" y="1738601"/>
                </a:lnTo>
                <a:lnTo>
                  <a:pt x="3248474" y="2011890"/>
                </a:lnTo>
                <a:cubicBezTo>
                  <a:pt x="3267678" y="2017836"/>
                  <a:pt x="3281767" y="2035561"/>
                  <a:pt x="3281767" y="2056688"/>
                </a:cubicBezTo>
                <a:cubicBezTo>
                  <a:pt x="3281767" y="2082668"/>
                  <a:pt x="3260626" y="2103807"/>
                  <a:pt x="3234647" y="2103807"/>
                </a:cubicBezTo>
                <a:cubicBezTo>
                  <a:pt x="3208667" y="2103807"/>
                  <a:pt x="3187528" y="2082668"/>
                  <a:pt x="3187528" y="2056688"/>
                </a:cubicBezTo>
                <a:cubicBezTo>
                  <a:pt x="3187528" y="2035561"/>
                  <a:pt x="3201615" y="2017836"/>
                  <a:pt x="3220821" y="2011890"/>
                </a:cubicBezTo>
                <a:lnTo>
                  <a:pt x="3220821" y="1750049"/>
                </a:lnTo>
                <a:lnTo>
                  <a:pt x="2819775" y="1349005"/>
                </a:lnTo>
                <a:cubicBezTo>
                  <a:pt x="2801994" y="1358392"/>
                  <a:pt x="2779499" y="1355807"/>
                  <a:pt x="2764554" y="1340860"/>
                </a:cubicBezTo>
                <a:cubicBezTo>
                  <a:pt x="2746178" y="1322499"/>
                  <a:pt x="2746178" y="1292593"/>
                  <a:pt x="2764554" y="1274231"/>
                </a:cubicBezTo>
                <a:cubicBezTo>
                  <a:pt x="2773734" y="1265051"/>
                  <a:pt x="2785805" y="1260461"/>
                  <a:pt x="2797875" y="1260461"/>
                </a:cubicBezTo>
                <a:close/>
                <a:moveTo>
                  <a:pt x="5749900" y="1233173"/>
                </a:moveTo>
                <a:cubicBezTo>
                  <a:pt x="5743042" y="1234474"/>
                  <a:pt x="5736491" y="1237772"/>
                  <a:pt x="5731189" y="1243067"/>
                </a:cubicBezTo>
                <a:cubicBezTo>
                  <a:pt x="5731134" y="1243137"/>
                  <a:pt x="5731065" y="1243192"/>
                  <a:pt x="5730996" y="1243262"/>
                </a:cubicBezTo>
                <a:cubicBezTo>
                  <a:pt x="5717142" y="1257336"/>
                  <a:pt x="5717212" y="1280066"/>
                  <a:pt x="5731189" y="1294073"/>
                </a:cubicBezTo>
                <a:cubicBezTo>
                  <a:pt x="5745265" y="1308134"/>
                  <a:pt x="5768120" y="1308134"/>
                  <a:pt x="5782194" y="1294073"/>
                </a:cubicBezTo>
                <a:cubicBezTo>
                  <a:pt x="5792785" y="1283467"/>
                  <a:pt x="5795385" y="1267872"/>
                  <a:pt x="5790007" y="1254806"/>
                </a:cubicBezTo>
                <a:cubicBezTo>
                  <a:pt x="5788250" y="1250534"/>
                  <a:pt x="5785651" y="1246523"/>
                  <a:pt x="5782194" y="1243067"/>
                </a:cubicBezTo>
                <a:cubicBezTo>
                  <a:pt x="5778724" y="1239596"/>
                  <a:pt x="5774729" y="1237011"/>
                  <a:pt x="5770455" y="1235255"/>
                </a:cubicBezTo>
                <a:cubicBezTo>
                  <a:pt x="5763923" y="1232566"/>
                  <a:pt x="5756757" y="1231871"/>
                  <a:pt x="5749900" y="1233173"/>
                </a:cubicBezTo>
                <a:close/>
                <a:moveTo>
                  <a:pt x="7420553" y="1160856"/>
                </a:moveTo>
                <a:cubicBezTo>
                  <a:pt x="7400671" y="1160856"/>
                  <a:pt x="7384508" y="1177033"/>
                  <a:pt x="7384508" y="1196901"/>
                </a:cubicBezTo>
                <a:cubicBezTo>
                  <a:pt x="7384508" y="1211903"/>
                  <a:pt x="7393688" y="1224761"/>
                  <a:pt x="7406726" y="1230195"/>
                </a:cubicBezTo>
                <a:cubicBezTo>
                  <a:pt x="7410999" y="1231979"/>
                  <a:pt x="7415659" y="1232974"/>
                  <a:pt x="7420553" y="1232974"/>
                </a:cubicBezTo>
                <a:cubicBezTo>
                  <a:pt x="7425461" y="1232974"/>
                  <a:pt x="7430107" y="1231979"/>
                  <a:pt x="7434379" y="1230195"/>
                </a:cubicBezTo>
                <a:cubicBezTo>
                  <a:pt x="7447418" y="1224761"/>
                  <a:pt x="7456598" y="1211903"/>
                  <a:pt x="7456598" y="1196901"/>
                </a:cubicBezTo>
                <a:cubicBezTo>
                  <a:pt x="7456598" y="1177033"/>
                  <a:pt x="7440436" y="1160856"/>
                  <a:pt x="7420553" y="1160856"/>
                </a:cubicBezTo>
                <a:close/>
                <a:moveTo>
                  <a:pt x="7420553" y="1149795"/>
                </a:moveTo>
                <a:cubicBezTo>
                  <a:pt x="7446533" y="1149795"/>
                  <a:pt x="7467673" y="1170935"/>
                  <a:pt x="7467673" y="1196901"/>
                </a:cubicBezTo>
                <a:cubicBezTo>
                  <a:pt x="7467673" y="1218042"/>
                  <a:pt x="7453597" y="1235767"/>
                  <a:pt x="7434379" y="1241713"/>
                </a:cubicBezTo>
                <a:lnTo>
                  <a:pt x="7434379" y="1539212"/>
                </a:lnTo>
                <a:lnTo>
                  <a:pt x="7194687" y="1778891"/>
                </a:lnTo>
                <a:lnTo>
                  <a:pt x="6925075" y="1778891"/>
                </a:lnTo>
                <a:lnTo>
                  <a:pt x="6635912" y="2068066"/>
                </a:lnTo>
                <a:lnTo>
                  <a:pt x="6635912" y="2607278"/>
                </a:lnTo>
                <a:lnTo>
                  <a:pt x="6531026" y="2712163"/>
                </a:lnTo>
                <a:lnTo>
                  <a:pt x="6478956" y="2712163"/>
                </a:lnTo>
                <a:cubicBezTo>
                  <a:pt x="6473025" y="2731369"/>
                  <a:pt x="6455285" y="2745458"/>
                  <a:pt x="6434159" y="2745458"/>
                </a:cubicBezTo>
                <a:cubicBezTo>
                  <a:pt x="6408193" y="2745458"/>
                  <a:pt x="6387039" y="2724317"/>
                  <a:pt x="6387039" y="2698337"/>
                </a:cubicBezTo>
                <a:cubicBezTo>
                  <a:pt x="6387039" y="2672358"/>
                  <a:pt x="6408193" y="2651217"/>
                  <a:pt x="6434159" y="2651217"/>
                </a:cubicBezTo>
                <a:cubicBezTo>
                  <a:pt x="6455285" y="2651217"/>
                  <a:pt x="6473025" y="2665306"/>
                  <a:pt x="6478956" y="2684511"/>
                </a:cubicBezTo>
                <a:lnTo>
                  <a:pt x="6519577" y="2684511"/>
                </a:lnTo>
                <a:lnTo>
                  <a:pt x="6608259" y="2595829"/>
                </a:lnTo>
                <a:lnTo>
                  <a:pt x="6608259" y="2056605"/>
                </a:lnTo>
                <a:lnTo>
                  <a:pt x="6913627" y="1751238"/>
                </a:lnTo>
                <a:lnTo>
                  <a:pt x="7183238" y="1751238"/>
                </a:lnTo>
                <a:lnTo>
                  <a:pt x="7406726" y="1527750"/>
                </a:lnTo>
                <a:lnTo>
                  <a:pt x="7406726" y="1241713"/>
                </a:lnTo>
                <a:cubicBezTo>
                  <a:pt x="7387521" y="1235767"/>
                  <a:pt x="7373433" y="1218042"/>
                  <a:pt x="7373433" y="1196901"/>
                </a:cubicBezTo>
                <a:cubicBezTo>
                  <a:pt x="7373433" y="1170935"/>
                  <a:pt x="7394573" y="1149795"/>
                  <a:pt x="7420553" y="1149795"/>
                </a:cubicBezTo>
                <a:close/>
                <a:moveTo>
                  <a:pt x="3587217" y="1119364"/>
                </a:moveTo>
                <a:cubicBezTo>
                  <a:pt x="3567321" y="1119364"/>
                  <a:pt x="3551158" y="1135540"/>
                  <a:pt x="3551158" y="1155437"/>
                </a:cubicBezTo>
                <a:cubicBezTo>
                  <a:pt x="3551158" y="1170424"/>
                  <a:pt x="3560352" y="1183282"/>
                  <a:pt x="3573391" y="1188716"/>
                </a:cubicBezTo>
                <a:cubicBezTo>
                  <a:pt x="3577663" y="1190500"/>
                  <a:pt x="3582309" y="1191495"/>
                  <a:pt x="3587217" y="1191495"/>
                </a:cubicBezTo>
                <a:cubicBezTo>
                  <a:pt x="3592112" y="1191495"/>
                  <a:pt x="3596786" y="1190500"/>
                  <a:pt x="3601043" y="1188716"/>
                </a:cubicBezTo>
                <a:cubicBezTo>
                  <a:pt x="3614096" y="1183282"/>
                  <a:pt x="3623262" y="1170424"/>
                  <a:pt x="3623262" y="1155437"/>
                </a:cubicBezTo>
                <a:cubicBezTo>
                  <a:pt x="3623262" y="1135540"/>
                  <a:pt x="3607114" y="1119364"/>
                  <a:pt x="3587217" y="1119364"/>
                </a:cubicBezTo>
                <a:close/>
                <a:moveTo>
                  <a:pt x="3587217" y="1108316"/>
                </a:moveTo>
                <a:cubicBezTo>
                  <a:pt x="3613197" y="1108316"/>
                  <a:pt x="3634336" y="1129442"/>
                  <a:pt x="3634336" y="1155437"/>
                </a:cubicBezTo>
                <a:cubicBezTo>
                  <a:pt x="3634336" y="1176576"/>
                  <a:pt x="3620234" y="1194288"/>
                  <a:pt x="3601043" y="1200234"/>
                </a:cubicBezTo>
                <a:lnTo>
                  <a:pt x="3601043" y="2035866"/>
                </a:lnTo>
                <a:lnTo>
                  <a:pt x="3649519" y="2084340"/>
                </a:lnTo>
                <a:cubicBezTo>
                  <a:pt x="3656445" y="2080691"/>
                  <a:pt x="3664091" y="2078852"/>
                  <a:pt x="3671736" y="2078852"/>
                </a:cubicBezTo>
                <a:cubicBezTo>
                  <a:pt x="3683683" y="2078852"/>
                  <a:pt x="3695629" y="2083359"/>
                  <a:pt x="3704741" y="2092470"/>
                </a:cubicBezTo>
                <a:cubicBezTo>
                  <a:pt x="3723102" y="2110859"/>
                  <a:pt x="3723102" y="2140738"/>
                  <a:pt x="3704741" y="2159112"/>
                </a:cubicBezTo>
                <a:cubicBezTo>
                  <a:pt x="3686365" y="2177475"/>
                  <a:pt x="3656473" y="2177475"/>
                  <a:pt x="3638112" y="2159112"/>
                </a:cubicBezTo>
                <a:cubicBezTo>
                  <a:pt x="3623165" y="2144167"/>
                  <a:pt x="3620594" y="2121685"/>
                  <a:pt x="3629969" y="2103891"/>
                </a:cubicBezTo>
                <a:lnTo>
                  <a:pt x="3573391" y="2047313"/>
                </a:lnTo>
                <a:lnTo>
                  <a:pt x="3573391" y="1200234"/>
                </a:lnTo>
                <a:cubicBezTo>
                  <a:pt x="3554186" y="1194288"/>
                  <a:pt x="3540083" y="1176576"/>
                  <a:pt x="3540083" y="1155437"/>
                </a:cubicBezTo>
                <a:cubicBezTo>
                  <a:pt x="3540083" y="1129442"/>
                  <a:pt x="3561238" y="1108316"/>
                  <a:pt x="3587217" y="1108316"/>
                </a:cubicBezTo>
                <a:close/>
                <a:moveTo>
                  <a:pt x="5695725" y="1066616"/>
                </a:moveTo>
                <a:cubicBezTo>
                  <a:pt x="5690831" y="1066616"/>
                  <a:pt x="5686171" y="1067612"/>
                  <a:pt x="5681899" y="1069396"/>
                </a:cubicBezTo>
                <a:cubicBezTo>
                  <a:pt x="5668846" y="1074829"/>
                  <a:pt x="5659680" y="1087687"/>
                  <a:pt x="5659680" y="1102675"/>
                </a:cubicBezTo>
                <a:cubicBezTo>
                  <a:pt x="5659680" y="1122572"/>
                  <a:pt x="5675829" y="1138735"/>
                  <a:pt x="5695725" y="1138735"/>
                </a:cubicBezTo>
                <a:cubicBezTo>
                  <a:pt x="5715608" y="1138735"/>
                  <a:pt x="5731771" y="1122572"/>
                  <a:pt x="5731771" y="1102675"/>
                </a:cubicBezTo>
                <a:cubicBezTo>
                  <a:pt x="5731771" y="1087687"/>
                  <a:pt x="5722590" y="1074829"/>
                  <a:pt x="5709552" y="1069396"/>
                </a:cubicBezTo>
                <a:cubicBezTo>
                  <a:pt x="5705278" y="1067612"/>
                  <a:pt x="5700633" y="1066616"/>
                  <a:pt x="5695725" y="1066616"/>
                </a:cubicBezTo>
                <a:close/>
                <a:moveTo>
                  <a:pt x="8503706" y="932767"/>
                </a:moveTo>
                <a:cubicBezTo>
                  <a:pt x="8494472" y="932767"/>
                  <a:pt x="8485239" y="936283"/>
                  <a:pt x="8478208" y="943314"/>
                </a:cubicBezTo>
                <a:cubicBezTo>
                  <a:pt x="8467618" y="953904"/>
                  <a:pt x="8465018" y="969500"/>
                  <a:pt x="8470396" y="982567"/>
                </a:cubicBezTo>
                <a:cubicBezTo>
                  <a:pt x="8472152" y="986839"/>
                  <a:pt x="8474752" y="990834"/>
                  <a:pt x="8478208" y="994305"/>
                </a:cubicBezTo>
                <a:cubicBezTo>
                  <a:pt x="8481679" y="997775"/>
                  <a:pt x="8485674" y="1000361"/>
                  <a:pt x="8489933" y="1002117"/>
                </a:cubicBezTo>
                <a:cubicBezTo>
                  <a:pt x="8503013" y="1007495"/>
                  <a:pt x="8518609" y="1004895"/>
                  <a:pt x="8529214" y="994305"/>
                </a:cubicBezTo>
                <a:cubicBezTo>
                  <a:pt x="8543261" y="980243"/>
                  <a:pt x="8543261" y="957360"/>
                  <a:pt x="8529214" y="943314"/>
                </a:cubicBezTo>
                <a:cubicBezTo>
                  <a:pt x="8522176" y="936283"/>
                  <a:pt x="8512940" y="932767"/>
                  <a:pt x="8503706" y="932767"/>
                </a:cubicBezTo>
                <a:close/>
                <a:moveTo>
                  <a:pt x="8503704" y="921717"/>
                </a:moveTo>
                <a:cubicBezTo>
                  <a:pt x="8515774" y="921717"/>
                  <a:pt x="8527845" y="926307"/>
                  <a:pt x="8537026" y="935488"/>
                </a:cubicBezTo>
                <a:cubicBezTo>
                  <a:pt x="8555387" y="953849"/>
                  <a:pt x="8555387" y="983741"/>
                  <a:pt x="8537026" y="1002130"/>
                </a:cubicBezTo>
                <a:cubicBezTo>
                  <a:pt x="8522079" y="1017077"/>
                  <a:pt x="8499597" y="1019649"/>
                  <a:pt x="8481802" y="1010260"/>
                </a:cubicBezTo>
                <a:lnTo>
                  <a:pt x="8259310" y="1232752"/>
                </a:lnTo>
                <a:lnTo>
                  <a:pt x="8038090" y="1232752"/>
                </a:lnTo>
                <a:lnTo>
                  <a:pt x="7802961" y="1467883"/>
                </a:lnTo>
                <a:cubicBezTo>
                  <a:pt x="7812335" y="1485676"/>
                  <a:pt x="7809763" y="1508158"/>
                  <a:pt x="7794817" y="1523104"/>
                </a:cubicBezTo>
                <a:cubicBezTo>
                  <a:pt x="7776441" y="1541466"/>
                  <a:pt x="7746549" y="1541466"/>
                  <a:pt x="7728188" y="1523104"/>
                </a:cubicBezTo>
                <a:cubicBezTo>
                  <a:pt x="7709827" y="1504743"/>
                  <a:pt x="7709827" y="1474850"/>
                  <a:pt x="7728188" y="1456462"/>
                </a:cubicBezTo>
                <a:cubicBezTo>
                  <a:pt x="7737313" y="1447350"/>
                  <a:pt x="7749231" y="1442829"/>
                  <a:pt x="7761191" y="1442829"/>
                </a:cubicBezTo>
                <a:cubicBezTo>
                  <a:pt x="7768823" y="1442829"/>
                  <a:pt x="7776483" y="1444668"/>
                  <a:pt x="7783409" y="1448332"/>
                </a:cubicBezTo>
                <a:lnTo>
                  <a:pt x="8026643" y="1205100"/>
                </a:lnTo>
                <a:lnTo>
                  <a:pt x="8247863" y="1205100"/>
                </a:lnTo>
                <a:lnTo>
                  <a:pt x="8462253" y="990710"/>
                </a:lnTo>
                <a:cubicBezTo>
                  <a:pt x="8452878" y="972915"/>
                  <a:pt x="8455436" y="950434"/>
                  <a:pt x="8470383" y="935488"/>
                </a:cubicBezTo>
                <a:cubicBezTo>
                  <a:pt x="8479577" y="926307"/>
                  <a:pt x="8491647" y="921717"/>
                  <a:pt x="8503704" y="921717"/>
                </a:cubicBezTo>
                <a:close/>
                <a:moveTo>
                  <a:pt x="0" y="894009"/>
                </a:moveTo>
                <a:lnTo>
                  <a:pt x="94892" y="894009"/>
                </a:lnTo>
                <a:lnTo>
                  <a:pt x="226242" y="1025358"/>
                </a:lnTo>
                <a:lnTo>
                  <a:pt x="737815" y="1025358"/>
                </a:lnTo>
                <a:lnTo>
                  <a:pt x="1028166" y="1315710"/>
                </a:lnTo>
                <a:lnTo>
                  <a:pt x="2078964" y="1315710"/>
                </a:lnTo>
                <a:lnTo>
                  <a:pt x="2584812" y="1821558"/>
                </a:lnTo>
                <a:lnTo>
                  <a:pt x="2584812" y="2067196"/>
                </a:lnTo>
                <a:cubicBezTo>
                  <a:pt x="2604017" y="2073141"/>
                  <a:pt x="2618119" y="2090852"/>
                  <a:pt x="2618119" y="2111993"/>
                </a:cubicBezTo>
                <a:cubicBezTo>
                  <a:pt x="2618119" y="2137986"/>
                  <a:pt x="2596965" y="2159112"/>
                  <a:pt x="2570986" y="2159112"/>
                </a:cubicBezTo>
                <a:cubicBezTo>
                  <a:pt x="2545006" y="2159112"/>
                  <a:pt x="2523865" y="2137986"/>
                  <a:pt x="2523865" y="2111993"/>
                </a:cubicBezTo>
                <a:cubicBezTo>
                  <a:pt x="2523865" y="2090852"/>
                  <a:pt x="2537968" y="2073141"/>
                  <a:pt x="2557160" y="2067196"/>
                </a:cubicBezTo>
                <a:lnTo>
                  <a:pt x="2557160" y="1833007"/>
                </a:lnTo>
                <a:lnTo>
                  <a:pt x="2067515" y="1343362"/>
                </a:lnTo>
                <a:lnTo>
                  <a:pt x="1016718" y="1343362"/>
                </a:lnTo>
                <a:lnTo>
                  <a:pt x="726366" y="1053011"/>
                </a:lnTo>
                <a:lnTo>
                  <a:pt x="214793" y="1053011"/>
                </a:lnTo>
                <a:lnTo>
                  <a:pt x="83445" y="921662"/>
                </a:lnTo>
                <a:lnTo>
                  <a:pt x="0" y="921662"/>
                </a:lnTo>
                <a:close/>
                <a:moveTo>
                  <a:pt x="2544463" y="887516"/>
                </a:moveTo>
                <a:cubicBezTo>
                  <a:pt x="2537609" y="886214"/>
                  <a:pt x="2530447" y="886909"/>
                  <a:pt x="2523921" y="889598"/>
                </a:cubicBezTo>
                <a:cubicBezTo>
                  <a:pt x="2519635" y="891354"/>
                  <a:pt x="2515639" y="893954"/>
                  <a:pt x="2512168" y="897410"/>
                </a:cubicBezTo>
                <a:cubicBezTo>
                  <a:pt x="2508712" y="900867"/>
                  <a:pt x="2506127" y="904890"/>
                  <a:pt x="2504370" y="909149"/>
                </a:cubicBezTo>
                <a:cubicBezTo>
                  <a:pt x="2499047" y="922035"/>
                  <a:pt x="2501495" y="937382"/>
                  <a:pt x="2511740" y="947960"/>
                </a:cubicBezTo>
                <a:cubicBezTo>
                  <a:pt x="2511422" y="947655"/>
                  <a:pt x="2511174" y="947392"/>
                  <a:pt x="2510869" y="947115"/>
                </a:cubicBezTo>
                <a:cubicBezTo>
                  <a:pt x="2511270" y="947490"/>
                  <a:pt x="2511670" y="947903"/>
                  <a:pt x="2512072" y="948305"/>
                </a:cubicBezTo>
                <a:cubicBezTo>
                  <a:pt x="2512113" y="948333"/>
                  <a:pt x="2512140" y="948361"/>
                  <a:pt x="2512168" y="948401"/>
                </a:cubicBezTo>
                <a:cubicBezTo>
                  <a:pt x="2526244" y="962463"/>
                  <a:pt x="2549099" y="962463"/>
                  <a:pt x="2563159" y="948401"/>
                </a:cubicBezTo>
                <a:cubicBezTo>
                  <a:pt x="2577221" y="934340"/>
                  <a:pt x="2577221" y="911472"/>
                  <a:pt x="2563159" y="897410"/>
                </a:cubicBezTo>
                <a:cubicBezTo>
                  <a:pt x="2557864" y="892115"/>
                  <a:pt x="2551317" y="888817"/>
                  <a:pt x="2544463" y="887516"/>
                </a:cubicBezTo>
                <a:close/>
                <a:moveTo>
                  <a:pt x="9976392" y="856709"/>
                </a:moveTo>
                <a:cubicBezTo>
                  <a:pt x="9967222" y="856664"/>
                  <a:pt x="9958035" y="860093"/>
                  <a:pt x="9950984" y="866993"/>
                </a:cubicBezTo>
                <a:cubicBezTo>
                  <a:pt x="9950901" y="867075"/>
                  <a:pt x="9950804" y="867172"/>
                  <a:pt x="9950706" y="867270"/>
                </a:cubicBezTo>
                <a:cubicBezTo>
                  <a:pt x="9950611" y="867366"/>
                  <a:pt x="9950528" y="867448"/>
                  <a:pt x="9950431" y="867545"/>
                </a:cubicBezTo>
                <a:cubicBezTo>
                  <a:pt x="9940060" y="878136"/>
                  <a:pt x="9937572" y="893567"/>
                  <a:pt x="9942910" y="906522"/>
                </a:cubicBezTo>
                <a:cubicBezTo>
                  <a:pt x="9944665" y="910794"/>
                  <a:pt x="9947250" y="914790"/>
                  <a:pt x="9950706" y="918261"/>
                </a:cubicBezTo>
                <a:cubicBezTo>
                  <a:pt x="9954178" y="921731"/>
                  <a:pt x="9958173" y="924317"/>
                  <a:pt x="9962445" y="926072"/>
                </a:cubicBezTo>
                <a:cubicBezTo>
                  <a:pt x="9975511" y="931451"/>
                  <a:pt x="9991107" y="928851"/>
                  <a:pt x="10001697" y="918261"/>
                </a:cubicBezTo>
                <a:cubicBezTo>
                  <a:pt x="10015760" y="904199"/>
                  <a:pt x="10015760" y="881317"/>
                  <a:pt x="10001697" y="867270"/>
                </a:cubicBezTo>
                <a:cubicBezTo>
                  <a:pt x="9994715" y="860273"/>
                  <a:pt x="9985562" y="856754"/>
                  <a:pt x="9976392" y="856709"/>
                </a:cubicBezTo>
                <a:close/>
                <a:moveTo>
                  <a:pt x="9976216" y="845673"/>
                </a:moveTo>
                <a:cubicBezTo>
                  <a:pt x="9988273" y="845673"/>
                  <a:pt x="10000343" y="850263"/>
                  <a:pt x="10009524" y="859443"/>
                </a:cubicBezTo>
                <a:cubicBezTo>
                  <a:pt x="10027885" y="877818"/>
                  <a:pt x="10027885" y="907698"/>
                  <a:pt x="10009524" y="926086"/>
                </a:cubicBezTo>
                <a:cubicBezTo>
                  <a:pt x="9994579" y="941032"/>
                  <a:pt x="9972097" y="943591"/>
                  <a:pt x="9954289" y="934216"/>
                </a:cubicBezTo>
                <a:lnTo>
                  <a:pt x="8356094" y="2532422"/>
                </a:lnTo>
                <a:lnTo>
                  <a:pt x="7955132" y="2532422"/>
                </a:lnTo>
                <a:lnTo>
                  <a:pt x="7360602" y="3126953"/>
                </a:lnTo>
                <a:lnTo>
                  <a:pt x="7028771" y="3126953"/>
                </a:lnTo>
                <a:lnTo>
                  <a:pt x="6793725" y="3361999"/>
                </a:lnTo>
                <a:lnTo>
                  <a:pt x="6423651" y="3361999"/>
                </a:lnTo>
                <a:cubicBezTo>
                  <a:pt x="6417720" y="3381204"/>
                  <a:pt x="6399995" y="3395293"/>
                  <a:pt x="6378854" y="3395293"/>
                </a:cubicBezTo>
                <a:cubicBezTo>
                  <a:pt x="6352875" y="3395293"/>
                  <a:pt x="6331734" y="3374137"/>
                  <a:pt x="6331734" y="3348173"/>
                </a:cubicBezTo>
                <a:cubicBezTo>
                  <a:pt x="6331734" y="3322193"/>
                  <a:pt x="6352875" y="3301052"/>
                  <a:pt x="6378854" y="3301052"/>
                </a:cubicBezTo>
                <a:cubicBezTo>
                  <a:pt x="6399995" y="3301052"/>
                  <a:pt x="6417720" y="3315141"/>
                  <a:pt x="6423651" y="3334347"/>
                </a:cubicBezTo>
                <a:lnTo>
                  <a:pt x="6782276" y="3334347"/>
                </a:lnTo>
                <a:lnTo>
                  <a:pt x="7017323" y="3099300"/>
                </a:lnTo>
                <a:lnTo>
                  <a:pt x="7349153" y="3099300"/>
                </a:lnTo>
                <a:lnTo>
                  <a:pt x="7943685" y="2504769"/>
                </a:lnTo>
                <a:lnTo>
                  <a:pt x="8344647" y="2504769"/>
                </a:lnTo>
                <a:lnTo>
                  <a:pt x="9934738" y="914665"/>
                </a:lnTo>
                <a:cubicBezTo>
                  <a:pt x="9925378" y="896872"/>
                  <a:pt x="9927935" y="874390"/>
                  <a:pt x="9942895" y="859443"/>
                </a:cubicBezTo>
                <a:cubicBezTo>
                  <a:pt x="9952075" y="850263"/>
                  <a:pt x="9964146" y="845673"/>
                  <a:pt x="9976216" y="845673"/>
                </a:cubicBezTo>
                <a:close/>
                <a:moveTo>
                  <a:pt x="8088922" y="835984"/>
                </a:moveTo>
                <a:cubicBezTo>
                  <a:pt x="8079690" y="835984"/>
                  <a:pt x="8070457" y="839499"/>
                  <a:pt x="8063420" y="846530"/>
                </a:cubicBezTo>
                <a:cubicBezTo>
                  <a:pt x="8063407" y="846530"/>
                  <a:pt x="8063407" y="846543"/>
                  <a:pt x="8063393" y="846557"/>
                </a:cubicBezTo>
                <a:cubicBezTo>
                  <a:pt x="8052816" y="857148"/>
                  <a:pt x="8050244" y="872731"/>
                  <a:pt x="8055622" y="885783"/>
                </a:cubicBezTo>
                <a:cubicBezTo>
                  <a:pt x="8057364" y="890041"/>
                  <a:pt x="8059963" y="894050"/>
                  <a:pt x="8063420" y="897521"/>
                </a:cubicBezTo>
                <a:cubicBezTo>
                  <a:pt x="8066891" y="900978"/>
                  <a:pt x="8070885" y="903577"/>
                  <a:pt x="8075159" y="905333"/>
                </a:cubicBezTo>
                <a:cubicBezTo>
                  <a:pt x="8088225" y="910698"/>
                  <a:pt x="8103820" y="908111"/>
                  <a:pt x="8114425" y="897521"/>
                </a:cubicBezTo>
                <a:cubicBezTo>
                  <a:pt x="8128473" y="883459"/>
                  <a:pt x="8128473" y="860577"/>
                  <a:pt x="8114425" y="846530"/>
                </a:cubicBezTo>
                <a:cubicBezTo>
                  <a:pt x="8107387" y="839499"/>
                  <a:pt x="8098155" y="835984"/>
                  <a:pt x="8088922" y="835984"/>
                </a:cubicBezTo>
                <a:close/>
                <a:moveTo>
                  <a:pt x="8088930" y="824933"/>
                </a:moveTo>
                <a:cubicBezTo>
                  <a:pt x="8100985" y="824933"/>
                  <a:pt x="8113057" y="829523"/>
                  <a:pt x="8122238" y="838704"/>
                </a:cubicBezTo>
                <a:cubicBezTo>
                  <a:pt x="8140599" y="857065"/>
                  <a:pt x="8140599" y="886972"/>
                  <a:pt x="8122238" y="905333"/>
                </a:cubicBezTo>
                <a:cubicBezTo>
                  <a:pt x="8107291" y="920278"/>
                  <a:pt x="8084809" y="922865"/>
                  <a:pt x="8067014" y="913476"/>
                </a:cubicBezTo>
                <a:lnTo>
                  <a:pt x="7996611" y="983879"/>
                </a:lnTo>
                <a:lnTo>
                  <a:pt x="7672883" y="983879"/>
                </a:lnTo>
                <a:lnTo>
                  <a:pt x="7672883" y="1404392"/>
                </a:lnTo>
                <a:lnTo>
                  <a:pt x="7609407" y="1467883"/>
                </a:lnTo>
                <a:cubicBezTo>
                  <a:pt x="7618767" y="1485676"/>
                  <a:pt x="7616209" y="1508158"/>
                  <a:pt x="7601249" y="1523104"/>
                </a:cubicBezTo>
                <a:cubicBezTo>
                  <a:pt x="7582887" y="1541466"/>
                  <a:pt x="7552981" y="1541466"/>
                  <a:pt x="7534620" y="1523104"/>
                </a:cubicBezTo>
                <a:cubicBezTo>
                  <a:pt x="7516259" y="1504743"/>
                  <a:pt x="7516259" y="1474850"/>
                  <a:pt x="7534620" y="1456462"/>
                </a:cubicBezTo>
                <a:cubicBezTo>
                  <a:pt x="7543745" y="1447350"/>
                  <a:pt x="7555679" y="1442829"/>
                  <a:pt x="7567623" y="1442829"/>
                </a:cubicBezTo>
                <a:cubicBezTo>
                  <a:pt x="7575255" y="1442829"/>
                  <a:pt x="7582901" y="1444668"/>
                  <a:pt x="7589841" y="1448332"/>
                </a:cubicBezTo>
                <a:lnTo>
                  <a:pt x="7645231" y="1392944"/>
                </a:lnTo>
                <a:lnTo>
                  <a:pt x="7645231" y="956227"/>
                </a:lnTo>
                <a:lnTo>
                  <a:pt x="7985164" y="956227"/>
                </a:lnTo>
                <a:lnTo>
                  <a:pt x="8047464" y="893926"/>
                </a:lnTo>
                <a:cubicBezTo>
                  <a:pt x="8038090" y="876132"/>
                  <a:pt x="8040662" y="853650"/>
                  <a:pt x="8055607" y="838704"/>
                </a:cubicBezTo>
                <a:cubicBezTo>
                  <a:pt x="8064789" y="829523"/>
                  <a:pt x="8076859" y="824933"/>
                  <a:pt x="8088930" y="824933"/>
                </a:cubicBezTo>
                <a:close/>
                <a:moveTo>
                  <a:pt x="3815351" y="817743"/>
                </a:moveTo>
                <a:cubicBezTo>
                  <a:pt x="3810456" y="817743"/>
                  <a:pt x="3805782" y="818739"/>
                  <a:pt x="3801525" y="820523"/>
                </a:cubicBezTo>
                <a:cubicBezTo>
                  <a:pt x="3788472" y="825956"/>
                  <a:pt x="3779306" y="838814"/>
                  <a:pt x="3779306" y="853802"/>
                </a:cubicBezTo>
                <a:cubicBezTo>
                  <a:pt x="3779306" y="873699"/>
                  <a:pt x="3795454" y="889862"/>
                  <a:pt x="3815351" y="889862"/>
                </a:cubicBezTo>
                <a:cubicBezTo>
                  <a:pt x="3835233" y="889862"/>
                  <a:pt x="3851410" y="873699"/>
                  <a:pt x="3851410" y="853802"/>
                </a:cubicBezTo>
                <a:cubicBezTo>
                  <a:pt x="3851410" y="838814"/>
                  <a:pt x="3842215" y="825956"/>
                  <a:pt x="3829177" y="820523"/>
                </a:cubicBezTo>
                <a:cubicBezTo>
                  <a:pt x="3824904" y="818739"/>
                  <a:pt x="3820259" y="817743"/>
                  <a:pt x="3815351" y="817743"/>
                </a:cubicBezTo>
                <a:close/>
                <a:moveTo>
                  <a:pt x="8773345" y="781905"/>
                </a:moveTo>
                <a:cubicBezTo>
                  <a:pt x="8758357" y="781905"/>
                  <a:pt x="8745499" y="791100"/>
                  <a:pt x="8740064" y="804138"/>
                </a:cubicBezTo>
                <a:cubicBezTo>
                  <a:pt x="8738280" y="808397"/>
                  <a:pt x="8737286" y="813071"/>
                  <a:pt x="8737286" y="817964"/>
                </a:cubicBezTo>
                <a:cubicBezTo>
                  <a:pt x="8737286" y="822859"/>
                  <a:pt x="8738280" y="827533"/>
                  <a:pt x="8740064" y="831790"/>
                </a:cubicBezTo>
                <a:cubicBezTo>
                  <a:pt x="8745499" y="844828"/>
                  <a:pt x="8758357" y="854024"/>
                  <a:pt x="8773345" y="854024"/>
                </a:cubicBezTo>
                <a:cubicBezTo>
                  <a:pt x="8793225" y="854024"/>
                  <a:pt x="8809403" y="837861"/>
                  <a:pt x="8809403" y="817964"/>
                </a:cubicBezTo>
                <a:cubicBezTo>
                  <a:pt x="8809403" y="798069"/>
                  <a:pt x="8793225" y="781905"/>
                  <a:pt x="8773345" y="781905"/>
                </a:cubicBezTo>
                <a:close/>
                <a:moveTo>
                  <a:pt x="10369008" y="756950"/>
                </a:moveTo>
                <a:lnTo>
                  <a:pt x="10369008" y="796050"/>
                </a:lnTo>
                <a:lnTo>
                  <a:pt x="9475955" y="1689103"/>
                </a:lnTo>
                <a:cubicBezTo>
                  <a:pt x="9485314" y="1706897"/>
                  <a:pt x="9482757" y="1729379"/>
                  <a:pt x="9467797" y="1744324"/>
                </a:cubicBezTo>
                <a:cubicBezTo>
                  <a:pt x="9449434" y="1762687"/>
                  <a:pt x="9419529" y="1762687"/>
                  <a:pt x="9401168" y="1744324"/>
                </a:cubicBezTo>
                <a:cubicBezTo>
                  <a:pt x="9382807" y="1725963"/>
                  <a:pt x="9382807" y="1696058"/>
                  <a:pt x="9401168" y="1677695"/>
                </a:cubicBezTo>
                <a:cubicBezTo>
                  <a:pt x="9410293" y="1668571"/>
                  <a:pt x="9422226" y="1664049"/>
                  <a:pt x="9434171" y="1664049"/>
                </a:cubicBezTo>
                <a:cubicBezTo>
                  <a:pt x="9441803" y="1664049"/>
                  <a:pt x="9449449" y="1665903"/>
                  <a:pt x="9456389" y="1669552"/>
                </a:cubicBezTo>
                <a:close/>
                <a:moveTo>
                  <a:pt x="8239760" y="693528"/>
                </a:moveTo>
                <a:lnTo>
                  <a:pt x="9010576" y="693528"/>
                </a:lnTo>
                <a:lnTo>
                  <a:pt x="9010576" y="875538"/>
                </a:lnTo>
                <a:lnTo>
                  <a:pt x="8176353" y="1709759"/>
                </a:lnTo>
                <a:lnTo>
                  <a:pt x="7616389" y="1709759"/>
                </a:lnTo>
                <a:lnTo>
                  <a:pt x="7388172" y="1937976"/>
                </a:lnTo>
                <a:cubicBezTo>
                  <a:pt x="7397547" y="1955770"/>
                  <a:pt x="7394989" y="1978252"/>
                  <a:pt x="7380041" y="1993197"/>
                </a:cubicBezTo>
                <a:cubicBezTo>
                  <a:pt x="7361653" y="2011572"/>
                  <a:pt x="7331761" y="2011572"/>
                  <a:pt x="7313399" y="1993197"/>
                </a:cubicBezTo>
                <a:cubicBezTo>
                  <a:pt x="7295039" y="1974836"/>
                  <a:pt x="7295039" y="1944931"/>
                  <a:pt x="7313399" y="1926568"/>
                </a:cubicBezTo>
                <a:cubicBezTo>
                  <a:pt x="7322525" y="1917444"/>
                  <a:pt x="7334457" y="1912922"/>
                  <a:pt x="7346416" y="1912922"/>
                </a:cubicBezTo>
                <a:cubicBezTo>
                  <a:pt x="7354049" y="1912922"/>
                  <a:pt x="7361695" y="1914776"/>
                  <a:pt x="7368622" y="1918425"/>
                </a:cubicBezTo>
                <a:lnTo>
                  <a:pt x="7604941" y="1682107"/>
                </a:lnTo>
                <a:lnTo>
                  <a:pt x="8164905" y="1682107"/>
                </a:lnTo>
                <a:lnTo>
                  <a:pt x="8982923" y="864089"/>
                </a:lnTo>
                <a:lnTo>
                  <a:pt x="8982923" y="721180"/>
                </a:lnTo>
                <a:lnTo>
                  <a:pt x="8267413" y="721180"/>
                </a:lnTo>
                <a:lnTo>
                  <a:pt x="8267413" y="804138"/>
                </a:lnTo>
                <a:lnTo>
                  <a:pt x="8728547" y="804138"/>
                </a:lnTo>
                <a:cubicBezTo>
                  <a:pt x="8734479" y="784933"/>
                  <a:pt x="8752217" y="770844"/>
                  <a:pt x="8773345" y="770844"/>
                </a:cubicBezTo>
                <a:cubicBezTo>
                  <a:pt x="8799323" y="770844"/>
                  <a:pt x="8820464" y="791985"/>
                  <a:pt x="8820464" y="817964"/>
                </a:cubicBezTo>
                <a:cubicBezTo>
                  <a:pt x="8820464" y="843944"/>
                  <a:pt x="8799323" y="865085"/>
                  <a:pt x="8773345" y="865085"/>
                </a:cubicBezTo>
                <a:cubicBezTo>
                  <a:pt x="8752217" y="865085"/>
                  <a:pt x="8734479" y="850996"/>
                  <a:pt x="8728547" y="831790"/>
                </a:cubicBezTo>
                <a:lnTo>
                  <a:pt x="8239760" y="831790"/>
                </a:lnTo>
                <a:close/>
                <a:moveTo>
                  <a:pt x="3143504" y="655742"/>
                </a:moveTo>
                <a:cubicBezTo>
                  <a:pt x="3123608" y="655742"/>
                  <a:pt x="3107446" y="671903"/>
                  <a:pt x="3107446" y="691800"/>
                </a:cubicBezTo>
                <a:cubicBezTo>
                  <a:pt x="3107446" y="711696"/>
                  <a:pt x="3123608" y="727859"/>
                  <a:pt x="3143504" y="727859"/>
                </a:cubicBezTo>
                <a:cubicBezTo>
                  <a:pt x="3158492" y="727859"/>
                  <a:pt x="3171350" y="718665"/>
                  <a:pt x="3176770" y="705626"/>
                </a:cubicBezTo>
                <a:cubicBezTo>
                  <a:pt x="3178567" y="701368"/>
                  <a:pt x="3179563" y="696695"/>
                  <a:pt x="3179563" y="691800"/>
                </a:cubicBezTo>
                <a:cubicBezTo>
                  <a:pt x="3179563" y="686905"/>
                  <a:pt x="3178567" y="682231"/>
                  <a:pt x="3176770" y="677974"/>
                </a:cubicBezTo>
                <a:cubicBezTo>
                  <a:pt x="3171350" y="664936"/>
                  <a:pt x="3158492" y="655742"/>
                  <a:pt x="3143504" y="655742"/>
                </a:cubicBezTo>
                <a:close/>
                <a:moveTo>
                  <a:pt x="3143504" y="644681"/>
                </a:moveTo>
                <a:cubicBezTo>
                  <a:pt x="3164645" y="644681"/>
                  <a:pt x="3182356" y="658768"/>
                  <a:pt x="3188301" y="677974"/>
                </a:cubicBezTo>
                <a:lnTo>
                  <a:pt x="3380363" y="677974"/>
                </a:lnTo>
                <a:lnTo>
                  <a:pt x="3722023" y="1019634"/>
                </a:lnTo>
                <a:lnTo>
                  <a:pt x="3722023" y="1914886"/>
                </a:lnTo>
                <a:lnTo>
                  <a:pt x="3863742" y="2056605"/>
                </a:lnTo>
                <a:lnTo>
                  <a:pt x="3863742" y="2201781"/>
                </a:lnTo>
                <a:lnTo>
                  <a:pt x="3995176" y="2333213"/>
                </a:lnTo>
                <a:cubicBezTo>
                  <a:pt x="4002102" y="2329564"/>
                  <a:pt x="4009748" y="2327725"/>
                  <a:pt x="4017393" y="2327725"/>
                </a:cubicBezTo>
                <a:cubicBezTo>
                  <a:pt x="4029340" y="2327725"/>
                  <a:pt x="4041272" y="2332232"/>
                  <a:pt x="4050398" y="2341344"/>
                </a:cubicBezTo>
                <a:cubicBezTo>
                  <a:pt x="4068759" y="2359732"/>
                  <a:pt x="4068759" y="2389611"/>
                  <a:pt x="4050398" y="2407985"/>
                </a:cubicBezTo>
                <a:cubicBezTo>
                  <a:pt x="4032022" y="2426348"/>
                  <a:pt x="4002116" y="2426348"/>
                  <a:pt x="3983769" y="2407985"/>
                </a:cubicBezTo>
                <a:cubicBezTo>
                  <a:pt x="3968822" y="2393040"/>
                  <a:pt x="3966250" y="2370558"/>
                  <a:pt x="3975611" y="2352764"/>
                </a:cubicBezTo>
                <a:lnTo>
                  <a:pt x="3836090" y="2213229"/>
                </a:lnTo>
                <a:lnTo>
                  <a:pt x="3836090" y="2068066"/>
                </a:lnTo>
                <a:lnTo>
                  <a:pt x="3694371" y="1926335"/>
                </a:lnTo>
                <a:lnTo>
                  <a:pt x="3694371" y="1031083"/>
                </a:lnTo>
                <a:lnTo>
                  <a:pt x="3368914" y="705626"/>
                </a:lnTo>
                <a:lnTo>
                  <a:pt x="3188301" y="705626"/>
                </a:lnTo>
                <a:cubicBezTo>
                  <a:pt x="3182356" y="724831"/>
                  <a:pt x="3164645" y="738920"/>
                  <a:pt x="3143504" y="738920"/>
                </a:cubicBezTo>
                <a:cubicBezTo>
                  <a:pt x="3117524" y="738920"/>
                  <a:pt x="3096385" y="717779"/>
                  <a:pt x="3096385" y="691800"/>
                </a:cubicBezTo>
                <a:cubicBezTo>
                  <a:pt x="3096385" y="665820"/>
                  <a:pt x="3117524" y="644681"/>
                  <a:pt x="3143504" y="644681"/>
                </a:cubicBezTo>
                <a:close/>
                <a:moveTo>
                  <a:pt x="0" y="642537"/>
                </a:moveTo>
                <a:lnTo>
                  <a:pt x="609064" y="642537"/>
                </a:lnTo>
                <a:lnTo>
                  <a:pt x="972861" y="1006348"/>
                </a:lnTo>
                <a:lnTo>
                  <a:pt x="2111801" y="1006348"/>
                </a:lnTo>
                <a:lnTo>
                  <a:pt x="2844054" y="1738601"/>
                </a:lnTo>
                <a:lnTo>
                  <a:pt x="2844054" y="2115366"/>
                </a:lnTo>
                <a:lnTo>
                  <a:pt x="2963845" y="2235158"/>
                </a:lnTo>
                <a:lnTo>
                  <a:pt x="3191980" y="2235158"/>
                </a:lnTo>
                <a:lnTo>
                  <a:pt x="3939870" y="2983048"/>
                </a:lnTo>
                <a:cubicBezTo>
                  <a:pt x="3946797" y="2979384"/>
                  <a:pt x="3954443" y="2977545"/>
                  <a:pt x="3962075" y="2977545"/>
                </a:cubicBezTo>
                <a:cubicBezTo>
                  <a:pt x="3974035" y="2977545"/>
                  <a:pt x="3985967" y="2982066"/>
                  <a:pt x="3995093" y="2991193"/>
                </a:cubicBezTo>
                <a:cubicBezTo>
                  <a:pt x="4013454" y="3009554"/>
                  <a:pt x="4013454" y="3039446"/>
                  <a:pt x="3995093" y="3057821"/>
                </a:cubicBezTo>
                <a:cubicBezTo>
                  <a:pt x="3976717" y="3076195"/>
                  <a:pt x="3946825" y="3076195"/>
                  <a:pt x="3928449" y="3057821"/>
                </a:cubicBezTo>
                <a:cubicBezTo>
                  <a:pt x="3913504" y="3042874"/>
                  <a:pt x="3910946" y="3020379"/>
                  <a:pt x="3920321" y="3002599"/>
                </a:cubicBezTo>
                <a:lnTo>
                  <a:pt x="3180531" y="2262810"/>
                </a:lnTo>
                <a:lnTo>
                  <a:pt x="2952397" y="2262810"/>
                </a:lnTo>
                <a:lnTo>
                  <a:pt x="2816401" y="2126815"/>
                </a:lnTo>
                <a:lnTo>
                  <a:pt x="2816401" y="1750049"/>
                </a:lnTo>
                <a:lnTo>
                  <a:pt x="2100339" y="1034001"/>
                </a:lnTo>
                <a:lnTo>
                  <a:pt x="961413" y="1034001"/>
                </a:lnTo>
                <a:lnTo>
                  <a:pt x="597615" y="670189"/>
                </a:lnTo>
                <a:lnTo>
                  <a:pt x="0" y="670189"/>
                </a:lnTo>
                <a:close/>
                <a:moveTo>
                  <a:pt x="4824670" y="582697"/>
                </a:moveTo>
                <a:cubicBezTo>
                  <a:pt x="4819775" y="582697"/>
                  <a:pt x="4815115" y="583706"/>
                  <a:pt x="4810843" y="585477"/>
                </a:cubicBezTo>
                <a:cubicBezTo>
                  <a:pt x="4797791" y="590910"/>
                  <a:pt x="4788624" y="603768"/>
                  <a:pt x="4788624" y="618755"/>
                </a:cubicBezTo>
                <a:cubicBezTo>
                  <a:pt x="4788624" y="638652"/>
                  <a:pt x="4804773" y="654829"/>
                  <a:pt x="4824670" y="654829"/>
                </a:cubicBezTo>
                <a:cubicBezTo>
                  <a:pt x="4844552" y="654829"/>
                  <a:pt x="4860715" y="638652"/>
                  <a:pt x="4860715" y="618755"/>
                </a:cubicBezTo>
                <a:cubicBezTo>
                  <a:pt x="4860715" y="603768"/>
                  <a:pt x="4851534" y="590910"/>
                  <a:pt x="4838496" y="585477"/>
                </a:cubicBezTo>
                <a:cubicBezTo>
                  <a:pt x="4834223" y="583706"/>
                  <a:pt x="4829577" y="582697"/>
                  <a:pt x="4824670" y="582697"/>
                </a:cubicBezTo>
                <a:close/>
                <a:moveTo>
                  <a:pt x="8206453" y="439705"/>
                </a:moveTo>
                <a:cubicBezTo>
                  <a:pt x="8191479" y="439705"/>
                  <a:pt x="8178621" y="448901"/>
                  <a:pt x="8173200" y="461939"/>
                </a:cubicBezTo>
                <a:cubicBezTo>
                  <a:pt x="8171417" y="466196"/>
                  <a:pt x="8170409" y="470870"/>
                  <a:pt x="8170409" y="475765"/>
                </a:cubicBezTo>
                <a:cubicBezTo>
                  <a:pt x="8170409" y="480660"/>
                  <a:pt x="8171417" y="485332"/>
                  <a:pt x="8173200" y="489591"/>
                </a:cubicBezTo>
                <a:cubicBezTo>
                  <a:pt x="8178621" y="502629"/>
                  <a:pt x="8191479" y="511823"/>
                  <a:pt x="8206453" y="511823"/>
                </a:cubicBezTo>
                <a:cubicBezTo>
                  <a:pt x="8226348" y="511823"/>
                  <a:pt x="8242539" y="495660"/>
                  <a:pt x="8242539" y="475765"/>
                </a:cubicBezTo>
                <a:cubicBezTo>
                  <a:pt x="8242539" y="455868"/>
                  <a:pt x="8226348" y="439705"/>
                  <a:pt x="8206453" y="439705"/>
                </a:cubicBezTo>
                <a:close/>
                <a:moveTo>
                  <a:pt x="8508101" y="436249"/>
                </a:moveTo>
                <a:cubicBezTo>
                  <a:pt x="8488218" y="436249"/>
                  <a:pt x="8472042" y="452412"/>
                  <a:pt x="8472042" y="472307"/>
                </a:cubicBezTo>
                <a:cubicBezTo>
                  <a:pt x="8472042" y="492204"/>
                  <a:pt x="8488218" y="508367"/>
                  <a:pt x="8508101" y="508367"/>
                </a:cubicBezTo>
                <a:cubicBezTo>
                  <a:pt x="8523088" y="508367"/>
                  <a:pt x="8535948" y="499172"/>
                  <a:pt x="8541366" y="486134"/>
                </a:cubicBezTo>
                <a:cubicBezTo>
                  <a:pt x="8543163" y="481862"/>
                  <a:pt x="8544159" y="477217"/>
                  <a:pt x="8544159" y="472307"/>
                </a:cubicBezTo>
                <a:cubicBezTo>
                  <a:pt x="8544159" y="467414"/>
                  <a:pt x="8543163" y="462740"/>
                  <a:pt x="8541366" y="458481"/>
                </a:cubicBezTo>
                <a:cubicBezTo>
                  <a:pt x="8535948" y="445443"/>
                  <a:pt x="8523088" y="436249"/>
                  <a:pt x="8508101" y="436249"/>
                </a:cubicBezTo>
                <a:close/>
                <a:moveTo>
                  <a:pt x="8206453" y="428645"/>
                </a:moveTo>
                <a:cubicBezTo>
                  <a:pt x="8232446" y="428645"/>
                  <a:pt x="8253587" y="449785"/>
                  <a:pt x="8253587" y="475765"/>
                </a:cubicBezTo>
                <a:cubicBezTo>
                  <a:pt x="8253587" y="501744"/>
                  <a:pt x="8232446" y="522885"/>
                  <a:pt x="8206453" y="522885"/>
                </a:cubicBezTo>
                <a:cubicBezTo>
                  <a:pt x="8185327" y="522885"/>
                  <a:pt x="8167614" y="508796"/>
                  <a:pt x="8161655" y="489591"/>
                </a:cubicBezTo>
                <a:lnTo>
                  <a:pt x="7861806" y="489591"/>
                </a:lnTo>
                <a:lnTo>
                  <a:pt x="7664781" y="686615"/>
                </a:lnTo>
                <a:lnTo>
                  <a:pt x="7505779" y="686615"/>
                </a:lnTo>
                <a:lnTo>
                  <a:pt x="6082861" y="2109532"/>
                </a:lnTo>
                <a:lnTo>
                  <a:pt x="6082861" y="2163979"/>
                </a:lnTo>
                <a:cubicBezTo>
                  <a:pt x="6102080" y="2169925"/>
                  <a:pt x="6116168" y="2187650"/>
                  <a:pt x="6116168" y="2208791"/>
                </a:cubicBezTo>
                <a:cubicBezTo>
                  <a:pt x="6116168" y="2234757"/>
                  <a:pt x="6095014" y="2255896"/>
                  <a:pt x="6069035" y="2255896"/>
                </a:cubicBezTo>
                <a:cubicBezTo>
                  <a:pt x="6043054" y="2255896"/>
                  <a:pt x="6021915" y="2234757"/>
                  <a:pt x="6021915" y="2208791"/>
                </a:cubicBezTo>
                <a:cubicBezTo>
                  <a:pt x="6021915" y="2187650"/>
                  <a:pt x="6036004" y="2169925"/>
                  <a:pt x="6055209" y="2163979"/>
                </a:cubicBezTo>
                <a:lnTo>
                  <a:pt x="6055209" y="2098084"/>
                </a:lnTo>
                <a:lnTo>
                  <a:pt x="7494330" y="658963"/>
                </a:lnTo>
                <a:lnTo>
                  <a:pt x="7653333" y="658963"/>
                </a:lnTo>
                <a:lnTo>
                  <a:pt x="7850357" y="461939"/>
                </a:lnTo>
                <a:lnTo>
                  <a:pt x="8161655" y="461939"/>
                </a:lnTo>
                <a:cubicBezTo>
                  <a:pt x="8167614" y="442733"/>
                  <a:pt x="8185327" y="428645"/>
                  <a:pt x="8206453" y="428645"/>
                </a:cubicBezTo>
                <a:close/>
                <a:moveTo>
                  <a:pt x="267638" y="338608"/>
                </a:moveTo>
                <a:cubicBezTo>
                  <a:pt x="247741" y="338608"/>
                  <a:pt x="231565" y="354770"/>
                  <a:pt x="231565" y="374652"/>
                </a:cubicBezTo>
                <a:cubicBezTo>
                  <a:pt x="231565" y="394549"/>
                  <a:pt x="247741" y="410712"/>
                  <a:pt x="267638" y="410712"/>
                </a:cubicBezTo>
                <a:cubicBezTo>
                  <a:pt x="282626" y="410712"/>
                  <a:pt x="295484" y="401517"/>
                  <a:pt x="300904" y="388493"/>
                </a:cubicBezTo>
                <a:cubicBezTo>
                  <a:pt x="302701" y="384221"/>
                  <a:pt x="303697" y="379562"/>
                  <a:pt x="303697" y="374652"/>
                </a:cubicBezTo>
                <a:cubicBezTo>
                  <a:pt x="303697" y="369759"/>
                  <a:pt x="302701" y="365100"/>
                  <a:pt x="300904" y="360826"/>
                </a:cubicBezTo>
                <a:cubicBezTo>
                  <a:pt x="295484" y="347803"/>
                  <a:pt x="282626" y="338608"/>
                  <a:pt x="267638" y="338608"/>
                </a:cubicBezTo>
                <a:close/>
                <a:moveTo>
                  <a:pt x="267638" y="327547"/>
                </a:moveTo>
                <a:cubicBezTo>
                  <a:pt x="288779" y="327547"/>
                  <a:pt x="306477" y="341622"/>
                  <a:pt x="312436" y="360826"/>
                </a:cubicBezTo>
                <a:lnTo>
                  <a:pt x="683380" y="360826"/>
                </a:lnTo>
                <a:lnTo>
                  <a:pt x="1180270" y="857715"/>
                </a:lnTo>
                <a:lnTo>
                  <a:pt x="2205129" y="857715"/>
                </a:lnTo>
                <a:lnTo>
                  <a:pt x="2479926" y="1132512"/>
                </a:lnTo>
                <a:lnTo>
                  <a:pt x="2815213" y="1132512"/>
                </a:lnTo>
                <a:lnTo>
                  <a:pt x="3393649" y="1710948"/>
                </a:lnTo>
                <a:lnTo>
                  <a:pt x="3393649" y="2104998"/>
                </a:lnTo>
                <a:lnTo>
                  <a:pt x="3939870" y="2651217"/>
                </a:lnTo>
                <a:cubicBezTo>
                  <a:pt x="3946797" y="2647568"/>
                  <a:pt x="3954443" y="2645729"/>
                  <a:pt x="3962075" y="2645729"/>
                </a:cubicBezTo>
                <a:cubicBezTo>
                  <a:pt x="3974035" y="2645729"/>
                  <a:pt x="3985967" y="2650236"/>
                  <a:pt x="3995093" y="2659361"/>
                </a:cubicBezTo>
                <a:cubicBezTo>
                  <a:pt x="4013454" y="2677723"/>
                  <a:pt x="4013454" y="2707629"/>
                  <a:pt x="3995093" y="2725989"/>
                </a:cubicBezTo>
                <a:cubicBezTo>
                  <a:pt x="3976717" y="2744365"/>
                  <a:pt x="3946825" y="2744365"/>
                  <a:pt x="3928449" y="2725989"/>
                </a:cubicBezTo>
                <a:cubicBezTo>
                  <a:pt x="3913504" y="2711044"/>
                  <a:pt x="3910946" y="2688549"/>
                  <a:pt x="3920321" y="2670769"/>
                </a:cubicBezTo>
                <a:lnTo>
                  <a:pt x="3365996" y="2116445"/>
                </a:lnTo>
                <a:lnTo>
                  <a:pt x="3365996" y="1722397"/>
                </a:lnTo>
                <a:lnTo>
                  <a:pt x="2803765" y="1160165"/>
                </a:lnTo>
                <a:lnTo>
                  <a:pt x="2468477" y="1160165"/>
                </a:lnTo>
                <a:lnTo>
                  <a:pt x="2193666" y="885368"/>
                </a:lnTo>
                <a:lnTo>
                  <a:pt x="1168807" y="885368"/>
                </a:lnTo>
                <a:lnTo>
                  <a:pt x="671932" y="388493"/>
                </a:lnTo>
                <a:lnTo>
                  <a:pt x="312436" y="388493"/>
                </a:lnTo>
                <a:cubicBezTo>
                  <a:pt x="306477" y="407698"/>
                  <a:pt x="288779" y="421773"/>
                  <a:pt x="267638" y="421773"/>
                </a:cubicBezTo>
                <a:cubicBezTo>
                  <a:pt x="241658" y="421773"/>
                  <a:pt x="220519" y="400633"/>
                  <a:pt x="220519" y="374652"/>
                </a:cubicBezTo>
                <a:cubicBezTo>
                  <a:pt x="220519" y="348687"/>
                  <a:pt x="241658" y="327547"/>
                  <a:pt x="267638" y="327547"/>
                </a:cubicBezTo>
                <a:close/>
                <a:moveTo>
                  <a:pt x="8667246" y="279165"/>
                </a:moveTo>
                <a:cubicBezTo>
                  <a:pt x="8660390" y="280465"/>
                  <a:pt x="8653843" y="283759"/>
                  <a:pt x="8648548" y="289054"/>
                </a:cubicBezTo>
                <a:cubicBezTo>
                  <a:pt x="8634487" y="303116"/>
                  <a:pt x="8634487" y="325984"/>
                  <a:pt x="8648548" y="340045"/>
                </a:cubicBezTo>
                <a:cubicBezTo>
                  <a:pt x="8662609" y="354107"/>
                  <a:pt x="8685465" y="354107"/>
                  <a:pt x="8699539" y="340045"/>
                </a:cubicBezTo>
                <a:cubicBezTo>
                  <a:pt x="8710144" y="329455"/>
                  <a:pt x="8712730" y="313859"/>
                  <a:pt x="8707337" y="300806"/>
                </a:cubicBezTo>
                <a:cubicBezTo>
                  <a:pt x="8705582" y="296534"/>
                  <a:pt x="8702995" y="292511"/>
                  <a:pt x="8699539" y="289054"/>
                </a:cubicBezTo>
                <a:cubicBezTo>
                  <a:pt x="8696070" y="285598"/>
                  <a:pt x="8692074" y="282998"/>
                  <a:pt x="8687800" y="281242"/>
                </a:cubicBezTo>
                <a:cubicBezTo>
                  <a:pt x="8681267" y="278560"/>
                  <a:pt x="8674102" y="277866"/>
                  <a:pt x="8667246" y="279165"/>
                </a:cubicBezTo>
                <a:close/>
                <a:moveTo>
                  <a:pt x="10369008" y="203885"/>
                </a:moveTo>
                <a:lnTo>
                  <a:pt x="10369008" y="242986"/>
                </a:lnTo>
                <a:lnTo>
                  <a:pt x="8604899" y="2007108"/>
                </a:lnTo>
                <a:cubicBezTo>
                  <a:pt x="8614259" y="2024888"/>
                  <a:pt x="8611701" y="2047383"/>
                  <a:pt x="8596741" y="2062328"/>
                </a:cubicBezTo>
                <a:cubicBezTo>
                  <a:pt x="8578379" y="2080704"/>
                  <a:pt x="8548473" y="2080704"/>
                  <a:pt x="8530112" y="2062328"/>
                </a:cubicBezTo>
                <a:cubicBezTo>
                  <a:pt x="8511751" y="2043954"/>
                  <a:pt x="8511751" y="2014062"/>
                  <a:pt x="8530112" y="1995700"/>
                </a:cubicBezTo>
                <a:cubicBezTo>
                  <a:pt x="8539237" y="1986575"/>
                  <a:pt x="8551170" y="1982053"/>
                  <a:pt x="8563115" y="1982053"/>
                </a:cubicBezTo>
                <a:cubicBezTo>
                  <a:pt x="8570748" y="1982053"/>
                  <a:pt x="8578393" y="1983892"/>
                  <a:pt x="8585333" y="1987543"/>
                </a:cubicBezTo>
                <a:close/>
                <a:moveTo>
                  <a:pt x="8482993" y="201202"/>
                </a:moveTo>
                <a:cubicBezTo>
                  <a:pt x="8468005" y="201202"/>
                  <a:pt x="8455147" y="210396"/>
                  <a:pt x="8449712" y="223434"/>
                </a:cubicBezTo>
                <a:cubicBezTo>
                  <a:pt x="8447943" y="227693"/>
                  <a:pt x="8446947" y="232367"/>
                  <a:pt x="8446947" y="237261"/>
                </a:cubicBezTo>
                <a:cubicBezTo>
                  <a:pt x="8446947" y="242170"/>
                  <a:pt x="8447943" y="246829"/>
                  <a:pt x="8449712" y="251087"/>
                </a:cubicBezTo>
                <a:cubicBezTo>
                  <a:pt x="8455147" y="264125"/>
                  <a:pt x="8468005" y="273321"/>
                  <a:pt x="8482993" y="273321"/>
                </a:cubicBezTo>
                <a:cubicBezTo>
                  <a:pt x="8502873" y="273321"/>
                  <a:pt x="8519051" y="257143"/>
                  <a:pt x="8519051" y="237261"/>
                </a:cubicBezTo>
                <a:cubicBezTo>
                  <a:pt x="8519051" y="217365"/>
                  <a:pt x="8502873" y="201202"/>
                  <a:pt x="8482993" y="201202"/>
                </a:cubicBezTo>
                <a:close/>
                <a:moveTo>
                  <a:pt x="8482993" y="190141"/>
                </a:moveTo>
                <a:cubicBezTo>
                  <a:pt x="8508957" y="190141"/>
                  <a:pt x="8530112" y="211282"/>
                  <a:pt x="8530112" y="237261"/>
                </a:cubicBezTo>
                <a:cubicBezTo>
                  <a:pt x="8530112" y="263241"/>
                  <a:pt x="8508957" y="284380"/>
                  <a:pt x="8482993" y="284380"/>
                </a:cubicBezTo>
                <a:cubicBezTo>
                  <a:pt x="8461865" y="284380"/>
                  <a:pt x="8444127" y="270293"/>
                  <a:pt x="8438181" y="251087"/>
                </a:cubicBezTo>
                <a:lnTo>
                  <a:pt x="7886001" y="251087"/>
                </a:lnTo>
                <a:lnTo>
                  <a:pt x="7623301" y="513786"/>
                </a:lnTo>
                <a:lnTo>
                  <a:pt x="7526517" y="513786"/>
                </a:lnTo>
                <a:lnTo>
                  <a:pt x="5916946" y="2123358"/>
                </a:lnTo>
                <a:lnTo>
                  <a:pt x="5916946" y="2163979"/>
                </a:lnTo>
                <a:cubicBezTo>
                  <a:pt x="5936165" y="2169925"/>
                  <a:pt x="5950239" y="2187650"/>
                  <a:pt x="5950239" y="2208791"/>
                </a:cubicBezTo>
                <a:cubicBezTo>
                  <a:pt x="5950239" y="2234757"/>
                  <a:pt x="5929098" y="2255896"/>
                  <a:pt x="5903119" y="2255896"/>
                </a:cubicBezTo>
                <a:cubicBezTo>
                  <a:pt x="5877139" y="2255896"/>
                  <a:pt x="5856000" y="2234757"/>
                  <a:pt x="5856000" y="2208791"/>
                </a:cubicBezTo>
                <a:cubicBezTo>
                  <a:pt x="5856000" y="2187650"/>
                  <a:pt x="5870089" y="2169925"/>
                  <a:pt x="5889293" y="2163979"/>
                </a:cubicBezTo>
                <a:lnTo>
                  <a:pt x="5889293" y="2111910"/>
                </a:lnTo>
                <a:lnTo>
                  <a:pt x="7515071" y="486134"/>
                </a:lnTo>
                <a:lnTo>
                  <a:pt x="7611855" y="486134"/>
                </a:lnTo>
                <a:lnTo>
                  <a:pt x="7874553" y="223434"/>
                </a:lnTo>
                <a:lnTo>
                  <a:pt x="8438181" y="223434"/>
                </a:lnTo>
                <a:cubicBezTo>
                  <a:pt x="8444127" y="204230"/>
                  <a:pt x="8461865" y="190141"/>
                  <a:pt x="8482993" y="190141"/>
                </a:cubicBezTo>
                <a:close/>
                <a:moveTo>
                  <a:pt x="4076920" y="182383"/>
                </a:moveTo>
                <a:cubicBezTo>
                  <a:pt x="4070066" y="183681"/>
                  <a:pt x="4063519" y="186975"/>
                  <a:pt x="4058223" y="192270"/>
                </a:cubicBezTo>
                <a:cubicBezTo>
                  <a:pt x="4044162" y="206332"/>
                  <a:pt x="4044162" y="229214"/>
                  <a:pt x="4058223" y="243261"/>
                </a:cubicBezTo>
                <a:cubicBezTo>
                  <a:pt x="4072285" y="257323"/>
                  <a:pt x="4095140" y="257323"/>
                  <a:pt x="4109215" y="243261"/>
                </a:cubicBezTo>
                <a:cubicBezTo>
                  <a:pt x="4119820" y="232671"/>
                  <a:pt x="4122405" y="217075"/>
                  <a:pt x="4117012" y="204009"/>
                </a:cubicBezTo>
                <a:cubicBezTo>
                  <a:pt x="4115256" y="199750"/>
                  <a:pt x="4112671" y="195741"/>
                  <a:pt x="4109215" y="192270"/>
                </a:cubicBezTo>
                <a:cubicBezTo>
                  <a:pt x="4105744" y="188814"/>
                  <a:pt x="4101749" y="186214"/>
                  <a:pt x="4097463" y="184473"/>
                </a:cubicBezTo>
                <a:cubicBezTo>
                  <a:pt x="4090936" y="181784"/>
                  <a:pt x="4083774" y="181085"/>
                  <a:pt x="4076920" y="182383"/>
                </a:cubicBezTo>
                <a:close/>
                <a:moveTo>
                  <a:pt x="7702053" y="144667"/>
                </a:moveTo>
                <a:cubicBezTo>
                  <a:pt x="7692910" y="144601"/>
                  <a:pt x="7683743" y="147985"/>
                  <a:pt x="7676685" y="154815"/>
                </a:cubicBezTo>
                <a:lnTo>
                  <a:pt x="7675786" y="155727"/>
                </a:lnTo>
                <a:cubicBezTo>
                  <a:pt x="7665596" y="166305"/>
                  <a:pt x="7663177" y="181610"/>
                  <a:pt x="7668486" y="194470"/>
                </a:cubicBezTo>
                <a:cubicBezTo>
                  <a:pt x="7670241" y="198742"/>
                  <a:pt x="7672828" y="202736"/>
                  <a:pt x="7676284" y="206207"/>
                </a:cubicBezTo>
                <a:cubicBezTo>
                  <a:pt x="7679755" y="209663"/>
                  <a:pt x="7683749" y="212263"/>
                  <a:pt x="7688023" y="214019"/>
                </a:cubicBezTo>
                <a:cubicBezTo>
                  <a:pt x="7701089" y="219397"/>
                  <a:pt x="7716685" y="216798"/>
                  <a:pt x="7727275" y="206207"/>
                </a:cubicBezTo>
                <a:cubicBezTo>
                  <a:pt x="7741337" y="192146"/>
                  <a:pt x="7741337" y="169277"/>
                  <a:pt x="7727275" y="155216"/>
                </a:cubicBezTo>
                <a:cubicBezTo>
                  <a:pt x="7720314" y="148248"/>
                  <a:pt x="7711196" y="144732"/>
                  <a:pt x="7702053" y="144667"/>
                </a:cubicBezTo>
                <a:close/>
                <a:moveTo>
                  <a:pt x="7701794" y="133605"/>
                </a:moveTo>
                <a:cubicBezTo>
                  <a:pt x="7713864" y="133605"/>
                  <a:pt x="7725921" y="138209"/>
                  <a:pt x="7735102" y="147391"/>
                </a:cubicBezTo>
                <a:cubicBezTo>
                  <a:pt x="7753463" y="165766"/>
                  <a:pt x="7753463" y="195658"/>
                  <a:pt x="7735102" y="214019"/>
                </a:cubicBezTo>
                <a:cubicBezTo>
                  <a:pt x="7720141" y="228979"/>
                  <a:pt x="7697673" y="231537"/>
                  <a:pt x="7679878" y="222177"/>
                </a:cubicBezTo>
                <a:lnTo>
                  <a:pt x="5798150" y="2103891"/>
                </a:lnTo>
                <a:cubicBezTo>
                  <a:pt x="5807524" y="2121685"/>
                  <a:pt x="5804952" y="2144167"/>
                  <a:pt x="5790007" y="2159112"/>
                </a:cubicBezTo>
                <a:cubicBezTo>
                  <a:pt x="5771644" y="2177475"/>
                  <a:pt x="5741739" y="2177475"/>
                  <a:pt x="5723378" y="2159112"/>
                </a:cubicBezTo>
                <a:cubicBezTo>
                  <a:pt x="5705015" y="2140738"/>
                  <a:pt x="5705015" y="2110859"/>
                  <a:pt x="5723378" y="2092470"/>
                </a:cubicBezTo>
                <a:cubicBezTo>
                  <a:pt x="5732502" y="2083359"/>
                  <a:pt x="5744434" y="2078852"/>
                  <a:pt x="5756394" y="2078852"/>
                </a:cubicBezTo>
                <a:cubicBezTo>
                  <a:pt x="5764026" y="2078852"/>
                  <a:pt x="5771673" y="2080691"/>
                  <a:pt x="5778600" y="2084340"/>
                </a:cubicBezTo>
                <a:lnTo>
                  <a:pt x="7660329" y="202626"/>
                </a:lnTo>
                <a:cubicBezTo>
                  <a:pt x="7650954" y="184833"/>
                  <a:pt x="7653526" y="162336"/>
                  <a:pt x="7668471" y="147391"/>
                </a:cubicBezTo>
                <a:cubicBezTo>
                  <a:pt x="7677653" y="138209"/>
                  <a:pt x="7689723" y="133605"/>
                  <a:pt x="7701794" y="133605"/>
                </a:cubicBezTo>
                <a:close/>
                <a:moveTo>
                  <a:pt x="5550549" y="68580"/>
                </a:moveTo>
                <a:cubicBezTo>
                  <a:pt x="5530666" y="68580"/>
                  <a:pt x="5514503" y="84743"/>
                  <a:pt x="5514503" y="104639"/>
                </a:cubicBezTo>
                <a:cubicBezTo>
                  <a:pt x="5514503" y="119628"/>
                  <a:pt x="5523684" y="132486"/>
                  <a:pt x="5536722" y="137919"/>
                </a:cubicBezTo>
                <a:cubicBezTo>
                  <a:pt x="5540996" y="139689"/>
                  <a:pt x="5545641" y="140684"/>
                  <a:pt x="5550549" y="140684"/>
                </a:cubicBezTo>
                <a:cubicBezTo>
                  <a:pt x="5555443" y="140684"/>
                  <a:pt x="5560103" y="139689"/>
                  <a:pt x="5564375" y="137919"/>
                </a:cubicBezTo>
                <a:cubicBezTo>
                  <a:pt x="5577413" y="132486"/>
                  <a:pt x="5586594" y="119628"/>
                  <a:pt x="5586594" y="104639"/>
                </a:cubicBezTo>
                <a:cubicBezTo>
                  <a:pt x="5586594" y="84743"/>
                  <a:pt x="5570431" y="68580"/>
                  <a:pt x="5550549" y="68580"/>
                </a:cubicBezTo>
                <a:close/>
                <a:moveTo>
                  <a:pt x="5550549" y="57519"/>
                </a:moveTo>
                <a:cubicBezTo>
                  <a:pt x="5576529" y="57519"/>
                  <a:pt x="5597668" y="78660"/>
                  <a:pt x="5597668" y="104639"/>
                </a:cubicBezTo>
                <a:cubicBezTo>
                  <a:pt x="5597668" y="125766"/>
                  <a:pt x="5583566" y="143505"/>
                  <a:pt x="5564375" y="149437"/>
                </a:cubicBezTo>
                <a:lnTo>
                  <a:pt x="5564375" y="277551"/>
                </a:lnTo>
                <a:lnTo>
                  <a:pt x="5142674" y="699253"/>
                </a:lnTo>
                <a:lnTo>
                  <a:pt x="5142674" y="851342"/>
                </a:lnTo>
                <a:lnTo>
                  <a:pt x="4907627" y="1086388"/>
                </a:lnTo>
                <a:lnTo>
                  <a:pt x="4907627" y="1486479"/>
                </a:lnTo>
                <a:cubicBezTo>
                  <a:pt x="4926817" y="1492425"/>
                  <a:pt x="4940921" y="1510163"/>
                  <a:pt x="4940921" y="1531289"/>
                </a:cubicBezTo>
                <a:cubicBezTo>
                  <a:pt x="4940921" y="1557270"/>
                  <a:pt x="4919780" y="1578409"/>
                  <a:pt x="4893801" y="1578409"/>
                </a:cubicBezTo>
                <a:cubicBezTo>
                  <a:pt x="4867821" y="1578409"/>
                  <a:pt x="4846667" y="1557270"/>
                  <a:pt x="4846667" y="1531289"/>
                </a:cubicBezTo>
                <a:cubicBezTo>
                  <a:pt x="4846667" y="1510163"/>
                  <a:pt x="4860770" y="1492425"/>
                  <a:pt x="4879975" y="1486479"/>
                </a:cubicBezTo>
                <a:lnTo>
                  <a:pt x="4879975" y="1074940"/>
                </a:lnTo>
                <a:lnTo>
                  <a:pt x="5115022" y="839893"/>
                </a:lnTo>
                <a:lnTo>
                  <a:pt x="5115022" y="687804"/>
                </a:lnTo>
                <a:lnTo>
                  <a:pt x="5536722" y="266103"/>
                </a:lnTo>
                <a:lnTo>
                  <a:pt x="5536722" y="149437"/>
                </a:lnTo>
                <a:cubicBezTo>
                  <a:pt x="5517518" y="143505"/>
                  <a:pt x="5503429" y="125766"/>
                  <a:pt x="5503429" y="104639"/>
                </a:cubicBezTo>
                <a:cubicBezTo>
                  <a:pt x="5503429" y="78660"/>
                  <a:pt x="5524570" y="57519"/>
                  <a:pt x="5550549" y="57519"/>
                </a:cubicBezTo>
                <a:close/>
                <a:moveTo>
                  <a:pt x="5081702" y="27144"/>
                </a:moveTo>
                <a:cubicBezTo>
                  <a:pt x="5072467" y="27144"/>
                  <a:pt x="5063235" y="30655"/>
                  <a:pt x="5056204" y="37679"/>
                </a:cubicBezTo>
                <a:cubicBezTo>
                  <a:pt x="5045613" y="48284"/>
                  <a:pt x="5043015" y="63880"/>
                  <a:pt x="5048393" y="76946"/>
                </a:cubicBezTo>
                <a:cubicBezTo>
                  <a:pt x="5050148" y="81205"/>
                  <a:pt x="5052747" y="85214"/>
                  <a:pt x="5056204" y="88684"/>
                </a:cubicBezTo>
                <a:cubicBezTo>
                  <a:pt x="5059674" y="92141"/>
                  <a:pt x="5063671" y="94740"/>
                  <a:pt x="5067957" y="96495"/>
                </a:cubicBezTo>
                <a:cubicBezTo>
                  <a:pt x="5081008" y="101860"/>
                  <a:pt x="5096604" y="99275"/>
                  <a:pt x="5107209" y="88684"/>
                </a:cubicBezTo>
                <a:cubicBezTo>
                  <a:pt x="5121258" y="74623"/>
                  <a:pt x="5121258" y="51740"/>
                  <a:pt x="5107209" y="37679"/>
                </a:cubicBezTo>
                <a:cubicBezTo>
                  <a:pt x="5100172" y="30655"/>
                  <a:pt x="5090936" y="27144"/>
                  <a:pt x="5081702" y="27144"/>
                </a:cubicBezTo>
                <a:close/>
                <a:moveTo>
                  <a:pt x="5081699" y="16095"/>
                </a:moveTo>
                <a:cubicBezTo>
                  <a:pt x="5093756" y="16095"/>
                  <a:pt x="5105827" y="20687"/>
                  <a:pt x="5115022" y="29867"/>
                </a:cubicBezTo>
                <a:cubicBezTo>
                  <a:pt x="5133383" y="48229"/>
                  <a:pt x="5133383" y="78134"/>
                  <a:pt x="5115022" y="96495"/>
                </a:cubicBezTo>
                <a:cubicBezTo>
                  <a:pt x="5100075" y="111442"/>
                  <a:pt x="5077580" y="114027"/>
                  <a:pt x="5059799" y="104639"/>
                </a:cubicBezTo>
                <a:lnTo>
                  <a:pt x="4838496" y="325943"/>
                </a:lnTo>
                <a:lnTo>
                  <a:pt x="4838496" y="573958"/>
                </a:lnTo>
                <a:cubicBezTo>
                  <a:pt x="4857700" y="579904"/>
                  <a:pt x="4871802" y="597615"/>
                  <a:pt x="4871802" y="618755"/>
                </a:cubicBezTo>
                <a:cubicBezTo>
                  <a:pt x="4871802" y="644749"/>
                  <a:pt x="4850635" y="665875"/>
                  <a:pt x="4824670" y="665875"/>
                </a:cubicBezTo>
                <a:cubicBezTo>
                  <a:pt x="4798689" y="665875"/>
                  <a:pt x="4777550" y="644749"/>
                  <a:pt x="4777550" y="618755"/>
                </a:cubicBezTo>
                <a:cubicBezTo>
                  <a:pt x="4777550" y="597615"/>
                  <a:pt x="4791652" y="579904"/>
                  <a:pt x="4810843" y="573958"/>
                </a:cubicBezTo>
                <a:lnTo>
                  <a:pt x="4810843" y="314495"/>
                </a:lnTo>
                <a:lnTo>
                  <a:pt x="5040249" y="85089"/>
                </a:lnTo>
                <a:cubicBezTo>
                  <a:pt x="5030874" y="67295"/>
                  <a:pt x="5033433" y="44813"/>
                  <a:pt x="5048378" y="29867"/>
                </a:cubicBezTo>
                <a:cubicBezTo>
                  <a:pt x="5057572" y="20687"/>
                  <a:pt x="5069629" y="16095"/>
                  <a:pt x="5081699" y="16095"/>
                </a:cubicBezTo>
                <a:close/>
                <a:moveTo>
                  <a:pt x="7955077" y="10372"/>
                </a:moveTo>
                <a:cubicBezTo>
                  <a:pt x="7976233" y="10372"/>
                  <a:pt x="7994205" y="24336"/>
                  <a:pt x="8000151" y="43693"/>
                </a:cubicBezTo>
                <a:lnTo>
                  <a:pt x="8589980" y="43693"/>
                </a:lnTo>
                <a:cubicBezTo>
                  <a:pt x="8595925" y="24336"/>
                  <a:pt x="8613900" y="10372"/>
                  <a:pt x="8635053" y="10372"/>
                </a:cubicBezTo>
                <a:cubicBezTo>
                  <a:pt x="8661033" y="10372"/>
                  <a:pt x="8682201" y="31540"/>
                  <a:pt x="8682201" y="57519"/>
                </a:cubicBezTo>
                <a:cubicBezTo>
                  <a:pt x="8682201" y="83512"/>
                  <a:pt x="8661033" y="104668"/>
                  <a:pt x="8635053" y="104668"/>
                </a:cubicBezTo>
                <a:cubicBezTo>
                  <a:pt x="8613900" y="104668"/>
                  <a:pt x="8595925" y="90702"/>
                  <a:pt x="8589980" y="71345"/>
                </a:cubicBezTo>
                <a:lnTo>
                  <a:pt x="8000151" y="71345"/>
                </a:lnTo>
                <a:cubicBezTo>
                  <a:pt x="7994205" y="90702"/>
                  <a:pt x="7976233" y="104668"/>
                  <a:pt x="7955077" y="104668"/>
                </a:cubicBezTo>
                <a:cubicBezTo>
                  <a:pt x="7929083" y="104668"/>
                  <a:pt x="7907930" y="83512"/>
                  <a:pt x="7907930" y="57519"/>
                </a:cubicBezTo>
                <a:cubicBezTo>
                  <a:pt x="7907930" y="31540"/>
                  <a:pt x="7929083" y="10372"/>
                  <a:pt x="7955077" y="10372"/>
                </a:cubicBezTo>
                <a:close/>
                <a:moveTo>
                  <a:pt x="10099396" y="0"/>
                </a:moveTo>
                <a:lnTo>
                  <a:pt x="10127048" y="0"/>
                </a:lnTo>
                <a:lnTo>
                  <a:pt x="10127048" y="208419"/>
                </a:lnTo>
                <a:lnTo>
                  <a:pt x="8267413" y="2068066"/>
                </a:lnTo>
                <a:lnTo>
                  <a:pt x="8267413" y="2163979"/>
                </a:lnTo>
                <a:cubicBezTo>
                  <a:pt x="8286617" y="2169925"/>
                  <a:pt x="8300706" y="2187650"/>
                  <a:pt x="8300706" y="2208791"/>
                </a:cubicBezTo>
                <a:cubicBezTo>
                  <a:pt x="8300706" y="2234757"/>
                  <a:pt x="8279566" y="2255896"/>
                  <a:pt x="8253587" y="2255896"/>
                </a:cubicBezTo>
                <a:cubicBezTo>
                  <a:pt x="8227606" y="2255896"/>
                  <a:pt x="8206453" y="2234757"/>
                  <a:pt x="8206453" y="2208791"/>
                </a:cubicBezTo>
                <a:cubicBezTo>
                  <a:pt x="8206453" y="2187650"/>
                  <a:pt x="8220541" y="2169925"/>
                  <a:pt x="8239760" y="2163979"/>
                </a:cubicBezTo>
                <a:lnTo>
                  <a:pt x="8239760" y="2056605"/>
                </a:lnTo>
                <a:lnTo>
                  <a:pt x="10099396" y="196972"/>
                </a:lnTo>
                <a:close/>
                <a:moveTo>
                  <a:pt x="9843609" y="0"/>
                </a:moveTo>
                <a:lnTo>
                  <a:pt x="9871261" y="0"/>
                </a:lnTo>
                <a:lnTo>
                  <a:pt x="9871261" y="201507"/>
                </a:lnTo>
                <a:lnTo>
                  <a:pt x="7963235" y="2109532"/>
                </a:lnTo>
                <a:lnTo>
                  <a:pt x="7963235" y="2191632"/>
                </a:lnTo>
                <a:cubicBezTo>
                  <a:pt x="7982453" y="2197578"/>
                  <a:pt x="7996529" y="2215288"/>
                  <a:pt x="7996529" y="2236429"/>
                </a:cubicBezTo>
                <a:cubicBezTo>
                  <a:pt x="7996529" y="2262423"/>
                  <a:pt x="7975387" y="2283549"/>
                  <a:pt x="7949409" y="2283549"/>
                </a:cubicBezTo>
                <a:cubicBezTo>
                  <a:pt x="7923429" y="2283549"/>
                  <a:pt x="7902289" y="2262423"/>
                  <a:pt x="7902289" y="2236429"/>
                </a:cubicBezTo>
                <a:cubicBezTo>
                  <a:pt x="7902289" y="2215288"/>
                  <a:pt x="7916377" y="2197578"/>
                  <a:pt x="7935583" y="2191632"/>
                </a:cubicBezTo>
                <a:lnTo>
                  <a:pt x="7935583" y="2098084"/>
                </a:lnTo>
                <a:lnTo>
                  <a:pt x="9843609" y="190058"/>
                </a:lnTo>
                <a:close/>
                <a:moveTo>
                  <a:pt x="9631030" y="0"/>
                </a:moveTo>
                <a:lnTo>
                  <a:pt x="9658682" y="0"/>
                </a:lnTo>
                <a:lnTo>
                  <a:pt x="9658682" y="127190"/>
                </a:lnTo>
                <a:lnTo>
                  <a:pt x="9158018" y="627854"/>
                </a:lnTo>
                <a:lnTo>
                  <a:pt x="8110679" y="627854"/>
                </a:lnTo>
                <a:lnTo>
                  <a:pt x="7913653" y="824878"/>
                </a:lnTo>
                <a:lnTo>
                  <a:pt x="7519605" y="824878"/>
                </a:lnTo>
                <a:lnTo>
                  <a:pt x="6262603" y="2081880"/>
                </a:lnTo>
                <a:lnTo>
                  <a:pt x="6262603" y="2163979"/>
                </a:lnTo>
                <a:cubicBezTo>
                  <a:pt x="6281807" y="2169925"/>
                  <a:pt x="6295896" y="2187650"/>
                  <a:pt x="6295896" y="2208791"/>
                </a:cubicBezTo>
                <a:cubicBezTo>
                  <a:pt x="6295896" y="2234757"/>
                  <a:pt x="6274755" y="2255896"/>
                  <a:pt x="6248776" y="2255896"/>
                </a:cubicBezTo>
                <a:cubicBezTo>
                  <a:pt x="6222796" y="2255896"/>
                  <a:pt x="6201642" y="2234757"/>
                  <a:pt x="6201642" y="2208791"/>
                </a:cubicBezTo>
                <a:cubicBezTo>
                  <a:pt x="6201642" y="2187650"/>
                  <a:pt x="6215731" y="2169925"/>
                  <a:pt x="6234950" y="2163979"/>
                </a:cubicBezTo>
                <a:lnTo>
                  <a:pt x="6234950" y="2070431"/>
                </a:lnTo>
                <a:lnTo>
                  <a:pt x="7508157" y="797225"/>
                </a:lnTo>
                <a:lnTo>
                  <a:pt x="7902206" y="797225"/>
                </a:lnTo>
                <a:lnTo>
                  <a:pt x="8099231" y="600201"/>
                </a:lnTo>
                <a:lnTo>
                  <a:pt x="9146571" y="600201"/>
                </a:lnTo>
                <a:lnTo>
                  <a:pt x="9631030" y="115742"/>
                </a:lnTo>
                <a:close/>
                <a:moveTo>
                  <a:pt x="9387342" y="0"/>
                </a:moveTo>
                <a:lnTo>
                  <a:pt x="9414994" y="0"/>
                </a:lnTo>
                <a:lnTo>
                  <a:pt x="9414994" y="161217"/>
                </a:lnTo>
                <a:lnTo>
                  <a:pt x="9068148" y="161217"/>
                </a:lnTo>
                <a:lnTo>
                  <a:pt x="8743230" y="486134"/>
                </a:lnTo>
                <a:lnTo>
                  <a:pt x="8552898" y="486134"/>
                </a:lnTo>
                <a:cubicBezTo>
                  <a:pt x="8546967" y="505339"/>
                  <a:pt x="8529227" y="519428"/>
                  <a:pt x="8508101" y="519428"/>
                </a:cubicBezTo>
                <a:cubicBezTo>
                  <a:pt x="8482122" y="519428"/>
                  <a:pt x="8460981" y="498288"/>
                  <a:pt x="8460981" y="472307"/>
                </a:cubicBezTo>
                <a:cubicBezTo>
                  <a:pt x="8460981" y="446328"/>
                  <a:pt x="8482122" y="425188"/>
                  <a:pt x="8508101" y="425188"/>
                </a:cubicBezTo>
                <a:cubicBezTo>
                  <a:pt x="8529227" y="425188"/>
                  <a:pt x="8546967" y="439277"/>
                  <a:pt x="8552898" y="458481"/>
                </a:cubicBezTo>
                <a:lnTo>
                  <a:pt x="8731783" y="458481"/>
                </a:lnTo>
                <a:lnTo>
                  <a:pt x="9056700" y="133564"/>
                </a:lnTo>
                <a:lnTo>
                  <a:pt x="9387342" y="133564"/>
                </a:lnTo>
                <a:close/>
                <a:moveTo>
                  <a:pt x="8969044" y="0"/>
                </a:moveTo>
                <a:lnTo>
                  <a:pt x="9008158" y="0"/>
                </a:lnTo>
                <a:lnTo>
                  <a:pt x="8715509" y="292650"/>
                </a:lnTo>
                <a:cubicBezTo>
                  <a:pt x="8724869" y="310430"/>
                  <a:pt x="8722297" y="332925"/>
                  <a:pt x="8707351" y="347871"/>
                </a:cubicBezTo>
                <a:cubicBezTo>
                  <a:pt x="8688976" y="366246"/>
                  <a:pt x="8659084" y="366246"/>
                  <a:pt x="8640723" y="347871"/>
                </a:cubicBezTo>
                <a:cubicBezTo>
                  <a:pt x="8622362" y="329497"/>
                  <a:pt x="8622362" y="299604"/>
                  <a:pt x="8640723" y="281242"/>
                </a:cubicBezTo>
                <a:cubicBezTo>
                  <a:pt x="8649847" y="272117"/>
                  <a:pt x="8661766" y="267610"/>
                  <a:pt x="8673726" y="267610"/>
                </a:cubicBezTo>
                <a:cubicBezTo>
                  <a:pt x="8681358" y="267610"/>
                  <a:pt x="8689004" y="269449"/>
                  <a:pt x="8695944" y="273099"/>
                </a:cubicBezTo>
                <a:close/>
                <a:moveTo>
                  <a:pt x="7461980" y="0"/>
                </a:moveTo>
                <a:lnTo>
                  <a:pt x="7501079" y="0"/>
                </a:lnTo>
                <a:lnTo>
                  <a:pt x="6732696" y="768384"/>
                </a:lnTo>
                <a:lnTo>
                  <a:pt x="6732696" y="920473"/>
                </a:lnTo>
                <a:lnTo>
                  <a:pt x="5798150" y="1855019"/>
                </a:lnTo>
                <a:cubicBezTo>
                  <a:pt x="5807524" y="1872812"/>
                  <a:pt x="5804952" y="1895294"/>
                  <a:pt x="5790007" y="1910239"/>
                </a:cubicBezTo>
                <a:cubicBezTo>
                  <a:pt x="5771644" y="1928602"/>
                  <a:pt x="5741739" y="1928602"/>
                  <a:pt x="5723378" y="1910239"/>
                </a:cubicBezTo>
                <a:cubicBezTo>
                  <a:pt x="5705015" y="1891865"/>
                  <a:pt x="5705015" y="1861986"/>
                  <a:pt x="5723378" y="1843598"/>
                </a:cubicBezTo>
                <a:cubicBezTo>
                  <a:pt x="5732502" y="1834486"/>
                  <a:pt x="5744434" y="1829979"/>
                  <a:pt x="5756394" y="1829979"/>
                </a:cubicBezTo>
                <a:cubicBezTo>
                  <a:pt x="5764026" y="1829979"/>
                  <a:pt x="5771673" y="1831818"/>
                  <a:pt x="5778600" y="1835467"/>
                </a:cubicBezTo>
                <a:lnTo>
                  <a:pt x="6705043" y="909024"/>
                </a:lnTo>
                <a:lnTo>
                  <a:pt x="6705043" y="756935"/>
                </a:lnTo>
                <a:close/>
                <a:moveTo>
                  <a:pt x="7299520" y="0"/>
                </a:moveTo>
                <a:lnTo>
                  <a:pt x="7338620" y="0"/>
                </a:lnTo>
                <a:lnTo>
                  <a:pt x="7084077" y="254545"/>
                </a:lnTo>
                <a:lnTo>
                  <a:pt x="6880139" y="254545"/>
                </a:lnTo>
                <a:lnTo>
                  <a:pt x="6366299" y="768384"/>
                </a:lnTo>
                <a:lnTo>
                  <a:pt x="6366299" y="1065648"/>
                </a:lnTo>
                <a:lnTo>
                  <a:pt x="5770498" y="1661451"/>
                </a:lnTo>
                <a:cubicBezTo>
                  <a:pt x="5779872" y="1679231"/>
                  <a:pt x="5777314" y="1701726"/>
                  <a:pt x="5762367" y="1716672"/>
                </a:cubicBezTo>
                <a:cubicBezTo>
                  <a:pt x="5743992" y="1735047"/>
                  <a:pt x="5714086" y="1735047"/>
                  <a:pt x="5695725" y="1716672"/>
                </a:cubicBezTo>
                <a:cubicBezTo>
                  <a:pt x="5677363" y="1698298"/>
                  <a:pt x="5677363" y="1668405"/>
                  <a:pt x="5695725" y="1650043"/>
                </a:cubicBezTo>
                <a:cubicBezTo>
                  <a:pt x="5704850" y="1640918"/>
                  <a:pt x="5716782" y="1636411"/>
                  <a:pt x="5728741" y="1636411"/>
                </a:cubicBezTo>
                <a:cubicBezTo>
                  <a:pt x="5736374" y="1636411"/>
                  <a:pt x="5744021" y="1638250"/>
                  <a:pt x="5750948" y="1641900"/>
                </a:cubicBezTo>
                <a:lnTo>
                  <a:pt x="6338647" y="1054201"/>
                </a:lnTo>
                <a:lnTo>
                  <a:pt x="6338647" y="756935"/>
                </a:lnTo>
                <a:lnTo>
                  <a:pt x="6868691" y="226892"/>
                </a:lnTo>
                <a:lnTo>
                  <a:pt x="7072628" y="226892"/>
                </a:lnTo>
                <a:close/>
                <a:moveTo>
                  <a:pt x="7130147" y="0"/>
                </a:moveTo>
                <a:lnTo>
                  <a:pt x="7169248" y="0"/>
                </a:lnTo>
                <a:lnTo>
                  <a:pt x="7084077" y="85172"/>
                </a:lnTo>
                <a:lnTo>
                  <a:pt x="6835203" y="85172"/>
                </a:lnTo>
                <a:lnTo>
                  <a:pt x="6248776" y="671600"/>
                </a:lnTo>
                <a:lnTo>
                  <a:pt x="6248776" y="1017257"/>
                </a:lnTo>
                <a:lnTo>
                  <a:pt x="5626594" y="1639439"/>
                </a:lnTo>
                <a:lnTo>
                  <a:pt x="5626594" y="2163979"/>
                </a:lnTo>
                <a:cubicBezTo>
                  <a:pt x="5645784" y="2169925"/>
                  <a:pt x="5659887" y="2187650"/>
                  <a:pt x="5659887" y="2208791"/>
                </a:cubicBezTo>
                <a:cubicBezTo>
                  <a:pt x="5659887" y="2234757"/>
                  <a:pt x="5638746" y="2255896"/>
                  <a:pt x="5612768" y="2255896"/>
                </a:cubicBezTo>
                <a:cubicBezTo>
                  <a:pt x="5586787" y="2255896"/>
                  <a:pt x="5565648" y="2234757"/>
                  <a:pt x="5565648" y="2208791"/>
                </a:cubicBezTo>
                <a:cubicBezTo>
                  <a:pt x="5565648" y="2187650"/>
                  <a:pt x="5579737" y="2169925"/>
                  <a:pt x="5598941" y="2163979"/>
                </a:cubicBezTo>
                <a:lnTo>
                  <a:pt x="5598941" y="1627990"/>
                </a:lnTo>
                <a:lnTo>
                  <a:pt x="6221124" y="1005808"/>
                </a:lnTo>
                <a:lnTo>
                  <a:pt x="6221124" y="660151"/>
                </a:lnTo>
                <a:lnTo>
                  <a:pt x="6823755" y="57519"/>
                </a:lnTo>
                <a:lnTo>
                  <a:pt x="7072628" y="57519"/>
                </a:lnTo>
                <a:close/>
                <a:moveTo>
                  <a:pt x="6666968" y="0"/>
                </a:moveTo>
                <a:lnTo>
                  <a:pt x="6706081" y="0"/>
                </a:lnTo>
                <a:lnTo>
                  <a:pt x="5992990" y="713079"/>
                </a:lnTo>
                <a:lnTo>
                  <a:pt x="5992990" y="1051822"/>
                </a:lnTo>
                <a:lnTo>
                  <a:pt x="5798150" y="1246648"/>
                </a:lnTo>
                <a:cubicBezTo>
                  <a:pt x="5807524" y="1264456"/>
                  <a:pt x="5804952" y="1286938"/>
                  <a:pt x="5790007" y="1301884"/>
                </a:cubicBezTo>
                <a:cubicBezTo>
                  <a:pt x="5771644" y="1320259"/>
                  <a:pt x="5741739" y="1320259"/>
                  <a:pt x="5723378" y="1301884"/>
                </a:cubicBezTo>
                <a:cubicBezTo>
                  <a:pt x="5705015" y="1283509"/>
                  <a:pt x="5705015" y="1253617"/>
                  <a:pt x="5723378" y="1235255"/>
                </a:cubicBezTo>
                <a:cubicBezTo>
                  <a:pt x="5732502" y="1226130"/>
                  <a:pt x="5744434" y="1221608"/>
                  <a:pt x="5756394" y="1221623"/>
                </a:cubicBezTo>
                <a:cubicBezTo>
                  <a:pt x="5764026" y="1221623"/>
                  <a:pt x="5771673" y="1223462"/>
                  <a:pt x="5778600" y="1227111"/>
                </a:cubicBezTo>
                <a:lnTo>
                  <a:pt x="5965337" y="1040375"/>
                </a:lnTo>
                <a:lnTo>
                  <a:pt x="5965337" y="701630"/>
                </a:lnTo>
                <a:close/>
                <a:moveTo>
                  <a:pt x="6445747" y="0"/>
                </a:moveTo>
                <a:lnTo>
                  <a:pt x="6484848" y="0"/>
                </a:lnTo>
                <a:lnTo>
                  <a:pt x="5854727" y="630121"/>
                </a:lnTo>
                <a:lnTo>
                  <a:pt x="5854727" y="830601"/>
                </a:lnTo>
                <a:lnTo>
                  <a:pt x="5709552" y="975778"/>
                </a:lnTo>
                <a:lnTo>
                  <a:pt x="5709552" y="1057878"/>
                </a:lnTo>
                <a:cubicBezTo>
                  <a:pt x="5728756" y="1063823"/>
                  <a:pt x="5742858" y="1081534"/>
                  <a:pt x="5742858" y="1102675"/>
                </a:cubicBezTo>
                <a:cubicBezTo>
                  <a:pt x="5742858" y="1128655"/>
                  <a:pt x="5721704" y="1149795"/>
                  <a:pt x="5695725" y="1149795"/>
                </a:cubicBezTo>
                <a:cubicBezTo>
                  <a:pt x="5669745" y="1149795"/>
                  <a:pt x="5648606" y="1128655"/>
                  <a:pt x="5648606" y="1102675"/>
                </a:cubicBezTo>
                <a:cubicBezTo>
                  <a:pt x="5648606" y="1081534"/>
                  <a:pt x="5662708" y="1063823"/>
                  <a:pt x="5681899" y="1057878"/>
                </a:cubicBezTo>
                <a:lnTo>
                  <a:pt x="5681899" y="964329"/>
                </a:lnTo>
                <a:lnTo>
                  <a:pt x="5827074" y="819154"/>
                </a:lnTo>
                <a:lnTo>
                  <a:pt x="5827074" y="618673"/>
                </a:lnTo>
                <a:close/>
                <a:moveTo>
                  <a:pt x="6279832" y="0"/>
                </a:moveTo>
                <a:lnTo>
                  <a:pt x="6318933" y="0"/>
                </a:lnTo>
                <a:lnTo>
                  <a:pt x="5578201" y="740731"/>
                </a:lnTo>
                <a:lnTo>
                  <a:pt x="5578201" y="1245390"/>
                </a:lnTo>
                <a:lnTo>
                  <a:pt x="5502157" y="1321448"/>
                </a:lnTo>
                <a:lnTo>
                  <a:pt x="5502157" y="2163979"/>
                </a:lnTo>
                <a:cubicBezTo>
                  <a:pt x="5521347" y="2169925"/>
                  <a:pt x="5535451" y="2187650"/>
                  <a:pt x="5535451" y="2208791"/>
                </a:cubicBezTo>
                <a:cubicBezTo>
                  <a:pt x="5535451" y="2234757"/>
                  <a:pt x="5514310" y="2255896"/>
                  <a:pt x="5488331" y="2255896"/>
                </a:cubicBezTo>
                <a:cubicBezTo>
                  <a:pt x="5462351" y="2255896"/>
                  <a:pt x="5441211" y="2234757"/>
                  <a:pt x="5441211" y="2208791"/>
                </a:cubicBezTo>
                <a:cubicBezTo>
                  <a:pt x="5441211" y="2187650"/>
                  <a:pt x="5455300" y="2169925"/>
                  <a:pt x="5474505" y="2163979"/>
                </a:cubicBezTo>
                <a:lnTo>
                  <a:pt x="5474505" y="1309986"/>
                </a:lnTo>
                <a:lnTo>
                  <a:pt x="5550549" y="1233942"/>
                </a:lnTo>
                <a:lnTo>
                  <a:pt x="5550549" y="729283"/>
                </a:lnTo>
                <a:close/>
                <a:moveTo>
                  <a:pt x="6151939" y="0"/>
                </a:moveTo>
                <a:lnTo>
                  <a:pt x="6191039" y="0"/>
                </a:lnTo>
                <a:lnTo>
                  <a:pt x="5491787" y="699253"/>
                </a:lnTo>
                <a:lnTo>
                  <a:pt x="5491787" y="1076018"/>
                </a:lnTo>
                <a:lnTo>
                  <a:pt x="5177239" y="1390566"/>
                </a:lnTo>
                <a:lnTo>
                  <a:pt x="5177239" y="1674004"/>
                </a:lnTo>
                <a:lnTo>
                  <a:pt x="5073543" y="1777702"/>
                </a:lnTo>
                <a:lnTo>
                  <a:pt x="5073543" y="2125736"/>
                </a:lnTo>
                <a:lnTo>
                  <a:pt x="5128931" y="2181124"/>
                </a:lnTo>
                <a:cubicBezTo>
                  <a:pt x="5135857" y="2177460"/>
                  <a:pt x="5143503" y="2175621"/>
                  <a:pt x="5151135" y="2175621"/>
                </a:cubicBezTo>
                <a:cubicBezTo>
                  <a:pt x="5163095" y="2175621"/>
                  <a:pt x="5175027" y="2180143"/>
                  <a:pt x="5184153" y="2189267"/>
                </a:cubicBezTo>
                <a:cubicBezTo>
                  <a:pt x="5202514" y="2207630"/>
                  <a:pt x="5202514" y="2237535"/>
                  <a:pt x="5184153" y="2255896"/>
                </a:cubicBezTo>
                <a:cubicBezTo>
                  <a:pt x="5165777" y="2274259"/>
                  <a:pt x="5135885" y="2274259"/>
                  <a:pt x="5117524" y="2255896"/>
                </a:cubicBezTo>
                <a:cubicBezTo>
                  <a:pt x="5102577" y="2240951"/>
                  <a:pt x="5100005" y="2218469"/>
                  <a:pt x="5109381" y="2200675"/>
                </a:cubicBezTo>
                <a:lnTo>
                  <a:pt x="5045890" y="2137185"/>
                </a:lnTo>
                <a:lnTo>
                  <a:pt x="5045890" y="1766253"/>
                </a:lnTo>
                <a:lnTo>
                  <a:pt x="5149587" y="1662557"/>
                </a:lnTo>
                <a:lnTo>
                  <a:pt x="5149587" y="1379118"/>
                </a:lnTo>
                <a:lnTo>
                  <a:pt x="5464135" y="1064570"/>
                </a:lnTo>
                <a:lnTo>
                  <a:pt x="5464135" y="687804"/>
                </a:lnTo>
                <a:close/>
                <a:moveTo>
                  <a:pt x="6006763" y="0"/>
                </a:moveTo>
                <a:lnTo>
                  <a:pt x="6045864" y="0"/>
                </a:lnTo>
                <a:lnTo>
                  <a:pt x="5360437" y="685426"/>
                </a:lnTo>
                <a:lnTo>
                  <a:pt x="5360437" y="1096758"/>
                </a:lnTo>
                <a:lnTo>
                  <a:pt x="5094281" y="1362914"/>
                </a:lnTo>
                <a:lnTo>
                  <a:pt x="5094281" y="1646351"/>
                </a:lnTo>
                <a:lnTo>
                  <a:pt x="4962932" y="1777702"/>
                </a:lnTo>
                <a:lnTo>
                  <a:pt x="4962932" y="2163979"/>
                </a:lnTo>
                <a:cubicBezTo>
                  <a:pt x="4982137" y="2169925"/>
                  <a:pt x="4996239" y="2187650"/>
                  <a:pt x="4996239" y="2208791"/>
                </a:cubicBezTo>
                <a:cubicBezTo>
                  <a:pt x="4996239" y="2234757"/>
                  <a:pt x="4975072" y="2255896"/>
                  <a:pt x="4949106" y="2255896"/>
                </a:cubicBezTo>
                <a:cubicBezTo>
                  <a:pt x="4923126" y="2255896"/>
                  <a:pt x="4901987" y="2234757"/>
                  <a:pt x="4901987" y="2208791"/>
                </a:cubicBezTo>
                <a:cubicBezTo>
                  <a:pt x="4901987" y="2187650"/>
                  <a:pt x="4916089" y="2169925"/>
                  <a:pt x="4935280" y="2163979"/>
                </a:cubicBezTo>
                <a:lnTo>
                  <a:pt x="4935280" y="1766253"/>
                </a:lnTo>
                <a:lnTo>
                  <a:pt x="5066629" y="1634904"/>
                </a:lnTo>
                <a:lnTo>
                  <a:pt x="5066629" y="1351465"/>
                </a:lnTo>
                <a:lnTo>
                  <a:pt x="5332784" y="1085310"/>
                </a:lnTo>
                <a:lnTo>
                  <a:pt x="5332784" y="673978"/>
                </a:lnTo>
                <a:close/>
                <a:moveTo>
                  <a:pt x="5256741" y="0"/>
                </a:moveTo>
                <a:lnTo>
                  <a:pt x="5284393" y="0"/>
                </a:lnTo>
                <a:lnTo>
                  <a:pt x="5284393" y="357052"/>
                </a:lnTo>
                <a:lnTo>
                  <a:pt x="4776277" y="865168"/>
                </a:lnTo>
                <a:lnTo>
                  <a:pt x="4776277" y="1856125"/>
                </a:lnTo>
                <a:lnTo>
                  <a:pt x="4838496" y="1918342"/>
                </a:lnTo>
                <a:lnTo>
                  <a:pt x="4838496" y="1989035"/>
                </a:lnTo>
                <a:cubicBezTo>
                  <a:pt x="4856387" y="1994898"/>
                  <a:pt x="4869425" y="2011572"/>
                  <a:pt x="4869425" y="2031400"/>
                </a:cubicBezTo>
                <a:cubicBezTo>
                  <a:pt x="4869425" y="2056079"/>
                  <a:pt x="4849349" y="2076155"/>
                  <a:pt x="4824670" y="2076155"/>
                </a:cubicBezTo>
                <a:cubicBezTo>
                  <a:pt x="4799988" y="2076155"/>
                  <a:pt x="4779913" y="2056079"/>
                  <a:pt x="4779913" y="2031400"/>
                </a:cubicBezTo>
                <a:cubicBezTo>
                  <a:pt x="4779913" y="2011572"/>
                  <a:pt x="4792951" y="1994898"/>
                  <a:pt x="4810843" y="1989035"/>
                </a:cubicBezTo>
                <a:lnTo>
                  <a:pt x="4810843" y="1929791"/>
                </a:lnTo>
                <a:lnTo>
                  <a:pt x="4748624" y="1867572"/>
                </a:lnTo>
                <a:lnTo>
                  <a:pt x="4748624" y="853719"/>
                </a:lnTo>
                <a:lnTo>
                  <a:pt x="5256741" y="345603"/>
                </a:lnTo>
                <a:close/>
                <a:moveTo>
                  <a:pt x="4672581" y="0"/>
                </a:moveTo>
                <a:lnTo>
                  <a:pt x="4700233" y="0"/>
                </a:lnTo>
                <a:lnTo>
                  <a:pt x="4700233" y="2045433"/>
                </a:lnTo>
                <a:lnTo>
                  <a:pt x="4756837" y="2166745"/>
                </a:lnTo>
                <a:cubicBezTo>
                  <a:pt x="4758994" y="2166454"/>
                  <a:pt x="4761152" y="2166316"/>
                  <a:pt x="4763294" y="2166316"/>
                </a:cubicBezTo>
                <a:cubicBezTo>
                  <a:pt x="4781006" y="2166316"/>
                  <a:pt x="4797984" y="2176189"/>
                  <a:pt x="4805962" y="2193264"/>
                </a:cubicBezTo>
                <a:cubicBezTo>
                  <a:pt x="4816940" y="2216810"/>
                  <a:pt x="4806722" y="2244905"/>
                  <a:pt x="4783191" y="2255896"/>
                </a:cubicBezTo>
                <a:cubicBezTo>
                  <a:pt x="4759658" y="2266889"/>
                  <a:pt x="4731563" y="2256671"/>
                  <a:pt x="4720571" y="2233125"/>
                </a:cubicBezTo>
                <a:cubicBezTo>
                  <a:pt x="4711640" y="2213976"/>
                  <a:pt x="4716893" y="2191964"/>
                  <a:pt x="4731798" y="2178443"/>
                </a:cubicBezTo>
                <a:lnTo>
                  <a:pt x="4672581" y="2051572"/>
                </a:lnTo>
                <a:close/>
                <a:moveTo>
                  <a:pt x="4561970" y="0"/>
                </a:moveTo>
                <a:lnTo>
                  <a:pt x="4589623" y="0"/>
                </a:lnTo>
                <a:lnTo>
                  <a:pt x="4589623" y="2163979"/>
                </a:lnTo>
                <a:cubicBezTo>
                  <a:pt x="4608827" y="2169925"/>
                  <a:pt x="4622916" y="2187650"/>
                  <a:pt x="4622916" y="2208791"/>
                </a:cubicBezTo>
                <a:cubicBezTo>
                  <a:pt x="4622916" y="2234757"/>
                  <a:pt x="4601762" y="2255896"/>
                  <a:pt x="4575797" y="2255896"/>
                </a:cubicBezTo>
                <a:cubicBezTo>
                  <a:pt x="4549816" y="2255896"/>
                  <a:pt x="4528677" y="2234757"/>
                  <a:pt x="4528677" y="2208791"/>
                </a:cubicBezTo>
                <a:cubicBezTo>
                  <a:pt x="4528677" y="2187650"/>
                  <a:pt x="4542779" y="2169925"/>
                  <a:pt x="4561970" y="2163979"/>
                </a:cubicBezTo>
                <a:close/>
                <a:moveTo>
                  <a:pt x="4389141" y="0"/>
                </a:moveTo>
                <a:lnTo>
                  <a:pt x="4416794" y="0"/>
                </a:lnTo>
                <a:lnTo>
                  <a:pt x="4416794" y="1496642"/>
                </a:lnTo>
                <a:lnTo>
                  <a:pt x="4520492" y="1600338"/>
                </a:lnTo>
                <a:lnTo>
                  <a:pt x="4520492" y="2012748"/>
                </a:lnTo>
                <a:lnTo>
                  <a:pt x="4512306" y="2020934"/>
                </a:lnTo>
                <a:cubicBezTo>
                  <a:pt x="4521680" y="2038714"/>
                  <a:pt x="4519123" y="2061209"/>
                  <a:pt x="4504163" y="2076155"/>
                </a:cubicBezTo>
                <a:cubicBezTo>
                  <a:pt x="4485800" y="2094530"/>
                  <a:pt x="4455895" y="2094530"/>
                  <a:pt x="4437534" y="2076155"/>
                </a:cubicBezTo>
                <a:cubicBezTo>
                  <a:pt x="4419158" y="2057781"/>
                  <a:pt x="4419158" y="2027888"/>
                  <a:pt x="4437534" y="2009526"/>
                </a:cubicBezTo>
                <a:cubicBezTo>
                  <a:pt x="4446658" y="2000401"/>
                  <a:pt x="4458605" y="1995894"/>
                  <a:pt x="4470565" y="1995894"/>
                </a:cubicBezTo>
                <a:cubicBezTo>
                  <a:pt x="4478197" y="1995894"/>
                  <a:pt x="4485842" y="1997719"/>
                  <a:pt x="4492769" y="2001369"/>
                </a:cubicBezTo>
                <a:lnTo>
                  <a:pt x="4492839" y="2001300"/>
                </a:lnTo>
                <a:lnTo>
                  <a:pt x="4492839" y="1611787"/>
                </a:lnTo>
                <a:lnTo>
                  <a:pt x="4389141" y="1508103"/>
                </a:lnTo>
                <a:close/>
                <a:moveTo>
                  <a:pt x="4285445" y="0"/>
                </a:moveTo>
                <a:lnTo>
                  <a:pt x="4313097" y="0"/>
                </a:lnTo>
                <a:lnTo>
                  <a:pt x="4313097" y="173854"/>
                </a:lnTo>
                <a:lnTo>
                  <a:pt x="4064224" y="422727"/>
                </a:lnTo>
                <a:lnTo>
                  <a:pt x="4064224" y="1311673"/>
                </a:lnTo>
                <a:lnTo>
                  <a:pt x="4382229" y="1809419"/>
                </a:lnTo>
                <a:lnTo>
                  <a:pt x="4382229" y="2163979"/>
                </a:lnTo>
                <a:cubicBezTo>
                  <a:pt x="4401419" y="2169925"/>
                  <a:pt x="4415522" y="2187650"/>
                  <a:pt x="4415522" y="2208791"/>
                </a:cubicBezTo>
                <a:cubicBezTo>
                  <a:pt x="4415522" y="2234757"/>
                  <a:pt x="4394381" y="2255896"/>
                  <a:pt x="4368402" y="2255896"/>
                </a:cubicBezTo>
                <a:cubicBezTo>
                  <a:pt x="4342422" y="2255896"/>
                  <a:pt x="4321283" y="2234757"/>
                  <a:pt x="4321283" y="2208791"/>
                </a:cubicBezTo>
                <a:cubicBezTo>
                  <a:pt x="4321283" y="2187650"/>
                  <a:pt x="4335372" y="2169925"/>
                  <a:pt x="4354576" y="2163979"/>
                </a:cubicBezTo>
                <a:lnTo>
                  <a:pt x="4354576" y="1817494"/>
                </a:lnTo>
                <a:lnTo>
                  <a:pt x="4036572" y="1319748"/>
                </a:lnTo>
                <a:lnTo>
                  <a:pt x="4036572" y="411279"/>
                </a:lnTo>
                <a:lnTo>
                  <a:pt x="4285445" y="162406"/>
                </a:lnTo>
                <a:close/>
                <a:moveTo>
                  <a:pt x="4202487" y="0"/>
                </a:moveTo>
                <a:lnTo>
                  <a:pt x="4230140" y="0"/>
                </a:lnTo>
                <a:lnTo>
                  <a:pt x="4230140" y="90897"/>
                </a:lnTo>
                <a:lnTo>
                  <a:pt x="4125170" y="195866"/>
                </a:lnTo>
                <a:cubicBezTo>
                  <a:pt x="4134545" y="213659"/>
                  <a:pt x="4131987" y="236141"/>
                  <a:pt x="4117027" y="251087"/>
                </a:cubicBezTo>
                <a:cubicBezTo>
                  <a:pt x="4098664" y="269449"/>
                  <a:pt x="4068759" y="269449"/>
                  <a:pt x="4050398" y="251087"/>
                </a:cubicBezTo>
                <a:cubicBezTo>
                  <a:pt x="4032022" y="232726"/>
                  <a:pt x="4032022" y="202821"/>
                  <a:pt x="4050398" y="184458"/>
                </a:cubicBezTo>
                <a:cubicBezTo>
                  <a:pt x="4059523" y="175333"/>
                  <a:pt x="4071455" y="170812"/>
                  <a:pt x="4083414" y="170812"/>
                </a:cubicBezTo>
                <a:cubicBezTo>
                  <a:pt x="4091047" y="170812"/>
                  <a:pt x="4098693" y="172665"/>
                  <a:pt x="4105620" y="176315"/>
                </a:cubicBezTo>
                <a:lnTo>
                  <a:pt x="4202487" y="79448"/>
                </a:lnTo>
                <a:close/>
                <a:moveTo>
                  <a:pt x="3912135" y="0"/>
                </a:moveTo>
                <a:lnTo>
                  <a:pt x="3939788" y="0"/>
                </a:lnTo>
                <a:lnTo>
                  <a:pt x="3939788" y="1422200"/>
                </a:lnTo>
                <a:lnTo>
                  <a:pt x="4202487" y="1823162"/>
                </a:lnTo>
                <a:lnTo>
                  <a:pt x="4202487" y="2163979"/>
                </a:lnTo>
                <a:cubicBezTo>
                  <a:pt x="4221691" y="2169925"/>
                  <a:pt x="4235794" y="2187650"/>
                  <a:pt x="4235794" y="2208791"/>
                </a:cubicBezTo>
                <a:cubicBezTo>
                  <a:pt x="4235794" y="2234757"/>
                  <a:pt x="4214640" y="2255896"/>
                  <a:pt x="4188661" y="2255896"/>
                </a:cubicBezTo>
                <a:cubicBezTo>
                  <a:pt x="4162680" y="2255896"/>
                  <a:pt x="4141541" y="2234757"/>
                  <a:pt x="4141541" y="2208791"/>
                </a:cubicBezTo>
                <a:cubicBezTo>
                  <a:pt x="4141541" y="2187650"/>
                  <a:pt x="4155643" y="2169925"/>
                  <a:pt x="4174835" y="2163979"/>
                </a:cubicBezTo>
                <a:lnTo>
                  <a:pt x="4174835" y="1831403"/>
                </a:lnTo>
                <a:lnTo>
                  <a:pt x="3912135" y="1430441"/>
                </a:lnTo>
                <a:close/>
                <a:moveTo>
                  <a:pt x="3690915" y="0"/>
                </a:moveTo>
                <a:lnTo>
                  <a:pt x="3718567" y="0"/>
                </a:lnTo>
                <a:lnTo>
                  <a:pt x="3718567" y="134753"/>
                </a:lnTo>
                <a:lnTo>
                  <a:pt x="3829177" y="245363"/>
                </a:lnTo>
                <a:lnTo>
                  <a:pt x="3829177" y="809005"/>
                </a:lnTo>
                <a:cubicBezTo>
                  <a:pt x="3848382" y="814951"/>
                  <a:pt x="3862484" y="832661"/>
                  <a:pt x="3862484" y="853802"/>
                </a:cubicBezTo>
                <a:cubicBezTo>
                  <a:pt x="3862484" y="879782"/>
                  <a:pt x="3841330" y="900922"/>
                  <a:pt x="3815351" y="900922"/>
                </a:cubicBezTo>
                <a:cubicBezTo>
                  <a:pt x="3789371" y="900922"/>
                  <a:pt x="3768231" y="879782"/>
                  <a:pt x="3768231" y="853802"/>
                </a:cubicBezTo>
                <a:cubicBezTo>
                  <a:pt x="3768231" y="832661"/>
                  <a:pt x="3782334" y="814951"/>
                  <a:pt x="3801525" y="809005"/>
                </a:cubicBezTo>
                <a:lnTo>
                  <a:pt x="3801525" y="256812"/>
                </a:lnTo>
                <a:lnTo>
                  <a:pt x="3690915" y="146202"/>
                </a:lnTo>
                <a:close/>
                <a:moveTo>
                  <a:pt x="2078424" y="0"/>
                </a:moveTo>
                <a:lnTo>
                  <a:pt x="2106076" y="0"/>
                </a:lnTo>
                <a:lnTo>
                  <a:pt x="2106076" y="254005"/>
                </a:lnTo>
                <a:lnTo>
                  <a:pt x="2728799" y="876727"/>
                </a:lnTo>
                <a:lnTo>
                  <a:pt x="3126305" y="876727"/>
                </a:lnTo>
                <a:lnTo>
                  <a:pt x="3241560" y="991982"/>
                </a:lnTo>
                <a:lnTo>
                  <a:pt x="3241560" y="1303074"/>
                </a:lnTo>
                <a:lnTo>
                  <a:pt x="3400645" y="1462158"/>
                </a:lnTo>
                <a:cubicBezTo>
                  <a:pt x="3407572" y="1458509"/>
                  <a:pt x="3415218" y="1456669"/>
                  <a:pt x="3422863" y="1456669"/>
                </a:cubicBezTo>
                <a:cubicBezTo>
                  <a:pt x="3434810" y="1456669"/>
                  <a:pt x="3446756" y="1461177"/>
                  <a:pt x="3455868" y="1470288"/>
                </a:cubicBezTo>
                <a:cubicBezTo>
                  <a:pt x="3474229" y="1488677"/>
                  <a:pt x="3474229" y="1518556"/>
                  <a:pt x="3455868" y="1536930"/>
                </a:cubicBezTo>
                <a:cubicBezTo>
                  <a:pt x="3437492" y="1555292"/>
                  <a:pt x="3407600" y="1555292"/>
                  <a:pt x="3389239" y="1536930"/>
                </a:cubicBezTo>
                <a:cubicBezTo>
                  <a:pt x="3374292" y="1521985"/>
                  <a:pt x="3371721" y="1499503"/>
                  <a:pt x="3381096" y="1481709"/>
                </a:cubicBezTo>
                <a:lnTo>
                  <a:pt x="3213907" y="1314521"/>
                </a:lnTo>
                <a:lnTo>
                  <a:pt x="3213907" y="1003431"/>
                </a:lnTo>
                <a:lnTo>
                  <a:pt x="3114856" y="904379"/>
                </a:lnTo>
                <a:lnTo>
                  <a:pt x="2717350" y="904379"/>
                </a:lnTo>
                <a:lnTo>
                  <a:pt x="2078424" y="265453"/>
                </a:lnTo>
                <a:close/>
                <a:moveTo>
                  <a:pt x="1893498" y="0"/>
                </a:moveTo>
                <a:lnTo>
                  <a:pt x="1921151" y="0"/>
                </a:lnTo>
                <a:lnTo>
                  <a:pt x="1921151" y="286842"/>
                </a:lnTo>
                <a:lnTo>
                  <a:pt x="2515764" y="881442"/>
                </a:lnTo>
                <a:cubicBezTo>
                  <a:pt x="2522691" y="877791"/>
                  <a:pt x="2530336" y="875966"/>
                  <a:pt x="2537954" y="875966"/>
                </a:cubicBezTo>
                <a:cubicBezTo>
                  <a:pt x="2549915" y="875966"/>
                  <a:pt x="2561860" y="880473"/>
                  <a:pt x="2570986" y="889598"/>
                </a:cubicBezTo>
                <a:cubicBezTo>
                  <a:pt x="2589347" y="907960"/>
                  <a:pt x="2589347" y="937853"/>
                  <a:pt x="2570986" y="956227"/>
                </a:cubicBezTo>
                <a:cubicBezTo>
                  <a:pt x="2552610" y="974602"/>
                  <a:pt x="2522718" y="974602"/>
                  <a:pt x="2504357" y="956227"/>
                </a:cubicBezTo>
                <a:cubicBezTo>
                  <a:pt x="2489410" y="941281"/>
                  <a:pt x="2486839" y="918786"/>
                  <a:pt x="2496212" y="901006"/>
                </a:cubicBezTo>
                <a:lnTo>
                  <a:pt x="1893498" y="298291"/>
                </a:lnTo>
                <a:close/>
              </a:path>
            </a:pathLst>
          </a:custGeom>
          <a:noFill/>
          <a:ln w="6350" cap="flat">
            <a:solidFill>
              <a:schemeClr val="bg1">
                <a:alpha val="20000"/>
              </a:schemeClr>
            </a:solidFill>
            <a:prstDash val="solid"/>
            <a:round/>
          </a:ln>
        </p:spPr>
        <p:txBody>
          <a:bodyPr wrap="square" rtlCol="0" anchor="ctr">
            <a:noAutofit/>
          </a:bodyPr>
          <a:lstStyle/>
          <a:p>
            <a:endParaRPr lang="en-GB"/>
          </a:p>
        </p:txBody>
      </p:sp>
      <p:sp>
        <p:nvSpPr>
          <p:cNvPr id="56" name="TextBox 55">
            <a:hlinkClick r:id="rId2" action="ppaction://hlinksldjump"/>
            <a:extLst>
              <a:ext uri="{FF2B5EF4-FFF2-40B4-BE49-F238E27FC236}">
                <a16:creationId xmlns:a16="http://schemas.microsoft.com/office/drawing/2014/main" id="{3909B635-F335-E10F-44E2-36C50896474E}"/>
              </a:ext>
            </a:extLst>
          </p:cNvPr>
          <p:cNvSpPr txBox="1"/>
          <p:nvPr userDrawn="1"/>
        </p:nvSpPr>
        <p:spPr>
          <a:xfrm>
            <a:off x="287530" y="2528573"/>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Rounded Corners 56">
            <a:extLst>
              <a:ext uri="{FF2B5EF4-FFF2-40B4-BE49-F238E27FC236}">
                <a16:creationId xmlns:a16="http://schemas.microsoft.com/office/drawing/2014/main" id="{85D2AA88-F540-E9D7-6EE0-20CC9D5767CC}"/>
              </a:ext>
            </a:extLst>
          </p:cNvPr>
          <p:cNvSpPr/>
          <p:nvPr userDrawn="1"/>
        </p:nvSpPr>
        <p:spPr>
          <a:xfrm>
            <a:off x="1503967" y="2575823"/>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8" name="Graphic 57">
            <a:extLst>
              <a:ext uri="{FF2B5EF4-FFF2-40B4-BE49-F238E27FC236}">
                <a16:creationId xmlns:a16="http://schemas.microsoft.com/office/drawing/2014/main" id="{FA986AD4-391F-53FA-A82F-6CE21E707A67}"/>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9738" y="2570808"/>
            <a:ext cx="161750" cy="161750"/>
          </a:xfrm>
          <a:prstGeom prst="rect">
            <a:avLst/>
          </a:prstGeom>
        </p:spPr>
      </p:pic>
      <p:sp>
        <p:nvSpPr>
          <p:cNvPr id="61" name="TextBox 60">
            <a:extLst>
              <a:ext uri="{FF2B5EF4-FFF2-40B4-BE49-F238E27FC236}">
                <a16:creationId xmlns:a16="http://schemas.microsoft.com/office/drawing/2014/main" id="{EC277BEE-A9A4-851A-67B1-51065A48BD96}"/>
              </a:ext>
            </a:extLst>
          </p:cNvPr>
          <p:cNvSpPr txBox="1"/>
          <p:nvPr userDrawn="1"/>
        </p:nvSpPr>
        <p:spPr>
          <a:xfrm>
            <a:off x="287530" y="2866369"/>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Rounded Corners 61">
            <a:extLst>
              <a:ext uri="{FF2B5EF4-FFF2-40B4-BE49-F238E27FC236}">
                <a16:creationId xmlns:a16="http://schemas.microsoft.com/office/drawing/2014/main" id="{803F0F63-844F-D6CC-A869-E77A2786E00A}"/>
              </a:ext>
            </a:extLst>
          </p:cNvPr>
          <p:cNvSpPr/>
          <p:nvPr userDrawn="1"/>
        </p:nvSpPr>
        <p:spPr>
          <a:xfrm>
            <a:off x="1503967" y="291361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3" name="Graphic 62">
            <a:extLst>
              <a:ext uri="{FF2B5EF4-FFF2-40B4-BE49-F238E27FC236}">
                <a16:creationId xmlns:a16="http://schemas.microsoft.com/office/drawing/2014/main" id="{F427F73D-6601-686D-36A6-909D9E1FEBFF}"/>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9738" y="2908604"/>
            <a:ext cx="161750" cy="161750"/>
          </a:xfrm>
          <a:prstGeom prst="rect">
            <a:avLst/>
          </a:prstGeom>
        </p:spPr>
      </p:pic>
      <p:sp>
        <p:nvSpPr>
          <p:cNvPr id="66" name="TextBox 65">
            <a:extLst>
              <a:ext uri="{FF2B5EF4-FFF2-40B4-BE49-F238E27FC236}">
                <a16:creationId xmlns:a16="http://schemas.microsoft.com/office/drawing/2014/main" id="{61335C3F-B9B3-99C7-67DF-FDD642A886A0}"/>
              </a:ext>
            </a:extLst>
          </p:cNvPr>
          <p:cNvSpPr txBox="1"/>
          <p:nvPr userDrawn="1"/>
        </p:nvSpPr>
        <p:spPr>
          <a:xfrm>
            <a:off x="287530" y="3204165"/>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7" name="Graphic 66">
            <a:extLst>
              <a:ext uri="{FF2B5EF4-FFF2-40B4-BE49-F238E27FC236}">
                <a16:creationId xmlns:a16="http://schemas.microsoft.com/office/drawing/2014/main" id="{4D44C9DB-B799-F8E1-8D24-62F98AF1C3B4}"/>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9738" y="3246400"/>
            <a:ext cx="161750" cy="161750"/>
          </a:xfrm>
          <a:prstGeom prst="rect">
            <a:avLst/>
          </a:prstGeom>
        </p:spPr>
      </p:pic>
      <p:sp>
        <p:nvSpPr>
          <p:cNvPr id="68" name="Rectangle: Rounded Corners 67">
            <a:extLst>
              <a:ext uri="{FF2B5EF4-FFF2-40B4-BE49-F238E27FC236}">
                <a16:creationId xmlns:a16="http://schemas.microsoft.com/office/drawing/2014/main" id="{7C9111C4-AA24-C8DD-C93F-8FCE6E8A455E}"/>
              </a:ext>
            </a:extLst>
          </p:cNvPr>
          <p:cNvSpPr/>
          <p:nvPr userDrawn="1"/>
        </p:nvSpPr>
        <p:spPr>
          <a:xfrm>
            <a:off x="1503967" y="325141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 name="TextBox 70">
            <a:extLst>
              <a:ext uri="{FF2B5EF4-FFF2-40B4-BE49-F238E27FC236}">
                <a16:creationId xmlns:a16="http://schemas.microsoft.com/office/drawing/2014/main" id="{CBBD9F2E-22C3-316E-AD7C-3CF0B0EA3509}"/>
              </a:ext>
            </a:extLst>
          </p:cNvPr>
          <p:cNvSpPr txBox="1"/>
          <p:nvPr userDrawn="1"/>
        </p:nvSpPr>
        <p:spPr>
          <a:xfrm>
            <a:off x="287530" y="3541961"/>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2" name="Graphic 71">
            <a:extLst>
              <a:ext uri="{FF2B5EF4-FFF2-40B4-BE49-F238E27FC236}">
                <a16:creationId xmlns:a16="http://schemas.microsoft.com/office/drawing/2014/main" id="{DDC57902-D0C6-0DB4-C147-817CE0EC7071}"/>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9738" y="3584196"/>
            <a:ext cx="161750" cy="161750"/>
          </a:xfrm>
          <a:prstGeom prst="rect">
            <a:avLst/>
          </a:prstGeom>
        </p:spPr>
      </p:pic>
      <p:sp>
        <p:nvSpPr>
          <p:cNvPr id="73" name="Rectangle: Rounded Corners 72">
            <a:extLst>
              <a:ext uri="{FF2B5EF4-FFF2-40B4-BE49-F238E27FC236}">
                <a16:creationId xmlns:a16="http://schemas.microsoft.com/office/drawing/2014/main" id="{CF57D4CB-1BFD-90DD-F047-39E2EE9E1092}"/>
              </a:ext>
            </a:extLst>
          </p:cNvPr>
          <p:cNvSpPr/>
          <p:nvPr userDrawn="1"/>
        </p:nvSpPr>
        <p:spPr>
          <a:xfrm>
            <a:off x="1503967" y="3589962"/>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TextBox 75">
            <a:extLst>
              <a:ext uri="{FF2B5EF4-FFF2-40B4-BE49-F238E27FC236}">
                <a16:creationId xmlns:a16="http://schemas.microsoft.com/office/drawing/2014/main" id="{608716A4-EC85-FF31-079E-756FE825E222}"/>
              </a:ext>
            </a:extLst>
          </p:cNvPr>
          <p:cNvSpPr txBox="1"/>
          <p:nvPr userDrawn="1"/>
        </p:nvSpPr>
        <p:spPr>
          <a:xfrm>
            <a:off x="287530" y="3879757"/>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7" name="Graphic 76">
            <a:extLst>
              <a:ext uri="{FF2B5EF4-FFF2-40B4-BE49-F238E27FC236}">
                <a16:creationId xmlns:a16="http://schemas.microsoft.com/office/drawing/2014/main" id="{9C009C83-420E-33CF-D757-9A4708CFD0D3}"/>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9738" y="3921992"/>
            <a:ext cx="161750" cy="161750"/>
          </a:xfrm>
          <a:prstGeom prst="rect">
            <a:avLst/>
          </a:prstGeom>
        </p:spPr>
      </p:pic>
      <p:sp>
        <p:nvSpPr>
          <p:cNvPr id="78" name="Rectangle: Rounded Corners 77">
            <a:extLst>
              <a:ext uri="{FF2B5EF4-FFF2-40B4-BE49-F238E27FC236}">
                <a16:creationId xmlns:a16="http://schemas.microsoft.com/office/drawing/2014/main" id="{CC97ACB0-195F-C906-0430-F6406A7A2760}"/>
              </a:ext>
            </a:extLst>
          </p:cNvPr>
          <p:cNvSpPr/>
          <p:nvPr userDrawn="1"/>
        </p:nvSpPr>
        <p:spPr>
          <a:xfrm>
            <a:off x="1503967" y="3927758"/>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extBox 80">
            <a:extLst>
              <a:ext uri="{FF2B5EF4-FFF2-40B4-BE49-F238E27FC236}">
                <a16:creationId xmlns:a16="http://schemas.microsoft.com/office/drawing/2014/main" id="{5DED03E9-4521-7318-B2C4-08E0F0CA8699}"/>
              </a:ext>
            </a:extLst>
          </p:cNvPr>
          <p:cNvSpPr txBox="1"/>
          <p:nvPr userDrawn="1"/>
        </p:nvSpPr>
        <p:spPr>
          <a:xfrm>
            <a:off x="287530" y="4217553"/>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2" name="Graphic 81">
            <a:extLst>
              <a:ext uri="{FF2B5EF4-FFF2-40B4-BE49-F238E27FC236}">
                <a16:creationId xmlns:a16="http://schemas.microsoft.com/office/drawing/2014/main" id="{BE068926-A537-8655-8A7B-E4433CF1D24B}"/>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9738" y="4259788"/>
            <a:ext cx="161750" cy="161750"/>
          </a:xfrm>
          <a:prstGeom prst="rect">
            <a:avLst/>
          </a:prstGeom>
        </p:spPr>
      </p:pic>
      <p:sp>
        <p:nvSpPr>
          <p:cNvPr id="83" name="Rectangle: Rounded Corners 82">
            <a:extLst>
              <a:ext uri="{FF2B5EF4-FFF2-40B4-BE49-F238E27FC236}">
                <a16:creationId xmlns:a16="http://schemas.microsoft.com/office/drawing/2014/main" id="{7A633EE2-5474-77AB-5AA0-F759EF1C8AD7}"/>
              </a:ext>
            </a:extLst>
          </p:cNvPr>
          <p:cNvSpPr/>
          <p:nvPr userDrawn="1"/>
        </p:nvSpPr>
        <p:spPr>
          <a:xfrm>
            <a:off x="1503967" y="4265554"/>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6" name="TextBox 85">
            <a:extLst>
              <a:ext uri="{FF2B5EF4-FFF2-40B4-BE49-F238E27FC236}">
                <a16:creationId xmlns:a16="http://schemas.microsoft.com/office/drawing/2014/main" id="{05943254-C2E6-F736-6EC9-DB612EC917C6}"/>
              </a:ext>
            </a:extLst>
          </p:cNvPr>
          <p:cNvSpPr txBox="1"/>
          <p:nvPr userDrawn="1"/>
        </p:nvSpPr>
        <p:spPr>
          <a:xfrm>
            <a:off x="286410" y="455534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7" name="Graphic 86">
            <a:extLst>
              <a:ext uri="{FF2B5EF4-FFF2-40B4-BE49-F238E27FC236}">
                <a16:creationId xmlns:a16="http://schemas.microsoft.com/office/drawing/2014/main" id="{A1AE9E16-3345-5088-DE3B-7C6FD780EEC2}"/>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738" y="4597584"/>
            <a:ext cx="161750" cy="161750"/>
          </a:xfrm>
          <a:prstGeom prst="rect">
            <a:avLst/>
          </a:prstGeom>
        </p:spPr>
      </p:pic>
      <p:sp>
        <p:nvSpPr>
          <p:cNvPr id="88" name="Rectangle: Rounded Corners 87">
            <a:extLst>
              <a:ext uri="{FF2B5EF4-FFF2-40B4-BE49-F238E27FC236}">
                <a16:creationId xmlns:a16="http://schemas.microsoft.com/office/drawing/2014/main" id="{39449B6B-7CB6-9CE8-45FA-C43E4C60D053}"/>
              </a:ext>
            </a:extLst>
          </p:cNvPr>
          <p:cNvSpPr/>
          <p:nvPr userDrawn="1"/>
        </p:nvSpPr>
        <p:spPr>
          <a:xfrm>
            <a:off x="1502847" y="460335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1" name="TextBox 90">
            <a:extLst>
              <a:ext uri="{FF2B5EF4-FFF2-40B4-BE49-F238E27FC236}">
                <a16:creationId xmlns:a16="http://schemas.microsoft.com/office/drawing/2014/main" id="{C6EF90F4-0389-D46B-4165-BB5E287F1434}"/>
              </a:ext>
            </a:extLst>
          </p:cNvPr>
          <p:cNvSpPr txBox="1"/>
          <p:nvPr userDrawn="1"/>
        </p:nvSpPr>
        <p:spPr>
          <a:xfrm>
            <a:off x="287530" y="1852981"/>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92" name="Rectangle: Rounded Corners 91">
            <a:extLst>
              <a:ext uri="{FF2B5EF4-FFF2-40B4-BE49-F238E27FC236}">
                <a16:creationId xmlns:a16="http://schemas.microsoft.com/office/drawing/2014/main" id="{CA84A67C-1686-39A9-282B-E3CDDF7634B4}"/>
              </a:ext>
            </a:extLst>
          </p:cNvPr>
          <p:cNvSpPr/>
          <p:nvPr userDrawn="1"/>
        </p:nvSpPr>
        <p:spPr>
          <a:xfrm>
            <a:off x="1503967" y="190023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3" name="Graphic 92">
            <a:extLst>
              <a:ext uri="{FF2B5EF4-FFF2-40B4-BE49-F238E27FC236}">
                <a16:creationId xmlns:a16="http://schemas.microsoft.com/office/drawing/2014/main" id="{791A804D-2456-281D-8EC7-716AC4CF886A}"/>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7222" y="1895216"/>
            <a:ext cx="161750" cy="161750"/>
          </a:xfrm>
          <a:prstGeom prst="rect">
            <a:avLst/>
          </a:prstGeom>
        </p:spPr>
      </p:pic>
      <p:sp>
        <p:nvSpPr>
          <p:cNvPr id="96" name="TextBox 95">
            <a:extLst>
              <a:ext uri="{FF2B5EF4-FFF2-40B4-BE49-F238E27FC236}">
                <a16:creationId xmlns:a16="http://schemas.microsoft.com/office/drawing/2014/main" id="{45AD0DDD-03C4-A0F9-3CA3-9307B6F76005}"/>
              </a:ext>
            </a:extLst>
          </p:cNvPr>
          <p:cNvSpPr txBox="1"/>
          <p:nvPr userDrawn="1"/>
        </p:nvSpPr>
        <p:spPr>
          <a:xfrm>
            <a:off x="287530" y="219077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Rectangle: Rounded Corners 96">
            <a:extLst>
              <a:ext uri="{FF2B5EF4-FFF2-40B4-BE49-F238E27FC236}">
                <a16:creationId xmlns:a16="http://schemas.microsoft.com/office/drawing/2014/main" id="{121A400B-E220-CA25-697C-685BA0300DA1}"/>
              </a:ext>
            </a:extLst>
          </p:cNvPr>
          <p:cNvSpPr/>
          <p:nvPr userDrawn="1"/>
        </p:nvSpPr>
        <p:spPr>
          <a:xfrm>
            <a:off x="1503967" y="223802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8" name="Graphic 97">
            <a:extLst>
              <a:ext uri="{FF2B5EF4-FFF2-40B4-BE49-F238E27FC236}">
                <a16:creationId xmlns:a16="http://schemas.microsoft.com/office/drawing/2014/main" id="{B90847C0-85A4-2C72-D95C-CD7154931B66}"/>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89738" y="2233012"/>
            <a:ext cx="161750" cy="161750"/>
          </a:xfrm>
          <a:prstGeom prst="rect">
            <a:avLst/>
          </a:prstGeom>
        </p:spPr>
      </p:pic>
      <p:sp>
        <p:nvSpPr>
          <p:cNvPr id="101" name="TextBox 100">
            <a:extLst>
              <a:ext uri="{FF2B5EF4-FFF2-40B4-BE49-F238E27FC236}">
                <a16:creationId xmlns:a16="http://schemas.microsoft.com/office/drawing/2014/main" id="{C798ECAB-6B7C-85A6-0D2D-E07BA49D4F62}"/>
              </a:ext>
            </a:extLst>
          </p:cNvPr>
          <p:cNvSpPr txBox="1"/>
          <p:nvPr userDrawn="1"/>
        </p:nvSpPr>
        <p:spPr>
          <a:xfrm>
            <a:off x="287530" y="1515185"/>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 name="Graphic 101">
            <a:extLst>
              <a:ext uri="{FF2B5EF4-FFF2-40B4-BE49-F238E27FC236}">
                <a16:creationId xmlns:a16="http://schemas.microsoft.com/office/drawing/2014/main" id="{262AD5F0-D171-F45D-74AA-0EFFB3735B6B}"/>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738" y="1557420"/>
            <a:ext cx="161750" cy="161750"/>
          </a:xfrm>
          <a:prstGeom prst="rect">
            <a:avLst/>
          </a:prstGeom>
        </p:spPr>
      </p:pic>
      <p:grpSp>
        <p:nvGrpSpPr>
          <p:cNvPr id="221" name="Group 220">
            <a:extLst>
              <a:ext uri="{FF2B5EF4-FFF2-40B4-BE49-F238E27FC236}">
                <a16:creationId xmlns:a16="http://schemas.microsoft.com/office/drawing/2014/main" id="{A4B5D772-E311-7388-FB2F-C5F797B5E288}"/>
              </a:ext>
            </a:extLst>
          </p:cNvPr>
          <p:cNvGrpSpPr/>
          <p:nvPr userDrawn="1"/>
        </p:nvGrpSpPr>
        <p:grpSpPr>
          <a:xfrm>
            <a:off x="63734" y="4826026"/>
            <a:ext cx="1590023" cy="249949"/>
            <a:chOff x="63734" y="4826026"/>
            <a:chExt cx="1590023" cy="249949"/>
          </a:xfrm>
        </p:grpSpPr>
        <p:sp>
          <p:nvSpPr>
            <p:cNvPr id="216" name="TextBox 215">
              <a:extLst>
                <a:ext uri="{FF2B5EF4-FFF2-40B4-BE49-F238E27FC236}">
                  <a16:creationId xmlns:a16="http://schemas.microsoft.com/office/drawing/2014/main" id="{0281EE4D-494F-0254-0992-F0AA96D91829}"/>
                </a:ext>
              </a:extLst>
            </p:cNvPr>
            <p:cNvSpPr txBox="1"/>
            <p:nvPr userDrawn="1"/>
          </p:nvSpPr>
          <p:spPr>
            <a:xfrm>
              <a:off x="286410" y="4845143"/>
              <a:ext cx="46038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Code</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8" name="Rectangle: Rounded Corners 217">
              <a:extLst>
                <a:ext uri="{FF2B5EF4-FFF2-40B4-BE49-F238E27FC236}">
                  <a16:creationId xmlns:a16="http://schemas.microsoft.com/office/drawing/2014/main" id="{8BC2318F-8072-D821-4851-F8E7B64B230A}"/>
                </a:ext>
              </a:extLst>
            </p:cNvPr>
            <p:cNvSpPr/>
            <p:nvPr userDrawn="1"/>
          </p:nvSpPr>
          <p:spPr>
            <a:xfrm>
              <a:off x="1502847" y="4893144"/>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0" name="Graphic 219" descr="Programmer male outline">
              <a:extLst>
                <a:ext uri="{FF2B5EF4-FFF2-40B4-BE49-F238E27FC236}">
                  <a16:creationId xmlns:a16="http://schemas.microsoft.com/office/drawing/2014/main" id="{F6DB6E32-A8D2-9328-8F7C-3BD9257B9341}"/>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3734" y="4826026"/>
              <a:ext cx="208726" cy="218707"/>
            </a:xfrm>
            <a:prstGeom prst="rect">
              <a:avLst/>
            </a:prstGeom>
          </p:spPr>
        </p:pic>
      </p:grpSp>
    </p:spTree>
    <p:extLst>
      <p:ext uri="{BB962C8B-B14F-4D97-AF65-F5344CB8AC3E}">
        <p14:creationId xmlns:p14="http://schemas.microsoft.com/office/powerpoint/2010/main" val="95476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ACBB-4B7F-4047-304E-0E66139C6B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2646CE-9FDB-4457-1F66-368AB29187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E7EA20-AAEA-19B4-7CE3-5B2C4C9A0D3F}"/>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5" name="Footer Placeholder 4">
            <a:extLst>
              <a:ext uri="{FF2B5EF4-FFF2-40B4-BE49-F238E27FC236}">
                <a16:creationId xmlns:a16="http://schemas.microsoft.com/office/drawing/2014/main" id="{F4DFD3C5-C88F-A868-5009-FD7D6357F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02ABE-0812-6CB9-10A8-001367B43F04}"/>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236150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42007C-98FB-9876-D091-A35FAC8350C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4915495-6AA8-70D1-4E12-89AC14A5A0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A7CC1A-EE96-71B5-F8C0-D4F027AD1620}"/>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5" name="Footer Placeholder 4">
            <a:extLst>
              <a:ext uri="{FF2B5EF4-FFF2-40B4-BE49-F238E27FC236}">
                <a16:creationId xmlns:a16="http://schemas.microsoft.com/office/drawing/2014/main" id="{6DEAEBF5-0EC3-4262-FBEC-CD620585B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451C2-1D06-DE14-392B-4D3F59E4994C}"/>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24883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ADB5-4917-675F-253E-38F18CD984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DCA748-A80D-CE5D-1299-02D2204B823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C4951D-6A4C-27E3-C8B8-9C9F0AFDD2B8}"/>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5" name="Footer Placeholder 4">
            <a:extLst>
              <a:ext uri="{FF2B5EF4-FFF2-40B4-BE49-F238E27FC236}">
                <a16:creationId xmlns:a16="http://schemas.microsoft.com/office/drawing/2014/main" id="{5E776FBB-B45C-CDF1-B647-0F52B6DD1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22C0A-92F4-137D-CE7A-85AF3B65AFD5}"/>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72373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B016-2830-E6C0-EDD2-15259CB6B5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3E44E51-367D-FED1-BFF7-857748336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244993-5DC8-4411-74BD-678C815E4D1A}"/>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5" name="Footer Placeholder 4">
            <a:extLst>
              <a:ext uri="{FF2B5EF4-FFF2-40B4-BE49-F238E27FC236}">
                <a16:creationId xmlns:a16="http://schemas.microsoft.com/office/drawing/2014/main" id="{4079299E-0169-2436-5EE5-6874BF283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8DB63-C521-A090-66E5-0675D2752D3C}"/>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343630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E249-898D-02C9-B39E-92642F4C667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BC69BB-1BC1-A57E-AD21-2D723AF15A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9166901-A12F-E7A6-C071-F2950CF724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790CA4A-4E93-7F15-7530-4175F08DDE56}"/>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6" name="Footer Placeholder 5">
            <a:extLst>
              <a:ext uri="{FF2B5EF4-FFF2-40B4-BE49-F238E27FC236}">
                <a16:creationId xmlns:a16="http://schemas.microsoft.com/office/drawing/2014/main" id="{A3209D9F-921E-8D1F-36AC-03284ED83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56B54-3F65-A5C5-F90E-0EEB604FB1E5}"/>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224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DDA5-8683-89E9-F23C-136B35C35DF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CAFC56-CE09-5338-CCC0-3C577A1AF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447C9B-0D41-F7E4-09E6-700FD724E78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3F1D282-D497-C9BB-D18F-2647453A8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0F43F9-B0F1-3DE5-B72D-3DFDADC980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180825-D3AD-8A9E-4C2E-7EBB6A7A61E8}"/>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8" name="Footer Placeholder 7">
            <a:extLst>
              <a:ext uri="{FF2B5EF4-FFF2-40B4-BE49-F238E27FC236}">
                <a16:creationId xmlns:a16="http://schemas.microsoft.com/office/drawing/2014/main" id="{785FAF5C-A9FD-8E04-2B70-557B146B8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CCD76D-E068-0FDB-9CA8-7BB90050A35D}"/>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138211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E638-DEA7-FCF1-7F09-5B82CB612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BA9548-43E0-D3DC-7C84-D706758DC441}"/>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4" name="Footer Placeholder 3">
            <a:extLst>
              <a:ext uri="{FF2B5EF4-FFF2-40B4-BE49-F238E27FC236}">
                <a16:creationId xmlns:a16="http://schemas.microsoft.com/office/drawing/2014/main" id="{F00C4DB4-6E8F-F62B-D617-0DA4D5652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F2DF9-04C5-E496-9036-2D724133C023}"/>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49740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228BF-723B-ACE7-A20E-05035FAB9214}"/>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3" name="Footer Placeholder 2">
            <a:extLst>
              <a:ext uri="{FF2B5EF4-FFF2-40B4-BE49-F238E27FC236}">
                <a16:creationId xmlns:a16="http://schemas.microsoft.com/office/drawing/2014/main" id="{E7DB8AD8-FCB4-8216-A8E8-9D1A3ACFC2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609C5B-4F6A-9AE5-2482-8D0CB2F2C799}"/>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221129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3296-E420-2509-B74F-C3FFDF466F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ABBB23-2810-C403-52CD-75FBA841E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5905BB-D4DD-577F-E03D-E7DA40885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E6F279-4744-0DFE-5479-9A3447027673}"/>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6" name="Footer Placeholder 5">
            <a:extLst>
              <a:ext uri="{FF2B5EF4-FFF2-40B4-BE49-F238E27FC236}">
                <a16:creationId xmlns:a16="http://schemas.microsoft.com/office/drawing/2014/main" id="{F1B04172-6BF6-3E14-8DB1-D110C00C5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C468D-5F1D-B768-6C1A-BBB12B1E0113}"/>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33032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8728-2A59-760E-417B-743F393BDF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49A6CD0-D063-29F0-22BF-DC4D51D51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581D6B-E8B0-83E3-D014-DB323A6DF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3CDD00-29DE-E172-C39E-1AB83844FF3E}"/>
              </a:ext>
            </a:extLst>
          </p:cNvPr>
          <p:cNvSpPr>
            <a:spLocks noGrp="1"/>
          </p:cNvSpPr>
          <p:nvPr>
            <p:ph type="dt" sz="half" idx="10"/>
          </p:nvPr>
        </p:nvSpPr>
        <p:spPr/>
        <p:txBody>
          <a:bodyPr/>
          <a:lstStyle/>
          <a:p>
            <a:fld id="{6C017D72-2BEA-4AB5-8712-3E96EE8A1DC4}" type="datetimeFigureOut">
              <a:rPr lang="en-US" smtClean="0"/>
              <a:t>12/2/2023</a:t>
            </a:fld>
            <a:endParaRPr lang="en-US"/>
          </a:p>
        </p:txBody>
      </p:sp>
      <p:sp>
        <p:nvSpPr>
          <p:cNvPr id="6" name="Footer Placeholder 5">
            <a:extLst>
              <a:ext uri="{FF2B5EF4-FFF2-40B4-BE49-F238E27FC236}">
                <a16:creationId xmlns:a16="http://schemas.microsoft.com/office/drawing/2014/main" id="{5ABC6E20-D424-7A39-A0A9-F40180647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DA50B-BBD4-CD3B-6AFD-DC9C6043208D}"/>
              </a:ext>
            </a:extLst>
          </p:cNvPr>
          <p:cNvSpPr>
            <a:spLocks noGrp="1"/>
          </p:cNvSpPr>
          <p:nvPr>
            <p:ph type="sldNum" sz="quarter" idx="12"/>
          </p:nvPr>
        </p:nvSpPr>
        <p:spPr/>
        <p:txBody>
          <a:bodyPr/>
          <a:lstStyle/>
          <a:p>
            <a:fld id="{31CD61DF-6C7E-41EF-872C-AB1D9AAD2382}" type="slidenum">
              <a:rPr lang="en-US" smtClean="0"/>
              <a:t>‹#›</a:t>
            </a:fld>
            <a:endParaRPr lang="en-US"/>
          </a:p>
        </p:txBody>
      </p:sp>
    </p:spTree>
    <p:extLst>
      <p:ext uri="{BB962C8B-B14F-4D97-AF65-F5344CB8AC3E}">
        <p14:creationId xmlns:p14="http://schemas.microsoft.com/office/powerpoint/2010/main" val="262375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C00EC-8553-6BCF-0ABD-7573451FD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F2192CF-568A-49D4-1C00-E63414C7C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5CECE8-20A9-96BB-DB26-5C4479102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17D72-2BEA-4AB5-8712-3E96EE8A1DC4}" type="datetimeFigureOut">
              <a:rPr lang="en-US" smtClean="0"/>
              <a:t>12/2/2023</a:t>
            </a:fld>
            <a:endParaRPr lang="en-US"/>
          </a:p>
        </p:txBody>
      </p:sp>
      <p:sp>
        <p:nvSpPr>
          <p:cNvPr id="5" name="Footer Placeholder 4">
            <a:extLst>
              <a:ext uri="{FF2B5EF4-FFF2-40B4-BE49-F238E27FC236}">
                <a16:creationId xmlns:a16="http://schemas.microsoft.com/office/drawing/2014/main" id="{2934BC69-2FF2-2C29-194A-B6E077CC2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1C41E3-9AE4-508D-F4DD-FE1631516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D61DF-6C7E-41EF-872C-AB1D9AAD2382}" type="slidenum">
              <a:rPr lang="en-US" smtClean="0"/>
              <a:t>‹#›</a:t>
            </a:fld>
            <a:endParaRPr lang="en-US"/>
          </a:p>
        </p:txBody>
      </p:sp>
    </p:spTree>
    <p:extLst>
      <p:ext uri="{BB962C8B-B14F-4D97-AF65-F5344CB8AC3E}">
        <p14:creationId xmlns:p14="http://schemas.microsoft.com/office/powerpoint/2010/main" val="427430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3.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2.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3.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4.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5.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6.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image" Target="../media/image5.png"/><Relationship Id="rId18" Type="http://schemas.openxmlformats.org/officeDocument/2006/relationships/image" Target="../media/image10.svg"/><Relationship Id="rId26" Type="http://schemas.openxmlformats.org/officeDocument/2006/relationships/image" Target="../media/image18.svg"/><Relationship Id="rId3" Type="http://schemas.openxmlformats.org/officeDocument/2006/relationships/image" Target="../media/image31.png"/><Relationship Id="rId21" Type="http://schemas.openxmlformats.org/officeDocument/2006/relationships/image" Target="../media/image13.png"/><Relationship Id="rId7" Type="http://schemas.openxmlformats.org/officeDocument/2006/relationships/slide" Target="slide30.xml"/><Relationship Id="rId12" Type="http://schemas.openxmlformats.org/officeDocument/2006/relationships/image" Target="../media/image4.svg"/><Relationship Id="rId17" Type="http://schemas.openxmlformats.org/officeDocument/2006/relationships/image" Target="../media/image9.png"/><Relationship Id="rId25" Type="http://schemas.openxmlformats.org/officeDocument/2006/relationships/image" Target="../media/image17.png"/><Relationship Id="rId2" Type="http://schemas.microsoft.com/office/2017/06/relationships/model3d" Target="../media/model3d1.glb"/><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slide" Target="slide29.xml"/><Relationship Id="rId11" Type="http://schemas.openxmlformats.org/officeDocument/2006/relationships/image" Target="../media/image3.png"/><Relationship Id="rId24" Type="http://schemas.openxmlformats.org/officeDocument/2006/relationships/image" Target="../media/image16.svg"/><Relationship Id="rId5" Type="http://schemas.openxmlformats.org/officeDocument/2006/relationships/slide" Target="slide28.xml"/><Relationship Id="rId15" Type="http://schemas.openxmlformats.org/officeDocument/2006/relationships/image" Target="../media/image7.png"/><Relationship Id="rId23" Type="http://schemas.openxmlformats.org/officeDocument/2006/relationships/image" Target="../media/image15.png"/><Relationship Id="rId28" Type="http://schemas.openxmlformats.org/officeDocument/2006/relationships/image" Target="../media/image20.svg"/><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image" Target="../media/image35.png"/><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image" Target="../media/image14.svg"/><Relationship Id="rId27"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8.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19.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4.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0.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4.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26" Type="http://schemas.openxmlformats.org/officeDocument/2006/relationships/image" Target="../media/image22.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5" Type="http://schemas.openxmlformats.org/officeDocument/2006/relationships/image" Target="../media/image21.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26" Type="http://schemas.openxmlformats.org/officeDocument/2006/relationships/image" Target="../media/image13.png"/><Relationship Id="rId3" Type="http://schemas.openxmlformats.org/officeDocument/2006/relationships/image" Target="../media/image31.png"/><Relationship Id="rId21" Type="http://schemas.openxmlformats.org/officeDocument/2006/relationships/image" Target="../media/image16.svg"/><Relationship Id="rId7" Type="http://schemas.openxmlformats.org/officeDocument/2006/relationships/slide" Target="slide31.xml"/><Relationship Id="rId12" Type="http://schemas.openxmlformats.org/officeDocument/2006/relationships/image" Target="../media/image5.png"/><Relationship Id="rId17" Type="http://schemas.openxmlformats.org/officeDocument/2006/relationships/image" Target="../media/image10.svg"/><Relationship Id="rId25" Type="http://schemas.openxmlformats.org/officeDocument/2006/relationships/image" Target="../media/image20.svg"/><Relationship Id="rId2" Type="http://schemas.microsoft.com/office/2017/06/relationships/model3d" Target="../media/model3d1.glb"/><Relationship Id="rId16" Type="http://schemas.openxmlformats.org/officeDocument/2006/relationships/image" Target="../media/image9.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svg"/><Relationship Id="rId11" Type="http://schemas.openxmlformats.org/officeDocument/2006/relationships/image" Target="../media/image4.svg"/><Relationship Id="rId24" Type="http://schemas.openxmlformats.org/officeDocument/2006/relationships/image" Target="../media/image19.png"/><Relationship Id="rId5" Type="http://schemas.openxmlformats.org/officeDocument/2006/relationships/image" Target="../media/image21.png"/><Relationship Id="rId15" Type="http://schemas.openxmlformats.org/officeDocument/2006/relationships/image" Target="../media/image8.svg"/><Relationship Id="rId23" Type="http://schemas.openxmlformats.org/officeDocument/2006/relationships/image" Target="../media/image1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image" Target="../media/image36.png"/><Relationship Id="rId9" Type="http://schemas.openxmlformats.org/officeDocument/2006/relationships/image" Target="../media/image2.svg"/><Relationship Id="rId14" Type="http://schemas.openxmlformats.org/officeDocument/2006/relationships/image" Target="../media/image7.png"/><Relationship Id="rId22" Type="http://schemas.openxmlformats.org/officeDocument/2006/relationships/image" Target="../media/image17.png"/><Relationship Id="rId27"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26" Type="http://schemas.openxmlformats.org/officeDocument/2006/relationships/image" Target="../media/image13.png"/><Relationship Id="rId3" Type="http://schemas.openxmlformats.org/officeDocument/2006/relationships/image" Target="../media/image31.png"/><Relationship Id="rId21" Type="http://schemas.openxmlformats.org/officeDocument/2006/relationships/image" Target="../media/image16.svg"/><Relationship Id="rId7" Type="http://schemas.openxmlformats.org/officeDocument/2006/relationships/slide" Target="slide31.xml"/><Relationship Id="rId12" Type="http://schemas.openxmlformats.org/officeDocument/2006/relationships/image" Target="../media/image5.png"/><Relationship Id="rId17" Type="http://schemas.openxmlformats.org/officeDocument/2006/relationships/image" Target="../media/image10.svg"/><Relationship Id="rId25" Type="http://schemas.openxmlformats.org/officeDocument/2006/relationships/image" Target="../media/image20.svg"/><Relationship Id="rId2" Type="http://schemas.microsoft.com/office/2017/06/relationships/model3d" Target="../media/model3d1.glb"/><Relationship Id="rId16" Type="http://schemas.openxmlformats.org/officeDocument/2006/relationships/image" Target="../media/image9.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svg"/><Relationship Id="rId11" Type="http://schemas.openxmlformats.org/officeDocument/2006/relationships/image" Target="../media/image4.svg"/><Relationship Id="rId24" Type="http://schemas.openxmlformats.org/officeDocument/2006/relationships/image" Target="../media/image19.png"/><Relationship Id="rId5" Type="http://schemas.openxmlformats.org/officeDocument/2006/relationships/image" Target="../media/image21.png"/><Relationship Id="rId15" Type="http://schemas.openxmlformats.org/officeDocument/2006/relationships/image" Target="../media/image8.svg"/><Relationship Id="rId23" Type="http://schemas.openxmlformats.org/officeDocument/2006/relationships/image" Target="../media/image1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image" Target="../media/image37.png"/><Relationship Id="rId9" Type="http://schemas.openxmlformats.org/officeDocument/2006/relationships/image" Target="../media/image2.svg"/><Relationship Id="rId14" Type="http://schemas.openxmlformats.org/officeDocument/2006/relationships/image" Target="../media/image7.png"/><Relationship Id="rId22" Type="http://schemas.openxmlformats.org/officeDocument/2006/relationships/image" Target="../media/image17.png"/><Relationship Id="rId27" Type="http://schemas.openxmlformats.org/officeDocument/2006/relationships/image" Target="../media/image14.svg"/></Relationships>
</file>

<file path=ppt/slides/_rels/slide27.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image" Target="../media/image5.png"/><Relationship Id="rId18" Type="http://schemas.openxmlformats.org/officeDocument/2006/relationships/image" Target="../media/image10.svg"/><Relationship Id="rId26" Type="http://schemas.openxmlformats.org/officeDocument/2006/relationships/image" Target="../media/image20.svg"/><Relationship Id="rId3" Type="http://schemas.openxmlformats.org/officeDocument/2006/relationships/image" Target="../media/image31.png"/><Relationship Id="rId21" Type="http://schemas.openxmlformats.org/officeDocument/2006/relationships/image" Target="../media/image15.png"/><Relationship Id="rId7" Type="http://schemas.openxmlformats.org/officeDocument/2006/relationships/image" Target="../media/image22.svg"/><Relationship Id="rId12" Type="http://schemas.openxmlformats.org/officeDocument/2006/relationships/image" Target="../media/image4.svg"/><Relationship Id="rId17" Type="http://schemas.openxmlformats.org/officeDocument/2006/relationships/image" Target="../media/image9.png"/><Relationship Id="rId25" Type="http://schemas.openxmlformats.org/officeDocument/2006/relationships/image" Target="../media/image19.png"/><Relationship Id="rId2" Type="http://schemas.microsoft.com/office/2017/06/relationships/model3d" Target="../media/model3d1.glb"/><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3.png"/><Relationship Id="rId24" Type="http://schemas.openxmlformats.org/officeDocument/2006/relationships/image" Target="../media/image18.svg"/><Relationship Id="rId5" Type="http://schemas.openxmlformats.org/officeDocument/2006/relationships/image" Target="../media/image39.png"/><Relationship Id="rId15" Type="http://schemas.openxmlformats.org/officeDocument/2006/relationships/image" Target="../media/image7.png"/><Relationship Id="rId23" Type="http://schemas.openxmlformats.org/officeDocument/2006/relationships/image" Target="../media/image17.png"/><Relationship Id="rId28" Type="http://schemas.openxmlformats.org/officeDocument/2006/relationships/image" Target="../media/image14.svg"/><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image" Target="../media/image38.png"/><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image" Target="../media/image16.svg"/><Relationship Id="rId27"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29.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5.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30.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3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6.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7.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8.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9.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0.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3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microsoft.com/office/2017/06/relationships/model3d" Target="../media/model3d1.glb"/><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slide" Target="slide3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1725363860"/>
                  </p:ext>
                </p:extLst>
              </p:nvPr>
            </p:nvGraphicFramePr>
            <p:xfrm>
              <a:off x="5606479" y="2402507"/>
              <a:ext cx="1316769" cy="2560493"/>
            </p:xfrm>
            <a:graphic>
              <a:graphicData uri="http://schemas.microsoft.com/office/drawing/2017/model3d">
                <am3d:model3d r:embed="rId2">
                  <am3d:spPr>
                    <a:xfrm>
                      <a:off x="0" y="0"/>
                      <a:ext cx="1316769" cy="2560493"/>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304172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5606479" y="2402507"/>
                <a:ext cx="1316769" cy="2560493"/>
              </a:xfrm>
              <a:prstGeom prst="rect">
                <a:avLst/>
              </a:prstGeom>
            </p:spPr>
          </p:pic>
        </mc:Fallback>
      </mc:AlternateContent>
      <p:sp useBgFill="1">
        <p:nvSpPr>
          <p:cNvPr id="2" name="Rectangle: Rounded Corners 1">
            <a:extLst>
              <a:ext uri="{FF2B5EF4-FFF2-40B4-BE49-F238E27FC236}">
                <a16:creationId xmlns:a16="http://schemas.microsoft.com/office/drawing/2014/main" id="{18A7A82A-9529-F381-1F42-22DF6473DA9A}"/>
              </a:ext>
            </a:extLst>
          </p:cNvPr>
          <p:cNvSpPr/>
          <p:nvPr/>
        </p:nvSpPr>
        <p:spPr>
          <a:xfrm>
            <a:off x="2794000" y="1182643"/>
            <a:ext cx="6604000" cy="981264"/>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Fantom PL</a:t>
            </a:r>
          </a:p>
        </p:txBody>
      </p:sp>
      <p:graphicFrame>
        <p:nvGraphicFramePr>
          <p:cNvPr id="3" name="Table 2">
            <a:extLst>
              <a:ext uri="{FF2B5EF4-FFF2-40B4-BE49-F238E27FC236}">
                <a16:creationId xmlns:a16="http://schemas.microsoft.com/office/drawing/2014/main" id="{B547A509-7F45-32B2-47CB-DC6AC57AED7C}"/>
              </a:ext>
            </a:extLst>
          </p:cNvPr>
          <p:cNvGraphicFramePr>
            <a:graphicFrameLocks noGrp="1"/>
          </p:cNvGraphicFramePr>
          <p:nvPr>
            <p:extLst>
              <p:ext uri="{D42A27DB-BD31-4B8C-83A1-F6EECF244321}">
                <p14:modId xmlns:p14="http://schemas.microsoft.com/office/powerpoint/2010/main" val="2751155451"/>
              </p:ext>
            </p:extLst>
          </p:nvPr>
        </p:nvGraphicFramePr>
        <p:xfrm>
          <a:off x="2794000" y="5032917"/>
          <a:ext cx="7063076" cy="1452172"/>
        </p:xfrm>
        <a:graphic>
          <a:graphicData uri="http://schemas.openxmlformats.org/drawingml/2006/table">
            <a:tbl>
              <a:tblPr firstRow="1" firstCol="1" bandRow="1">
                <a:tableStyleId>{22838BEF-8BB2-4498-84A7-C5851F593DF1}</a:tableStyleId>
              </a:tblPr>
              <a:tblGrid>
                <a:gridCol w="760114">
                  <a:extLst>
                    <a:ext uri="{9D8B030D-6E8A-4147-A177-3AD203B41FA5}">
                      <a16:colId xmlns:a16="http://schemas.microsoft.com/office/drawing/2014/main" val="3875236615"/>
                    </a:ext>
                  </a:extLst>
                </a:gridCol>
                <a:gridCol w="3997000">
                  <a:extLst>
                    <a:ext uri="{9D8B030D-6E8A-4147-A177-3AD203B41FA5}">
                      <a16:colId xmlns:a16="http://schemas.microsoft.com/office/drawing/2014/main" val="197063760"/>
                    </a:ext>
                  </a:extLst>
                </a:gridCol>
                <a:gridCol w="2305962">
                  <a:extLst>
                    <a:ext uri="{9D8B030D-6E8A-4147-A177-3AD203B41FA5}">
                      <a16:colId xmlns:a16="http://schemas.microsoft.com/office/drawing/2014/main" val="658562824"/>
                    </a:ext>
                  </a:extLst>
                </a:gridCol>
              </a:tblGrid>
              <a:tr h="322590">
                <a:tc>
                  <a:txBody>
                    <a:bodyPr/>
                    <a:lstStyle/>
                    <a:p>
                      <a:pPr marL="0" marR="0" algn="ctr">
                        <a:spcBef>
                          <a:spcPts val="0"/>
                        </a:spcBef>
                        <a:spcAft>
                          <a:spcPts val="0"/>
                        </a:spcAft>
                      </a:pPr>
                      <a:r>
                        <a:rPr lang="en-US" sz="1800" b="1" kern="100">
                          <a:effectLst/>
                        </a:rPr>
                        <a:t> </a:t>
                      </a:r>
                      <a:endParaRPr lang="en-US" sz="1600" b="1" kern="100">
                        <a:effectLst/>
                        <a:latin typeface="Arial MT"/>
                        <a:ea typeface="Arial MT"/>
                        <a:cs typeface="Arial MT"/>
                      </a:endParaRPr>
                    </a:p>
                  </a:txBody>
                  <a:tcPr marL="68580" marR="68580" marT="0" marB="0" anchor="ctr"/>
                </a:tc>
                <a:tc>
                  <a:txBody>
                    <a:bodyPr/>
                    <a:lstStyle/>
                    <a:p>
                      <a:pPr marL="0" marR="0" algn="ctr">
                        <a:spcBef>
                          <a:spcPts val="0"/>
                        </a:spcBef>
                        <a:spcAft>
                          <a:spcPts val="0"/>
                        </a:spcAft>
                      </a:pPr>
                      <a:r>
                        <a:rPr lang="en-US" sz="1800" b="1" kern="100">
                          <a:effectLst/>
                        </a:rPr>
                        <a:t>Name</a:t>
                      </a:r>
                      <a:endParaRPr lang="en-US" sz="1600" b="1" kern="100">
                        <a:effectLst/>
                        <a:latin typeface="Arial MT"/>
                        <a:ea typeface="Arial MT"/>
                        <a:cs typeface="Arial MT"/>
                      </a:endParaRPr>
                    </a:p>
                  </a:txBody>
                  <a:tcPr marL="68580" marR="68580" marT="0" marB="0" anchor="ctr"/>
                </a:tc>
                <a:tc>
                  <a:txBody>
                    <a:bodyPr/>
                    <a:lstStyle/>
                    <a:p>
                      <a:pPr marL="0" marR="0" algn="ctr">
                        <a:spcBef>
                          <a:spcPts val="0"/>
                        </a:spcBef>
                        <a:spcAft>
                          <a:spcPts val="0"/>
                        </a:spcAft>
                      </a:pPr>
                      <a:r>
                        <a:rPr lang="en-US" sz="1800" b="1" kern="100">
                          <a:effectLst/>
                        </a:rPr>
                        <a:t>ID</a:t>
                      </a:r>
                      <a:endParaRPr lang="en-US" sz="1600" b="1" kern="100">
                        <a:effectLst/>
                        <a:latin typeface="Arial MT"/>
                        <a:ea typeface="Arial MT"/>
                        <a:cs typeface="Arial MT"/>
                      </a:endParaRPr>
                    </a:p>
                  </a:txBody>
                  <a:tcPr marL="68580" marR="68580" marT="0" marB="0" anchor="ctr"/>
                </a:tc>
                <a:extLst>
                  <a:ext uri="{0D108BD9-81ED-4DB2-BD59-A6C34878D82A}">
                    <a16:rowId xmlns:a16="http://schemas.microsoft.com/office/drawing/2014/main" val="201615282"/>
                  </a:ext>
                </a:extLst>
              </a:tr>
              <a:tr h="559738">
                <a:tc>
                  <a:txBody>
                    <a:bodyPr/>
                    <a:lstStyle/>
                    <a:p>
                      <a:pPr marL="0" marR="0" algn="ctr">
                        <a:spcBef>
                          <a:spcPts val="0"/>
                        </a:spcBef>
                        <a:spcAft>
                          <a:spcPts val="0"/>
                        </a:spcAft>
                      </a:pPr>
                      <a:r>
                        <a:rPr lang="en-US" sz="1800" b="1" kern="100">
                          <a:effectLst/>
                        </a:rPr>
                        <a:t>1</a:t>
                      </a:r>
                      <a:endParaRPr lang="en-US" sz="1600" b="1" kern="100">
                        <a:effectLst/>
                        <a:latin typeface="Arial MT"/>
                        <a:ea typeface="Arial MT"/>
                        <a:cs typeface="Arial MT"/>
                      </a:endParaRPr>
                    </a:p>
                  </a:txBody>
                  <a:tcPr marL="68580" marR="68580" marT="0" marB="0" anchor="ctr"/>
                </a:tc>
                <a:tc>
                  <a:txBody>
                    <a:bodyPr/>
                    <a:lstStyle/>
                    <a:p>
                      <a:pPr marL="0" marR="0" algn="ctr">
                        <a:spcBef>
                          <a:spcPts val="0"/>
                        </a:spcBef>
                        <a:spcAft>
                          <a:spcPts val="0"/>
                        </a:spcAft>
                      </a:pPr>
                      <a:r>
                        <a:rPr lang="en-US" sz="1800" b="1" kern="100">
                          <a:effectLst/>
                        </a:rPr>
                        <a:t>Abdulrahman Mohammed Alqarni</a:t>
                      </a:r>
                      <a:endParaRPr lang="en-US" sz="1600" b="1" kern="100">
                        <a:effectLst/>
                        <a:latin typeface="Arial MT"/>
                        <a:ea typeface="Arial MT"/>
                        <a:cs typeface="Arial MT"/>
                      </a:endParaRPr>
                    </a:p>
                  </a:txBody>
                  <a:tcPr marL="68580" marR="68580" marT="0" marB="0" anchor="ctr"/>
                </a:tc>
                <a:tc>
                  <a:txBody>
                    <a:bodyPr/>
                    <a:lstStyle/>
                    <a:p>
                      <a:pPr marL="0" marR="0" algn="ctr">
                        <a:spcBef>
                          <a:spcPts val="0"/>
                        </a:spcBef>
                        <a:spcAft>
                          <a:spcPts val="0"/>
                        </a:spcAft>
                      </a:pPr>
                      <a:r>
                        <a:rPr lang="en-US" sz="1800" b="1" kern="100">
                          <a:effectLst/>
                        </a:rPr>
                        <a:t>2135106</a:t>
                      </a:r>
                      <a:endParaRPr lang="en-US" sz="1600" b="1" kern="100">
                        <a:effectLst/>
                        <a:latin typeface="Arial MT"/>
                        <a:ea typeface="Arial MT"/>
                        <a:cs typeface="Arial MT"/>
                      </a:endParaRPr>
                    </a:p>
                  </a:txBody>
                  <a:tcPr marL="68580" marR="68580" marT="0" marB="0" anchor="ctr"/>
                </a:tc>
                <a:extLst>
                  <a:ext uri="{0D108BD9-81ED-4DB2-BD59-A6C34878D82A}">
                    <a16:rowId xmlns:a16="http://schemas.microsoft.com/office/drawing/2014/main" val="345759374"/>
                  </a:ext>
                </a:extLst>
              </a:tr>
              <a:tr h="569844">
                <a:tc>
                  <a:txBody>
                    <a:bodyPr/>
                    <a:lstStyle/>
                    <a:p>
                      <a:pPr marL="0" marR="0" algn="ctr">
                        <a:spcBef>
                          <a:spcPts val="0"/>
                        </a:spcBef>
                        <a:spcAft>
                          <a:spcPts val="0"/>
                        </a:spcAft>
                      </a:pPr>
                      <a:r>
                        <a:rPr lang="en-US" sz="1800" b="1" kern="100">
                          <a:effectLst/>
                        </a:rPr>
                        <a:t>2</a:t>
                      </a:r>
                      <a:endParaRPr lang="en-US" sz="1600" b="1" kern="100">
                        <a:effectLst/>
                        <a:latin typeface="Arial MT"/>
                        <a:ea typeface="Arial MT"/>
                        <a:cs typeface="Arial MT"/>
                      </a:endParaRPr>
                    </a:p>
                  </a:txBody>
                  <a:tcPr marL="68580" marR="68580" marT="0" marB="0" anchor="ctr"/>
                </a:tc>
                <a:tc>
                  <a:txBody>
                    <a:bodyPr/>
                    <a:lstStyle/>
                    <a:p>
                      <a:pPr marL="0" marR="0" algn="ctr">
                        <a:spcBef>
                          <a:spcPts val="0"/>
                        </a:spcBef>
                        <a:spcAft>
                          <a:spcPts val="0"/>
                        </a:spcAft>
                      </a:pPr>
                      <a:r>
                        <a:rPr lang="en-US" sz="1800" b="1" kern="100" dirty="0" err="1">
                          <a:effectLst/>
                        </a:rPr>
                        <a:t>Mahmued</a:t>
                      </a:r>
                      <a:r>
                        <a:rPr lang="en-US" sz="1800" b="1" kern="100" dirty="0">
                          <a:effectLst/>
                        </a:rPr>
                        <a:t> Ahmad </a:t>
                      </a:r>
                      <a:r>
                        <a:rPr lang="en-US" sz="1800" b="1" kern="100" dirty="0" err="1">
                          <a:effectLst/>
                        </a:rPr>
                        <a:t>Alardawi</a:t>
                      </a:r>
                      <a:endParaRPr lang="en-US" sz="1600" b="1" kern="100" dirty="0">
                        <a:effectLst/>
                        <a:latin typeface="Arial MT"/>
                        <a:ea typeface="Arial MT"/>
                        <a:cs typeface="Arial MT"/>
                      </a:endParaRPr>
                    </a:p>
                  </a:txBody>
                  <a:tcPr marL="68580" marR="68580" marT="0" marB="0" anchor="ctr"/>
                </a:tc>
                <a:tc>
                  <a:txBody>
                    <a:bodyPr/>
                    <a:lstStyle/>
                    <a:p>
                      <a:pPr marL="0" marR="0" algn="ctr">
                        <a:spcBef>
                          <a:spcPts val="0"/>
                        </a:spcBef>
                        <a:spcAft>
                          <a:spcPts val="0"/>
                        </a:spcAft>
                      </a:pPr>
                      <a:r>
                        <a:rPr lang="en-US" sz="1800" b="1" kern="100" dirty="0">
                          <a:effectLst/>
                        </a:rPr>
                        <a:t>2135209</a:t>
                      </a:r>
                      <a:endParaRPr lang="en-US" sz="1600" b="1" kern="100" dirty="0">
                        <a:effectLst/>
                        <a:latin typeface="Arial MT"/>
                        <a:ea typeface="Arial MT"/>
                        <a:cs typeface="Arial MT"/>
                      </a:endParaRPr>
                    </a:p>
                  </a:txBody>
                  <a:tcPr marL="68580" marR="68580" marT="0" marB="0" anchor="ctr"/>
                </a:tc>
                <a:extLst>
                  <a:ext uri="{0D108BD9-81ED-4DB2-BD59-A6C34878D82A}">
                    <a16:rowId xmlns:a16="http://schemas.microsoft.com/office/drawing/2014/main" val="2011897501"/>
                  </a:ext>
                </a:extLst>
              </a:tr>
            </a:tbl>
          </a:graphicData>
        </a:graphic>
      </p:graphicFrame>
      <p:grpSp>
        <p:nvGrpSpPr>
          <p:cNvPr id="61" name="Group 60">
            <a:extLst>
              <a:ext uri="{FF2B5EF4-FFF2-40B4-BE49-F238E27FC236}">
                <a16:creationId xmlns:a16="http://schemas.microsoft.com/office/drawing/2014/main" id="{B0DE39C5-C92A-185C-A945-E13220BCA2C4}"/>
              </a:ext>
            </a:extLst>
          </p:cNvPr>
          <p:cNvGrpSpPr/>
          <p:nvPr/>
        </p:nvGrpSpPr>
        <p:grpSpPr>
          <a:xfrm>
            <a:off x="-1745554" y="2528573"/>
            <a:ext cx="1647824" cy="259127"/>
            <a:chOff x="2369955" y="2177086"/>
            <a:chExt cx="1647824" cy="259127"/>
          </a:xfrm>
        </p:grpSpPr>
        <p:sp>
          <p:nvSpPr>
            <p:cNvPr id="62" name="Rectangle: Rounded Corners 61">
              <a:extLst>
                <a:ext uri="{FF2B5EF4-FFF2-40B4-BE49-F238E27FC236}">
                  <a16:creationId xmlns:a16="http://schemas.microsoft.com/office/drawing/2014/main" id="{09398DE8-EF7F-5535-760C-67DD94DD6FC8}"/>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3" name="TextBox 62">
              <a:hlinkClick r:id="rId4" action="ppaction://hlinksldjump"/>
              <a:extLst>
                <a:ext uri="{FF2B5EF4-FFF2-40B4-BE49-F238E27FC236}">
                  <a16:creationId xmlns:a16="http://schemas.microsoft.com/office/drawing/2014/main" id="{E9438F83-3938-17E0-AA19-2DE6AB3D0A56}"/>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Rounded Corners 63">
              <a:extLst>
                <a:ext uri="{FF2B5EF4-FFF2-40B4-BE49-F238E27FC236}">
                  <a16:creationId xmlns:a16="http://schemas.microsoft.com/office/drawing/2014/main" id="{5BFE5592-B014-B3AF-0E58-DD68005C1798}"/>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5" name="Graphic 64">
              <a:extLst>
                <a:ext uri="{FF2B5EF4-FFF2-40B4-BE49-F238E27FC236}">
                  <a16:creationId xmlns:a16="http://schemas.microsoft.com/office/drawing/2014/main" id="{5C79EFE1-8DF4-B7A1-5558-E893E2692051}"/>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66" name="Group 65">
            <a:extLst>
              <a:ext uri="{FF2B5EF4-FFF2-40B4-BE49-F238E27FC236}">
                <a16:creationId xmlns:a16="http://schemas.microsoft.com/office/drawing/2014/main" id="{E3BC6A8B-6D0F-5982-24BE-C8EADD6E08F7}"/>
              </a:ext>
            </a:extLst>
          </p:cNvPr>
          <p:cNvGrpSpPr/>
          <p:nvPr/>
        </p:nvGrpSpPr>
        <p:grpSpPr>
          <a:xfrm>
            <a:off x="-1745554" y="2866369"/>
            <a:ext cx="1647824" cy="259127"/>
            <a:chOff x="2369955" y="2516398"/>
            <a:chExt cx="1647824" cy="259127"/>
          </a:xfrm>
        </p:grpSpPr>
        <p:sp>
          <p:nvSpPr>
            <p:cNvPr id="67" name="Rectangle: Rounded Corners 66">
              <a:extLst>
                <a:ext uri="{FF2B5EF4-FFF2-40B4-BE49-F238E27FC236}">
                  <a16:creationId xmlns:a16="http://schemas.microsoft.com/office/drawing/2014/main" id="{06712933-65CD-236F-011A-F290541A24F2}"/>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8" name="TextBox 67">
              <a:extLst>
                <a:ext uri="{FF2B5EF4-FFF2-40B4-BE49-F238E27FC236}">
                  <a16:creationId xmlns:a16="http://schemas.microsoft.com/office/drawing/2014/main" id="{E2232C70-A00A-ACBD-49CB-37E54981B7AF}"/>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Rectangle: Rounded Corners 68">
              <a:extLst>
                <a:ext uri="{FF2B5EF4-FFF2-40B4-BE49-F238E27FC236}">
                  <a16:creationId xmlns:a16="http://schemas.microsoft.com/office/drawing/2014/main" id="{D9809A2A-2BB9-1259-7B72-DBC7D76C6DE1}"/>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0" name="Graphic 69">
              <a:extLst>
                <a:ext uri="{FF2B5EF4-FFF2-40B4-BE49-F238E27FC236}">
                  <a16:creationId xmlns:a16="http://schemas.microsoft.com/office/drawing/2014/main" id="{CD917E69-0CBE-305B-B725-6409B2951779}"/>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71" name="Group 70">
            <a:extLst>
              <a:ext uri="{FF2B5EF4-FFF2-40B4-BE49-F238E27FC236}">
                <a16:creationId xmlns:a16="http://schemas.microsoft.com/office/drawing/2014/main" id="{D3489DF3-F99F-9C05-11CF-99A8C6C22A50}"/>
              </a:ext>
            </a:extLst>
          </p:cNvPr>
          <p:cNvGrpSpPr/>
          <p:nvPr/>
        </p:nvGrpSpPr>
        <p:grpSpPr>
          <a:xfrm>
            <a:off x="-1745554" y="3204165"/>
            <a:ext cx="1647824" cy="259127"/>
            <a:chOff x="2369955" y="2857079"/>
            <a:chExt cx="1647824" cy="259127"/>
          </a:xfrm>
        </p:grpSpPr>
        <p:sp>
          <p:nvSpPr>
            <p:cNvPr id="72" name="Rectangle: Rounded Corners 71">
              <a:extLst>
                <a:ext uri="{FF2B5EF4-FFF2-40B4-BE49-F238E27FC236}">
                  <a16:creationId xmlns:a16="http://schemas.microsoft.com/office/drawing/2014/main" id="{0DDEBA42-3790-785D-244E-A520BE0216E6}"/>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3" name="TextBox 72">
              <a:extLst>
                <a:ext uri="{FF2B5EF4-FFF2-40B4-BE49-F238E27FC236}">
                  <a16:creationId xmlns:a16="http://schemas.microsoft.com/office/drawing/2014/main" id="{72E8555A-F9C8-B911-4A9F-DDF0D5039E91}"/>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4" name="Graphic 73">
              <a:extLst>
                <a:ext uri="{FF2B5EF4-FFF2-40B4-BE49-F238E27FC236}">
                  <a16:creationId xmlns:a16="http://schemas.microsoft.com/office/drawing/2014/main" id="{FB1E49DE-3E43-9E95-30C7-CB3C18B2F2A1}"/>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75" name="Rectangle: Rounded Corners 74">
              <a:extLst>
                <a:ext uri="{FF2B5EF4-FFF2-40B4-BE49-F238E27FC236}">
                  <a16:creationId xmlns:a16="http://schemas.microsoft.com/office/drawing/2014/main" id="{E2E8E29D-3004-93EE-0365-E2D0E3C34681}"/>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6" name="Group 75">
            <a:extLst>
              <a:ext uri="{FF2B5EF4-FFF2-40B4-BE49-F238E27FC236}">
                <a16:creationId xmlns:a16="http://schemas.microsoft.com/office/drawing/2014/main" id="{54B3F2D1-176B-8EE6-A564-A81BF7B19A85}"/>
              </a:ext>
            </a:extLst>
          </p:cNvPr>
          <p:cNvGrpSpPr/>
          <p:nvPr/>
        </p:nvGrpSpPr>
        <p:grpSpPr>
          <a:xfrm>
            <a:off x="-1745554" y="3541961"/>
            <a:ext cx="1647824" cy="259127"/>
            <a:chOff x="2369955" y="3195922"/>
            <a:chExt cx="1647824" cy="259127"/>
          </a:xfrm>
        </p:grpSpPr>
        <p:sp>
          <p:nvSpPr>
            <p:cNvPr id="77" name="Rectangle: Rounded Corners 76">
              <a:extLst>
                <a:ext uri="{FF2B5EF4-FFF2-40B4-BE49-F238E27FC236}">
                  <a16:creationId xmlns:a16="http://schemas.microsoft.com/office/drawing/2014/main" id="{A8C22827-739D-191C-BF76-D699711212BE}"/>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8" name="TextBox 77">
              <a:extLst>
                <a:ext uri="{FF2B5EF4-FFF2-40B4-BE49-F238E27FC236}">
                  <a16:creationId xmlns:a16="http://schemas.microsoft.com/office/drawing/2014/main" id="{9F438A6F-971B-D0A4-BC31-CBC70FB8F17E}"/>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9" name="Graphic 78">
              <a:extLst>
                <a:ext uri="{FF2B5EF4-FFF2-40B4-BE49-F238E27FC236}">
                  <a16:creationId xmlns:a16="http://schemas.microsoft.com/office/drawing/2014/main" id="{7EA10503-8153-85B5-28D1-13F642FB4EDC}"/>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80" name="Rectangle: Rounded Corners 79">
              <a:extLst>
                <a:ext uri="{FF2B5EF4-FFF2-40B4-BE49-F238E27FC236}">
                  <a16:creationId xmlns:a16="http://schemas.microsoft.com/office/drawing/2014/main" id="{19A4D3D1-BE8B-F6E8-8746-C1D8E9F45DA2}"/>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1" name="Group 80">
            <a:extLst>
              <a:ext uri="{FF2B5EF4-FFF2-40B4-BE49-F238E27FC236}">
                <a16:creationId xmlns:a16="http://schemas.microsoft.com/office/drawing/2014/main" id="{11BAA92E-FFCE-57F1-0236-1E36298073DC}"/>
              </a:ext>
            </a:extLst>
          </p:cNvPr>
          <p:cNvGrpSpPr/>
          <p:nvPr/>
        </p:nvGrpSpPr>
        <p:grpSpPr>
          <a:xfrm>
            <a:off x="-1745554" y="3879757"/>
            <a:ext cx="1647824" cy="259127"/>
            <a:chOff x="2369955" y="3535183"/>
            <a:chExt cx="1647824" cy="259127"/>
          </a:xfrm>
        </p:grpSpPr>
        <p:sp>
          <p:nvSpPr>
            <p:cNvPr id="82" name="Rectangle: Rounded Corners 81">
              <a:extLst>
                <a:ext uri="{FF2B5EF4-FFF2-40B4-BE49-F238E27FC236}">
                  <a16:creationId xmlns:a16="http://schemas.microsoft.com/office/drawing/2014/main" id="{46A35DAA-517D-8425-22A1-9AC39C1E06AF}"/>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3" name="TextBox 82">
              <a:extLst>
                <a:ext uri="{FF2B5EF4-FFF2-40B4-BE49-F238E27FC236}">
                  <a16:creationId xmlns:a16="http://schemas.microsoft.com/office/drawing/2014/main" id="{B86383D2-7BAF-E18C-4954-403C1AA63A7A}"/>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4" name="Graphic 83">
              <a:extLst>
                <a:ext uri="{FF2B5EF4-FFF2-40B4-BE49-F238E27FC236}">
                  <a16:creationId xmlns:a16="http://schemas.microsoft.com/office/drawing/2014/main" id="{205933E7-57D6-BECF-7148-7063354906B0}"/>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85" name="Rectangle: Rounded Corners 84">
              <a:extLst>
                <a:ext uri="{FF2B5EF4-FFF2-40B4-BE49-F238E27FC236}">
                  <a16:creationId xmlns:a16="http://schemas.microsoft.com/office/drawing/2014/main" id="{835E2CCA-1FA4-C965-D749-22E308D96912}"/>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6" name="Group 85">
            <a:extLst>
              <a:ext uri="{FF2B5EF4-FFF2-40B4-BE49-F238E27FC236}">
                <a16:creationId xmlns:a16="http://schemas.microsoft.com/office/drawing/2014/main" id="{BE2A5B9D-47BB-0261-EF81-3F541A6C1257}"/>
              </a:ext>
            </a:extLst>
          </p:cNvPr>
          <p:cNvGrpSpPr/>
          <p:nvPr/>
        </p:nvGrpSpPr>
        <p:grpSpPr>
          <a:xfrm>
            <a:off x="-1745554" y="4217553"/>
            <a:ext cx="1647824" cy="259127"/>
            <a:chOff x="2369955" y="3874489"/>
            <a:chExt cx="1647824" cy="259127"/>
          </a:xfrm>
        </p:grpSpPr>
        <p:sp>
          <p:nvSpPr>
            <p:cNvPr id="87" name="Rectangle: Rounded Corners 86">
              <a:extLst>
                <a:ext uri="{FF2B5EF4-FFF2-40B4-BE49-F238E27FC236}">
                  <a16:creationId xmlns:a16="http://schemas.microsoft.com/office/drawing/2014/main" id="{D5806E81-A838-3E14-C2FD-E475D83B8E4E}"/>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8" name="TextBox 87">
              <a:extLst>
                <a:ext uri="{FF2B5EF4-FFF2-40B4-BE49-F238E27FC236}">
                  <a16:creationId xmlns:a16="http://schemas.microsoft.com/office/drawing/2014/main" id="{A3A0598A-4C87-AE2E-8D6A-F8D4B71D2BE2}"/>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9" name="Graphic 88">
              <a:extLst>
                <a:ext uri="{FF2B5EF4-FFF2-40B4-BE49-F238E27FC236}">
                  <a16:creationId xmlns:a16="http://schemas.microsoft.com/office/drawing/2014/main" id="{C6ECC58C-7823-8B04-B270-93473E52115A}"/>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90" name="Rectangle: Rounded Corners 89">
              <a:extLst>
                <a:ext uri="{FF2B5EF4-FFF2-40B4-BE49-F238E27FC236}">
                  <a16:creationId xmlns:a16="http://schemas.microsoft.com/office/drawing/2014/main" id="{0A56D8E2-B244-6370-BF33-E2DB5D8413D0}"/>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1" name="Group 90">
            <a:extLst>
              <a:ext uri="{FF2B5EF4-FFF2-40B4-BE49-F238E27FC236}">
                <a16:creationId xmlns:a16="http://schemas.microsoft.com/office/drawing/2014/main" id="{CDEE2D1A-7955-1788-4CD9-40E2163EAF1A}"/>
              </a:ext>
            </a:extLst>
          </p:cNvPr>
          <p:cNvGrpSpPr/>
          <p:nvPr/>
        </p:nvGrpSpPr>
        <p:grpSpPr>
          <a:xfrm>
            <a:off x="-1745554" y="4555349"/>
            <a:ext cx="1647824" cy="259127"/>
            <a:chOff x="2369955" y="4214916"/>
            <a:chExt cx="1647824" cy="259127"/>
          </a:xfrm>
        </p:grpSpPr>
        <p:sp>
          <p:nvSpPr>
            <p:cNvPr id="92" name="Rectangle: Rounded Corners 91">
              <a:extLst>
                <a:ext uri="{FF2B5EF4-FFF2-40B4-BE49-F238E27FC236}">
                  <a16:creationId xmlns:a16="http://schemas.microsoft.com/office/drawing/2014/main" id="{F1079715-1241-D350-0BC1-6DA98F9C484E}"/>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93" name="TextBox 92">
              <a:extLst>
                <a:ext uri="{FF2B5EF4-FFF2-40B4-BE49-F238E27FC236}">
                  <a16:creationId xmlns:a16="http://schemas.microsoft.com/office/drawing/2014/main" id="{AC1D7871-B909-1284-655B-86A665AF18F1}"/>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4" name="Graphic 93">
              <a:extLst>
                <a:ext uri="{FF2B5EF4-FFF2-40B4-BE49-F238E27FC236}">
                  <a16:creationId xmlns:a16="http://schemas.microsoft.com/office/drawing/2014/main" id="{AA438A10-AAE8-108B-47E0-366F119AC630}"/>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95" name="Rectangle: Rounded Corners 94">
              <a:extLst>
                <a:ext uri="{FF2B5EF4-FFF2-40B4-BE49-F238E27FC236}">
                  <a16:creationId xmlns:a16="http://schemas.microsoft.com/office/drawing/2014/main" id="{FD6AB23C-FC15-0670-D86E-2E96E02DB8EE}"/>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6" name="Group 95">
            <a:extLst>
              <a:ext uri="{FF2B5EF4-FFF2-40B4-BE49-F238E27FC236}">
                <a16:creationId xmlns:a16="http://schemas.microsoft.com/office/drawing/2014/main" id="{ADBA11AB-5E76-AE49-AC0F-98000FC9AFB7}"/>
              </a:ext>
            </a:extLst>
          </p:cNvPr>
          <p:cNvGrpSpPr/>
          <p:nvPr/>
        </p:nvGrpSpPr>
        <p:grpSpPr>
          <a:xfrm>
            <a:off x="-1745554" y="1852981"/>
            <a:ext cx="1647824" cy="259127"/>
            <a:chOff x="2369955" y="1498262"/>
            <a:chExt cx="1647824" cy="259127"/>
          </a:xfrm>
        </p:grpSpPr>
        <p:sp>
          <p:nvSpPr>
            <p:cNvPr id="97" name="Rectangle: Rounded Corners 96">
              <a:extLst>
                <a:ext uri="{FF2B5EF4-FFF2-40B4-BE49-F238E27FC236}">
                  <a16:creationId xmlns:a16="http://schemas.microsoft.com/office/drawing/2014/main" id="{AD99EFCC-ABFF-9DB6-94E6-1A20BB0F92B1}"/>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98" name="TextBox 97">
              <a:extLst>
                <a:ext uri="{FF2B5EF4-FFF2-40B4-BE49-F238E27FC236}">
                  <a16:creationId xmlns:a16="http://schemas.microsoft.com/office/drawing/2014/main" id="{0A1D2F55-CE6C-A496-B37C-95E32DDCA986}"/>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99" name="Rectangle: Rounded Corners 98">
              <a:extLst>
                <a:ext uri="{FF2B5EF4-FFF2-40B4-BE49-F238E27FC236}">
                  <a16:creationId xmlns:a16="http://schemas.microsoft.com/office/drawing/2014/main" id="{55D0B857-8F49-5042-7616-AFD957099534}"/>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0" name="Graphic 99">
              <a:extLst>
                <a:ext uri="{FF2B5EF4-FFF2-40B4-BE49-F238E27FC236}">
                  <a16:creationId xmlns:a16="http://schemas.microsoft.com/office/drawing/2014/main" id="{C18D479A-CB9C-8F70-155C-0B541E496DCB}"/>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101" name="Group 100">
            <a:extLst>
              <a:ext uri="{FF2B5EF4-FFF2-40B4-BE49-F238E27FC236}">
                <a16:creationId xmlns:a16="http://schemas.microsoft.com/office/drawing/2014/main" id="{662322C6-F572-E71D-6EE6-191ED6711363}"/>
              </a:ext>
            </a:extLst>
          </p:cNvPr>
          <p:cNvGrpSpPr/>
          <p:nvPr/>
        </p:nvGrpSpPr>
        <p:grpSpPr>
          <a:xfrm>
            <a:off x="-1745554" y="2190777"/>
            <a:ext cx="1647824" cy="259127"/>
            <a:chOff x="2369955" y="1835564"/>
            <a:chExt cx="1647824" cy="259127"/>
          </a:xfrm>
        </p:grpSpPr>
        <p:sp>
          <p:nvSpPr>
            <p:cNvPr id="102" name="Rectangle: Rounded Corners 101">
              <a:extLst>
                <a:ext uri="{FF2B5EF4-FFF2-40B4-BE49-F238E27FC236}">
                  <a16:creationId xmlns:a16="http://schemas.microsoft.com/office/drawing/2014/main" id="{E6ADA4B4-EAAD-6E5A-DDB1-0B5567441BC1}"/>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3" name="TextBox 102">
              <a:extLst>
                <a:ext uri="{FF2B5EF4-FFF2-40B4-BE49-F238E27FC236}">
                  <a16:creationId xmlns:a16="http://schemas.microsoft.com/office/drawing/2014/main" id="{878DCBAF-E554-EC9F-CB6C-92586FB95837}"/>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 name="Rectangle: Rounded Corners 103">
              <a:extLst>
                <a:ext uri="{FF2B5EF4-FFF2-40B4-BE49-F238E27FC236}">
                  <a16:creationId xmlns:a16="http://schemas.microsoft.com/office/drawing/2014/main" id="{04124446-3886-F7BD-7A04-78AEE67CDA41}"/>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5" name="Graphic 104">
              <a:extLst>
                <a:ext uri="{FF2B5EF4-FFF2-40B4-BE49-F238E27FC236}">
                  <a16:creationId xmlns:a16="http://schemas.microsoft.com/office/drawing/2014/main" id="{231FCA50-0FF9-D837-8E48-2641D3D43E3C}"/>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106" name="Group 105">
            <a:extLst>
              <a:ext uri="{FF2B5EF4-FFF2-40B4-BE49-F238E27FC236}">
                <a16:creationId xmlns:a16="http://schemas.microsoft.com/office/drawing/2014/main" id="{22A33FFD-6C5E-A6A1-D78D-0671197D8FD7}"/>
              </a:ext>
            </a:extLst>
          </p:cNvPr>
          <p:cNvGrpSpPr/>
          <p:nvPr/>
        </p:nvGrpSpPr>
        <p:grpSpPr>
          <a:xfrm>
            <a:off x="39701" y="1515185"/>
            <a:ext cx="866958" cy="259127"/>
            <a:chOff x="2369955" y="1174903"/>
            <a:chExt cx="866958" cy="259127"/>
          </a:xfrm>
        </p:grpSpPr>
        <p:sp>
          <p:nvSpPr>
            <p:cNvPr id="107" name="Rectangle: Rounded Corners 106">
              <a:extLst>
                <a:ext uri="{FF2B5EF4-FFF2-40B4-BE49-F238E27FC236}">
                  <a16:creationId xmlns:a16="http://schemas.microsoft.com/office/drawing/2014/main" id="{97AE496E-C7F4-AE4A-FEB9-F1D1E6FA918C}"/>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8" name="TextBox 107">
              <a:extLst>
                <a:ext uri="{FF2B5EF4-FFF2-40B4-BE49-F238E27FC236}">
                  <a16:creationId xmlns:a16="http://schemas.microsoft.com/office/drawing/2014/main" id="{C9EC14DE-D331-4FBB-4C64-872BE38F4C2D}"/>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9" name="Graphic 108">
              <a:extLst>
                <a:ext uri="{FF2B5EF4-FFF2-40B4-BE49-F238E27FC236}">
                  <a16:creationId xmlns:a16="http://schemas.microsoft.com/office/drawing/2014/main" id="{8501FC4F-AE47-34FE-90E3-0F903E9D3DC2}"/>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3910029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10472096"/>
                  </p:ext>
                </p:extLst>
              </p:nvPr>
            </p:nvGraphicFramePr>
            <p:xfrm>
              <a:off x="10325282" y="2190777"/>
              <a:ext cx="1582705" cy="3077612"/>
            </p:xfrm>
            <a:graphic>
              <a:graphicData uri="http://schemas.microsoft.com/office/drawing/2017/model3d">
                <am3d:model3d r:embed="rId2">
                  <am3d:spPr>
                    <a:xfrm>
                      <a:off x="0" y="0"/>
                      <a:ext cx="1582705" cy="3077612"/>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365603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0325282" y="2190777"/>
                <a:ext cx="1582705" cy="3077612"/>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9F74910B-6896-86C1-E0AC-12CF4F7FBB40}"/>
              </a:ext>
            </a:extLst>
          </p:cNvPr>
          <p:cNvSpPr/>
          <p:nvPr/>
        </p:nvSpPr>
        <p:spPr>
          <a:xfrm>
            <a:off x="2666230" y="2550593"/>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Integer Type</a:t>
            </a:r>
            <a:endParaRPr lang="en-GB" sz="1400" b="1" spc="100" dirty="0">
              <a:solidFill>
                <a:schemeClr val="bg1"/>
              </a:solidFill>
              <a:ea typeface="Open Sans" panose="020B0606030504020204" pitchFamily="34" charset="0"/>
              <a:cs typeface="Open Sans" panose="020B0606030504020204" pitchFamily="34" charset="0"/>
            </a:endParaRPr>
          </a:p>
        </p:txBody>
      </p:sp>
      <p:sp>
        <p:nvSpPr>
          <p:cNvPr id="3" name="Rectangle: Rounded Corners 2">
            <a:extLst>
              <a:ext uri="{FF2B5EF4-FFF2-40B4-BE49-F238E27FC236}">
                <a16:creationId xmlns:a16="http://schemas.microsoft.com/office/drawing/2014/main" id="{EB58D213-F01B-780B-3422-6452377629CA}"/>
              </a:ext>
            </a:extLst>
          </p:cNvPr>
          <p:cNvSpPr/>
          <p:nvPr/>
        </p:nvSpPr>
        <p:spPr>
          <a:xfrm>
            <a:off x="5013976" y="2550593"/>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Floating-Point Type</a:t>
            </a:r>
            <a:endParaRPr lang="en-GB" sz="1400" b="1" spc="100" dirty="0">
              <a:solidFill>
                <a:schemeClr val="bg1"/>
              </a:solidFill>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E6274493-3935-1D8C-B71A-B2BEEC6D32D1}"/>
              </a:ext>
            </a:extLst>
          </p:cNvPr>
          <p:cNvSpPr/>
          <p:nvPr/>
        </p:nvSpPr>
        <p:spPr>
          <a:xfrm>
            <a:off x="7361722" y="2550593"/>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Boolean Type:</a:t>
            </a:r>
          </a:p>
        </p:txBody>
      </p:sp>
      <p:sp>
        <p:nvSpPr>
          <p:cNvPr id="6" name="Rectangle: Rounded Corners 5">
            <a:extLst>
              <a:ext uri="{FF2B5EF4-FFF2-40B4-BE49-F238E27FC236}">
                <a16:creationId xmlns:a16="http://schemas.microsoft.com/office/drawing/2014/main" id="{C656117B-9A32-64F6-A43D-F820AA12A7B5}"/>
              </a:ext>
            </a:extLst>
          </p:cNvPr>
          <p:cNvSpPr/>
          <p:nvPr/>
        </p:nvSpPr>
        <p:spPr>
          <a:xfrm>
            <a:off x="2666230" y="3507901"/>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String Type</a:t>
            </a:r>
            <a:endParaRPr lang="en-GB" sz="1400" b="1" spc="100" dirty="0">
              <a:solidFill>
                <a:schemeClr val="bg1"/>
              </a:solidFill>
              <a:ea typeface="Open Sans" panose="020B0606030504020204" pitchFamily="34" charset="0"/>
              <a:cs typeface="Open Sans" panose="020B0606030504020204" pitchFamily="34" charset="0"/>
            </a:endParaRPr>
          </a:p>
        </p:txBody>
      </p:sp>
      <p:sp>
        <p:nvSpPr>
          <p:cNvPr id="7" name="Rectangle: Rounded Corners 6">
            <a:extLst>
              <a:ext uri="{FF2B5EF4-FFF2-40B4-BE49-F238E27FC236}">
                <a16:creationId xmlns:a16="http://schemas.microsoft.com/office/drawing/2014/main" id="{C2FE791C-AB2B-FDF2-0CEC-D8B8A0720096}"/>
              </a:ext>
            </a:extLst>
          </p:cNvPr>
          <p:cNvSpPr/>
          <p:nvPr/>
        </p:nvSpPr>
        <p:spPr>
          <a:xfrm>
            <a:off x="5013976" y="3507901"/>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List Type</a:t>
            </a:r>
            <a:endParaRPr lang="en-GB" sz="1400" b="1" spc="100" dirty="0">
              <a:solidFill>
                <a:schemeClr val="bg1"/>
              </a:solidFill>
              <a:ea typeface="Open Sans" panose="020B0606030504020204" pitchFamily="34" charset="0"/>
              <a:cs typeface="Open Sans" panose="020B0606030504020204" pitchFamily="34" charset="0"/>
            </a:endParaRPr>
          </a:p>
        </p:txBody>
      </p:sp>
      <p:sp>
        <p:nvSpPr>
          <p:cNvPr id="10" name="Rectangle: Rounded Corners 9">
            <a:extLst>
              <a:ext uri="{FF2B5EF4-FFF2-40B4-BE49-F238E27FC236}">
                <a16:creationId xmlns:a16="http://schemas.microsoft.com/office/drawing/2014/main" id="{307D637B-B953-6F64-4908-AE4856BC69B0}"/>
              </a:ext>
            </a:extLst>
          </p:cNvPr>
          <p:cNvSpPr/>
          <p:nvPr/>
        </p:nvSpPr>
        <p:spPr>
          <a:xfrm>
            <a:off x="7361722" y="3507901"/>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Map Type</a:t>
            </a:r>
            <a:endParaRPr lang="en-GB" sz="1400" b="1" spc="100" dirty="0">
              <a:solidFill>
                <a:schemeClr val="bg1"/>
              </a:solidFill>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C0DE1E87-1DEF-C686-3730-B0CC468C6975}"/>
              </a:ext>
            </a:extLst>
          </p:cNvPr>
          <p:cNvSpPr/>
          <p:nvPr/>
        </p:nvSpPr>
        <p:spPr>
          <a:xfrm>
            <a:off x="2666230" y="4465209"/>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Character Type</a:t>
            </a:r>
            <a:endParaRPr lang="en-GB" sz="1400" b="1" spc="100" dirty="0">
              <a:solidFill>
                <a:schemeClr val="bg1"/>
              </a:solidFill>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34D8AB7D-5B9E-7731-8070-03883FED6768}"/>
              </a:ext>
            </a:extLst>
          </p:cNvPr>
          <p:cNvSpPr/>
          <p:nvPr/>
        </p:nvSpPr>
        <p:spPr>
          <a:xfrm>
            <a:off x="5013976" y="4465209"/>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Function Type</a:t>
            </a:r>
            <a:endParaRPr lang="en-GB" sz="1400" b="1" spc="100" dirty="0">
              <a:solidFill>
                <a:schemeClr val="bg1"/>
              </a:solidFill>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DBBB217-9E24-E717-3C2C-2699FB5E5275}"/>
              </a:ext>
            </a:extLst>
          </p:cNvPr>
          <p:cNvSpPr/>
          <p:nvPr/>
        </p:nvSpPr>
        <p:spPr>
          <a:xfrm>
            <a:off x="7361722" y="4465209"/>
            <a:ext cx="2164048" cy="700546"/>
          </a:xfrm>
          <a:prstGeom prst="roundRect">
            <a:avLst>
              <a:gd name="adj" fmla="val 50000"/>
            </a:avLst>
          </a:prstGeom>
          <a:gradFill>
            <a:gsLst>
              <a:gs pos="46000">
                <a:srgbClr val="3E1B59"/>
              </a:gs>
              <a:gs pos="100000">
                <a:srgbClr val="F44369"/>
              </a:gs>
            </a:gsLst>
            <a:lin ang="2700000" scaled="1"/>
          </a:gradFill>
          <a:ln w="22225" cap="flat" cmpd="sng" algn="ctr">
            <a:noFill/>
            <a:prstDash val="solid"/>
            <a:round/>
            <a:headEnd type="none" w="med" len="med"/>
            <a:tailEnd type="none" w="med" len="med"/>
          </a:ln>
          <a:effectLst>
            <a:outerShdw blurRad="127000" algn="ctr" rotWithShape="0">
              <a:schemeClr val="bg1"/>
            </a:outerShdw>
          </a:effectLst>
        </p:spPr>
        <p:txBody>
          <a:bodyPr wrap="none" lIns="0" tIns="0" rIns="0" bIns="0" rtlCol="0" anchor="ctr">
            <a:noAutofit/>
          </a:bodyPr>
          <a:lstStyle/>
          <a:p>
            <a:pPr algn="ctr"/>
            <a:r>
              <a:rPr lang="en-US" sz="1400" b="1" spc="100" dirty="0">
                <a:solidFill>
                  <a:schemeClr val="bg1"/>
                </a:solidFill>
                <a:ea typeface="Open Sans" panose="020B0606030504020204" pitchFamily="34" charset="0"/>
                <a:cs typeface="Open Sans" panose="020B0606030504020204" pitchFamily="34" charset="0"/>
              </a:rPr>
              <a:t>Nullable Type</a:t>
            </a:r>
            <a:endParaRPr lang="en-GB" sz="1400" b="1" spc="100" dirty="0">
              <a:solidFill>
                <a:schemeClr val="bg1"/>
              </a:solidFill>
              <a:ea typeface="Open Sans" panose="020B0606030504020204" pitchFamily="34" charset="0"/>
              <a:cs typeface="Open Sans" panose="020B0606030504020204" pitchFamily="34" charset="0"/>
            </a:endParaRPr>
          </a:p>
        </p:txBody>
      </p:sp>
      <p:grpSp>
        <p:nvGrpSpPr>
          <p:cNvPr id="14" name="Group 13">
            <a:extLst>
              <a:ext uri="{FF2B5EF4-FFF2-40B4-BE49-F238E27FC236}">
                <a16:creationId xmlns:a16="http://schemas.microsoft.com/office/drawing/2014/main" id="{A812D2C0-0123-482B-0237-1F006F318084}"/>
              </a:ext>
            </a:extLst>
          </p:cNvPr>
          <p:cNvGrpSpPr/>
          <p:nvPr/>
        </p:nvGrpSpPr>
        <p:grpSpPr>
          <a:xfrm>
            <a:off x="-1745554" y="2528573"/>
            <a:ext cx="1647824" cy="259127"/>
            <a:chOff x="2369955" y="2177086"/>
            <a:chExt cx="1647824" cy="259127"/>
          </a:xfrm>
        </p:grpSpPr>
        <p:sp>
          <p:nvSpPr>
            <p:cNvPr id="15" name="Rectangle: Rounded Corners 14">
              <a:extLst>
                <a:ext uri="{FF2B5EF4-FFF2-40B4-BE49-F238E27FC236}">
                  <a16:creationId xmlns:a16="http://schemas.microsoft.com/office/drawing/2014/main" id="{506BB88A-5D50-87AC-29B0-1F522DF9DB95}"/>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6" name="TextBox 15">
              <a:hlinkClick r:id="rId4" action="ppaction://hlinksldjump"/>
              <a:extLst>
                <a:ext uri="{FF2B5EF4-FFF2-40B4-BE49-F238E27FC236}">
                  <a16:creationId xmlns:a16="http://schemas.microsoft.com/office/drawing/2014/main" id="{3A6AD375-6B6F-ACD7-E62A-F105EEB35896}"/>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Rounded Corners 16">
              <a:extLst>
                <a:ext uri="{FF2B5EF4-FFF2-40B4-BE49-F238E27FC236}">
                  <a16:creationId xmlns:a16="http://schemas.microsoft.com/office/drawing/2014/main" id="{AF0BB74A-618D-B400-8709-B1A844609F50}"/>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0B8CFC91-46EC-F434-4885-720C01289192}"/>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9" name="Group 18">
            <a:extLst>
              <a:ext uri="{FF2B5EF4-FFF2-40B4-BE49-F238E27FC236}">
                <a16:creationId xmlns:a16="http://schemas.microsoft.com/office/drawing/2014/main" id="{2EBC0289-A4E9-3475-99C3-62A16AE644A6}"/>
              </a:ext>
            </a:extLst>
          </p:cNvPr>
          <p:cNvGrpSpPr/>
          <p:nvPr/>
        </p:nvGrpSpPr>
        <p:grpSpPr>
          <a:xfrm>
            <a:off x="-1745554" y="2866369"/>
            <a:ext cx="1647824" cy="259127"/>
            <a:chOff x="2369955" y="2516398"/>
            <a:chExt cx="1647824" cy="259127"/>
          </a:xfrm>
        </p:grpSpPr>
        <p:sp>
          <p:nvSpPr>
            <p:cNvPr id="20" name="Rectangle: Rounded Corners 19">
              <a:extLst>
                <a:ext uri="{FF2B5EF4-FFF2-40B4-BE49-F238E27FC236}">
                  <a16:creationId xmlns:a16="http://schemas.microsoft.com/office/drawing/2014/main" id="{A58626BC-651A-E571-C79D-CA6D853A3F17}"/>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1" name="TextBox 20">
              <a:extLst>
                <a:ext uri="{FF2B5EF4-FFF2-40B4-BE49-F238E27FC236}">
                  <a16:creationId xmlns:a16="http://schemas.microsoft.com/office/drawing/2014/main" id="{5CD1FBF9-FA59-8858-2E16-BC014F554D9C}"/>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Rounded Corners 21">
              <a:extLst>
                <a:ext uri="{FF2B5EF4-FFF2-40B4-BE49-F238E27FC236}">
                  <a16:creationId xmlns:a16="http://schemas.microsoft.com/office/drawing/2014/main" id="{5E82E18D-5FF7-50D0-AF34-BA8B29182804}"/>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203AF552-8DCA-0E00-11EE-396A418C8A8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4" name="Group 23">
            <a:extLst>
              <a:ext uri="{FF2B5EF4-FFF2-40B4-BE49-F238E27FC236}">
                <a16:creationId xmlns:a16="http://schemas.microsoft.com/office/drawing/2014/main" id="{67345926-D556-8EAF-BFA7-914E1F437ACE}"/>
              </a:ext>
            </a:extLst>
          </p:cNvPr>
          <p:cNvGrpSpPr/>
          <p:nvPr/>
        </p:nvGrpSpPr>
        <p:grpSpPr>
          <a:xfrm>
            <a:off x="45146" y="3204165"/>
            <a:ext cx="1647824" cy="259127"/>
            <a:chOff x="2369955" y="2857079"/>
            <a:chExt cx="1647824" cy="259127"/>
          </a:xfrm>
        </p:grpSpPr>
        <p:sp>
          <p:nvSpPr>
            <p:cNvPr id="25" name="Rectangle: Rounded Corners 24">
              <a:extLst>
                <a:ext uri="{FF2B5EF4-FFF2-40B4-BE49-F238E27FC236}">
                  <a16:creationId xmlns:a16="http://schemas.microsoft.com/office/drawing/2014/main" id="{FFD8911A-D609-FB62-528D-E8DFA4A72A41}"/>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B95C8851-3584-8166-2531-5B0B3D9A86A3}"/>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BCAEDB42-BE80-8DA2-8B5C-289FF676C9AB}"/>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8" name="Rectangle: Rounded Corners 27">
              <a:extLst>
                <a:ext uri="{FF2B5EF4-FFF2-40B4-BE49-F238E27FC236}">
                  <a16:creationId xmlns:a16="http://schemas.microsoft.com/office/drawing/2014/main" id="{FA30BA3B-2B5D-D70B-EC53-9BE401FDEA0E}"/>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E6A13F3F-6F1B-1F48-B5C5-AED2E225E0BA}"/>
              </a:ext>
            </a:extLst>
          </p:cNvPr>
          <p:cNvGrpSpPr/>
          <p:nvPr/>
        </p:nvGrpSpPr>
        <p:grpSpPr>
          <a:xfrm>
            <a:off x="-1745554" y="3541961"/>
            <a:ext cx="1647824" cy="259127"/>
            <a:chOff x="2369955" y="3195922"/>
            <a:chExt cx="1647824" cy="259127"/>
          </a:xfrm>
        </p:grpSpPr>
        <p:sp>
          <p:nvSpPr>
            <p:cNvPr id="30" name="Rectangle: Rounded Corners 29">
              <a:extLst>
                <a:ext uri="{FF2B5EF4-FFF2-40B4-BE49-F238E27FC236}">
                  <a16:creationId xmlns:a16="http://schemas.microsoft.com/office/drawing/2014/main" id="{91E0B70C-7A74-6236-1D8E-1FEBEF894188}"/>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575F9229-335B-C4B9-5FBB-DCAFF46276F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BD236527-808B-2729-78D8-7B5B56DFBD59}"/>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3" name="Rectangle: Rounded Corners 32">
              <a:extLst>
                <a:ext uri="{FF2B5EF4-FFF2-40B4-BE49-F238E27FC236}">
                  <a16:creationId xmlns:a16="http://schemas.microsoft.com/office/drawing/2014/main" id="{AEE08718-3263-1ECC-D5AA-839576EDD39D}"/>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781ADBE3-EB96-A9E5-634D-3CA47B2C25F0}"/>
              </a:ext>
            </a:extLst>
          </p:cNvPr>
          <p:cNvGrpSpPr/>
          <p:nvPr/>
        </p:nvGrpSpPr>
        <p:grpSpPr>
          <a:xfrm>
            <a:off x="-1745554" y="3879757"/>
            <a:ext cx="1647824" cy="259127"/>
            <a:chOff x="2369955" y="3535183"/>
            <a:chExt cx="1647824" cy="259127"/>
          </a:xfrm>
        </p:grpSpPr>
        <p:sp>
          <p:nvSpPr>
            <p:cNvPr id="35" name="Rectangle: Rounded Corners 34">
              <a:extLst>
                <a:ext uri="{FF2B5EF4-FFF2-40B4-BE49-F238E27FC236}">
                  <a16:creationId xmlns:a16="http://schemas.microsoft.com/office/drawing/2014/main" id="{9A76D7E6-EA13-1F35-7CFA-0A7B9C7A42BF}"/>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8038E960-3EC3-F5B1-721E-08670EB4EAB2}"/>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92CC8191-3A04-43BD-02D6-350A37371CF8}"/>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8" name="Rectangle: Rounded Corners 37">
              <a:extLst>
                <a:ext uri="{FF2B5EF4-FFF2-40B4-BE49-F238E27FC236}">
                  <a16:creationId xmlns:a16="http://schemas.microsoft.com/office/drawing/2014/main" id="{CD4DD442-5914-6B85-66B7-D0DE4CBF43B3}"/>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C8236178-828E-462A-ECB1-C42EDBA31705}"/>
              </a:ext>
            </a:extLst>
          </p:cNvPr>
          <p:cNvGrpSpPr/>
          <p:nvPr/>
        </p:nvGrpSpPr>
        <p:grpSpPr>
          <a:xfrm>
            <a:off x="-1745554" y="4217553"/>
            <a:ext cx="1647824" cy="259127"/>
            <a:chOff x="2369955" y="3874489"/>
            <a:chExt cx="1647824" cy="259127"/>
          </a:xfrm>
        </p:grpSpPr>
        <p:sp>
          <p:nvSpPr>
            <p:cNvPr id="40" name="Rectangle: Rounded Corners 39">
              <a:extLst>
                <a:ext uri="{FF2B5EF4-FFF2-40B4-BE49-F238E27FC236}">
                  <a16:creationId xmlns:a16="http://schemas.microsoft.com/office/drawing/2014/main" id="{28CF0782-C5FF-26BE-B298-B0E72066CEAA}"/>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69AA54F5-B80A-759A-5AF6-8C96C2FB95E5}"/>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37FF9E9D-F933-2B5A-51DB-D273B557DA6A}"/>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3" name="Rectangle: Rounded Corners 42">
              <a:extLst>
                <a:ext uri="{FF2B5EF4-FFF2-40B4-BE49-F238E27FC236}">
                  <a16:creationId xmlns:a16="http://schemas.microsoft.com/office/drawing/2014/main" id="{048BE774-60EC-C888-892D-7D4317A2F452}"/>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C1414C7A-782E-8A09-5E4D-F27631706AC7}"/>
              </a:ext>
            </a:extLst>
          </p:cNvPr>
          <p:cNvGrpSpPr/>
          <p:nvPr/>
        </p:nvGrpSpPr>
        <p:grpSpPr>
          <a:xfrm>
            <a:off x="-1745554" y="4555349"/>
            <a:ext cx="1647824" cy="259127"/>
            <a:chOff x="2369955" y="4214916"/>
            <a:chExt cx="1647824" cy="259127"/>
          </a:xfrm>
        </p:grpSpPr>
        <p:sp>
          <p:nvSpPr>
            <p:cNvPr id="45" name="Rectangle: Rounded Corners 44">
              <a:extLst>
                <a:ext uri="{FF2B5EF4-FFF2-40B4-BE49-F238E27FC236}">
                  <a16:creationId xmlns:a16="http://schemas.microsoft.com/office/drawing/2014/main" id="{5ECA1C2B-A53E-5CB7-6C3B-C9877F9646DE}"/>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1DCAE520-3EEB-2403-1BAF-26EDD85A4846}"/>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7" name="Graphic 46">
              <a:extLst>
                <a:ext uri="{FF2B5EF4-FFF2-40B4-BE49-F238E27FC236}">
                  <a16:creationId xmlns:a16="http://schemas.microsoft.com/office/drawing/2014/main" id="{931A65C6-8F9A-0A91-2653-9719ECC286CA}"/>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8" name="Rectangle: Rounded Corners 47">
              <a:extLst>
                <a:ext uri="{FF2B5EF4-FFF2-40B4-BE49-F238E27FC236}">
                  <a16:creationId xmlns:a16="http://schemas.microsoft.com/office/drawing/2014/main" id="{88BF35C3-33E4-90F3-B522-C38AE7ABC61E}"/>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Group 48">
            <a:extLst>
              <a:ext uri="{FF2B5EF4-FFF2-40B4-BE49-F238E27FC236}">
                <a16:creationId xmlns:a16="http://schemas.microsoft.com/office/drawing/2014/main" id="{AFF39461-45E1-93A3-90BB-D87684BA5862}"/>
              </a:ext>
            </a:extLst>
          </p:cNvPr>
          <p:cNvGrpSpPr/>
          <p:nvPr/>
        </p:nvGrpSpPr>
        <p:grpSpPr>
          <a:xfrm>
            <a:off x="-1745554" y="1852981"/>
            <a:ext cx="1647824" cy="259127"/>
            <a:chOff x="2369955" y="1498262"/>
            <a:chExt cx="1647824" cy="259127"/>
          </a:xfrm>
        </p:grpSpPr>
        <p:sp>
          <p:nvSpPr>
            <p:cNvPr id="50" name="Rectangle: Rounded Corners 49">
              <a:extLst>
                <a:ext uri="{FF2B5EF4-FFF2-40B4-BE49-F238E27FC236}">
                  <a16:creationId xmlns:a16="http://schemas.microsoft.com/office/drawing/2014/main" id="{EEF597B1-2810-663D-8310-B00DFBE08C70}"/>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7E65031D-A560-F4D3-CEA6-D7BEB7DB5734}"/>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2" name="Rectangle: Rounded Corners 51">
              <a:extLst>
                <a:ext uri="{FF2B5EF4-FFF2-40B4-BE49-F238E27FC236}">
                  <a16:creationId xmlns:a16="http://schemas.microsoft.com/office/drawing/2014/main" id="{0BB45ED0-CCA9-C787-62E8-1AAFB020690A}"/>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F4BA7676-305D-673F-4BA7-D91E69E0C180}"/>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4" name="Group 53">
            <a:extLst>
              <a:ext uri="{FF2B5EF4-FFF2-40B4-BE49-F238E27FC236}">
                <a16:creationId xmlns:a16="http://schemas.microsoft.com/office/drawing/2014/main" id="{AD2692FA-5B58-C35E-B7D2-CCE23E673F56}"/>
              </a:ext>
            </a:extLst>
          </p:cNvPr>
          <p:cNvGrpSpPr/>
          <p:nvPr/>
        </p:nvGrpSpPr>
        <p:grpSpPr>
          <a:xfrm>
            <a:off x="-1745554" y="2190777"/>
            <a:ext cx="1647824" cy="259127"/>
            <a:chOff x="2369955" y="1835564"/>
            <a:chExt cx="1647824" cy="259127"/>
          </a:xfrm>
        </p:grpSpPr>
        <p:sp>
          <p:nvSpPr>
            <p:cNvPr id="55" name="Rectangle: Rounded Corners 54">
              <a:extLst>
                <a:ext uri="{FF2B5EF4-FFF2-40B4-BE49-F238E27FC236}">
                  <a16:creationId xmlns:a16="http://schemas.microsoft.com/office/drawing/2014/main" id="{7AD21490-2F50-D58D-DB82-147393F870AB}"/>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D82ED1A8-DFA5-FD18-95B2-9337232ED816}"/>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Rounded Corners 56">
              <a:extLst>
                <a:ext uri="{FF2B5EF4-FFF2-40B4-BE49-F238E27FC236}">
                  <a16:creationId xmlns:a16="http://schemas.microsoft.com/office/drawing/2014/main" id="{96EFBB61-CEAF-C439-AB1C-2DFA68076C9C}"/>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8" name="Graphic 57">
              <a:extLst>
                <a:ext uri="{FF2B5EF4-FFF2-40B4-BE49-F238E27FC236}">
                  <a16:creationId xmlns:a16="http://schemas.microsoft.com/office/drawing/2014/main" id="{E6928994-59FE-10D7-D47E-D46AFAAE66F9}"/>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9" name="Group 58">
            <a:extLst>
              <a:ext uri="{FF2B5EF4-FFF2-40B4-BE49-F238E27FC236}">
                <a16:creationId xmlns:a16="http://schemas.microsoft.com/office/drawing/2014/main" id="{550EEA36-FD78-022C-A8A2-4AD151752A4D}"/>
              </a:ext>
            </a:extLst>
          </p:cNvPr>
          <p:cNvGrpSpPr/>
          <p:nvPr/>
        </p:nvGrpSpPr>
        <p:grpSpPr>
          <a:xfrm>
            <a:off x="-1745554" y="1515185"/>
            <a:ext cx="866958" cy="259127"/>
            <a:chOff x="2369955" y="1174903"/>
            <a:chExt cx="866958" cy="259127"/>
          </a:xfrm>
        </p:grpSpPr>
        <p:sp>
          <p:nvSpPr>
            <p:cNvPr id="60" name="Rectangle: Rounded Corners 59">
              <a:extLst>
                <a:ext uri="{FF2B5EF4-FFF2-40B4-BE49-F238E27FC236}">
                  <a16:creationId xmlns:a16="http://schemas.microsoft.com/office/drawing/2014/main" id="{9EFA45E6-4367-9218-4B6E-5E01EF240F3D}"/>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1" name="TextBox 60">
              <a:extLst>
                <a:ext uri="{FF2B5EF4-FFF2-40B4-BE49-F238E27FC236}">
                  <a16:creationId xmlns:a16="http://schemas.microsoft.com/office/drawing/2014/main" id="{0931BD00-5260-4933-035C-AE0E17477C8A}"/>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2" name="Graphic 61">
              <a:extLst>
                <a:ext uri="{FF2B5EF4-FFF2-40B4-BE49-F238E27FC236}">
                  <a16:creationId xmlns:a16="http://schemas.microsoft.com/office/drawing/2014/main" id="{3E42F6DB-00C2-3689-3AEE-EFF60D4F6881}"/>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449093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500" fill="hold"/>
                                        <p:tgtEl>
                                          <p:spTgt spid="2"/>
                                        </p:tgtEl>
                                        <p:attrNameLst>
                                          <p:attrName>ppt_x</p:attrName>
                                        </p:attrNameLst>
                                      </p:cBhvr>
                                      <p:tavLst>
                                        <p:tav tm="0">
                                          <p:val>
                                            <p:strVal val="#ppt_x"/>
                                          </p:val>
                                        </p:tav>
                                        <p:tav tm="100000">
                                          <p:val>
                                            <p:strVal val="#ppt_x"/>
                                          </p:val>
                                        </p:tav>
                                      </p:tavLst>
                                    </p:anim>
                                    <p:anim calcmode="lin" valueType="num">
                                      <p:cBhvr additive="base">
                                        <p:cTn id="10" dur="500" fill="hold"/>
                                        <p:tgtEl>
                                          <p:spTgt spid="2"/>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grpId="0"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4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6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8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90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100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3192690140"/>
                  </p:ext>
                </p:extLst>
              </p:nvPr>
            </p:nvGraphicFramePr>
            <p:xfrm>
              <a:off x="9320075" y="1369799"/>
              <a:ext cx="2581562" cy="5019915"/>
            </p:xfrm>
            <a:graphic>
              <a:graphicData uri="http://schemas.microsoft.com/office/drawing/2017/model3d">
                <am3d:model3d r:embed="rId2">
                  <am3d:spPr>
                    <a:xfrm>
                      <a:off x="0" y="0"/>
                      <a:ext cx="2581562" cy="501991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59633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9320075" y="1369799"/>
                <a:ext cx="2581562" cy="501991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8" name="TextBox 7">
            <a:extLst>
              <a:ext uri="{FF2B5EF4-FFF2-40B4-BE49-F238E27FC236}">
                <a16:creationId xmlns:a16="http://schemas.microsoft.com/office/drawing/2014/main" id="{07B8FE12-B45E-77E3-0E50-27084A17F4CF}"/>
              </a:ext>
            </a:extLst>
          </p:cNvPr>
          <p:cNvSpPr txBox="1"/>
          <p:nvPr/>
        </p:nvSpPr>
        <p:spPr>
          <a:xfrm>
            <a:off x="2794000" y="1783204"/>
            <a:ext cx="7502525" cy="1631216"/>
          </a:xfrm>
          <a:prstGeom prst="rect">
            <a:avLst/>
          </a:prstGeom>
          <a:noFill/>
        </p:spPr>
        <p:txBody>
          <a:bodyPr wrap="square">
            <a:spAutoFit/>
          </a:bodyPr>
          <a:lstStyle/>
          <a:p>
            <a:pPr marL="0" marR="0">
              <a:spcBef>
                <a:spcPts val="0"/>
              </a:spcBef>
              <a:spcAft>
                <a:spcPts val="0"/>
              </a:spcAft>
            </a:pPr>
            <a:r>
              <a:rPr lang="en-US" sz="2000" b="1" dirty="0">
                <a:solidFill>
                  <a:schemeClr val="bg1"/>
                </a:solidFill>
                <a:effectLst/>
                <a:latin typeface="Times New Roman" panose="02020603050405020304" pitchFamily="18" charset="0"/>
                <a:ea typeface="Arial MT"/>
                <a:cs typeface="Arial MT"/>
              </a:rPr>
              <a:t>// syntax</a:t>
            </a:r>
            <a:endParaRPr lang="en-US" sz="2000" dirty="0">
              <a:solidFill>
                <a:schemeClr val="bg1"/>
              </a:solidFill>
              <a:effectLst/>
              <a:latin typeface="Arial MT"/>
              <a:ea typeface="Arial MT"/>
              <a:cs typeface="Arial MT"/>
            </a:endParaRPr>
          </a:p>
          <a:p>
            <a:pPr marL="0" marR="0">
              <a:spcBef>
                <a:spcPts val="0"/>
              </a:spcBef>
              <a:spcAft>
                <a:spcPts val="0"/>
              </a:spcAft>
            </a:pPr>
            <a:r>
              <a:rPr lang="en-US" sz="2000" b="1" dirty="0">
                <a:solidFill>
                  <a:schemeClr val="bg1"/>
                </a:solidFill>
                <a:effectLst/>
                <a:latin typeface="Times New Roman" panose="02020603050405020304" pitchFamily="18" charset="0"/>
                <a:ea typeface="Arial MT"/>
                <a:cs typeface="Arial MT"/>
              </a:rPr>
              <a:t>&lt;type&gt; &lt;identifier&gt; := &lt;</a:t>
            </a:r>
            <a:r>
              <a:rPr lang="en-US" sz="2000" b="1" dirty="0" err="1">
                <a:solidFill>
                  <a:schemeClr val="bg1"/>
                </a:solidFill>
                <a:effectLst/>
                <a:latin typeface="Times New Roman" panose="02020603050405020304" pitchFamily="18" charset="0"/>
                <a:ea typeface="Arial MT"/>
                <a:cs typeface="Arial MT"/>
              </a:rPr>
              <a:t>init</a:t>
            </a:r>
            <a:r>
              <a:rPr lang="en-US" sz="2000" b="1" dirty="0">
                <a:solidFill>
                  <a:schemeClr val="bg1"/>
                </a:solidFill>
                <a:effectLst/>
                <a:latin typeface="Times New Roman" panose="02020603050405020304" pitchFamily="18" charset="0"/>
                <a:ea typeface="Arial MT"/>
                <a:cs typeface="Arial MT"/>
              </a:rPr>
              <a:t>&gt;</a:t>
            </a:r>
            <a:endParaRPr lang="en-US" sz="2000" dirty="0">
              <a:solidFill>
                <a:schemeClr val="bg1"/>
              </a:solidFill>
              <a:effectLst/>
              <a:latin typeface="Arial MT"/>
              <a:ea typeface="Arial MT"/>
              <a:cs typeface="Arial MT"/>
            </a:endParaRPr>
          </a:p>
          <a:p>
            <a:pPr marL="0" marR="0">
              <a:spcBef>
                <a:spcPts val="0"/>
              </a:spcBef>
              <a:spcAft>
                <a:spcPts val="0"/>
              </a:spcAft>
            </a:pPr>
            <a:r>
              <a:rPr lang="en-US" sz="2000" b="1" dirty="0">
                <a:solidFill>
                  <a:schemeClr val="bg1"/>
                </a:solidFill>
                <a:effectLst/>
                <a:latin typeface="Times New Roman" panose="02020603050405020304" pitchFamily="18" charset="0"/>
                <a:ea typeface="Arial MT"/>
                <a:cs typeface="Arial MT"/>
              </a:rPr>
              <a:t> </a:t>
            </a:r>
            <a:endParaRPr lang="en-US" sz="2000" dirty="0">
              <a:solidFill>
                <a:schemeClr val="bg1"/>
              </a:solidFill>
              <a:effectLst/>
              <a:latin typeface="Arial MT"/>
              <a:ea typeface="Arial MT"/>
              <a:cs typeface="Arial MT"/>
            </a:endParaRPr>
          </a:p>
          <a:p>
            <a:pPr marL="0" marR="0">
              <a:spcBef>
                <a:spcPts val="0"/>
              </a:spcBef>
              <a:spcAft>
                <a:spcPts val="0"/>
              </a:spcAft>
            </a:pPr>
            <a:r>
              <a:rPr lang="en-US" sz="2000" b="1" dirty="0">
                <a:solidFill>
                  <a:schemeClr val="bg1"/>
                </a:solidFill>
                <a:effectLst/>
                <a:latin typeface="Times New Roman" panose="02020603050405020304" pitchFamily="18" charset="0"/>
                <a:ea typeface="Arial MT"/>
                <a:cs typeface="Arial MT"/>
              </a:rPr>
              <a:t>// example</a:t>
            </a:r>
            <a:endParaRPr lang="en-US" sz="2000" dirty="0">
              <a:solidFill>
                <a:schemeClr val="bg1"/>
              </a:solidFill>
              <a:effectLst/>
              <a:latin typeface="Arial MT"/>
              <a:ea typeface="Arial MT"/>
              <a:cs typeface="Arial MT"/>
            </a:endParaRPr>
          </a:p>
          <a:p>
            <a:r>
              <a:rPr lang="en-US" sz="2000" b="1" kern="0" dirty="0">
                <a:solidFill>
                  <a:schemeClr val="bg1"/>
                </a:solidFill>
                <a:effectLst/>
                <a:latin typeface="Times New Roman" panose="02020603050405020304" pitchFamily="18" charset="0"/>
                <a:ea typeface="Arial MT"/>
              </a:rPr>
              <a:t>Str city := “Jeddah”</a:t>
            </a:r>
          </a:p>
        </p:txBody>
      </p:sp>
      <p:grpSp>
        <p:nvGrpSpPr>
          <p:cNvPr id="10" name="Group 9">
            <a:extLst>
              <a:ext uri="{FF2B5EF4-FFF2-40B4-BE49-F238E27FC236}">
                <a16:creationId xmlns:a16="http://schemas.microsoft.com/office/drawing/2014/main" id="{05A2715C-818E-7388-8FA9-1AEBF3FC1DF6}"/>
              </a:ext>
            </a:extLst>
          </p:cNvPr>
          <p:cNvGrpSpPr/>
          <p:nvPr/>
        </p:nvGrpSpPr>
        <p:grpSpPr>
          <a:xfrm>
            <a:off x="-1745554" y="2528573"/>
            <a:ext cx="1647824" cy="259127"/>
            <a:chOff x="2369955" y="2177086"/>
            <a:chExt cx="1647824" cy="259127"/>
          </a:xfrm>
        </p:grpSpPr>
        <p:sp>
          <p:nvSpPr>
            <p:cNvPr id="11" name="Rectangle: Rounded Corners 10">
              <a:extLst>
                <a:ext uri="{FF2B5EF4-FFF2-40B4-BE49-F238E27FC236}">
                  <a16:creationId xmlns:a16="http://schemas.microsoft.com/office/drawing/2014/main" id="{A3C9095B-1126-A4DE-FBE7-2BB26238EC3C}"/>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hlinkClick r:id="rId4" action="ppaction://hlinksldjump"/>
              <a:extLst>
                <a:ext uri="{FF2B5EF4-FFF2-40B4-BE49-F238E27FC236}">
                  <a16:creationId xmlns:a16="http://schemas.microsoft.com/office/drawing/2014/main" id="{FD210F96-2A26-11E2-A6FE-4895B6F61BD3}"/>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B6C6FA64-EAEA-17B7-691F-B66C10DC79C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EE6345FB-1A99-F46D-DA2F-7C9300B647E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875E7C15-F32A-7481-B0AF-32E93419768E}"/>
              </a:ext>
            </a:extLst>
          </p:cNvPr>
          <p:cNvGrpSpPr/>
          <p:nvPr/>
        </p:nvGrpSpPr>
        <p:grpSpPr>
          <a:xfrm>
            <a:off x="-1745554" y="2866369"/>
            <a:ext cx="1647824" cy="259127"/>
            <a:chOff x="2369955" y="2516398"/>
            <a:chExt cx="1647824" cy="259127"/>
          </a:xfrm>
        </p:grpSpPr>
        <p:sp>
          <p:nvSpPr>
            <p:cNvPr id="18" name="Rectangle: Rounded Corners 17">
              <a:extLst>
                <a:ext uri="{FF2B5EF4-FFF2-40B4-BE49-F238E27FC236}">
                  <a16:creationId xmlns:a16="http://schemas.microsoft.com/office/drawing/2014/main" id="{FCB69221-DD17-B2DC-0709-519A87CFF7C3}"/>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0CB48E96-C4AE-35D6-FF4C-8964585AF89F}"/>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Rounded Corners 21">
              <a:extLst>
                <a:ext uri="{FF2B5EF4-FFF2-40B4-BE49-F238E27FC236}">
                  <a16:creationId xmlns:a16="http://schemas.microsoft.com/office/drawing/2014/main" id="{7110C4BB-7D4F-8E81-CAC8-DCC6C783F30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DCB2A51D-C35B-47F2-BDD4-59E7BD552331}"/>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4" name="Group 23">
            <a:extLst>
              <a:ext uri="{FF2B5EF4-FFF2-40B4-BE49-F238E27FC236}">
                <a16:creationId xmlns:a16="http://schemas.microsoft.com/office/drawing/2014/main" id="{85688C70-5C51-5226-294F-295D7DCE3355}"/>
              </a:ext>
            </a:extLst>
          </p:cNvPr>
          <p:cNvGrpSpPr/>
          <p:nvPr/>
        </p:nvGrpSpPr>
        <p:grpSpPr>
          <a:xfrm>
            <a:off x="51496" y="3204165"/>
            <a:ext cx="1647824" cy="259127"/>
            <a:chOff x="2369955" y="2857079"/>
            <a:chExt cx="1647824" cy="259127"/>
          </a:xfrm>
        </p:grpSpPr>
        <p:sp>
          <p:nvSpPr>
            <p:cNvPr id="25" name="Rectangle: Rounded Corners 24">
              <a:extLst>
                <a:ext uri="{FF2B5EF4-FFF2-40B4-BE49-F238E27FC236}">
                  <a16:creationId xmlns:a16="http://schemas.microsoft.com/office/drawing/2014/main" id="{778687E4-269E-F750-1483-61BE532101C7}"/>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84FC8D51-3281-F484-353B-19E682FD8B12}"/>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EE127DAF-97FD-E651-57F1-58E47CAE5F5F}"/>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8" name="Rectangle: Rounded Corners 27">
              <a:extLst>
                <a:ext uri="{FF2B5EF4-FFF2-40B4-BE49-F238E27FC236}">
                  <a16:creationId xmlns:a16="http://schemas.microsoft.com/office/drawing/2014/main" id="{1C9A6301-120F-C893-6E37-996A7145414A}"/>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3864CA8C-01D1-6F1A-1AD2-035EAF0383CD}"/>
              </a:ext>
            </a:extLst>
          </p:cNvPr>
          <p:cNvGrpSpPr/>
          <p:nvPr/>
        </p:nvGrpSpPr>
        <p:grpSpPr>
          <a:xfrm>
            <a:off x="-1745554" y="3541961"/>
            <a:ext cx="1647824" cy="259127"/>
            <a:chOff x="2369955" y="3195922"/>
            <a:chExt cx="1647824" cy="259127"/>
          </a:xfrm>
        </p:grpSpPr>
        <p:sp>
          <p:nvSpPr>
            <p:cNvPr id="30" name="Rectangle: Rounded Corners 29">
              <a:extLst>
                <a:ext uri="{FF2B5EF4-FFF2-40B4-BE49-F238E27FC236}">
                  <a16:creationId xmlns:a16="http://schemas.microsoft.com/office/drawing/2014/main" id="{C3C17DF2-6FC5-941E-E5FF-506407CBC49C}"/>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5706148D-3F4C-34F0-6C05-F9D5035BFC92}"/>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59081F5D-0184-91C1-9E58-56C9B5A7A93C}"/>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3" name="Rectangle: Rounded Corners 32">
              <a:extLst>
                <a:ext uri="{FF2B5EF4-FFF2-40B4-BE49-F238E27FC236}">
                  <a16:creationId xmlns:a16="http://schemas.microsoft.com/office/drawing/2014/main" id="{13C2043F-59E9-E4FE-47FB-73BD9CC0630E}"/>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B0CB8426-5C54-E322-3D64-21F1F12D068B}"/>
              </a:ext>
            </a:extLst>
          </p:cNvPr>
          <p:cNvGrpSpPr/>
          <p:nvPr/>
        </p:nvGrpSpPr>
        <p:grpSpPr>
          <a:xfrm>
            <a:off x="-1745554" y="3879757"/>
            <a:ext cx="1647824" cy="259127"/>
            <a:chOff x="2369955" y="3535183"/>
            <a:chExt cx="1647824" cy="259127"/>
          </a:xfrm>
        </p:grpSpPr>
        <p:sp>
          <p:nvSpPr>
            <p:cNvPr id="35" name="Rectangle: Rounded Corners 34">
              <a:extLst>
                <a:ext uri="{FF2B5EF4-FFF2-40B4-BE49-F238E27FC236}">
                  <a16:creationId xmlns:a16="http://schemas.microsoft.com/office/drawing/2014/main" id="{0B162AD8-DEBB-2AC0-09F3-41FF908FE15E}"/>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6E396137-32BE-25D4-7A4A-1566322D7735}"/>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491396BD-71F5-BA55-D62A-380C42FAA802}"/>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8" name="Rectangle: Rounded Corners 37">
              <a:extLst>
                <a:ext uri="{FF2B5EF4-FFF2-40B4-BE49-F238E27FC236}">
                  <a16:creationId xmlns:a16="http://schemas.microsoft.com/office/drawing/2014/main" id="{56D4E617-E3CB-4FAD-8CB8-48C993F46CAC}"/>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83851217-6A29-93E6-4AF4-FE1CFBBADA47}"/>
              </a:ext>
            </a:extLst>
          </p:cNvPr>
          <p:cNvGrpSpPr/>
          <p:nvPr/>
        </p:nvGrpSpPr>
        <p:grpSpPr>
          <a:xfrm>
            <a:off x="-1745554" y="4217553"/>
            <a:ext cx="1647824" cy="259127"/>
            <a:chOff x="2369955" y="3874489"/>
            <a:chExt cx="1647824" cy="259127"/>
          </a:xfrm>
        </p:grpSpPr>
        <p:sp>
          <p:nvSpPr>
            <p:cNvPr id="40" name="Rectangle: Rounded Corners 39">
              <a:extLst>
                <a:ext uri="{FF2B5EF4-FFF2-40B4-BE49-F238E27FC236}">
                  <a16:creationId xmlns:a16="http://schemas.microsoft.com/office/drawing/2014/main" id="{DCA222B1-BFA2-D9ED-1903-746656965ECF}"/>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88C39E81-35F4-6F2D-510A-B3E204524B2B}"/>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8D62471B-7106-D87E-BF69-5454FC5537A4}"/>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3" name="Rectangle: Rounded Corners 42">
              <a:extLst>
                <a:ext uri="{FF2B5EF4-FFF2-40B4-BE49-F238E27FC236}">
                  <a16:creationId xmlns:a16="http://schemas.microsoft.com/office/drawing/2014/main" id="{AEB532EA-EC75-97A9-3C11-D92E5A073A44}"/>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36070851-A642-2E5F-A17B-9052C18BF59A}"/>
              </a:ext>
            </a:extLst>
          </p:cNvPr>
          <p:cNvGrpSpPr/>
          <p:nvPr/>
        </p:nvGrpSpPr>
        <p:grpSpPr>
          <a:xfrm>
            <a:off x="-1745554" y="4555349"/>
            <a:ext cx="1647824" cy="259127"/>
            <a:chOff x="2369955" y="4214916"/>
            <a:chExt cx="1647824" cy="259127"/>
          </a:xfrm>
        </p:grpSpPr>
        <p:sp>
          <p:nvSpPr>
            <p:cNvPr id="45" name="Rectangle: Rounded Corners 44">
              <a:extLst>
                <a:ext uri="{FF2B5EF4-FFF2-40B4-BE49-F238E27FC236}">
                  <a16:creationId xmlns:a16="http://schemas.microsoft.com/office/drawing/2014/main" id="{A80E5FAA-CBCB-37C3-A9D4-55851D007482}"/>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8D191F12-6B40-257B-1A44-CD2474491E7B}"/>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7" name="Graphic 46">
              <a:extLst>
                <a:ext uri="{FF2B5EF4-FFF2-40B4-BE49-F238E27FC236}">
                  <a16:creationId xmlns:a16="http://schemas.microsoft.com/office/drawing/2014/main" id="{0974F9B5-664C-E209-5985-119C65954552}"/>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8" name="Rectangle: Rounded Corners 47">
              <a:extLst>
                <a:ext uri="{FF2B5EF4-FFF2-40B4-BE49-F238E27FC236}">
                  <a16:creationId xmlns:a16="http://schemas.microsoft.com/office/drawing/2014/main" id="{45331489-86EE-6B1F-8CDE-FAD806BB27AF}"/>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Group 48">
            <a:extLst>
              <a:ext uri="{FF2B5EF4-FFF2-40B4-BE49-F238E27FC236}">
                <a16:creationId xmlns:a16="http://schemas.microsoft.com/office/drawing/2014/main" id="{A83E2BBC-3612-DCEC-CC25-60C64CECF331}"/>
              </a:ext>
            </a:extLst>
          </p:cNvPr>
          <p:cNvGrpSpPr/>
          <p:nvPr/>
        </p:nvGrpSpPr>
        <p:grpSpPr>
          <a:xfrm>
            <a:off x="-1745554" y="1852981"/>
            <a:ext cx="1647824" cy="259127"/>
            <a:chOff x="2369955" y="1498262"/>
            <a:chExt cx="1647824" cy="259127"/>
          </a:xfrm>
        </p:grpSpPr>
        <p:sp>
          <p:nvSpPr>
            <p:cNvPr id="50" name="Rectangle: Rounded Corners 49">
              <a:extLst>
                <a:ext uri="{FF2B5EF4-FFF2-40B4-BE49-F238E27FC236}">
                  <a16:creationId xmlns:a16="http://schemas.microsoft.com/office/drawing/2014/main" id="{B2F30F1F-CE78-6675-2AD5-AD46BF473131}"/>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AF7405C7-EBB8-1978-11AA-EE37A62ECCED}"/>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2" name="Rectangle: Rounded Corners 51">
              <a:extLst>
                <a:ext uri="{FF2B5EF4-FFF2-40B4-BE49-F238E27FC236}">
                  <a16:creationId xmlns:a16="http://schemas.microsoft.com/office/drawing/2014/main" id="{0958AA45-C49A-505B-5A3E-73D872D41A99}"/>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8B9D2BA6-1D3D-2ABA-2408-BDA138CBEE81}"/>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4" name="Group 53">
            <a:extLst>
              <a:ext uri="{FF2B5EF4-FFF2-40B4-BE49-F238E27FC236}">
                <a16:creationId xmlns:a16="http://schemas.microsoft.com/office/drawing/2014/main" id="{96A03110-2D42-4B51-C598-353D1EC69A7C}"/>
              </a:ext>
            </a:extLst>
          </p:cNvPr>
          <p:cNvGrpSpPr/>
          <p:nvPr/>
        </p:nvGrpSpPr>
        <p:grpSpPr>
          <a:xfrm>
            <a:off x="-1745554" y="2190777"/>
            <a:ext cx="1647824" cy="259127"/>
            <a:chOff x="2369955" y="1835564"/>
            <a:chExt cx="1647824" cy="259127"/>
          </a:xfrm>
        </p:grpSpPr>
        <p:sp>
          <p:nvSpPr>
            <p:cNvPr id="55" name="Rectangle: Rounded Corners 54">
              <a:extLst>
                <a:ext uri="{FF2B5EF4-FFF2-40B4-BE49-F238E27FC236}">
                  <a16:creationId xmlns:a16="http://schemas.microsoft.com/office/drawing/2014/main" id="{3332962E-B2D0-0796-3410-55FAEE45415B}"/>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13445531-0045-7D32-F0B1-26CBFC5E30FA}"/>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Rounded Corners 56">
              <a:extLst>
                <a:ext uri="{FF2B5EF4-FFF2-40B4-BE49-F238E27FC236}">
                  <a16:creationId xmlns:a16="http://schemas.microsoft.com/office/drawing/2014/main" id="{F9B044E2-E4BD-99BB-A17F-155A1A55CB85}"/>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8" name="Graphic 57">
              <a:extLst>
                <a:ext uri="{FF2B5EF4-FFF2-40B4-BE49-F238E27FC236}">
                  <a16:creationId xmlns:a16="http://schemas.microsoft.com/office/drawing/2014/main" id="{A051CADE-EC62-5256-143F-BFED4BB67198}"/>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9" name="Group 58">
            <a:extLst>
              <a:ext uri="{FF2B5EF4-FFF2-40B4-BE49-F238E27FC236}">
                <a16:creationId xmlns:a16="http://schemas.microsoft.com/office/drawing/2014/main" id="{D32E8895-1C46-C526-54DA-87814307A2C9}"/>
              </a:ext>
            </a:extLst>
          </p:cNvPr>
          <p:cNvGrpSpPr/>
          <p:nvPr/>
        </p:nvGrpSpPr>
        <p:grpSpPr>
          <a:xfrm>
            <a:off x="-1745554" y="1515185"/>
            <a:ext cx="866958" cy="259127"/>
            <a:chOff x="2369955" y="1174903"/>
            <a:chExt cx="866958" cy="259127"/>
          </a:xfrm>
        </p:grpSpPr>
        <p:sp>
          <p:nvSpPr>
            <p:cNvPr id="60" name="Rectangle: Rounded Corners 59">
              <a:extLst>
                <a:ext uri="{FF2B5EF4-FFF2-40B4-BE49-F238E27FC236}">
                  <a16:creationId xmlns:a16="http://schemas.microsoft.com/office/drawing/2014/main" id="{3A4C5291-FAC5-FA98-FC82-1DF823E1B1AC}"/>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1" name="TextBox 60">
              <a:extLst>
                <a:ext uri="{FF2B5EF4-FFF2-40B4-BE49-F238E27FC236}">
                  <a16:creationId xmlns:a16="http://schemas.microsoft.com/office/drawing/2014/main" id="{0ED3B783-4BF0-E0C2-1CBB-FD218703F791}"/>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2" name="Graphic 61">
              <a:extLst>
                <a:ext uri="{FF2B5EF4-FFF2-40B4-BE49-F238E27FC236}">
                  <a16:creationId xmlns:a16="http://schemas.microsoft.com/office/drawing/2014/main" id="{1723BE37-CBBD-793C-2117-420283D090F6}"/>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2217573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grpSp>
        <p:nvGrpSpPr>
          <p:cNvPr id="10" name="Group 9">
            <a:extLst>
              <a:ext uri="{FF2B5EF4-FFF2-40B4-BE49-F238E27FC236}">
                <a16:creationId xmlns:a16="http://schemas.microsoft.com/office/drawing/2014/main" id="{05A2715C-818E-7388-8FA9-1AEBF3FC1DF6}"/>
              </a:ext>
            </a:extLst>
          </p:cNvPr>
          <p:cNvGrpSpPr/>
          <p:nvPr/>
        </p:nvGrpSpPr>
        <p:grpSpPr>
          <a:xfrm>
            <a:off x="-1745554" y="2528573"/>
            <a:ext cx="1647824" cy="259127"/>
            <a:chOff x="2369955" y="2177086"/>
            <a:chExt cx="1647824" cy="259127"/>
          </a:xfrm>
        </p:grpSpPr>
        <p:sp>
          <p:nvSpPr>
            <p:cNvPr id="11" name="Rectangle: Rounded Corners 10">
              <a:extLst>
                <a:ext uri="{FF2B5EF4-FFF2-40B4-BE49-F238E27FC236}">
                  <a16:creationId xmlns:a16="http://schemas.microsoft.com/office/drawing/2014/main" id="{A3C9095B-1126-A4DE-FBE7-2BB26238EC3C}"/>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hlinkClick r:id="rId4" action="ppaction://hlinksldjump"/>
              <a:extLst>
                <a:ext uri="{FF2B5EF4-FFF2-40B4-BE49-F238E27FC236}">
                  <a16:creationId xmlns:a16="http://schemas.microsoft.com/office/drawing/2014/main" id="{FD210F96-2A26-11E2-A6FE-4895B6F61BD3}"/>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B6C6FA64-EAEA-17B7-691F-B66C10DC79C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EE6345FB-1A99-F46D-DA2F-7C9300B647E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875E7C15-F32A-7481-B0AF-32E93419768E}"/>
              </a:ext>
            </a:extLst>
          </p:cNvPr>
          <p:cNvGrpSpPr/>
          <p:nvPr/>
        </p:nvGrpSpPr>
        <p:grpSpPr>
          <a:xfrm>
            <a:off x="-1745554" y="2866369"/>
            <a:ext cx="1647824" cy="259127"/>
            <a:chOff x="2369955" y="2516398"/>
            <a:chExt cx="1647824" cy="259127"/>
          </a:xfrm>
        </p:grpSpPr>
        <p:sp>
          <p:nvSpPr>
            <p:cNvPr id="18" name="Rectangle: Rounded Corners 17">
              <a:extLst>
                <a:ext uri="{FF2B5EF4-FFF2-40B4-BE49-F238E27FC236}">
                  <a16:creationId xmlns:a16="http://schemas.microsoft.com/office/drawing/2014/main" id="{FCB69221-DD17-B2DC-0709-519A87CFF7C3}"/>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0CB48E96-C4AE-35D6-FF4C-8964585AF89F}"/>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Rounded Corners 21">
              <a:extLst>
                <a:ext uri="{FF2B5EF4-FFF2-40B4-BE49-F238E27FC236}">
                  <a16:creationId xmlns:a16="http://schemas.microsoft.com/office/drawing/2014/main" id="{7110C4BB-7D4F-8E81-CAC8-DCC6C783F30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DCB2A51D-C35B-47F2-BDD4-59E7BD552331}"/>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4" name="Group 23">
            <a:extLst>
              <a:ext uri="{FF2B5EF4-FFF2-40B4-BE49-F238E27FC236}">
                <a16:creationId xmlns:a16="http://schemas.microsoft.com/office/drawing/2014/main" id="{85688C70-5C51-5226-294F-295D7DCE3355}"/>
              </a:ext>
            </a:extLst>
          </p:cNvPr>
          <p:cNvGrpSpPr/>
          <p:nvPr/>
        </p:nvGrpSpPr>
        <p:grpSpPr>
          <a:xfrm>
            <a:off x="51496" y="3204165"/>
            <a:ext cx="1647824" cy="259127"/>
            <a:chOff x="2369955" y="2857079"/>
            <a:chExt cx="1647824" cy="259127"/>
          </a:xfrm>
        </p:grpSpPr>
        <p:sp>
          <p:nvSpPr>
            <p:cNvPr id="25" name="Rectangle: Rounded Corners 24">
              <a:extLst>
                <a:ext uri="{FF2B5EF4-FFF2-40B4-BE49-F238E27FC236}">
                  <a16:creationId xmlns:a16="http://schemas.microsoft.com/office/drawing/2014/main" id="{778687E4-269E-F750-1483-61BE532101C7}"/>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84FC8D51-3281-F484-353B-19E682FD8B12}"/>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EE127DAF-97FD-E651-57F1-58E47CAE5F5F}"/>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8" name="Rectangle: Rounded Corners 27">
              <a:extLst>
                <a:ext uri="{FF2B5EF4-FFF2-40B4-BE49-F238E27FC236}">
                  <a16:creationId xmlns:a16="http://schemas.microsoft.com/office/drawing/2014/main" id="{1C9A6301-120F-C893-6E37-996A7145414A}"/>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3864CA8C-01D1-6F1A-1AD2-035EAF0383CD}"/>
              </a:ext>
            </a:extLst>
          </p:cNvPr>
          <p:cNvGrpSpPr/>
          <p:nvPr/>
        </p:nvGrpSpPr>
        <p:grpSpPr>
          <a:xfrm>
            <a:off x="-1745554" y="3541961"/>
            <a:ext cx="1647824" cy="259127"/>
            <a:chOff x="2369955" y="3195922"/>
            <a:chExt cx="1647824" cy="259127"/>
          </a:xfrm>
        </p:grpSpPr>
        <p:sp>
          <p:nvSpPr>
            <p:cNvPr id="30" name="Rectangle: Rounded Corners 29">
              <a:extLst>
                <a:ext uri="{FF2B5EF4-FFF2-40B4-BE49-F238E27FC236}">
                  <a16:creationId xmlns:a16="http://schemas.microsoft.com/office/drawing/2014/main" id="{C3C17DF2-6FC5-941E-E5FF-506407CBC49C}"/>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5706148D-3F4C-34F0-6C05-F9D5035BFC92}"/>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59081F5D-0184-91C1-9E58-56C9B5A7A93C}"/>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3" name="Rectangle: Rounded Corners 32">
              <a:extLst>
                <a:ext uri="{FF2B5EF4-FFF2-40B4-BE49-F238E27FC236}">
                  <a16:creationId xmlns:a16="http://schemas.microsoft.com/office/drawing/2014/main" id="{13C2043F-59E9-E4FE-47FB-73BD9CC0630E}"/>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B0CB8426-5C54-E322-3D64-21F1F12D068B}"/>
              </a:ext>
            </a:extLst>
          </p:cNvPr>
          <p:cNvGrpSpPr/>
          <p:nvPr/>
        </p:nvGrpSpPr>
        <p:grpSpPr>
          <a:xfrm>
            <a:off x="-1745554" y="3879757"/>
            <a:ext cx="1647824" cy="259127"/>
            <a:chOff x="2369955" y="3535183"/>
            <a:chExt cx="1647824" cy="259127"/>
          </a:xfrm>
        </p:grpSpPr>
        <p:sp>
          <p:nvSpPr>
            <p:cNvPr id="35" name="Rectangle: Rounded Corners 34">
              <a:extLst>
                <a:ext uri="{FF2B5EF4-FFF2-40B4-BE49-F238E27FC236}">
                  <a16:creationId xmlns:a16="http://schemas.microsoft.com/office/drawing/2014/main" id="{0B162AD8-DEBB-2AC0-09F3-41FF908FE15E}"/>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6E396137-32BE-25D4-7A4A-1566322D7735}"/>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491396BD-71F5-BA55-D62A-380C42FAA802}"/>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8" name="Rectangle: Rounded Corners 37">
              <a:extLst>
                <a:ext uri="{FF2B5EF4-FFF2-40B4-BE49-F238E27FC236}">
                  <a16:creationId xmlns:a16="http://schemas.microsoft.com/office/drawing/2014/main" id="{56D4E617-E3CB-4FAD-8CB8-48C993F46CAC}"/>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83851217-6A29-93E6-4AF4-FE1CFBBADA47}"/>
              </a:ext>
            </a:extLst>
          </p:cNvPr>
          <p:cNvGrpSpPr/>
          <p:nvPr/>
        </p:nvGrpSpPr>
        <p:grpSpPr>
          <a:xfrm>
            <a:off x="-1745554" y="4217553"/>
            <a:ext cx="1647824" cy="259127"/>
            <a:chOff x="2369955" y="3874489"/>
            <a:chExt cx="1647824" cy="259127"/>
          </a:xfrm>
        </p:grpSpPr>
        <p:sp>
          <p:nvSpPr>
            <p:cNvPr id="40" name="Rectangle: Rounded Corners 39">
              <a:extLst>
                <a:ext uri="{FF2B5EF4-FFF2-40B4-BE49-F238E27FC236}">
                  <a16:creationId xmlns:a16="http://schemas.microsoft.com/office/drawing/2014/main" id="{DCA222B1-BFA2-D9ED-1903-746656965ECF}"/>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88C39E81-35F4-6F2D-510A-B3E204524B2B}"/>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8D62471B-7106-D87E-BF69-5454FC5537A4}"/>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3" name="Rectangle: Rounded Corners 42">
              <a:extLst>
                <a:ext uri="{FF2B5EF4-FFF2-40B4-BE49-F238E27FC236}">
                  <a16:creationId xmlns:a16="http://schemas.microsoft.com/office/drawing/2014/main" id="{AEB532EA-EC75-97A9-3C11-D92E5A073A44}"/>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36070851-A642-2E5F-A17B-9052C18BF59A}"/>
              </a:ext>
            </a:extLst>
          </p:cNvPr>
          <p:cNvGrpSpPr/>
          <p:nvPr/>
        </p:nvGrpSpPr>
        <p:grpSpPr>
          <a:xfrm>
            <a:off x="-1745554" y="4555349"/>
            <a:ext cx="1647824" cy="259127"/>
            <a:chOff x="2369955" y="4214916"/>
            <a:chExt cx="1647824" cy="259127"/>
          </a:xfrm>
        </p:grpSpPr>
        <p:sp>
          <p:nvSpPr>
            <p:cNvPr id="45" name="Rectangle: Rounded Corners 44">
              <a:extLst>
                <a:ext uri="{FF2B5EF4-FFF2-40B4-BE49-F238E27FC236}">
                  <a16:creationId xmlns:a16="http://schemas.microsoft.com/office/drawing/2014/main" id="{A80E5FAA-CBCB-37C3-A9D4-55851D007482}"/>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8D191F12-6B40-257B-1A44-CD2474491E7B}"/>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7" name="Graphic 46">
              <a:extLst>
                <a:ext uri="{FF2B5EF4-FFF2-40B4-BE49-F238E27FC236}">
                  <a16:creationId xmlns:a16="http://schemas.microsoft.com/office/drawing/2014/main" id="{0974F9B5-664C-E209-5985-119C65954552}"/>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8" name="Rectangle: Rounded Corners 47">
              <a:extLst>
                <a:ext uri="{FF2B5EF4-FFF2-40B4-BE49-F238E27FC236}">
                  <a16:creationId xmlns:a16="http://schemas.microsoft.com/office/drawing/2014/main" id="{45331489-86EE-6B1F-8CDE-FAD806BB27AF}"/>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Group 48">
            <a:extLst>
              <a:ext uri="{FF2B5EF4-FFF2-40B4-BE49-F238E27FC236}">
                <a16:creationId xmlns:a16="http://schemas.microsoft.com/office/drawing/2014/main" id="{A83E2BBC-3612-DCEC-CC25-60C64CECF331}"/>
              </a:ext>
            </a:extLst>
          </p:cNvPr>
          <p:cNvGrpSpPr/>
          <p:nvPr/>
        </p:nvGrpSpPr>
        <p:grpSpPr>
          <a:xfrm>
            <a:off x="-1745554" y="1852981"/>
            <a:ext cx="1647824" cy="259127"/>
            <a:chOff x="2369955" y="1498262"/>
            <a:chExt cx="1647824" cy="259127"/>
          </a:xfrm>
        </p:grpSpPr>
        <p:sp>
          <p:nvSpPr>
            <p:cNvPr id="50" name="Rectangle: Rounded Corners 49">
              <a:extLst>
                <a:ext uri="{FF2B5EF4-FFF2-40B4-BE49-F238E27FC236}">
                  <a16:creationId xmlns:a16="http://schemas.microsoft.com/office/drawing/2014/main" id="{B2F30F1F-CE78-6675-2AD5-AD46BF473131}"/>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AF7405C7-EBB8-1978-11AA-EE37A62ECCED}"/>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2" name="Rectangle: Rounded Corners 51">
              <a:extLst>
                <a:ext uri="{FF2B5EF4-FFF2-40B4-BE49-F238E27FC236}">
                  <a16:creationId xmlns:a16="http://schemas.microsoft.com/office/drawing/2014/main" id="{0958AA45-C49A-505B-5A3E-73D872D41A99}"/>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8B9D2BA6-1D3D-2ABA-2408-BDA138CBEE81}"/>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4" name="Group 53">
            <a:extLst>
              <a:ext uri="{FF2B5EF4-FFF2-40B4-BE49-F238E27FC236}">
                <a16:creationId xmlns:a16="http://schemas.microsoft.com/office/drawing/2014/main" id="{96A03110-2D42-4B51-C598-353D1EC69A7C}"/>
              </a:ext>
            </a:extLst>
          </p:cNvPr>
          <p:cNvGrpSpPr/>
          <p:nvPr/>
        </p:nvGrpSpPr>
        <p:grpSpPr>
          <a:xfrm>
            <a:off x="-1745554" y="2190777"/>
            <a:ext cx="1647824" cy="259127"/>
            <a:chOff x="2369955" y="1835564"/>
            <a:chExt cx="1647824" cy="259127"/>
          </a:xfrm>
        </p:grpSpPr>
        <p:sp>
          <p:nvSpPr>
            <p:cNvPr id="55" name="Rectangle: Rounded Corners 54">
              <a:extLst>
                <a:ext uri="{FF2B5EF4-FFF2-40B4-BE49-F238E27FC236}">
                  <a16:creationId xmlns:a16="http://schemas.microsoft.com/office/drawing/2014/main" id="{3332962E-B2D0-0796-3410-55FAEE45415B}"/>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13445531-0045-7D32-F0B1-26CBFC5E30FA}"/>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Rounded Corners 56">
              <a:extLst>
                <a:ext uri="{FF2B5EF4-FFF2-40B4-BE49-F238E27FC236}">
                  <a16:creationId xmlns:a16="http://schemas.microsoft.com/office/drawing/2014/main" id="{F9B044E2-E4BD-99BB-A17F-155A1A55CB85}"/>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8" name="Graphic 57">
              <a:extLst>
                <a:ext uri="{FF2B5EF4-FFF2-40B4-BE49-F238E27FC236}">
                  <a16:creationId xmlns:a16="http://schemas.microsoft.com/office/drawing/2014/main" id="{A051CADE-EC62-5256-143F-BFED4BB67198}"/>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9" name="Group 58">
            <a:extLst>
              <a:ext uri="{FF2B5EF4-FFF2-40B4-BE49-F238E27FC236}">
                <a16:creationId xmlns:a16="http://schemas.microsoft.com/office/drawing/2014/main" id="{D32E8895-1C46-C526-54DA-87814307A2C9}"/>
              </a:ext>
            </a:extLst>
          </p:cNvPr>
          <p:cNvGrpSpPr/>
          <p:nvPr/>
        </p:nvGrpSpPr>
        <p:grpSpPr>
          <a:xfrm>
            <a:off x="-1745554" y="1515185"/>
            <a:ext cx="866958" cy="259127"/>
            <a:chOff x="2369955" y="1174903"/>
            <a:chExt cx="866958" cy="259127"/>
          </a:xfrm>
        </p:grpSpPr>
        <p:sp>
          <p:nvSpPr>
            <p:cNvPr id="60" name="Rectangle: Rounded Corners 59">
              <a:extLst>
                <a:ext uri="{FF2B5EF4-FFF2-40B4-BE49-F238E27FC236}">
                  <a16:creationId xmlns:a16="http://schemas.microsoft.com/office/drawing/2014/main" id="{3A4C5291-FAC5-FA98-FC82-1DF823E1B1AC}"/>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1" name="TextBox 60">
              <a:extLst>
                <a:ext uri="{FF2B5EF4-FFF2-40B4-BE49-F238E27FC236}">
                  <a16:creationId xmlns:a16="http://schemas.microsoft.com/office/drawing/2014/main" id="{0ED3B783-4BF0-E0C2-1CBB-FD218703F791}"/>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2" name="Graphic 61">
              <a:extLst>
                <a:ext uri="{FF2B5EF4-FFF2-40B4-BE49-F238E27FC236}">
                  <a16:creationId xmlns:a16="http://schemas.microsoft.com/office/drawing/2014/main" id="{1723BE37-CBBD-793C-2117-420283D090F6}"/>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
        <p:nvSpPr>
          <p:cNvPr id="2" name="TextBox 1">
            <a:extLst>
              <a:ext uri="{FF2B5EF4-FFF2-40B4-BE49-F238E27FC236}">
                <a16:creationId xmlns:a16="http://schemas.microsoft.com/office/drawing/2014/main" id="{B20FBF6B-F7B6-3C55-40E1-A2C521E2902B}"/>
              </a:ext>
            </a:extLst>
          </p:cNvPr>
          <p:cNvSpPr txBox="1"/>
          <p:nvPr/>
        </p:nvSpPr>
        <p:spPr>
          <a:xfrm>
            <a:off x="2794000" y="1080112"/>
            <a:ext cx="8343900" cy="5355312"/>
          </a:xfrm>
          <a:prstGeom prst="rect">
            <a:avLst/>
          </a:prstGeom>
          <a:noFill/>
        </p:spPr>
        <p:txBody>
          <a:bodyPr wrap="square">
            <a:spAutoFit/>
          </a:bodyPr>
          <a:lstStyle/>
          <a:p>
            <a:r>
              <a:rPr lang="fr-FR" b="1" dirty="0">
                <a:solidFill>
                  <a:schemeClr val="bg1"/>
                </a:solidFill>
              </a:rPr>
              <a:t>&lt;program&gt;              		::= &lt;</a:t>
            </a:r>
            <a:r>
              <a:rPr lang="fr-FR" b="1" dirty="0" err="1">
                <a:solidFill>
                  <a:schemeClr val="bg1"/>
                </a:solidFill>
              </a:rPr>
              <a:t>statement</a:t>
            </a:r>
            <a:r>
              <a:rPr lang="fr-FR" b="1" dirty="0">
                <a:solidFill>
                  <a:schemeClr val="bg1"/>
                </a:solidFill>
              </a:rPr>
              <a:t>&gt;*</a:t>
            </a:r>
          </a:p>
          <a:p>
            <a:endParaRPr lang="fr-FR" b="1" dirty="0">
              <a:solidFill>
                <a:schemeClr val="bg1"/>
              </a:solidFill>
            </a:endParaRPr>
          </a:p>
          <a:p>
            <a:r>
              <a:rPr lang="fr-FR" b="1" dirty="0">
                <a:solidFill>
                  <a:schemeClr val="bg1"/>
                </a:solidFill>
              </a:rPr>
              <a:t>&lt;</a:t>
            </a:r>
            <a:r>
              <a:rPr lang="fr-FR" b="1" dirty="0" err="1">
                <a:solidFill>
                  <a:schemeClr val="bg1"/>
                </a:solidFill>
              </a:rPr>
              <a:t>statement</a:t>
            </a:r>
            <a:r>
              <a:rPr lang="fr-FR" b="1" dirty="0">
                <a:solidFill>
                  <a:schemeClr val="bg1"/>
                </a:solidFill>
              </a:rPr>
              <a:t>&gt;            		::= &lt;</a:t>
            </a:r>
            <a:r>
              <a:rPr lang="fr-FR" b="1" dirty="0" err="1">
                <a:solidFill>
                  <a:schemeClr val="bg1"/>
                </a:solidFill>
              </a:rPr>
              <a:t>variableDeclaration</a:t>
            </a:r>
            <a:r>
              <a:rPr lang="fr-FR" b="1" dirty="0">
                <a:solidFill>
                  <a:schemeClr val="bg1"/>
                </a:solidFill>
              </a:rPr>
              <a:t>&gt;</a:t>
            </a:r>
          </a:p>
          <a:p>
            <a:endParaRPr lang="fr-FR" b="1" dirty="0">
              <a:solidFill>
                <a:schemeClr val="bg1"/>
              </a:solidFill>
            </a:endParaRPr>
          </a:p>
          <a:p>
            <a:r>
              <a:rPr lang="fr-FR" b="1" dirty="0">
                <a:solidFill>
                  <a:schemeClr val="bg1"/>
                </a:solidFill>
              </a:rPr>
              <a:t>&lt;</a:t>
            </a:r>
            <a:r>
              <a:rPr lang="fr-FR" b="1" dirty="0" err="1">
                <a:solidFill>
                  <a:schemeClr val="bg1"/>
                </a:solidFill>
              </a:rPr>
              <a:t>variableDeclaration</a:t>
            </a:r>
            <a:r>
              <a:rPr lang="fr-FR" b="1" dirty="0">
                <a:solidFill>
                  <a:schemeClr val="bg1"/>
                </a:solidFill>
              </a:rPr>
              <a:t>&gt;  	::= (&lt;type&gt; | "auto") &lt;IDENTIFIER&gt; [":=" &lt;expression&gt;]? </a:t>
            </a:r>
          </a:p>
          <a:p>
            <a:endParaRPr lang="fr-FR" b="1" dirty="0">
              <a:solidFill>
                <a:schemeClr val="bg1"/>
              </a:solidFill>
            </a:endParaRPr>
          </a:p>
          <a:p>
            <a:r>
              <a:rPr lang="fr-FR" b="1" dirty="0">
                <a:solidFill>
                  <a:schemeClr val="bg1"/>
                </a:solidFill>
              </a:rPr>
              <a:t>&lt;type&gt;                 		::= &lt;IDENTIFIER&gt;</a:t>
            </a:r>
          </a:p>
          <a:p>
            <a:endParaRPr lang="fr-FR" b="1" dirty="0">
              <a:solidFill>
                <a:schemeClr val="bg1"/>
              </a:solidFill>
            </a:endParaRPr>
          </a:p>
          <a:p>
            <a:r>
              <a:rPr lang="fr-FR" b="1" dirty="0">
                <a:solidFill>
                  <a:schemeClr val="bg1"/>
                </a:solidFill>
              </a:rPr>
              <a:t>&lt;expression&gt;           		::= &lt;additive&gt;</a:t>
            </a:r>
          </a:p>
          <a:p>
            <a:endParaRPr lang="fr-FR" b="1" dirty="0">
              <a:solidFill>
                <a:schemeClr val="bg1"/>
              </a:solidFill>
            </a:endParaRPr>
          </a:p>
          <a:p>
            <a:r>
              <a:rPr lang="fr-FR" b="1" dirty="0">
                <a:solidFill>
                  <a:schemeClr val="bg1"/>
                </a:solidFill>
              </a:rPr>
              <a:t>&lt;additive&gt;             		::= &lt;multiplicative&gt; {("+" | "-") &lt;multiplicative&gt;}</a:t>
            </a:r>
          </a:p>
          <a:p>
            <a:endParaRPr lang="fr-FR" b="1" dirty="0">
              <a:solidFill>
                <a:schemeClr val="bg1"/>
              </a:solidFill>
            </a:endParaRPr>
          </a:p>
          <a:p>
            <a:r>
              <a:rPr lang="fr-FR" b="1" dirty="0">
                <a:solidFill>
                  <a:schemeClr val="bg1"/>
                </a:solidFill>
              </a:rPr>
              <a:t>&lt;multiplicative&gt;       	::= &lt;</a:t>
            </a:r>
            <a:r>
              <a:rPr lang="fr-FR" b="1" dirty="0" err="1">
                <a:solidFill>
                  <a:schemeClr val="bg1"/>
                </a:solidFill>
              </a:rPr>
              <a:t>primary</a:t>
            </a:r>
            <a:r>
              <a:rPr lang="fr-FR" b="1" dirty="0">
                <a:solidFill>
                  <a:schemeClr val="bg1"/>
                </a:solidFill>
              </a:rPr>
              <a:t>&gt; {("*" | "/") &lt;</a:t>
            </a:r>
            <a:r>
              <a:rPr lang="fr-FR" b="1" dirty="0" err="1">
                <a:solidFill>
                  <a:schemeClr val="bg1"/>
                </a:solidFill>
              </a:rPr>
              <a:t>primary</a:t>
            </a:r>
            <a:r>
              <a:rPr lang="fr-FR" b="1" dirty="0">
                <a:solidFill>
                  <a:schemeClr val="bg1"/>
                </a:solidFill>
              </a:rPr>
              <a:t>&gt;}</a:t>
            </a:r>
          </a:p>
          <a:p>
            <a:endParaRPr lang="fr-FR" b="1" dirty="0">
              <a:solidFill>
                <a:schemeClr val="bg1"/>
              </a:solidFill>
            </a:endParaRPr>
          </a:p>
          <a:p>
            <a:r>
              <a:rPr lang="fr-FR" b="1" dirty="0">
                <a:solidFill>
                  <a:schemeClr val="bg1"/>
                </a:solidFill>
              </a:rPr>
              <a:t>&lt;</a:t>
            </a:r>
            <a:r>
              <a:rPr lang="fr-FR" b="1" dirty="0" err="1">
                <a:solidFill>
                  <a:schemeClr val="bg1"/>
                </a:solidFill>
              </a:rPr>
              <a:t>primary</a:t>
            </a:r>
            <a:r>
              <a:rPr lang="fr-FR" b="1" dirty="0">
                <a:solidFill>
                  <a:schemeClr val="bg1"/>
                </a:solidFill>
              </a:rPr>
              <a:t>&gt;             	 	::= &lt;IDENTIFIER&gt; | &lt;INT_LITERAL&gt; | "(" &lt;expression&gt; ")"</a:t>
            </a:r>
          </a:p>
          <a:p>
            <a:endParaRPr lang="fr-FR" b="1" dirty="0">
              <a:solidFill>
                <a:schemeClr val="bg1"/>
              </a:solidFill>
            </a:endParaRPr>
          </a:p>
          <a:p>
            <a:r>
              <a:rPr lang="fr-FR" b="1" dirty="0">
                <a:solidFill>
                  <a:schemeClr val="bg1"/>
                </a:solidFill>
              </a:rPr>
              <a:t>&lt;IDENTIFIER&gt;         	  	::= [a-</a:t>
            </a:r>
            <a:r>
              <a:rPr lang="fr-FR" b="1" dirty="0" err="1">
                <a:solidFill>
                  <a:schemeClr val="bg1"/>
                </a:solidFill>
              </a:rPr>
              <a:t>zA</a:t>
            </a:r>
            <a:r>
              <a:rPr lang="fr-FR" b="1" dirty="0">
                <a:solidFill>
                  <a:schemeClr val="bg1"/>
                </a:solidFill>
              </a:rPr>
              <a:t>-Z_] [a-zA-Z0-9_]*</a:t>
            </a:r>
          </a:p>
          <a:p>
            <a:endParaRPr lang="fr-FR" b="1" dirty="0">
              <a:solidFill>
                <a:schemeClr val="bg1"/>
              </a:solidFill>
            </a:endParaRPr>
          </a:p>
          <a:p>
            <a:r>
              <a:rPr lang="fr-FR" b="1" dirty="0">
                <a:solidFill>
                  <a:schemeClr val="bg1"/>
                </a:solidFill>
              </a:rPr>
              <a:t>&lt;INT_LITERAL&gt;          	::= [0-9]+</a:t>
            </a:r>
          </a:p>
        </p:txBody>
      </p:sp>
    </p:spTree>
    <p:extLst>
      <p:ext uri="{BB962C8B-B14F-4D97-AF65-F5344CB8AC3E}">
        <p14:creationId xmlns:p14="http://schemas.microsoft.com/office/powerpoint/2010/main" val="3334601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3792641744"/>
                  </p:ext>
                </p:extLst>
              </p:nvPr>
            </p:nvGraphicFramePr>
            <p:xfrm>
              <a:off x="9490077" y="4084429"/>
              <a:ext cx="1647823" cy="2202071"/>
            </p:xfrm>
            <a:graphic>
              <a:graphicData uri="http://schemas.microsoft.com/office/drawing/2017/model3d">
                <am3d:model3d r:embed="rId2">
                  <am3d:spPr>
                    <a:xfrm>
                      <a:off x="0" y="0"/>
                      <a:ext cx="1647823" cy="2202071"/>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261594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9490077" y="4084429"/>
                <a:ext cx="1647823" cy="2202071"/>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grpSp>
        <p:nvGrpSpPr>
          <p:cNvPr id="10" name="Group 9">
            <a:extLst>
              <a:ext uri="{FF2B5EF4-FFF2-40B4-BE49-F238E27FC236}">
                <a16:creationId xmlns:a16="http://schemas.microsoft.com/office/drawing/2014/main" id="{05A2715C-818E-7388-8FA9-1AEBF3FC1DF6}"/>
              </a:ext>
            </a:extLst>
          </p:cNvPr>
          <p:cNvGrpSpPr/>
          <p:nvPr/>
        </p:nvGrpSpPr>
        <p:grpSpPr>
          <a:xfrm>
            <a:off x="-1745554" y="2528573"/>
            <a:ext cx="1647824" cy="259127"/>
            <a:chOff x="2369955" y="2177086"/>
            <a:chExt cx="1647824" cy="259127"/>
          </a:xfrm>
        </p:grpSpPr>
        <p:sp>
          <p:nvSpPr>
            <p:cNvPr id="11" name="Rectangle: Rounded Corners 10">
              <a:extLst>
                <a:ext uri="{FF2B5EF4-FFF2-40B4-BE49-F238E27FC236}">
                  <a16:creationId xmlns:a16="http://schemas.microsoft.com/office/drawing/2014/main" id="{A3C9095B-1126-A4DE-FBE7-2BB26238EC3C}"/>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hlinkClick r:id="rId4" action="ppaction://hlinksldjump"/>
              <a:extLst>
                <a:ext uri="{FF2B5EF4-FFF2-40B4-BE49-F238E27FC236}">
                  <a16:creationId xmlns:a16="http://schemas.microsoft.com/office/drawing/2014/main" id="{FD210F96-2A26-11E2-A6FE-4895B6F61BD3}"/>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B6C6FA64-EAEA-17B7-691F-B66C10DC79C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EE6345FB-1A99-F46D-DA2F-7C9300B647E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875E7C15-F32A-7481-B0AF-32E93419768E}"/>
              </a:ext>
            </a:extLst>
          </p:cNvPr>
          <p:cNvGrpSpPr/>
          <p:nvPr/>
        </p:nvGrpSpPr>
        <p:grpSpPr>
          <a:xfrm>
            <a:off x="-1745554" y="2866369"/>
            <a:ext cx="1647824" cy="259127"/>
            <a:chOff x="2369955" y="2516398"/>
            <a:chExt cx="1647824" cy="259127"/>
          </a:xfrm>
        </p:grpSpPr>
        <p:sp>
          <p:nvSpPr>
            <p:cNvPr id="18" name="Rectangle: Rounded Corners 17">
              <a:extLst>
                <a:ext uri="{FF2B5EF4-FFF2-40B4-BE49-F238E27FC236}">
                  <a16:creationId xmlns:a16="http://schemas.microsoft.com/office/drawing/2014/main" id="{FCB69221-DD17-B2DC-0709-519A87CFF7C3}"/>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0CB48E96-C4AE-35D6-FF4C-8964585AF89F}"/>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Rounded Corners 21">
              <a:extLst>
                <a:ext uri="{FF2B5EF4-FFF2-40B4-BE49-F238E27FC236}">
                  <a16:creationId xmlns:a16="http://schemas.microsoft.com/office/drawing/2014/main" id="{7110C4BB-7D4F-8E81-CAC8-DCC6C783F30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DCB2A51D-C35B-47F2-BDD4-59E7BD552331}"/>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4" name="Group 23">
            <a:extLst>
              <a:ext uri="{FF2B5EF4-FFF2-40B4-BE49-F238E27FC236}">
                <a16:creationId xmlns:a16="http://schemas.microsoft.com/office/drawing/2014/main" id="{85688C70-5C51-5226-294F-295D7DCE3355}"/>
              </a:ext>
            </a:extLst>
          </p:cNvPr>
          <p:cNvGrpSpPr/>
          <p:nvPr/>
        </p:nvGrpSpPr>
        <p:grpSpPr>
          <a:xfrm>
            <a:off x="51496" y="3204165"/>
            <a:ext cx="1647824" cy="259127"/>
            <a:chOff x="2369955" y="2857079"/>
            <a:chExt cx="1647824" cy="259127"/>
          </a:xfrm>
        </p:grpSpPr>
        <p:sp>
          <p:nvSpPr>
            <p:cNvPr id="25" name="Rectangle: Rounded Corners 24">
              <a:extLst>
                <a:ext uri="{FF2B5EF4-FFF2-40B4-BE49-F238E27FC236}">
                  <a16:creationId xmlns:a16="http://schemas.microsoft.com/office/drawing/2014/main" id="{778687E4-269E-F750-1483-61BE532101C7}"/>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84FC8D51-3281-F484-353B-19E682FD8B12}"/>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EE127DAF-97FD-E651-57F1-58E47CAE5F5F}"/>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8" name="Rectangle: Rounded Corners 27">
              <a:extLst>
                <a:ext uri="{FF2B5EF4-FFF2-40B4-BE49-F238E27FC236}">
                  <a16:creationId xmlns:a16="http://schemas.microsoft.com/office/drawing/2014/main" id="{1C9A6301-120F-C893-6E37-996A7145414A}"/>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3864CA8C-01D1-6F1A-1AD2-035EAF0383CD}"/>
              </a:ext>
            </a:extLst>
          </p:cNvPr>
          <p:cNvGrpSpPr/>
          <p:nvPr/>
        </p:nvGrpSpPr>
        <p:grpSpPr>
          <a:xfrm>
            <a:off x="-1745554" y="3541961"/>
            <a:ext cx="1647824" cy="259127"/>
            <a:chOff x="2369955" y="3195922"/>
            <a:chExt cx="1647824" cy="259127"/>
          </a:xfrm>
        </p:grpSpPr>
        <p:sp>
          <p:nvSpPr>
            <p:cNvPr id="30" name="Rectangle: Rounded Corners 29">
              <a:extLst>
                <a:ext uri="{FF2B5EF4-FFF2-40B4-BE49-F238E27FC236}">
                  <a16:creationId xmlns:a16="http://schemas.microsoft.com/office/drawing/2014/main" id="{C3C17DF2-6FC5-941E-E5FF-506407CBC49C}"/>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5706148D-3F4C-34F0-6C05-F9D5035BFC92}"/>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59081F5D-0184-91C1-9E58-56C9B5A7A93C}"/>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3" name="Rectangle: Rounded Corners 32">
              <a:extLst>
                <a:ext uri="{FF2B5EF4-FFF2-40B4-BE49-F238E27FC236}">
                  <a16:creationId xmlns:a16="http://schemas.microsoft.com/office/drawing/2014/main" id="{13C2043F-59E9-E4FE-47FB-73BD9CC0630E}"/>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B0CB8426-5C54-E322-3D64-21F1F12D068B}"/>
              </a:ext>
            </a:extLst>
          </p:cNvPr>
          <p:cNvGrpSpPr/>
          <p:nvPr/>
        </p:nvGrpSpPr>
        <p:grpSpPr>
          <a:xfrm>
            <a:off x="-1745554" y="3879757"/>
            <a:ext cx="1647824" cy="259127"/>
            <a:chOff x="2369955" y="3535183"/>
            <a:chExt cx="1647824" cy="259127"/>
          </a:xfrm>
        </p:grpSpPr>
        <p:sp>
          <p:nvSpPr>
            <p:cNvPr id="35" name="Rectangle: Rounded Corners 34">
              <a:extLst>
                <a:ext uri="{FF2B5EF4-FFF2-40B4-BE49-F238E27FC236}">
                  <a16:creationId xmlns:a16="http://schemas.microsoft.com/office/drawing/2014/main" id="{0B162AD8-DEBB-2AC0-09F3-41FF908FE15E}"/>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6E396137-32BE-25D4-7A4A-1566322D7735}"/>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491396BD-71F5-BA55-D62A-380C42FAA802}"/>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8" name="Rectangle: Rounded Corners 37">
              <a:extLst>
                <a:ext uri="{FF2B5EF4-FFF2-40B4-BE49-F238E27FC236}">
                  <a16:creationId xmlns:a16="http://schemas.microsoft.com/office/drawing/2014/main" id="{56D4E617-E3CB-4FAD-8CB8-48C993F46CAC}"/>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83851217-6A29-93E6-4AF4-FE1CFBBADA47}"/>
              </a:ext>
            </a:extLst>
          </p:cNvPr>
          <p:cNvGrpSpPr/>
          <p:nvPr/>
        </p:nvGrpSpPr>
        <p:grpSpPr>
          <a:xfrm>
            <a:off x="-1745554" y="4217553"/>
            <a:ext cx="1647824" cy="259127"/>
            <a:chOff x="2369955" y="3874489"/>
            <a:chExt cx="1647824" cy="259127"/>
          </a:xfrm>
        </p:grpSpPr>
        <p:sp>
          <p:nvSpPr>
            <p:cNvPr id="40" name="Rectangle: Rounded Corners 39">
              <a:extLst>
                <a:ext uri="{FF2B5EF4-FFF2-40B4-BE49-F238E27FC236}">
                  <a16:creationId xmlns:a16="http://schemas.microsoft.com/office/drawing/2014/main" id="{DCA222B1-BFA2-D9ED-1903-746656965ECF}"/>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88C39E81-35F4-6F2D-510A-B3E204524B2B}"/>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8D62471B-7106-D87E-BF69-5454FC5537A4}"/>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3" name="Rectangle: Rounded Corners 42">
              <a:extLst>
                <a:ext uri="{FF2B5EF4-FFF2-40B4-BE49-F238E27FC236}">
                  <a16:creationId xmlns:a16="http://schemas.microsoft.com/office/drawing/2014/main" id="{AEB532EA-EC75-97A9-3C11-D92E5A073A44}"/>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36070851-A642-2E5F-A17B-9052C18BF59A}"/>
              </a:ext>
            </a:extLst>
          </p:cNvPr>
          <p:cNvGrpSpPr/>
          <p:nvPr/>
        </p:nvGrpSpPr>
        <p:grpSpPr>
          <a:xfrm>
            <a:off x="-1745554" y="4555349"/>
            <a:ext cx="1647824" cy="259127"/>
            <a:chOff x="2369955" y="4214916"/>
            <a:chExt cx="1647824" cy="259127"/>
          </a:xfrm>
        </p:grpSpPr>
        <p:sp>
          <p:nvSpPr>
            <p:cNvPr id="45" name="Rectangle: Rounded Corners 44">
              <a:extLst>
                <a:ext uri="{FF2B5EF4-FFF2-40B4-BE49-F238E27FC236}">
                  <a16:creationId xmlns:a16="http://schemas.microsoft.com/office/drawing/2014/main" id="{A80E5FAA-CBCB-37C3-A9D4-55851D007482}"/>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8D191F12-6B40-257B-1A44-CD2474491E7B}"/>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7" name="Graphic 46">
              <a:extLst>
                <a:ext uri="{FF2B5EF4-FFF2-40B4-BE49-F238E27FC236}">
                  <a16:creationId xmlns:a16="http://schemas.microsoft.com/office/drawing/2014/main" id="{0974F9B5-664C-E209-5985-119C65954552}"/>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8" name="Rectangle: Rounded Corners 47">
              <a:extLst>
                <a:ext uri="{FF2B5EF4-FFF2-40B4-BE49-F238E27FC236}">
                  <a16:creationId xmlns:a16="http://schemas.microsoft.com/office/drawing/2014/main" id="{45331489-86EE-6B1F-8CDE-FAD806BB27AF}"/>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Group 48">
            <a:extLst>
              <a:ext uri="{FF2B5EF4-FFF2-40B4-BE49-F238E27FC236}">
                <a16:creationId xmlns:a16="http://schemas.microsoft.com/office/drawing/2014/main" id="{A83E2BBC-3612-DCEC-CC25-60C64CECF331}"/>
              </a:ext>
            </a:extLst>
          </p:cNvPr>
          <p:cNvGrpSpPr/>
          <p:nvPr/>
        </p:nvGrpSpPr>
        <p:grpSpPr>
          <a:xfrm>
            <a:off x="-1745554" y="1852981"/>
            <a:ext cx="1647824" cy="259127"/>
            <a:chOff x="2369955" y="1498262"/>
            <a:chExt cx="1647824" cy="259127"/>
          </a:xfrm>
        </p:grpSpPr>
        <p:sp>
          <p:nvSpPr>
            <p:cNvPr id="50" name="Rectangle: Rounded Corners 49">
              <a:extLst>
                <a:ext uri="{FF2B5EF4-FFF2-40B4-BE49-F238E27FC236}">
                  <a16:creationId xmlns:a16="http://schemas.microsoft.com/office/drawing/2014/main" id="{B2F30F1F-CE78-6675-2AD5-AD46BF473131}"/>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AF7405C7-EBB8-1978-11AA-EE37A62ECCED}"/>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2" name="Rectangle: Rounded Corners 51">
              <a:extLst>
                <a:ext uri="{FF2B5EF4-FFF2-40B4-BE49-F238E27FC236}">
                  <a16:creationId xmlns:a16="http://schemas.microsoft.com/office/drawing/2014/main" id="{0958AA45-C49A-505B-5A3E-73D872D41A99}"/>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8B9D2BA6-1D3D-2ABA-2408-BDA138CBEE81}"/>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4" name="Group 53">
            <a:extLst>
              <a:ext uri="{FF2B5EF4-FFF2-40B4-BE49-F238E27FC236}">
                <a16:creationId xmlns:a16="http://schemas.microsoft.com/office/drawing/2014/main" id="{96A03110-2D42-4B51-C598-353D1EC69A7C}"/>
              </a:ext>
            </a:extLst>
          </p:cNvPr>
          <p:cNvGrpSpPr/>
          <p:nvPr/>
        </p:nvGrpSpPr>
        <p:grpSpPr>
          <a:xfrm>
            <a:off x="-1745554" y="2190777"/>
            <a:ext cx="1647824" cy="259127"/>
            <a:chOff x="2369955" y="1835564"/>
            <a:chExt cx="1647824" cy="259127"/>
          </a:xfrm>
        </p:grpSpPr>
        <p:sp>
          <p:nvSpPr>
            <p:cNvPr id="55" name="Rectangle: Rounded Corners 54">
              <a:extLst>
                <a:ext uri="{FF2B5EF4-FFF2-40B4-BE49-F238E27FC236}">
                  <a16:creationId xmlns:a16="http://schemas.microsoft.com/office/drawing/2014/main" id="{3332962E-B2D0-0796-3410-55FAEE45415B}"/>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13445531-0045-7D32-F0B1-26CBFC5E30FA}"/>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Rounded Corners 56">
              <a:extLst>
                <a:ext uri="{FF2B5EF4-FFF2-40B4-BE49-F238E27FC236}">
                  <a16:creationId xmlns:a16="http://schemas.microsoft.com/office/drawing/2014/main" id="{F9B044E2-E4BD-99BB-A17F-155A1A55CB85}"/>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8" name="Graphic 57">
              <a:extLst>
                <a:ext uri="{FF2B5EF4-FFF2-40B4-BE49-F238E27FC236}">
                  <a16:creationId xmlns:a16="http://schemas.microsoft.com/office/drawing/2014/main" id="{A051CADE-EC62-5256-143F-BFED4BB67198}"/>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9" name="Group 58">
            <a:extLst>
              <a:ext uri="{FF2B5EF4-FFF2-40B4-BE49-F238E27FC236}">
                <a16:creationId xmlns:a16="http://schemas.microsoft.com/office/drawing/2014/main" id="{D32E8895-1C46-C526-54DA-87814307A2C9}"/>
              </a:ext>
            </a:extLst>
          </p:cNvPr>
          <p:cNvGrpSpPr/>
          <p:nvPr/>
        </p:nvGrpSpPr>
        <p:grpSpPr>
          <a:xfrm>
            <a:off x="-1745554" y="1515185"/>
            <a:ext cx="866958" cy="259127"/>
            <a:chOff x="2369955" y="1174903"/>
            <a:chExt cx="866958" cy="259127"/>
          </a:xfrm>
        </p:grpSpPr>
        <p:sp>
          <p:nvSpPr>
            <p:cNvPr id="60" name="Rectangle: Rounded Corners 59">
              <a:extLst>
                <a:ext uri="{FF2B5EF4-FFF2-40B4-BE49-F238E27FC236}">
                  <a16:creationId xmlns:a16="http://schemas.microsoft.com/office/drawing/2014/main" id="{3A4C5291-FAC5-FA98-FC82-1DF823E1B1AC}"/>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1" name="TextBox 60">
              <a:extLst>
                <a:ext uri="{FF2B5EF4-FFF2-40B4-BE49-F238E27FC236}">
                  <a16:creationId xmlns:a16="http://schemas.microsoft.com/office/drawing/2014/main" id="{0ED3B783-4BF0-E0C2-1CBB-FD218703F791}"/>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2" name="Graphic 61">
              <a:extLst>
                <a:ext uri="{FF2B5EF4-FFF2-40B4-BE49-F238E27FC236}">
                  <a16:creationId xmlns:a16="http://schemas.microsoft.com/office/drawing/2014/main" id="{1723BE37-CBBD-793C-2117-420283D090F6}"/>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
        <p:nvSpPr>
          <p:cNvPr id="2" name="TextBox 1">
            <a:extLst>
              <a:ext uri="{FF2B5EF4-FFF2-40B4-BE49-F238E27FC236}">
                <a16:creationId xmlns:a16="http://schemas.microsoft.com/office/drawing/2014/main" id="{B20FBF6B-F7B6-3C55-40E1-A2C521E2902B}"/>
              </a:ext>
            </a:extLst>
          </p:cNvPr>
          <p:cNvSpPr txBox="1"/>
          <p:nvPr/>
        </p:nvSpPr>
        <p:spPr>
          <a:xfrm>
            <a:off x="2794000" y="1272864"/>
            <a:ext cx="8343900" cy="1631216"/>
          </a:xfrm>
          <a:prstGeom prst="rect">
            <a:avLst/>
          </a:prstGeom>
          <a:noFill/>
        </p:spPr>
        <p:txBody>
          <a:bodyPr wrap="square">
            <a:spAutoFit/>
          </a:bodyPr>
          <a:lstStyle/>
          <a:p>
            <a:r>
              <a:rPr lang="fr-FR" sz="2000" b="1" dirty="0">
                <a:solidFill>
                  <a:schemeClr val="bg1"/>
                </a:solidFill>
              </a:rPr>
              <a:t>EBNF for Comment</a:t>
            </a:r>
          </a:p>
          <a:p>
            <a:endParaRPr lang="fr-FR" sz="2000" b="1" dirty="0">
              <a:solidFill>
                <a:schemeClr val="bg1"/>
              </a:solidFill>
            </a:endParaRPr>
          </a:p>
          <a:p>
            <a:r>
              <a:rPr lang="fr-FR" sz="2000" b="1" dirty="0">
                <a:solidFill>
                  <a:schemeClr val="bg1"/>
                </a:solidFill>
              </a:rPr>
              <a:t>comment             ::= "//" </a:t>
            </a:r>
            <a:r>
              <a:rPr lang="fr-FR" sz="2000" b="1" dirty="0" err="1">
                <a:solidFill>
                  <a:schemeClr val="bg1"/>
                </a:solidFill>
              </a:rPr>
              <a:t>commentText</a:t>
            </a:r>
            <a:r>
              <a:rPr lang="fr-FR" sz="2000" b="1" dirty="0">
                <a:solidFill>
                  <a:schemeClr val="bg1"/>
                </a:solidFill>
              </a:rPr>
              <a:t> "\n"</a:t>
            </a:r>
          </a:p>
          <a:p>
            <a:endParaRPr lang="fr-FR" sz="2000" b="1" dirty="0">
              <a:solidFill>
                <a:schemeClr val="bg1"/>
              </a:solidFill>
            </a:endParaRPr>
          </a:p>
          <a:p>
            <a:r>
              <a:rPr lang="fr-FR" sz="2000" b="1" dirty="0" err="1">
                <a:solidFill>
                  <a:schemeClr val="bg1"/>
                </a:solidFill>
              </a:rPr>
              <a:t>commentText</a:t>
            </a:r>
            <a:r>
              <a:rPr lang="fr-FR" sz="2000" b="1" dirty="0">
                <a:solidFill>
                  <a:schemeClr val="bg1"/>
                </a:solidFill>
              </a:rPr>
              <a:t>         ::= [^\n]*</a:t>
            </a:r>
          </a:p>
        </p:txBody>
      </p:sp>
    </p:spTree>
    <p:extLst>
      <p:ext uri="{BB962C8B-B14F-4D97-AF65-F5344CB8AC3E}">
        <p14:creationId xmlns:p14="http://schemas.microsoft.com/office/powerpoint/2010/main" val="1127097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2" name="TextBox 21">
            <a:extLst>
              <a:ext uri="{FF2B5EF4-FFF2-40B4-BE49-F238E27FC236}">
                <a16:creationId xmlns:a16="http://schemas.microsoft.com/office/drawing/2014/main" id="{23434D3A-6C45-EF4D-73CF-41FD8F70824B}"/>
              </a:ext>
            </a:extLst>
          </p:cNvPr>
          <p:cNvSpPr txBox="1"/>
          <p:nvPr/>
        </p:nvSpPr>
        <p:spPr>
          <a:xfrm>
            <a:off x="2794000" y="1377047"/>
            <a:ext cx="7350125" cy="3785652"/>
          </a:xfrm>
          <a:prstGeom prst="rect">
            <a:avLst/>
          </a:prstGeom>
          <a:noFill/>
        </p:spPr>
        <p:txBody>
          <a:bodyPr wrap="square">
            <a:spAutoFit/>
          </a:bodyPr>
          <a:lstStyle/>
          <a:p>
            <a:r>
              <a:rPr lang="en-US" sz="2000" b="1" dirty="0">
                <a:solidFill>
                  <a:schemeClr val="bg1"/>
                </a:solidFill>
              </a:rPr>
              <a:t>Instead of using the more conventional assignment operator (=) to initialize local variables, Fantom employs the (:=) operator.</a:t>
            </a:r>
          </a:p>
          <a:p>
            <a:endParaRPr lang="en-US" sz="2000" b="1" dirty="0">
              <a:solidFill>
                <a:schemeClr val="bg1"/>
              </a:solidFill>
            </a:endParaRPr>
          </a:p>
          <a:p>
            <a:r>
              <a:rPr lang="en-US" sz="2000" b="1" dirty="0">
                <a:solidFill>
                  <a:schemeClr val="bg1"/>
                </a:solidFill>
              </a:rPr>
              <a:t>// Explicit Type</a:t>
            </a:r>
          </a:p>
          <a:p>
            <a:r>
              <a:rPr lang="en-US" sz="2000" b="1" dirty="0">
                <a:solidFill>
                  <a:schemeClr val="bg1"/>
                </a:solidFill>
              </a:rPr>
              <a:t>TypeName </a:t>
            </a:r>
            <a:r>
              <a:rPr lang="en-US" sz="2000" b="1" dirty="0" err="1">
                <a:solidFill>
                  <a:schemeClr val="bg1"/>
                </a:solidFill>
              </a:rPr>
              <a:t>variableName</a:t>
            </a:r>
            <a:r>
              <a:rPr lang="en-US" sz="2000" b="1" dirty="0">
                <a:solidFill>
                  <a:schemeClr val="bg1"/>
                </a:solidFill>
              </a:rPr>
              <a:t> := </a:t>
            </a:r>
            <a:r>
              <a:rPr lang="en-US" sz="2000" b="1" dirty="0" err="1">
                <a:solidFill>
                  <a:schemeClr val="bg1"/>
                </a:solidFill>
              </a:rPr>
              <a:t>initialValue</a:t>
            </a:r>
            <a:r>
              <a:rPr lang="en-US" sz="2000" b="1" dirty="0">
                <a:solidFill>
                  <a:schemeClr val="bg1"/>
                </a:solidFill>
              </a:rPr>
              <a:t> </a:t>
            </a:r>
          </a:p>
          <a:p>
            <a:endParaRPr lang="en-US" sz="2000" b="1" dirty="0">
              <a:solidFill>
                <a:schemeClr val="bg1"/>
              </a:solidFill>
            </a:endParaRPr>
          </a:p>
          <a:p>
            <a:r>
              <a:rPr lang="en-US" sz="2000" b="1" dirty="0">
                <a:solidFill>
                  <a:schemeClr val="bg1"/>
                </a:solidFill>
              </a:rPr>
              <a:t>Int </a:t>
            </a:r>
            <a:r>
              <a:rPr lang="en-US" sz="2000" b="1" dirty="0" err="1">
                <a:solidFill>
                  <a:schemeClr val="bg1"/>
                </a:solidFill>
              </a:rPr>
              <a:t>myInt</a:t>
            </a:r>
            <a:r>
              <a:rPr lang="en-US" sz="2000" b="1" dirty="0">
                <a:solidFill>
                  <a:schemeClr val="bg1"/>
                </a:solidFill>
              </a:rPr>
              <a:t> := 42</a:t>
            </a:r>
          </a:p>
          <a:p>
            <a:r>
              <a:rPr lang="en-US" sz="2000" b="1" dirty="0">
                <a:solidFill>
                  <a:schemeClr val="bg1"/>
                </a:solidFill>
              </a:rPr>
              <a:t>Float </a:t>
            </a:r>
            <a:r>
              <a:rPr lang="en-US" sz="2000" b="1" dirty="0" err="1">
                <a:solidFill>
                  <a:schemeClr val="bg1"/>
                </a:solidFill>
              </a:rPr>
              <a:t>myFloat</a:t>
            </a:r>
            <a:r>
              <a:rPr lang="en-US" sz="2000" b="1" dirty="0">
                <a:solidFill>
                  <a:schemeClr val="bg1"/>
                </a:solidFill>
              </a:rPr>
              <a:t> := 3.14</a:t>
            </a:r>
          </a:p>
          <a:p>
            <a:r>
              <a:rPr lang="en-US" sz="2000" b="1" dirty="0">
                <a:solidFill>
                  <a:schemeClr val="bg1"/>
                </a:solidFill>
              </a:rPr>
              <a:t>Bool </a:t>
            </a:r>
            <a:r>
              <a:rPr lang="en-US" sz="2000" b="1" dirty="0" err="1">
                <a:solidFill>
                  <a:schemeClr val="bg1"/>
                </a:solidFill>
              </a:rPr>
              <a:t>myBool</a:t>
            </a:r>
            <a:r>
              <a:rPr lang="en-US" sz="2000" b="1" dirty="0">
                <a:solidFill>
                  <a:schemeClr val="bg1"/>
                </a:solidFill>
              </a:rPr>
              <a:t> := true</a:t>
            </a:r>
          </a:p>
          <a:p>
            <a:r>
              <a:rPr lang="en-US" sz="2000" b="1" dirty="0">
                <a:solidFill>
                  <a:schemeClr val="bg1"/>
                </a:solidFill>
              </a:rPr>
              <a:t>Str </a:t>
            </a:r>
            <a:r>
              <a:rPr lang="en-US" sz="2000" b="1" dirty="0" err="1">
                <a:solidFill>
                  <a:schemeClr val="bg1"/>
                </a:solidFill>
              </a:rPr>
              <a:t>myString</a:t>
            </a:r>
            <a:r>
              <a:rPr lang="en-US" sz="2000" b="1" dirty="0">
                <a:solidFill>
                  <a:schemeClr val="bg1"/>
                </a:solidFill>
              </a:rPr>
              <a:t> := "Hello, FPL!“</a:t>
            </a:r>
          </a:p>
          <a:p>
            <a:r>
              <a:rPr lang="en-US" sz="2000" b="1" dirty="0">
                <a:solidFill>
                  <a:schemeClr val="bg1"/>
                </a:solidFill>
              </a:rPr>
              <a:t>Char </a:t>
            </a:r>
            <a:r>
              <a:rPr lang="en-US" sz="2000" b="1" dirty="0" err="1">
                <a:solidFill>
                  <a:schemeClr val="bg1"/>
                </a:solidFill>
              </a:rPr>
              <a:t>myChar</a:t>
            </a:r>
            <a:r>
              <a:rPr lang="en-US" sz="2000" b="1" dirty="0">
                <a:solidFill>
                  <a:schemeClr val="bg1"/>
                </a:solidFill>
              </a:rPr>
              <a:t> := 'A'</a:t>
            </a:r>
          </a:p>
          <a:p>
            <a:r>
              <a:rPr lang="en-US" sz="2000" b="1" dirty="0">
                <a:solidFill>
                  <a:schemeClr val="bg1"/>
                </a:solidFill>
              </a:rPr>
              <a:t>Str? </a:t>
            </a:r>
            <a:r>
              <a:rPr lang="en-US" sz="2000" b="1" dirty="0" err="1">
                <a:solidFill>
                  <a:schemeClr val="bg1"/>
                </a:solidFill>
              </a:rPr>
              <a:t>nullableString</a:t>
            </a:r>
            <a:r>
              <a:rPr lang="en-US" sz="2000" b="1" dirty="0">
                <a:solidFill>
                  <a:schemeClr val="bg1"/>
                </a:solidFill>
              </a:rPr>
              <a:t> := null</a:t>
            </a:r>
          </a:p>
        </p:txBody>
      </p:sp>
      <p:grpSp>
        <p:nvGrpSpPr>
          <p:cNvPr id="23" name="Group 22">
            <a:extLst>
              <a:ext uri="{FF2B5EF4-FFF2-40B4-BE49-F238E27FC236}">
                <a16:creationId xmlns:a16="http://schemas.microsoft.com/office/drawing/2014/main" id="{3E22783F-F8BE-7DEF-3A5D-9705419F8E1D}"/>
              </a:ext>
            </a:extLst>
          </p:cNvPr>
          <p:cNvGrpSpPr/>
          <p:nvPr/>
        </p:nvGrpSpPr>
        <p:grpSpPr>
          <a:xfrm>
            <a:off x="-1745554" y="2528573"/>
            <a:ext cx="1647824" cy="259127"/>
            <a:chOff x="2369955" y="2177086"/>
            <a:chExt cx="1647824" cy="259127"/>
          </a:xfrm>
        </p:grpSpPr>
        <p:sp>
          <p:nvSpPr>
            <p:cNvPr id="24" name="Rectangle: Rounded Corners 23">
              <a:extLst>
                <a:ext uri="{FF2B5EF4-FFF2-40B4-BE49-F238E27FC236}">
                  <a16:creationId xmlns:a16="http://schemas.microsoft.com/office/drawing/2014/main" id="{BC8E7820-C92D-0EE7-55C0-F47D59D39765}"/>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5" name="TextBox 24">
              <a:hlinkClick r:id="rId4" action="ppaction://hlinksldjump"/>
              <a:extLst>
                <a:ext uri="{FF2B5EF4-FFF2-40B4-BE49-F238E27FC236}">
                  <a16:creationId xmlns:a16="http://schemas.microsoft.com/office/drawing/2014/main" id="{D8B315B9-A28E-8F70-7A96-4C6CBB1033E7}"/>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Rounded Corners 25">
              <a:extLst>
                <a:ext uri="{FF2B5EF4-FFF2-40B4-BE49-F238E27FC236}">
                  <a16:creationId xmlns:a16="http://schemas.microsoft.com/office/drawing/2014/main" id="{385EA1DC-A77C-1C67-C110-B766DDB6BBE8}"/>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FD984421-AD0C-289D-7B20-ECA270585EBA}"/>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28" name="Group 27">
            <a:extLst>
              <a:ext uri="{FF2B5EF4-FFF2-40B4-BE49-F238E27FC236}">
                <a16:creationId xmlns:a16="http://schemas.microsoft.com/office/drawing/2014/main" id="{5B0FB69A-A4FB-8B27-5C3D-9B42FB214EB5}"/>
              </a:ext>
            </a:extLst>
          </p:cNvPr>
          <p:cNvGrpSpPr/>
          <p:nvPr/>
        </p:nvGrpSpPr>
        <p:grpSpPr>
          <a:xfrm>
            <a:off x="-1745554" y="2866369"/>
            <a:ext cx="1647824" cy="259127"/>
            <a:chOff x="2369955" y="2516398"/>
            <a:chExt cx="1647824" cy="259127"/>
          </a:xfrm>
        </p:grpSpPr>
        <p:sp>
          <p:nvSpPr>
            <p:cNvPr id="29" name="Rectangle: Rounded Corners 28">
              <a:extLst>
                <a:ext uri="{FF2B5EF4-FFF2-40B4-BE49-F238E27FC236}">
                  <a16:creationId xmlns:a16="http://schemas.microsoft.com/office/drawing/2014/main" id="{7A310496-C6CC-3DEA-C21B-9D992A416253}"/>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0" name="TextBox 29">
              <a:extLst>
                <a:ext uri="{FF2B5EF4-FFF2-40B4-BE49-F238E27FC236}">
                  <a16:creationId xmlns:a16="http://schemas.microsoft.com/office/drawing/2014/main" id="{AF171C41-2382-05D2-E109-9A7AE8D0D4F8}"/>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Rounded Corners 30">
              <a:extLst>
                <a:ext uri="{FF2B5EF4-FFF2-40B4-BE49-F238E27FC236}">
                  <a16:creationId xmlns:a16="http://schemas.microsoft.com/office/drawing/2014/main" id="{676088B5-8003-B673-1BDB-E75DD6D5A0D2}"/>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DEDD4F7F-BDD2-675C-6533-7F9EFC6C076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33" name="Group 32">
            <a:extLst>
              <a:ext uri="{FF2B5EF4-FFF2-40B4-BE49-F238E27FC236}">
                <a16:creationId xmlns:a16="http://schemas.microsoft.com/office/drawing/2014/main" id="{277B7B11-9B0A-78EB-84ED-382889B8BFBC}"/>
              </a:ext>
            </a:extLst>
          </p:cNvPr>
          <p:cNvGrpSpPr/>
          <p:nvPr/>
        </p:nvGrpSpPr>
        <p:grpSpPr>
          <a:xfrm>
            <a:off x="-1745554" y="3204165"/>
            <a:ext cx="1647824" cy="259127"/>
            <a:chOff x="2369955" y="2857079"/>
            <a:chExt cx="1647824" cy="259127"/>
          </a:xfrm>
        </p:grpSpPr>
        <p:sp>
          <p:nvSpPr>
            <p:cNvPr id="34" name="Rectangle: Rounded Corners 33">
              <a:extLst>
                <a:ext uri="{FF2B5EF4-FFF2-40B4-BE49-F238E27FC236}">
                  <a16:creationId xmlns:a16="http://schemas.microsoft.com/office/drawing/2014/main" id="{2804BF0D-CE18-EEEB-8526-89B4C854486E}"/>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5" name="TextBox 34">
              <a:extLst>
                <a:ext uri="{FF2B5EF4-FFF2-40B4-BE49-F238E27FC236}">
                  <a16:creationId xmlns:a16="http://schemas.microsoft.com/office/drawing/2014/main" id="{008D0D7C-EBC9-DAEF-E77D-67505671280B}"/>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6" name="Graphic 35">
              <a:extLst>
                <a:ext uri="{FF2B5EF4-FFF2-40B4-BE49-F238E27FC236}">
                  <a16:creationId xmlns:a16="http://schemas.microsoft.com/office/drawing/2014/main" id="{D70BBBD1-157D-AE70-E488-8084E8CA6AEE}"/>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37" name="Rectangle: Rounded Corners 36">
              <a:extLst>
                <a:ext uri="{FF2B5EF4-FFF2-40B4-BE49-F238E27FC236}">
                  <a16:creationId xmlns:a16="http://schemas.microsoft.com/office/drawing/2014/main" id="{42C052DF-B8E0-AE3B-9FC9-15652893528D}"/>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a:extLst>
              <a:ext uri="{FF2B5EF4-FFF2-40B4-BE49-F238E27FC236}">
                <a16:creationId xmlns:a16="http://schemas.microsoft.com/office/drawing/2014/main" id="{A4E28436-0892-3F10-AE4E-7858E523EF28}"/>
              </a:ext>
            </a:extLst>
          </p:cNvPr>
          <p:cNvGrpSpPr/>
          <p:nvPr/>
        </p:nvGrpSpPr>
        <p:grpSpPr>
          <a:xfrm>
            <a:off x="45146" y="3541961"/>
            <a:ext cx="1647824" cy="259127"/>
            <a:chOff x="2369955" y="3195922"/>
            <a:chExt cx="1647824" cy="259127"/>
          </a:xfrm>
        </p:grpSpPr>
        <p:sp>
          <p:nvSpPr>
            <p:cNvPr id="39" name="Rectangle: Rounded Corners 38">
              <a:extLst>
                <a:ext uri="{FF2B5EF4-FFF2-40B4-BE49-F238E27FC236}">
                  <a16:creationId xmlns:a16="http://schemas.microsoft.com/office/drawing/2014/main" id="{F42EE3AD-29AC-8F91-5239-999C81FEC1FB}"/>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0" name="TextBox 39">
              <a:extLst>
                <a:ext uri="{FF2B5EF4-FFF2-40B4-BE49-F238E27FC236}">
                  <a16:creationId xmlns:a16="http://schemas.microsoft.com/office/drawing/2014/main" id="{CB940C4C-5A39-768F-E809-A17E1CD5FAE7}"/>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1" name="Graphic 40">
              <a:extLst>
                <a:ext uri="{FF2B5EF4-FFF2-40B4-BE49-F238E27FC236}">
                  <a16:creationId xmlns:a16="http://schemas.microsoft.com/office/drawing/2014/main" id="{29A2469A-1982-08C0-90AD-73585A6F1CAB}"/>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42" name="Rectangle: Rounded Corners 41">
              <a:extLst>
                <a:ext uri="{FF2B5EF4-FFF2-40B4-BE49-F238E27FC236}">
                  <a16:creationId xmlns:a16="http://schemas.microsoft.com/office/drawing/2014/main" id="{09FA078C-3756-CDDA-8685-FC3A8E1446E8}"/>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3" name="Group 42">
            <a:extLst>
              <a:ext uri="{FF2B5EF4-FFF2-40B4-BE49-F238E27FC236}">
                <a16:creationId xmlns:a16="http://schemas.microsoft.com/office/drawing/2014/main" id="{FBDE2FA2-0067-AFCF-FE8C-6FEC8492AE46}"/>
              </a:ext>
            </a:extLst>
          </p:cNvPr>
          <p:cNvGrpSpPr/>
          <p:nvPr/>
        </p:nvGrpSpPr>
        <p:grpSpPr>
          <a:xfrm>
            <a:off x="-1745554" y="3879757"/>
            <a:ext cx="1647824" cy="259127"/>
            <a:chOff x="2369955" y="3535183"/>
            <a:chExt cx="1647824" cy="259127"/>
          </a:xfrm>
        </p:grpSpPr>
        <p:sp>
          <p:nvSpPr>
            <p:cNvPr id="44" name="Rectangle: Rounded Corners 43">
              <a:extLst>
                <a:ext uri="{FF2B5EF4-FFF2-40B4-BE49-F238E27FC236}">
                  <a16:creationId xmlns:a16="http://schemas.microsoft.com/office/drawing/2014/main" id="{F8939A02-A05E-FF24-923C-D30C7BA3BF04}"/>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5" name="TextBox 44">
              <a:extLst>
                <a:ext uri="{FF2B5EF4-FFF2-40B4-BE49-F238E27FC236}">
                  <a16:creationId xmlns:a16="http://schemas.microsoft.com/office/drawing/2014/main" id="{9AECE433-3D0C-FC6E-23B1-8FB789A4B3B7}"/>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6" name="Graphic 45">
              <a:extLst>
                <a:ext uri="{FF2B5EF4-FFF2-40B4-BE49-F238E27FC236}">
                  <a16:creationId xmlns:a16="http://schemas.microsoft.com/office/drawing/2014/main" id="{C92C8D1A-F36A-E171-99E4-6BCEC2DCB7DA}"/>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47" name="Rectangle: Rounded Corners 46">
              <a:extLst>
                <a:ext uri="{FF2B5EF4-FFF2-40B4-BE49-F238E27FC236}">
                  <a16:creationId xmlns:a16="http://schemas.microsoft.com/office/drawing/2014/main" id="{724B7570-F416-7A0C-CA4E-B10B337E2582}"/>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8" name="Group 47">
            <a:extLst>
              <a:ext uri="{FF2B5EF4-FFF2-40B4-BE49-F238E27FC236}">
                <a16:creationId xmlns:a16="http://schemas.microsoft.com/office/drawing/2014/main" id="{A2BBC548-6CEA-C00D-9B97-384C0652002A}"/>
              </a:ext>
            </a:extLst>
          </p:cNvPr>
          <p:cNvGrpSpPr/>
          <p:nvPr/>
        </p:nvGrpSpPr>
        <p:grpSpPr>
          <a:xfrm>
            <a:off x="-1745554" y="4217553"/>
            <a:ext cx="1647824" cy="259127"/>
            <a:chOff x="2369955" y="3874489"/>
            <a:chExt cx="1647824" cy="259127"/>
          </a:xfrm>
        </p:grpSpPr>
        <p:sp>
          <p:nvSpPr>
            <p:cNvPr id="49" name="Rectangle: Rounded Corners 48">
              <a:extLst>
                <a:ext uri="{FF2B5EF4-FFF2-40B4-BE49-F238E27FC236}">
                  <a16:creationId xmlns:a16="http://schemas.microsoft.com/office/drawing/2014/main" id="{79F77340-0E74-A41C-C65F-7B60E74C11DE}"/>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0" name="TextBox 49">
              <a:extLst>
                <a:ext uri="{FF2B5EF4-FFF2-40B4-BE49-F238E27FC236}">
                  <a16:creationId xmlns:a16="http://schemas.microsoft.com/office/drawing/2014/main" id="{E2876855-E34A-F09E-7E76-4B3D77111269}"/>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23A15A28-DE1C-609C-ECF8-6210896EC5D9}"/>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52" name="Rectangle: Rounded Corners 51">
              <a:extLst>
                <a:ext uri="{FF2B5EF4-FFF2-40B4-BE49-F238E27FC236}">
                  <a16:creationId xmlns:a16="http://schemas.microsoft.com/office/drawing/2014/main" id="{863AE7C4-0724-DCF7-EE5A-A778A053890C}"/>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3" name="Group 52">
            <a:extLst>
              <a:ext uri="{FF2B5EF4-FFF2-40B4-BE49-F238E27FC236}">
                <a16:creationId xmlns:a16="http://schemas.microsoft.com/office/drawing/2014/main" id="{DA676F89-3C29-A905-6054-46362D8B3110}"/>
              </a:ext>
            </a:extLst>
          </p:cNvPr>
          <p:cNvGrpSpPr/>
          <p:nvPr/>
        </p:nvGrpSpPr>
        <p:grpSpPr>
          <a:xfrm>
            <a:off x="-1745554" y="4555349"/>
            <a:ext cx="1647824" cy="259127"/>
            <a:chOff x="2369955" y="4214916"/>
            <a:chExt cx="1647824" cy="259127"/>
          </a:xfrm>
        </p:grpSpPr>
        <p:sp>
          <p:nvSpPr>
            <p:cNvPr id="54" name="Rectangle: Rounded Corners 53">
              <a:extLst>
                <a:ext uri="{FF2B5EF4-FFF2-40B4-BE49-F238E27FC236}">
                  <a16:creationId xmlns:a16="http://schemas.microsoft.com/office/drawing/2014/main" id="{4291D49C-F4D7-A2E9-F0A1-77F733D3BEBB}"/>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5" name="TextBox 54">
              <a:extLst>
                <a:ext uri="{FF2B5EF4-FFF2-40B4-BE49-F238E27FC236}">
                  <a16:creationId xmlns:a16="http://schemas.microsoft.com/office/drawing/2014/main" id="{0115EF8F-57FD-0374-F2CD-720269504032}"/>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6" name="Graphic 55">
              <a:extLst>
                <a:ext uri="{FF2B5EF4-FFF2-40B4-BE49-F238E27FC236}">
                  <a16:creationId xmlns:a16="http://schemas.microsoft.com/office/drawing/2014/main" id="{26500758-0EE5-DE44-81D2-634E766ACD8A}"/>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57" name="Rectangle: Rounded Corners 56">
              <a:extLst>
                <a:ext uri="{FF2B5EF4-FFF2-40B4-BE49-F238E27FC236}">
                  <a16:creationId xmlns:a16="http://schemas.microsoft.com/office/drawing/2014/main" id="{74A1942E-E171-25B1-C5ED-1B20721544FF}"/>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8" name="Group 57">
            <a:extLst>
              <a:ext uri="{FF2B5EF4-FFF2-40B4-BE49-F238E27FC236}">
                <a16:creationId xmlns:a16="http://schemas.microsoft.com/office/drawing/2014/main" id="{0FA77673-049E-0403-3795-BB70CC0E50A1}"/>
              </a:ext>
            </a:extLst>
          </p:cNvPr>
          <p:cNvGrpSpPr/>
          <p:nvPr/>
        </p:nvGrpSpPr>
        <p:grpSpPr>
          <a:xfrm>
            <a:off x="-1745554" y="1852981"/>
            <a:ext cx="1647824" cy="259127"/>
            <a:chOff x="2369955" y="1498262"/>
            <a:chExt cx="1647824" cy="259127"/>
          </a:xfrm>
        </p:grpSpPr>
        <p:sp>
          <p:nvSpPr>
            <p:cNvPr id="59" name="Rectangle: Rounded Corners 58">
              <a:extLst>
                <a:ext uri="{FF2B5EF4-FFF2-40B4-BE49-F238E27FC236}">
                  <a16:creationId xmlns:a16="http://schemas.microsoft.com/office/drawing/2014/main" id="{9C63189B-079D-A502-AE66-5D485F5E497D}"/>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0" name="TextBox 59">
              <a:extLst>
                <a:ext uri="{FF2B5EF4-FFF2-40B4-BE49-F238E27FC236}">
                  <a16:creationId xmlns:a16="http://schemas.microsoft.com/office/drawing/2014/main" id="{6DD3B729-332F-A845-EB34-0547CBF09F53}"/>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61" name="Rectangle: Rounded Corners 60">
              <a:extLst>
                <a:ext uri="{FF2B5EF4-FFF2-40B4-BE49-F238E27FC236}">
                  <a16:creationId xmlns:a16="http://schemas.microsoft.com/office/drawing/2014/main" id="{68C934B1-C552-DC56-6E08-E6F182D639D1}"/>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2" name="Graphic 61">
              <a:extLst>
                <a:ext uri="{FF2B5EF4-FFF2-40B4-BE49-F238E27FC236}">
                  <a16:creationId xmlns:a16="http://schemas.microsoft.com/office/drawing/2014/main" id="{C41CF6BF-6ABA-3C16-2818-F991FE8A1195}"/>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63" name="Group 62">
            <a:extLst>
              <a:ext uri="{FF2B5EF4-FFF2-40B4-BE49-F238E27FC236}">
                <a16:creationId xmlns:a16="http://schemas.microsoft.com/office/drawing/2014/main" id="{73E3FBB1-FC20-13A3-ACD1-04BD7089529B}"/>
              </a:ext>
            </a:extLst>
          </p:cNvPr>
          <p:cNvGrpSpPr/>
          <p:nvPr/>
        </p:nvGrpSpPr>
        <p:grpSpPr>
          <a:xfrm>
            <a:off x="-1745554" y="2190777"/>
            <a:ext cx="1647824" cy="259127"/>
            <a:chOff x="2369955" y="1835564"/>
            <a:chExt cx="1647824" cy="259127"/>
          </a:xfrm>
        </p:grpSpPr>
        <p:sp>
          <p:nvSpPr>
            <p:cNvPr id="64" name="Rectangle: Rounded Corners 63">
              <a:extLst>
                <a:ext uri="{FF2B5EF4-FFF2-40B4-BE49-F238E27FC236}">
                  <a16:creationId xmlns:a16="http://schemas.microsoft.com/office/drawing/2014/main" id="{F01C75C5-F2B0-23C6-C246-911B1BC89588}"/>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5" name="TextBox 64">
              <a:extLst>
                <a:ext uri="{FF2B5EF4-FFF2-40B4-BE49-F238E27FC236}">
                  <a16:creationId xmlns:a16="http://schemas.microsoft.com/office/drawing/2014/main" id="{1FE2FD7D-5A17-41AD-9428-54A25CB3CF63}"/>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Rounded Corners 65">
              <a:extLst>
                <a:ext uri="{FF2B5EF4-FFF2-40B4-BE49-F238E27FC236}">
                  <a16:creationId xmlns:a16="http://schemas.microsoft.com/office/drawing/2014/main" id="{3BC8D202-8C33-3199-762E-C856DB0FA0C4}"/>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7" name="Graphic 66">
              <a:extLst>
                <a:ext uri="{FF2B5EF4-FFF2-40B4-BE49-F238E27FC236}">
                  <a16:creationId xmlns:a16="http://schemas.microsoft.com/office/drawing/2014/main" id="{C29B98D6-F541-8B41-3FB5-D1012F8BB04D}"/>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68" name="Group 67">
            <a:extLst>
              <a:ext uri="{FF2B5EF4-FFF2-40B4-BE49-F238E27FC236}">
                <a16:creationId xmlns:a16="http://schemas.microsoft.com/office/drawing/2014/main" id="{36BB6DD4-4A59-B12A-3B8F-BC0B5FF33303}"/>
              </a:ext>
            </a:extLst>
          </p:cNvPr>
          <p:cNvGrpSpPr/>
          <p:nvPr/>
        </p:nvGrpSpPr>
        <p:grpSpPr>
          <a:xfrm>
            <a:off x="-1745554" y="1515185"/>
            <a:ext cx="866958" cy="259127"/>
            <a:chOff x="2369955" y="1174903"/>
            <a:chExt cx="866958" cy="259127"/>
          </a:xfrm>
        </p:grpSpPr>
        <p:sp>
          <p:nvSpPr>
            <p:cNvPr id="69" name="Rectangle: Rounded Corners 68">
              <a:extLst>
                <a:ext uri="{FF2B5EF4-FFF2-40B4-BE49-F238E27FC236}">
                  <a16:creationId xmlns:a16="http://schemas.microsoft.com/office/drawing/2014/main" id="{67950B59-1F6C-AD8C-DFD7-0041CD92003C}"/>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0" name="TextBox 69">
              <a:extLst>
                <a:ext uri="{FF2B5EF4-FFF2-40B4-BE49-F238E27FC236}">
                  <a16:creationId xmlns:a16="http://schemas.microsoft.com/office/drawing/2014/main" id="{805D16F5-96A6-B40D-9AB3-85F0026EA79C}"/>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1" name="Graphic 70">
              <a:extLst>
                <a:ext uri="{FF2B5EF4-FFF2-40B4-BE49-F238E27FC236}">
                  <a16:creationId xmlns:a16="http://schemas.microsoft.com/office/drawing/2014/main" id="{38E2C70B-0779-9540-9636-2D02307787AF}"/>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19236834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0" name="TextBox 19">
            <a:extLst>
              <a:ext uri="{FF2B5EF4-FFF2-40B4-BE49-F238E27FC236}">
                <a16:creationId xmlns:a16="http://schemas.microsoft.com/office/drawing/2014/main" id="{20D1D0AA-D95D-DC9E-8BC2-B4CD0B535AA7}"/>
              </a:ext>
            </a:extLst>
          </p:cNvPr>
          <p:cNvSpPr txBox="1"/>
          <p:nvPr/>
        </p:nvSpPr>
        <p:spPr>
          <a:xfrm>
            <a:off x="2794000" y="2226826"/>
            <a:ext cx="8572500" cy="2585323"/>
          </a:xfrm>
          <a:prstGeom prst="rect">
            <a:avLst/>
          </a:prstGeom>
          <a:noFill/>
        </p:spPr>
        <p:txBody>
          <a:bodyPr wrap="square">
            <a:spAutoFit/>
          </a:bodyPr>
          <a:lstStyle/>
          <a:p>
            <a:r>
              <a:rPr lang="en-US" b="1" dirty="0">
                <a:solidFill>
                  <a:schemeClr val="bg1"/>
                </a:solidFill>
              </a:rPr>
              <a:t>Static and dynamic storage allocation are the two main categories used to categorize programming languages.</a:t>
            </a:r>
          </a:p>
          <a:p>
            <a:endParaRPr lang="en-US" b="1" dirty="0">
              <a:solidFill>
                <a:schemeClr val="bg1"/>
              </a:solidFill>
            </a:endParaRPr>
          </a:p>
          <a:p>
            <a:r>
              <a:rPr lang="en-US" b="1" dirty="0">
                <a:solidFill>
                  <a:schemeClr val="bg1"/>
                </a:solidFill>
              </a:rPr>
              <a:t>The compiler allocates memory for a variable when it is declared. This is sometimes called static memory allocation or compile-time memory allocation. </a:t>
            </a:r>
          </a:p>
          <a:p>
            <a:endParaRPr lang="en-US" b="1" dirty="0">
              <a:solidFill>
                <a:schemeClr val="bg1"/>
              </a:solidFill>
            </a:endParaRPr>
          </a:p>
          <a:p>
            <a:r>
              <a:rPr lang="en-US" b="1" dirty="0">
                <a:solidFill>
                  <a:schemeClr val="bg1"/>
                </a:solidFill>
              </a:rPr>
              <a:t>Data variables can be allocated memory once the application has started running. Runtime memory allocation or dynamic memory allocation are two terms used to describe this method.</a:t>
            </a:r>
          </a:p>
        </p:txBody>
      </p:sp>
      <p:grpSp>
        <p:nvGrpSpPr>
          <p:cNvPr id="21" name="Group 20">
            <a:extLst>
              <a:ext uri="{FF2B5EF4-FFF2-40B4-BE49-F238E27FC236}">
                <a16:creationId xmlns:a16="http://schemas.microsoft.com/office/drawing/2014/main" id="{AE2F57C0-04A6-3740-5F03-E2B7E4BF73A3}"/>
              </a:ext>
            </a:extLst>
          </p:cNvPr>
          <p:cNvGrpSpPr/>
          <p:nvPr/>
        </p:nvGrpSpPr>
        <p:grpSpPr>
          <a:xfrm>
            <a:off x="-1745554" y="2528573"/>
            <a:ext cx="1647824" cy="259127"/>
            <a:chOff x="2369955" y="2177086"/>
            <a:chExt cx="1647824" cy="259127"/>
          </a:xfrm>
        </p:grpSpPr>
        <p:sp>
          <p:nvSpPr>
            <p:cNvPr id="22" name="Rectangle: Rounded Corners 21">
              <a:extLst>
                <a:ext uri="{FF2B5EF4-FFF2-40B4-BE49-F238E27FC236}">
                  <a16:creationId xmlns:a16="http://schemas.microsoft.com/office/drawing/2014/main" id="{1EDB9FD7-4F87-C554-97FE-DDD69A84693C}"/>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3" name="TextBox 22">
              <a:hlinkClick r:id="rId4" action="ppaction://hlinksldjump"/>
              <a:extLst>
                <a:ext uri="{FF2B5EF4-FFF2-40B4-BE49-F238E27FC236}">
                  <a16:creationId xmlns:a16="http://schemas.microsoft.com/office/drawing/2014/main" id="{16CFCF4B-AD3B-0BA1-EE69-600922329C4D}"/>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Rounded Corners 23">
              <a:extLst>
                <a:ext uri="{FF2B5EF4-FFF2-40B4-BE49-F238E27FC236}">
                  <a16:creationId xmlns:a16="http://schemas.microsoft.com/office/drawing/2014/main" id="{914F73C5-40CB-57D7-2877-600B4D7EBA19}"/>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1019107F-2670-C337-0F88-D289AC932C52}"/>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26" name="Group 25">
            <a:extLst>
              <a:ext uri="{FF2B5EF4-FFF2-40B4-BE49-F238E27FC236}">
                <a16:creationId xmlns:a16="http://schemas.microsoft.com/office/drawing/2014/main" id="{BC347D37-8C14-6398-96CB-943FC896FAF7}"/>
              </a:ext>
            </a:extLst>
          </p:cNvPr>
          <p:cNvGrpSpPr/>
          <p:nvPr/>
        </p:nvGrpSpPr>
        <p:grpSpPr>
          <a:xfrm>
            <a:off x="-1745554" y="2866369"/>
            <a:ext cx="1647824" cy="259127"/>
            <a:chOff x="2369955" y="2516398"/>
            <a:chExt cx="1647824" cy="259127"/>
          </a:xfrm>
        </p:grpSpPr>
        <p:sp>
          <p:nvSpPr>
            <p:cNvPr id="27" name="Rectangle: Rounded Corners 26">
              <a:extLst>
                <a:ext uri="{FF2B5EF4-FFF2-40B4-BE49-F238E27FC236}">
                  <a16:creationId xmlns:a16="http://schemas.microsoft.com/office/drawing/2014/main" id="{CCDD1996-509F-2C8B-6A22-0ECA4E428AB3}"/>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8" name="TextBox 27">
              <a:extLst>
                <a:ext uri="{FF2B5EF4-FFF2-40B4-BE49-F238E27FC236}">
                  <a16:creationId xmlns:a16="http://schemas.microsoft.com/office/drawing/2014/main" id="{09EDF204-1D17-DD45-0F98-962DB666E03F}"/>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Rounded Corners 28">
              <a:extLst>
                <a:ext uri="{FF2B5EF4-FFF2-40B4-BE49-F238E27FC236}">
                  <a16:creationId xmlns:a16="http://schemas.microsoft.com/office/drawing/2014/main" id="{A1BA9432-5AE8-C646-FDD3-2E2DEFD8DDFC}"/>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184F0E46-4376-6CD0-0B5A-DCD4DDE2FD9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31" name="Group 30">
            <a:extLst>
              <a:ext uri="{FF2B5EF4-FFF2-40B4-BE49-F238E27FC236}">
                <a16:creationId xmlns:a16="http://schemas.microsoft.com/office/drawing/2014/main" id="{9B5895EE-A831-961B-4A6B-07980A61D481}"/>
              </a:ext>
            </a:extLst>
          </p:cNvPr>
          <p:cNvGrpSpPr/>
          <p:nvPr/>
        </p:nvGrpSpPr>
        <p:grpSpPr>
          <a:xfrm>
            <a:off x="-1745554" y="3204165"/>
            <a:ext cx="1647824" cy="259127"/>
            <a:chOff x="2369955" y="2857079"/>
            <a:chExt cx="1647824" cy="259127"/>
          </a:xfrm>
        </p:grpSpPr>
        <p:sp>
          <p:nvSpPr>
            <p:cNvPr id="32" name="Rectangle: Rounded Corners 31">
              <a:extLst>
                <a:ext uri="{FF2B5EF4-FFF2-40B4-BE49-F238E27FC236}">
                  <a16:creationId xmlns:a16="http://schemas.microsoft.com/office/drawing/2014/main" id="{5BE10207-541A-18C1-4783-FFF4BECF0648}"/>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3" name="TextBox 32">
              <a:extLst>
                <a:ext uri="{FF2B5EF4-FFF2-40B4-BE49-F238E27FC236}">
                  <a16:creationId xmlns:a16="http://schemas.microsoft.com/office/drawing/2014/main" id="{6A7F7AA6-F195-F72D-7F9A-E530D406BD7C}"/>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4" name="Graphic 33">
              <a:extLst>
                <a:ext uri="{FF2B5EF4-FFF2-40B4-BE49-F238E27FC236}">
                  <a16:creationId xmlns:a16="http://schemas.microsoft.com/office/drawing/2014/main" id="{52154968-942C-7EAA-5FFE-9A159854AA9C}"/>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35" name="Rectangle: Rounded Corners 34">
              <a:extLst>
                <a:ext uri="{FF2B5EF4-FFF2-40B4-BE49-F238E27FC236}">
                  <a16:creationId xmlns:a16="http://schemas.microsoft.com/office/drawing/2014/main" id="{D38DABD3-4E5D-19E7-A6CA-6DA6A91267F2}"/>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6" name="Group 35">
            <a:extLst>
              <a:ext uri="{FF2B5EF4-FFF2-40B4-BE49-F238E27FC236}">
                <a16:creationId xmlns:a16="http://schemas.microsoft.com/office/drawing/2014/main" id="{CB4D578A-4DA0-F30A-7047-38B18B6F6844}"/>
              </a:ext>
            </a:extLst>
          </p:cNvPr>
          <p:cNvGrpSpPr/>
          <p:nvPr/>
        </p:nvGrpSpPr>
        <p:grpSpPr>
          <a:xfrm>
            <a:off x="-1745554" y="3541961"/>
            <a:ext cx="1647824" cy="259127"/>
            <a:chOff x="2369955" y="3195922"/>
            <a:chExt cx="1647824" cy="259127"/>
          </a:xfrm>
        </p:grpSpPr>
        <p:sp>
          <p:nvSpPr>
            <p:cNvPr id="37" name="Rectangle: Rounded Corners 36">
              <a:extLst>
                <a:ext uri="{FF2B5EF4-FFF2-40B4-BE49-F238E27FC236}">
                  <a16:creationId xmlns:a16="http://schemas.microsoft.com/office/drawing/2014/main" id="{9311FFD7-05D4-FADE-D33D-2657C2FD76E9}"/>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TextBox 37">
              <a:extLst>
                <a:ext uri="{FF2B5EF4-FFF2-40B4-BE49-F238E27FC236}">
                  <a16:creationId xmlns:a16="http://schemas.microsoft.com/office/drawing/2014/main" id="{64197D98-1694-E0CE-9598-D2CA3976474C}"/>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9" name="Graphic 38">
              <a:extLst>
                <a:ext uri="{FF2B5EF4-FFF2-40B4-BE49-F238E27FC236}">
                  <a16:creationId xmlns:a16="http://schemas.microsoft.com/office/drawing/2014/main" id="{BBAF67F6-BD6C-EDE5-3F76-5FC3A1F59AD1}"/>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40" name="Rectangle: Rounded Corners 39">
              <a:extLst>
                <a:ext uri="{FF2B5EF4-FFF2-40B4-BE49-F238E27FC236}">
                  <a16:creationId xmlns:a16="http://schemas.microsoft.com/office/drawing/2014/main" id="{59BC3F2C-488B-B953-8BD8-218A5DC007CA}"/>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1" name="Group 40">
            <a:extLst>
              <a:ext uri="{FF2B5EF4-FFF2-40B4-BE49-F238E27FC236}">
                <a16:creationId xmlns:a16="http://schemas.microsoft.com/office/drawing/2014/main" id="{31647B2E-67E9-8740-A6CE-54862E336545}"/>
              </a:ext>
            </a:extLst>
          </p:cNvPr>
          <p:cNvGrpSpPr/>
          <p:nvPr/>
        </p:nvGrpSpPr>
        <p:grpSpPr>
          <a:xfrm>
            <a:off x="51496" y="3879757"/>
            <a:ext cx="1647824" cy="259127"/>
            <a:chOff x="2369955" y="3535183"/>
            <a:chExt cx="1647824" cy="259127"/>
          </a:xfrm>
        </p:grpSpPr>
        <p:sp>
          <p:nvSpPr>
            <p:cNvPr id="42" name="Rectangle: Rounded Corners 41">
              <a:extLst>
                <a:ext uri="{FF2B5EF4-FFF2-40B4-BE49-F238E27FC236}">
                  <a16:creationId xmlns:a16="http://schemas.microsoft.com/office/drawing/2014/main" id="{8668DBBC-4BF3-0C77-FF26-C5E19B0EB439}"/>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3" name="TextBox 42">
              <a:extLst>
                <a:ext uri="{FF2B5EF4-FFF2-40B4-BE49-F238E27FC236}">
                  <a16:creationId xmlns:a16="http://schemas.microsoft.com/office/drawing/2014/main" id="{3165400D-6210-EE51-CC36-E4B83F5D8E13}"/>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4" name="Graphic 43">
              <a:extLst>
                <a:ext uri="{FF2B5EF4-FFF2-40B4-BE49-F238E27FC236}">
                  <a16:creationId xmlns:a16="http://schemas.microsoft.com/office/drawing/2014/main" id="{EB534DC9-4F91-044A-A891-624127C6BE04}"/>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45" name="Rectangle: Rounded Corners 44">
              <a:extLst>
                <a:ext uri="{FF2B5EF4-FFF2-40B4-BE49-F238E27FC236}">
                  <a16:creationId xmlns:a16="http://schemas.microsoft.com/office/drawing/2014/main" id="{F622B19F-1621-761D-71D2-0A5A94320205}"/>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Group 45">
            <a:extLst>
              <a:ext uri="{FF2B5EF4-FFF2-40B4-BE49-F238E27FC236}">
                <a16:creationId xmlns:a16="http://schemas.microsoft.com/office/drawing/2014/main" id="{67A0CFB1-9456-E62D-6D4C-0354DCE7CF12}"/>
              </a:ext>
            </a:extLst>
          </p:cNvPr>
          <p:cNvGrpSpPr/>
          <p:nvPr/>
        </p:nvGrpSpPr>
        <p:grpSpPr>
          <a:xfrm>
            <a:off x="-1745554" y="4217553"/>
            <a:ext cx="1647824" cy="259127"/>
            <a:chOff x="2369955" y="3874489"/>
            <a:chExt cx="1647824" cy="259127"/>
          </a:xfrm>
        </p:grpSpPr>
        <p:sp>
          <p:nvSpPr>
            <p:cNvPr id="47" name="Rectangle: Rounded Corners 46">
              <a:extLst>
                <a:ext uri="{FF2B5EF4-FFF2-40B4-BE49-F238E27FC236}">
                  <a16:creationId xmlns:a16="http://schemas.microsoft.com/office/drawing/2014/main" id="{1726BC80-5767-A950-2A33-D72E6C1DDEF8}"/>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8" name="TextBox 47">
              <a:extLst>
                <a:ext uri="{FF2B5EF4-FFF2-40B4-BE49-F238E27FC236}">
                  <a16:creationId xmlns:a16="http://schemas.microsoft.com/office/drawing/2014/main" id="{D5A75C07-C6A0-7894-23BD-ED09DC5AC78E}"/>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Graphic 48">
              <a:extLst>
                <a:ext uri="{FF2B5EF4-FFF2-40B4-BE49-F238E27FC236}">
                  <a16:creationId xmlns:a16="http://schemas.microsoft.com/office/drawing/2014/main" id="{41882674-C417-F2F8-4378-BF8DF4A1D3A3}"/>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50" name="Rectangle: Rounded Corners 49">
              <a:extLst>
                <a:ext uri="{FF2B5EF4-FFF2-40B4-BE49-F238E27FC236}">
                  <a16:creationId xmlns:a16="http://schemas.microsoft.com/office/drawing/2014/main" id="{3BC56F03-EBAD-D652-6E33-4208A221A6D4}"/>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1" name="Group 50">
            <a:extLst>
              <a:ext uri="{FF2B5EF4-FFF2-40B4-BE49-F238E27FC236}">
                <a16:creationId xmlns:a16="http://schemas.microsoft.com/office/drawing/2014/main" id="{DEDFE724-67F5-C6D9-B26F-FA47EA952232}"/>
              </a:ext>
            </a:extLst>
          </p:cNvPr>
          <p:cNvGrpSpPr/>
          <p:nvPr/>
        </p:nvGrpSpPr>
        <p:grpSpPr>
          <a:xfrm>
            <a:off x="-1745554" y="4555349"/>
            <a:ext cx="1647824" cy="259127"/>
            <a:chOff x="2369955" y="4214916"/>
            <a:chExt cx="1647824" cy="259127"/>
          </a:xfrm>
        </p:grpSpPr>
        <p:sp>
          <p:nvSpPr>
            <p:cNvPr id="52" name="Rectangle: Rounded Corners 51">
              <a:extLst>
                <a:ext uri="{FF2B5EF4-FFF2-40B4-BE49-F238E27FC236}">
                  <a16:creationId xmlns:a16="http://schemas.microsoft.com/office/drawing/2014/main" id="{E1FFE569-AE1A-6970-6AE1-035107F0A194}"/>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3" name="TextBox 52">
              <a:extLst>
                <a:ext uri="{FF2B5EF4-FFF2-40B4-BE49-F238E27FC236}">
                  <a16:creationId xmlns:a16="http://schemas.microsoft.com/office/drawing/2014/main" id="{07F20BD0-AF78-48DF-B512-E162D7439577}"/>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4" name="Graphic 53">
              <a:extLst>
                <a:ext uri="{FF2B5EF4-FFF2-40B4-BE49-F238E27FC236}">
                  <a16:creationId xmlns:a16="http://schemas.microsoft.com/office/drawing/2014/main" id="{164949C3-6A32-9130-4B11-426B4DB0057B}"/>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55" name="Rectangle: Rounded Corners 54">
              <a:extLst>
                <a:ext uri="{FF2B5EF4-FFF2-40B4-BE49-F238E27FC236}">
                  <a16:creationId xmlns:a16="http://schemas.microsoft.com/office/drawing/2014/main" id="{4AB67DF0-0B39-7002-53FE-660D10F825F7}"/>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6" name="Group 55">
            <a:extLst>
              <a:ext uri="{FF2B5EF4-FFF2-40B4-BE49-F238E27FC236}">
                <a16:creationId xmlns:a16="http://schemas.microsoft.com/office/drawing/2014/main" id="{BCD35937-94E5-D783-A266-21C1CC7CC05E}"/>
              </a:ext>
            </a:extLst>
          </p:cNvPr>
          <p:cNvGrpSpPr/>
          <p:nvPr/>
        </p:nvGrpSpPr>
        <p:grpSpPr>
          <a:xfrm>
            <a:off x="-1745554" y="1852981"/>
            <a:ext cx="1647824" cy="259127"/>
            <a:chOff x="2369955" y="1498262"/>
            <a:chExt cx="1647824" cy="259127"/>
          </a:xfrm>
        </p:grpSpPr>
        <p:sp>
          <p:nvSpPr>
            <p:cNvPr id="57" name="Rectangle: Rounded Corners 56">
              <a:extLst>
                <a:ext uri="{FF2B5EF4-FFF2-40B4-BE49-F238E27FC236}">
                  <a16:creationId xmlns:a16="http://schemas.microsoft.com/office/drawing/2014/main" id="{82416396-C9B2-A139-1676-6A201D2EF9F9}"/>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8" name="TextBox 57">
              <a:extLst>
                <a:ext uri="{FF2B5EF4-FFF2-40B4-BE49-F238E27FC236}">
                  <a16:creationId xmlns:a16="http://schemas.microsoft.com/office/drawing/2014/main" id="{158698FF-AF7F-BA72-339E-912FFA825C15}"/>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9" name="Rectangle: Rounded Corners 58">
              <a:extLst>
                <a:ext uri="{FF2B5EF4-FFF2-40B4-BE49-F238E27FC236}">
                  <a16:creationId xmlns:a16="http://schemas.microsoft.com/office/drawing/2014/main" id="{80DDDE6C-C8F6-9CB8-BCE0-170159B012E6}"/>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0" name="Graphic 59">
              <a:extLst>
                <a:ext uri="{FF2B5EF4-FFF2-40B4-BE49-F238E27FC236}">
                  <a16:creationId xmlns:a16="http://schemas.microsoft.com/office/drawing/2014/main" id="{B354185E-7430-B908-F899-A38FE86822DA}"/>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61" name="Group 60">
            <a:extLst>
              <a:ext uri="{FF2B5EF4-FFF2-40B4-BE49-F238E27FC236}">
                <a16:creationId xmlns:a16="http://schemas.microsoft.com/office/drawing/2014/main" id="{D36148AC-B111-7401-6AE3-E197E968D600}"/>
              </a:ext>
            </a:extLst>
          </p:cNvPr>
          <p:cNvGrpSpPr/>
          <p:nvPr/>
        </p:nvGrpSpPr>
        <p:grpSpPr>
          <a:xfrm>
            <a:off x="-1745554" y="2190777"/>
            <a:ext cx="1647824" cy="259127"/>
            <a:chOff x="2369955" y="1835564"/>
            <a:chExt cx="1647824" cy="259127"/>
          </a:xfrm>
        </p:grpSpPr>
        <p:sp>
          <p:nvSpPr>
            <p:cNvPr id="62" name="Rectangle: Rounded Corners 61">
              <a:extLst>
                <a:ext uri="{FF2B5EF4-FFF2-40B4-BE49-F238E27FC236}">
                  <a16:creationId xmlns:a16="http://schemas.microsoft.com/office/drawing/2014/main" id="{CDAC4507-F31F-8BBE-1096-A2ECFD1127ED}"/>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3" name="TextBox 62">
              <a:extLst>
                <a:ext uri="{FF2B5EF4-FFF2-40B4-BE49-F238E27FC236}">
                  <a16:creationId xmlns:a16="http://schemas.microsoft.com/office/drawing/2014/main" id="{B681C5E0-74E0-301F-29EA-EC36F8D7450F}"/>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Rounded Corners 63">
              <a:extLst>
                <a:ext uri="{FF2B5EF4-FFF2-40B4-BE49-F238E27FC236}">
                  <a16:creationId xmlns:a16="http://schemas.microsoft.com/office/drawing/2014/main" id="{C8534D10-01B5-9F2C-C1D5-5DCF8777F999}"/>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5" name="Graphic 64">
              <a:extLst>
                <a:ext uri="{FF2B5EF4-FFF2-40B4-BE49-F238E27FC236}">
                  <a16:creationId xmlns:a16="http://schemas.microsoft.com/office/drawing/2014/main" id="{9B5C945A-ABEA-D395-F472-116491E42E70}"/>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66" name="Group 65">
            <a:extLst>
              <a:ext uri="{FF2B5EF4-FFF2-40B4-BE49-F238E27FC236}">
                <a16:creationId xmlns:a16="http://schemas.microsoft.com/office/drawing/2014/main" id="{1AD35E5D-5824-C87B-A5E3-5D6219C7AF10}"/>
              </a:ext>
            </a:extLst>
          </p:cNvPr>
          <p:cNvGrpSpPr/>
          <p:nvPr/>
        </p:nvGrpSpPr>
        <p:grpSpPr>
          <a:xfrm>
            <a:off x="-1745554" y="1515185"/>
            <a:ext cx="866958" cy="259127"/>
            <a:chOff x="2369955" y="1174903"/>
            <a:chExt cx="866958" cy="259127"/>
          </a:xfrm>
        </p:grpSpPr>
        <p:sp>
          <p:nvSpPr>
            <p:cNvPr id="67" name="Rectangle: Rounded Corners 66">
              <a:extLst>
                <a:ext uri="{FF2B5EF4-FFF2-40B4-BE49-F238E27FC236}">
                  <a16:creationId xmlns:a16="http://schemas.microsoft.com/office/drawing/2014/main" id="{90DA1F43-0C70-7D46-1FAB-93EB4E55BBAF}"/>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8" name="TextBox 67">
              <a:extLst>
                <a:ext uri="{FF2B5EF4-FFF2-40B4-BE49-F238E27FC236}">
                  <a16:creationId xmlns:a16="http://schemas.microsoft.com/office/drawing/2014/main" id="{8A229CD9-8F1A-37FD-5014-8EF8DEA357F1}"/>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9" name="Graphic 68">
              <a:extLst>
                <a:ext uri="{FF2B5EF4-FFF2-40B4-BE49-F238E27FC236}">
                  <a16:creationId xmlns:a16="http://schemas.microsoft.com/office/drawing/2014/main" id="{D905B970-5ADF-C8EB-83D9-6BEA38887762}"/>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3889047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BEC11E7B-1061-F0F9-CA65-D30B6D652F6A}"/>
              </a:ext>
            </a:extLst>
          </p:cNvPr>
          <p:cNvSpPr/>
          <p:nvPr/>
        </p:nvSpPr>
        <p:spPr>
          <a:xfrm>
            <a:off x="1927811" y="2932673"/>
            <a:ext cx="2376501"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Method Scope</a:t>
            </a:r>
          </a:p>
        </p:txBody>
      </p:sp>
      <p:sp>
        <p:nvSpPr>
          <p:cNvPr id="3" name="Rectangle: Rounded Corners 2">
            <a:extLst>
              <a:ext uri="{FF2B5EF4-FFF2-40B4-BE49-F238E27FC236}">
                <a16:creationId xmlns:a16="http://schemas.microsoft.com/office/drawing/2014/main" id="{9941910A-FAFE-E161-00D8-2F363931E876}"/>
              </a:ext>
            </a:extLst>
          </p:cNvPr>
          <p:cNvSpPr/>
          <p:nvPr/>
        </p:nvSpPr>
        <p:spPr>
          <a:xfrm>
            <a:off x="4364982" y="2932673"/>
            <a:ext cx="2376501"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Class Scope</a:t>
            </a:r>
          </a:p>
        </p:txBody>
      </p:sp>
      <p:sp>
        <p:nvSpPr>
          <p:cNvPr id="5" name="Rectangle: Rounded Corners 4">
            <a:extLst>
              <a:ext uri="{FF2B5EF4-FFF2-40B4-BE49-F238E27FC236}">
                <a16:creationId xmlns:a16="http://schemas.microsoft.com/office/drawing/2014/main" id="{F55A313B-A82B-010D-EE99-72B4A7D5C1DB}"/>
              </a:ext>
            </a:extLst>
          </p:cNvPr>
          <p:cNvSpPr/>
          <p:nvPr/>
        </p:nvSpPr>
        <p:spPr>
          <a:xfrm>
            <a:off x="6802153" y="2932673"/>
            <a:ext cx="2376501"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Static Scope</a:t>
            </a:r>
          </a:p>
        </p:txBody>
      </p:sp>
      <p:sp>
        <p:nvSpPr>
          <p:cNvPr id="6" name="Rectangle: Rounded Corners 5">
            <a:extLst>
              <a:ext uri="{FF2B5EF4-FFF2-40B4-BE49-F238E27FC236}">
                <a16:creationId xmlns:a16="http://schemas.microsoft.com/office/drawing/2014/main" id="{7F7959FD-B740-2DD8-78A7-16D82265D1B5}"/>
              </a:ext>
            </a:extLst>
          </p:cNvPr>
          <p:cNvSpPr/>
          <p:nvPr/>
        </p:nvSpPr>
        <p:spPr>
          <a:xfrm>
            <a:off x="9239323" y="2932673"/>
            <a:ext cx="2376501"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Global Scope</a:t>
            </a:r>
          </a:p>
        </p:txBody>
      </p:sp>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1E40B14E-9CC4-BAF8-AF65-2A7D157BBAF9}"/>
                  </a:ext>
                </a:extLst>
              </p:cNvPr>
              <p:cNvGraphicFramePr>
                <a:graphicFrameLocks noChangeAspect="1"/>
              </p:cNvGraphicFramePr>
              <p:nvPr/>
            </p:nvGraphicFramePr>
            <p:xfrm>
              <a:off x="1900008" y="2876550"/>
              <a:ext cx="2376501" cy="756669"/>
            </p:xfrm>
            <a:graphic>
              <a:graphicData uri="http://schemas.microsoft.com/office/powerpoint/2016/slidezoom">
                <pslz:sldZm>
                  <pslz:sldZmObj sldId="270" cId="599086394">
                    <pslz:zmPr id="{403B367D-282F-44F3-8148-5D823AF0FC20}"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376501" cy="756669"/>
                        </a:xfrm>
                        <a:prstGeom prst="rect">
                          <a:avLst/>
                        </a:prstGeom>
                        <a:ln w="3175">
                          <a:noFill/>
                        </a:ln>
                      </p166:spPr>
                    </pslz:zmPr>
                  </pslz:sldZmObj>
                </pslz:sldZm>
              </a:graphicData>
            </a:graphic>
          </p:graphicFrame>
        </mc:Choice>
        <mc:Fallback>
          <p:pic>
            <p:nvPicPr>
              <p:cNvPr id="8" name="Slide Zoom 7">
                <a:hlinkClick r:id="rId5" action="ppaction://hlinksldjump"/>
                <a:extLst>
                  <a:ext uri="{FF2B5EF4-FFF2-40B4-BE49-F238E27FC236}">
                    <a16:creationId xmlns:a16="http://schemas.microsoft.com/office/drawing/2014/main" id="{1E40B14E-9CC4-BAF8-AF65-2A7D157BBAF9}"/>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1900008" y="2876550"/>
                <a:ext cx="2376501" cy="756669"/>
              </a:xfrm>
              <a:prstGeom prst="rect">
                <a:avLst/>
              </a:prstGeom>
              <a:ln w="3175">
                <a:noFill/>
              </a:ln>
            </p:spPr>
          </p:pic>
        </mc:Fallback>
      </mc:AlternateContent>
      <mc:AlternateContent xmlns:mc="http://schemas.openxmlformats.org/markup-compatibility/2006">
        <mc:Choice xmlns:pslz="http://schemas.microsoft.com/office/powerpoint/2016/slidezoom" Requires="pslz">
          <p:graphicFrame>
            <p:nvGraphicFramePr>
              <p:cNvPr id="11" name="Slide Zoom 10">
                <a:extLst>
                  <a:ext uri="{FF2B5EF4-FFF2-40B4-BE49-F238E27FC236}">
                    <a16:creationId xmlns:a16="http://schemas.microsoft.com/office/drawing/2014/main" id="{AA27DFEC-0717-FEBC-3C15-95BE46F7F707}"/>
                  </a:ext>
                </a:extLst>
              </p:cNvPr>
              <p:cNvGraphicFramePr>
                <a:graphicFrameLocks noChangeAspect="1"/>
              </p:cNvGraphicFramePr>
              <p:nvPr/>
            </p:nvGraphicFramePr>
            <p:xfrm>
              <a:off x="4364982" y="2781300"/>
              <a:ext cx="2376502" cy="851919"/>
            </p:xfrm>
            <a:graphic>
              <a:graphicData uri="http://schemas.microsoft.com/office/powerpoint/2016/slidezoom">
                <pslz:sldZm>
                  <pslz:sldZmObj sldId="269" cId="3520153017">
                    <pslz:zmPr id="{707E9E76-8753-4014-8A24-751DAFC4FEBA}"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376502" cy="851919"/>
                        </a:xfrm>
                        <a:prstGeom prst="rect">
                          <a:avLst/>
                        </a:prstGeom>
                        <a:ln w="3175">
                          <a:noFill/>
                        </a:ln>
                      </p166:spPr>
                    </pslz:zmPr>
                  </pslz:sldZmObj>
                </pslz:sldZm>
              </a:graphicData>
            </a:graphic>
          </p:graphicFrame>
        </mc:Choice>
        <mc:Fallback>
          <p:pic>
            <p:nvPicPr>
              <p:cNvPr id="11" name="Slide Zoom 10">
                <a:hlinkClick r:id="rId6" action="ppaction://hlinksldjump"/>
                <a:extLst>
                  <a:ext uri="{FF2B5EF4-FFF2-40B4-BE49-F238E27FC236}">
                    <a16:creationId xmlns:a16="http://schemas.microsoft.com/office/drawing/2014/main" id="{AA27DFEC-0717-FEBC-3C15-95BE46F7F707}"/>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4364982" y="2781300"/>
                <a:ext cx="2376502" cy="851919"/>
              </a:xfrm>
              <a:prstGeom prst="rect">
                <a:avLst/>
              </a:prstGeom>
              <a:ln w="3175">
                <a:noFill/>
              </a:ln>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2491E9AC-F24D-5739-F98E-56EE35D09F12}"/>
                  </a:ext>
                </a:extLst>
              </p:cNvPr>
              <p:cNvGraphicFramePr>
                <a:graphicFrameLocks noChangeAspect="1"/>
              </p:cNvGraphicFramePr>
              <p:nvPr/>
            </p:nvGraphicFramePr>
            <p:xfrm>
              <a:off x="6802151" y="2876551"/>
              <a:ext cx="2376501" cy="851920"/>
            </p:xfrm>
            <a:graphic>
              <a:graphicData uri="http://schemas.microsoft.com/office/powerpoint/2016/slidezoom">
                <pslz:sldZm>
                  <pslz:sldZmObj sldId="266" cId="3679075871">
                    <pslz:zmPr id="{E0D52B78-153B-404D-89F7-A46545D852CA}"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376501" cy="851920"/>
                        </a:xfrm>
                        <a:prstGeom prst="rect">
                          <a:avLst/>
                        </a:prstGeom>
                        <a:ln w="3175">
                          <a:noFill/>
                        </a:ln>
                      </p166:spPr>
                    </pslz:zmPr>
                  </pslz:sldZmObj>
                </pslz:sldZm>
              </a:graphicData>
            </a:graphic>
          </p:graphicFrame>
        </mc:Choice>
        <mc:Fallback>
          <p:pic>
            <p:nvPicPr>
              <p:cNvPr id="14" name="Slide Zoom 13">
                <a:hlinkClick r:id="rId7" action="ppaction://hlinksldjump"/>
                <a:extLst>
                  <a:ext uri="{FF2B5EF4-FFF2-40B4-BE49-F238E27FC236}">
                    <a16:creationId xmlns:a16="http://schemas.microsoft.com/office/drawing/2014/main" id="{2491E9AC-F24D-5739-F98E-56EE35D09F12}"/>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6802151" y="2876551"/>
                <a:ext cx="2376501" cy="851920"/>
              </a:xfrm>
              <a:prstGeom prst="rect">
                <a:avLst/>
              </a:prstGeom>
              <a:ln w="3175">
                <a:noFill/>
              </a:ln>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CA43E800-C818-677A-A3E8-93E594A9D544}"/>
                  </a:ext>
                </a:extLst>
              </p:cNvPr>
              <p:cNvGraphicFramePr>
                <a:graphicFrameLocks noChangeAspect="1"/>
              </p:cNvGraphicFramePr>
              <p:nvPr/>
            </p:nvGraphicFramePr>
            <p:xfrm>
              <a:off x="9267125" y="2777330"/>
              <a:ext cx="2376501" cy="951141"/>
            </p:xfrm>
            <a:graphic>
              <a:graphicData uri="http://schemas.microsoft.com/office/powerpoint/2016/slidezoom">
                <pslz:sldZm>
                  <pslz:sldZmObj sldId="267" cId="2945412270">
                    <pslz:zmPr id="{19171D24-3F44-4B1F-B501-8D02E032796D}"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376501" cy="951141"/>
                        </a:xfrm>
                        <a:prstGeom prst="rect">
                          <a:avLst/>
                        </a:prstGeom>
                        <a:ln w="3175">
                          <a:noFill/>
                        </a:ln>
                      </p166:spPr>
                    </pslz:zmPr>
                  </pslz:sldZmObj>
                </pslz:sldZm>
              </a:graphicData>
            </a:graphic>
          </p:graphicFrame>
        </mc:Choice>
        <mc:Fallback>
          <p:pic>
            <p:nvPicPr>
              <p:cNvPr id="16" name="Slide Zoom 15">
                <a:hlinkClick r:id="rId8" action="ppaction://hlinksldjump"/>
                <a:extLst>
                  <a:ext uri="{FF2B5EF4-FFF2-40B4-BE49-F238E27FC236}">
                    <a16:creationId xmlns:a16="http://schemas.microsoft.com/office/drawing/2014/main" id="{CA43E800-C818-677A-A3E8-93E594A9D544}"/>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9267125" y="2777330"/>
                <a:ext cx="2376501" cy="951141"/>
              </a:xfrm>
              <a:prstGeom prst="rect">
                <a:avLst/>
              </a:prstGeom>
              <a:ln w="3175">
                <a:noFill/>
              </a:ln>
            </p:spPr>
          </p:pic>
        </mc:Fallback>
      </mc:AlternateContent>
      <p:grpSp>
        <p:nvGrpSpPr>
          <p:cNvPr id="7" name="Group 6">
            <a:extLst>
              <a:ext uri="{FF2B5EF4-FFF2-40B4-BE49-F238E27FC236}">
                <a16:creationId xmlns:a16="http://schemas.microsoft.com/office/drawing/2014/main" id="{E2DBAC25-C384-C464-0157-525F37BCEC60}"/>
              </a:ext>
            </a:extLst>
          </p:cNvPr>
          <p:cNvGrpSpPr/>
          <p:nvPr/>
        </p:nvGrpSpPr>
        <p:grpSpPr>
          <a:xfrm>
            <a:off x="-1745554" y="2528573"/>
            <a:ext cx="1647824" cy="259127"/>
            <a:chOff x="2369955" y="2177086"/>
            <a:chExt cx="1647824" cy="259127"/>
          </a:xfrm>
        </p:grpSpPr>
        <p:sp>
          <p:nvSpPr>
            <p:cNvPr id="10" name="Rectangle: Rounded Corners 9">
              <a:extLst>
                <a:ext uri="{FF2B5EF4-FFF2-40B4-BE49-F238E27FC236}">
                  <a16:creationId xmlns:a16="http://schemas.microsoft.com/office/drawing/2014/main" id="{222E9F1D-C38D-C887-8D16-88CE79518B42}"/>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hlinkClick r:id="rId8" action="ppaction://hlinksldjump"/>
              <a:extLst>
                <a:ext uri="{FF2B5EF4-FFF2-40B4-BE49-F238E27FC236}">
                  <a16:creationId xmlns:a16="http://schemas.microsoft.com/office/drawing/2014/main" id="{125102B7-3D9C-BC57-7BAD-0CF3BB3BF2D6}"/>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166245B3-106B-EDD9-CBAB-4D39C4B3F9D0}"/>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 name="Graphic 14">
              <a:extLst>
                <a:ext uri="{FF2B5EF4-FFF2-40B4-BE49-F238E27FC236}">
                  <a16:creationId xmlns:a16="http://schemas.microsoft.com/office/drawing/2014/main" id="{EA2C1E8F-A367-FF91-2217-23E2110C6DCA}"/>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C619971D-A98B-4590-FD41-B254004797BB}"/>
              </a:ext>
            </a:extLst>
          </p:cNvPr>
          <p:cNvGrpSpPr/>
          <p:nvPr/>
        </p:nvGrpSpPr>
        <p:grpSpPr>
          <a:xfrm>
            <a:off x="-1745554" y="2866369"/>
            <a:ext cx="1647824" cy="259127"/>
            <a:chOff x="2369955" y="2516398"/>
            <a:chExt cx="1647824" cy="259127"/>
          </a:xfrm>
        </p:grpSpPr>
        <p:sp>
          <p:nvSpPr>
            <p:cNvPr id="18" name="Rectangle: Rounded Corners 17">
              <a:extLst>
                <a:ext uri="{FF2B5EF4-FFF2-40B4-BE49-F238E27FC236}">
                  <a16:creationId xmlns:a16="http://schemas.microsoft.com/office/drawing/2014/main" id="{DBA1B143-7410-B91F-F9D6-0342D9490C74}"/>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ACEF6406-ABBA-060E-65F3-B6C136624EE7}"/>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527FC908-C2B5-0544-39AA-5E618A3566B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a:extLst>
                <a:ext uri="{FF2B5EF4-FFF2-40B4-BE49-F238E27FC236}">
                  <a16:creationId xmlns:a16="http://schemas.microsoft.com/office/drawing/2014/main" id="{C0878C47-EADF-0489-6EAC-C8F867B67490}"/>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2565086"/>
              <a:ext cx="161750" cy="161750"/>
            </a:xfrm>
            <a:prstGeom prst="rect">
              <a:avLst/>
            </a:prstGeom>
          </p:spPr>
        </p:pic>
      </p:grpSp>
      <p:grpSp>
        <p:nvGrpSpPr>
          <p:cNvPr id="22" name="Group 21">
            <a:extLst>
              <a:ext uri="{FF2B5EF4-FFF2-40B4-BE49-F238E27FC236}">
                <a16:creationId xmlns:a16="http://schemas.microsoft.com/office/drawing/2014/main" id="{5FF6147F-64F2-6791-99B7-4EA009A04849}"/>
              </a:ext>
            </a:extLst>
          </p:cNvPr>
          <p:cNvGrpSpPr/>
          <p:nvPr/>
        </p:nvGrpSpPr>
        <p:grpSpPr>
          <a:xfrm>
            <a:off x="-1745554" y="3204165"/>
            <a:ext cx="1647824" cy="259127"/>
            <a:chOff x="2369955" y="2857079"/>
            <a:chExt cx="1647824" cy="259127"/>
          </a:xfrm>
        </p:grpSpPr>
        <p:sp>
          <p:nvSpPr>
            <p:cNvPr id="23" name="Rectangle: Rounded Corners 22">
              <a:extLst>
                <a:ext uri="{FF2B5EF4-FFF2-40B4-BE49-F238E27FC236}">
                  <a16:creationId xmlns:a16="http://schemas.microsoft.com/office/drawing/2014/main" id="{C6B9750B-5408-3BF1-DC70-9DC7F7494398}"/>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047C7B52-8B3D-B8C3-ED55-84D3E8E3500B}"/>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03731B25-E73C-0F3A-5F16-873F6D39FB51}"/>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2905767"/>
              <a:ext cx="161750" cy="161750"/>
            </a:xfrm>
            <a:prstGeom prst="rect">
              <a:avLst/>
            </a:prstGeom>
          </p:spPr>
        </p:pic>
        <p:sp>
          <p:nvSpPr>
            <p:cNvPr id="26" name="Rectangle: Rounded Corners 25">
              <a:extLst>
                <a:ext uri="{FF2B5EF4-FFF2-40B4-BE49-F238E27FC236}">
                  <a16:creationId xmlns:a16="http://schemas.microsoft.com/office/drawing/2014/main" id="{B7C22B34-FF88-F3E3-C7C0-CC636D905C0F}"/>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9446067E-3D9A-7AC8-D6BE-08900B594144}"/>
              </a:ext>
            </a:extLst>
          </p:cNvPr>
          <p:cNvGrpSpPr/>
          <p:nvPr/>
        </p:nvGrpSpPr>
        <p:grpSpPr>
          <a:xfrm>
            <a:off x="-1745554" y="3541961"/>
            <a:ext cx="1647824" cy="259127"/>
            <a:chOff x="2369955" y="3195922"/>
            <a:chExt cx="1647824" cy="259127"/>
          </a:xfrm>
        </p:grpSpPr>
        <p:sp>
          <p:nvSpPr>
            <p:cNvPr id="28" name="Rectangle: Rounded Corners 27">
              <a:extLst>
                <a:ext uri="{FF2B5EF4-FFF2-40B4-BE49-F238E27FC236}">
                  <a16:creationId xmlns:a16="http://schemas.microsoft.com/office/drawing/2014/main" id="{145A6D37-AE73-8215-7365-7033C3E93918}"/>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560D263A-DAD9-11EF-0CA7-1F8903A914B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C2A3E202-51FA-5F08-883D-AF95942F28D3}"/>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244610"/>
              <a:ext cx="161750" cy="161750"/>
            </a:xfrm>
            <a:prstGeom prst="rect">
              <a:avLst/>
            </a:prstGeom>
          </p:spPr>
        </p:pic>
        <p:sp>
          <p:nvSpPr>
            <p:cNvPr id="31" name="Rectangle: Rounded Corners 30">
              <a:extLst>
                <a:ext uri="{FF2B5EF4-FFF2-40B4-BE49-F238E27FC236}">
                  <a16:creationId xmlns:a16="http://schemas.microsoft.com/office/drawing/2014/main" id="{DA703F0E-C094-051A-3AA1-F5CC2E59144C}"/>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480C2BBD-4C59-78A8-23A2-490A7AB869FE}"/>
              </a:ext>
            </a:extLst>
          </p:cNvPr>
          <p:cNvGrpSpPr/>
          <p:nvPr/>
        </p:nvGrpSpPr>
        <p:grpSpPr>
          <a:xfrm>
            <a:off x="51496" y="3879757"/>
            <a:ext cx="1647824" cy="259127"/>
            <a:chOff x="2369955" y="3535183"/>
            <a:chExt cx="1647824" cy="259127"/>
          </a:xfrm>
        </p:grpSpPr>
        <p:sp>
          <p:nvSpPr>
            <p:cNvPr id="33" name="Rectangle: Rounded Corners 32">
              <a:extLst>
                <a:ext uri="{FF2B5EF4-FFF2-40B4-BE49-F238E27FC236}">
                  <a16:creationId xmlns:a16="http://schemas.microsoft.com/office/drawing/2014/main" id="{DBC9C2EA-A5D3-9761-4781-B9C68B345002}"/>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76898E43-C4A3-6037-5A05-24279D9DA729}"/>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AC27F7F5-5568-F4A8-9A9D-D4DEA03D8199}"/>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3583871"/>
              <a:ext cx="161750" cy="161750"/>
            </a:xfrm>
            <a:prstGeom prst="rect">
              <a:avLst/>
            </a:prstGeom>
          </p:spPr>
        </p:pic>
        <p:sp>
          <p:nvSpPr>
            <p:cNvPr id="36" name="Rectangle: Rounded Corners 35">
              <a:extLst>
                <a:ext uri="{FF2B5EF4-FFF2-40B4-BE49-F238E27FC236}">
                  <a16:creationId xmlns:a16="http://schemas.microsoft.com/office/drawing/2014/main" id="{6708E8FC-360D-E425-A2CF-0DFFD2D5E0A1}"/>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B898F225-5EC7-0999-8CD4-0C99B9167D8F}"/>
              </a:ext>
            </a:extLst>
          </p:cNvPr>
          <p:cNvGrpSpPr/>
          <p:nvPr/>
        </p:nvGrpSpPr>
        <p:grpSpPr>
          <a:xfrm>
            <a:off x="-1745554" y="4217553"/>
            <a:ext cx="1647824" cy="259127"/>
            <a:chOff x="2369955" y="3874489"/>
            <a:chExt cx="1647824" cy="259127"/>
          </a:xfrm>
        </p:grpSpPr>
        <p:sp>
          <p:nvSpPr>
            <p:cNvPr id="38" name="Rectangle: Rounded Corners 37">
              <a:extLst>
                <a:ext uri="{FF2B5EF4-FFF2-40B4-BE49-F238E27FC236}">
                  <a16:creationId xmlns:a16="http://schemas.microsoft.com/office/drawing/2014/main" id="{1D2D610E-85FF-9DF3-A9A3-1CC03B922480}"/>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4E02ABF4-0002-1D9F-40A4-C1039B0EB97C}"/>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CD0A0D45-5590-672B-A1D8-99D521AADA4B}"/>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11030" y="3923177"/>
              <a:ext cx="161750" cy="161750"/>
            </a:xfrm>
            <a:prstGeom prst="rect">
              <a:avLst/>
            </a:prstGeom>
          </p:spPr>
        </p:pic>
        <p:sp>
          <p:nvSpPr>
            <p:cNvPr id="41" name="Rectangle: Rounded Corners 40">
              <a:extLst>
                <a:ext uri="{FF2B5EF4-FFF2-40B4-BE49-F238E27FC236}">
                  <a16:creationId xmlns:a16="http://schemas.microsoft.com/office/drawing/2014/main" id="{3668A60F-FE2E-C698-2BE3-03FDFF16595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202F48AF-72A0-A54A-E922-1D3EE2892E4F}"/>
              </a:ext>
            </a:extLst>
          </p:cNvPr>
          <p:cNvGrpSpPr/>
          <p:nvPr/>
        </p:nvGrpSpPr>
        <p:grpSpPr>
          <a:xfrm>
            <a:off x="-1745554" y="4555349"/>
            <a:ext cx="1647824" cy="259127"/>
            <a:chOff x="2369955" y="4214916"/>
            <a:chExt cx="1647824" cy="259127"/>
          </a:xfrm>
        </p:grpSpPr>
        <p:sp>
          <p:nvSpPr>
            <p:cNvPr id="43" name="Rectangle: Rounded Corners 42">
              <a:extLst>
                <a:ext uri="{FF2B5EF4-FFF2-40B4-BE49-F238E27FC236}">
                  <a16:creationId xmlns:a16="http://schemas.microsoft.com/office/drawing/2014/main" id="{D5C19FFE-DB07-8738-B04B-4CBA111C4FE4}"/>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E8AF708F-A647-B76A-C332-1C2D7CF64C7C}"/>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ED59673F-F008-1297-263B-D41D838E6DE8}"/>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4263604"/>
              <a:ext cx="161750" cy="161750"/>
            </a:xfrm>
            <a:prstGeom prst="rect">
              <a:avLst/>
            </a:prstGeom>
          </p:spPr>
        </p:pic>
        <p:sp>
          <p:nvSpPr>
            <p:cNvPr id="46" name="Rectangle: Rounded Corners 45">
              <a:extLst>
                <a:ext uri="{FF2B5EF4-FFF2-40B4-BE49-F238E27FC236}">
                  <a16:creationId xmlns:a16="http://schemas.microsoft.com/office/drawing/2014/main" id="{F4D9833A-800F-CED7-8AE6-6C0585274A65}"/>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a:extLst>
              <a:ext uri="{FF2B5EF4-FFF2-40B4-BE49-F238E27FC236}">
                <a16:creationId xmlns:a16="http://schemas.microsoft.com/office/drawing/2014/main" id="{CD4873EC-9E1E-D116-1706-29DB96DDFE28}"/>
              </a:ext>
            </a:extLst>
          </p:cNvPr>
          <p:cNvGrpSpPr/>
          <p:nvPr/>
        </p:nvGrpSpPr>
        <p:grpSpPr>
          <a:xfrm>
            <a:off x="-1745554" y="1852981"/>
            <a:ext cx="1647824" cy="259127"/>
            <a:chOff x="2369955" y="1498262"/>
            <a:chExt cx="1647824" cy="259127"/>
          </a:xfrm>
        </p:grpSpPr>
        <p:sp>
          <p:nvSpPr>
            <p:cNvPr id="48" name="Rectangle: Rounded Corners 47">
              <a:extLst>
                <a:ext uri="{FF2B5EF4-FFF2-40B4-BE49-F238E27FC236}">
                  <a16:creationId xmlns:a16="http://schemas.microsoft.com/office/drawing/2014/main" id="{78E9B6C4-D7CC-D420-18F0-6CFDDF79BFD8}"/>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42560B5F-827A-78C0-3769-958343D5A89D}"/>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0" name="Rectangle: Rounded Corners 49">
              <a:extLst>
                <a:ext uri="{FF2B5EF4-FFF2-40B4-BE49-F238E27FC236}">
                  <a16:creationId xmlns:a16="http://schemas.microsoft.com/office/drawing/2014/main" id="{0E3F2B45-E048-ED57-8AAC-8AF9D3DF3561}"/>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CCD564A6-8024-A578-94F8-21CCEDFD0745}"/>
                </a:ext>
              </a:extLst>
            </p:cNvPr>
            <p:cNvPicPr>
              <a:picLocks noChangeAspect="1"/>
            </p:cNvPicPr>
            <p:nvPr userDrawn="1"/>
          </p:nvPicPr>
          <p:blipFill rotWithShape="1">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2408514" y="1546950"/>
              <a:ext cx="161750" cy="161750"/>
            </a:xfrm>
            <a:prstGeom prst="rect">
              <a:avLst/>
            </a:prstGeom>
          </p:spPr>
        </p:pic>
      </p:grpSp>
      <p:grpSp>
        <p:nvGrpSpPr>
          <p:cNvPr id="52" name="Group 51">
            <a:extLst>
              <a:ext uri="{FF2B5EF4-FFF2-40B4-BE49-F238E27FC236}">
                <a16:creationId xmlns:a16="http://schemas.microsoft.com/office/drawing/2014/main" id="{8E57F22F-3F05-6557-8E9E-59305DE90B36}"/>
              </a:ext>
            </a:extLst>
          </p:cNvPr>
          <p:cNvGrpSpPr/>
          <p:nvPr/>
        </p:nvGrpSpPr>
        <p:grpSpPr>
          <a:xfrm>
            <a:off x="-1745554" y="2190777"/>
            <a:ext cx="1647824" cy="259127"/>
            <a:chOff x="2369955" y="1835564"/>
            <a:chExt cx="1647824" cy="259127"/>
          </a:xfrm>
        </p:grpSpPr>
        <p:sp>
          <p:nvSpPr>
            <p:cNvPr id="53" name="Rectangle: Rounded Corners 52">
              <a:extLst>
                <a:ext uri="{FF2B5EF4-FFF2-40B4-BE49-F238E27FC236}">
                  <a16:creationId xmlns:a16="http://schemas.microsoft.com/office/drawing/2014/main" id="{B3969403-8618-DCEA-55F1-8CD5F91BEA4B}"/>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12F6B35A-9641-7849-9156-81E49F3A57F6}"/>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Rounded Corners 54">
              <a:extLst>
                <a:ext uri="{FF2B5EF4-FFF2-40B4-BE49-F238E27FC236}">
                  <a16:creationId xmlns:a16="http://schemas.microsoft.com/office/drawing/2014/main" id="{DEB51ED2-07D0-3A9F-7F14-BFC767543361}"/>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6" name="Graphic 55">
              <a:extLst>
                <a:ext uri="{FF2B5EF4-FFF2-40B4-BE49-F238E27FC236}">
                  <a16:creationId xmlns:a16="http://schemas.microsoft.com/office/drawing/2014/main" id="{50034405-9561-124F-B68B-9D6E81BA1085}"/>
                </a:ext>
              </a:extLst>
            </p:cNvPr>
            <p:cNvPicPr>
              <a:picLocks noChangeAspect="1"/>
            </p:cNvPicPr>
            <p:nvPr userDrawn="1"/>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2411030" y="1884252"/>
              <a:ext cx="161750" cy="161750"/>
            </a:xfrm>
            <a:prstGeom prst="rect">
              <a:avLst/>
            </a:prstGeom>
          </p:spPr>
        </p:pic>
      </p:grpSp>
      <p:grpSp>
        <p:nvGrpSpPr>
          <p:cNvPr id="57" name="Group 56">
            <a:extLst>
              <a:ext uri="{FF2B5EF4-FFF2-40B4-BE49-F238E27FC236}">
                <a16:creationId xmlns:a16="http://schemas.microsoft.com/office/drawing/2014/main" id="{46672E93-E732-B7CA-E3AB-E1EC82E379B5}"/>
              </a:ext>
            </a:extLst>
          </p:cNvPr>
          <p:cNvGrpSpPr/>
          <p:nvPr/>
        </p:nvGrpSpPr>
        <p:grpSpPr>
          <a:xfrm>
            <a:off x="-1745554" y="1515185"/>
            <a:ext cx="866958" cy="259127"/>
            <a:chOff x="2369955" y="1174903"/>
            <a:chExt cx="866958" cy="259127"/>
          </a:xfrm>
        </p:grpSpPr>
        <p:sp>
          <p:nvSpPr>
            <p:cNvPr id="58" name="Rectangle: Rounded Corners 57">
              <a:extLst>
                <a:ext uri="{FF2B5EF4-FFF2-40B4-BE49-F238E27FC236}">
                  <a16:creationId xmlns:a16="http://schemas.microsoft.com/office/drawing/2014/main" id="{9149C404-41B1-A6CE-D266-48EDC708B564}"/>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9" name="TextBox 58">
              <a:extLst>
                <a:ext uri="{FF2B5EF4-FFF2-40B4-BE49-F238E27FC236}">
                  <a16:creationId xmlns:a16="http://schemas.microsoft.com/office/drawing/2014/main" id="{966EF68F-D2FA-A782-7D7F-763A87E08914}"/>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0" name="Graphic 59">
              <a:extLst>
                <a:ext uri="{FF2B5EF4-FFF2-40B4-BE49-F238E27FC236}">
                  <a16:creationId xmlns:a16="http://schemas.microsoft.com/office/drawing/2014/main" id="{F491E0B9-58AD-8FDD-AD2C-5FFF63951500}"/>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2051185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ppt_x"/>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decel="100000" fill="hold" grpId="0" nodeType="withEffect">
                                  <p:stCondLst>
                                    <p:cond delay="2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ppt_x"/>
                                          </p:val>
                                        </p:tav>
                                        <p:tav tm="100000">
                                          <p:val>
                                            <p:strVal val="#ppt_x"/>
                                          </p:val>
                                        </p:tav>
                                      </p:tavLst>
                                    </p:anim>
                                    <p:anim calcmode="lin" valueType="num">
                                      <p:cBhvr additive="base">
                                        <p:cTn id="18" dur="10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3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4000" y="1231850"/>
            <a:ext cx="8410575" cy="5016758"/>
          </a:xfrm>
          <a:prstGeom prst="rect">
            <a:avLst/>
          </a:prstGeom>
          <a:noFill/>
        </p:spPr>
        <p:txBody>
          <a:bodyPr wrap="square">
            <a:spAutoFit/>
          </a:bodyPr>
          <a:lstStyle/>
          <a:p>
            <a:r>
              <a:rPr lang="en-US" sz="2000" b="1" i="0" dirty="0" err="1">
                <a:solidFill>
                  <a:srgbClr val="FFFFFF"/>
                </a:solidFill>
                <a:effectLst/>
                <a:latin typeface="Söhne Mono"/>
              </a:rPr>
              <a:t>listName</a:t>
            </a:r>
            <a:r>
              <a:rPr lang="en-US" sz="2000" b="1" i="0" dirty="0">
                <a:solidFill>
                  <a:srgbClr val="FFFFFF"/>
                </a:solidFill>
                <a:effectLst/>
                <a:latin typeface="Söhne Mono"/>
              </a:rPr>
              <a:t> := [element1, element2, ...]</a:t>
            </a:r>
          </a:p>
          <a:p>
            <a:endParaRPr lang="en-US" sz="2000" b="1" dirty="0">
              <a:solidFill>
                <a:srgbClr val="FFFFFF"/>
              </a:solidFill>
              <a:latin typeface="Söhne Mono"/>
            </a:endParaRPr>
          </a:p>
          <a:p>
            <a:r>
              <a:rPr lang="en-US" sz="2000" b="1" i="0" dirty="0">
                <a:solidFill>
                  <a:srgbClr val="FFFFFF"/>
                </a:solidFill>
                <a:effectLst/>
                <a:latin typeface="Söhne Mono"/>
              </a:rPr>
              <a:t>// Creating a list of integers </a:t>
            </a:r>
          </a:p>
          <a:p>
            <a:r>
              <a:rPr lang="en-US" sz="2000" b="1" i="0" dirty="0">
                <a:solidFill>
                  <a:srgbClr val="FFFFFF"/>
                </a:solidFill>
                <a:effectLst/>
                <a:latin typeface="Söhne Mono"/>
              </a:rPr>
              <a:t>numbers := [1, 2, 3, 4, 5] </a:t>
            </a:r>
          </a:p>
          <a:p>
            <a:endParaRPr lang="en-US" sz="2000" b="1" i="0" dirty="0">
              <a:solidFill>
                <a:srgbClr val="FFFFFF"/>
              </a:solidFill>
              <a:effectLst/>
              <a:latin typeface="Söhne Mono"/>
            </a:endParaRPr>
          </a:p>
          <a:p>
            <a:r>
              <a:rPr lang="en-US" sz="2000" b="1" i="0" dirty="0">
                <a:solidFill>
                  <a:srgbClr val="FFFFFF"/>
                </a:solidFill>
                <a:effectLst/>
                <a:latin typeface="Söhne Mono"/>
              </a:rPr>
              <a:t>// Creating a list of strings </a:t>
            </a:r>
          </a:p>
          <a:p>
            <a:r>
              <a:rPr lang="en-US" sz="2000" b="1" i="0" dirty="0">
                <a:solidFill>
                  <a:srgbClr val="FFFFFF"/>
                </a:solidFill>
                <a:effectLst/>
                <a:latin typeface="Söhne Mono"/>
              </a:rPr>
              <a:t>fruits := ["Apple", "Banana", "Orange"] </a:t>
            </a:r>
          </a:p>
          <a:p>
            <a:endParaRPr lang="en-US" sz="2000" b="1" i="0" dirty="0">
              <a:solidFill>
                <a:srgbClr val="FFFFFF"/>
              </a:solidFill>
              <a:effectLst/>
              <a:latin typeface="Söhne Mono"/>
            </a:endParaRPr>
          </a:p>
          <a:p>
            <a:r>
              <a:rPr lang="en-US" sz="2000" b="1" i="0" dirty="0">
                <a:solidFill>
                  <a:srgbClr val="FFFFFF"/>
                </a:solidFill>
                <a:effectLst/>
                <a:latin typeface="Söhne Mono"/>
              </a:rPr>
              <a:t>// Accessing elements </a:t>
            </a:r>
          </a:p>
          <a:p>
            <a:r>
              <a:rPr lang="en-US" sz="2000" b="1" i="0" dirty="0">
                <a:solidFill>
                  <a:srgbClr val="FFFFFF"/>
                </a:solidFill>
                <a:effectLst/>
                <a:latin typeface="Söhne Mono"/>
              </a:rPr>
              <a:t>Int </a:t>
            </a:r>
            <a:r>
              <a:rPr lang="en-US" sz="2000" b="1" i="0" dirty="0" err="1">
                <a:solidFill>
                  <a:srgbClr val="FFFFFF"/>
                </a:solidFill>
                <a:effectLst/>
                <a:latin typeface="Söhne Mono"/>
              </a:rPr>
              <a:t>firstNumber</a:t>
            </a:r>
            <a:r>
              <a:rPr lang="en-US" sz="2000" b="1" i="0" dirty="0">
                <a:solidFill>
                  <a:srgbClr val="FFFFFF"/>
                </a:solidFill>
                <a:effectLst/>
                <a:latin typeface="Söhne Mono"/>
              </a:rPr>
              <a:t> := numbers[0] </a:t>
            </a:r>
          </a:p>
          <a:p>
            <a:endParaRPr lang="en-US" sz="2000" b="1" i="0" dirty="0">
              <a:solidFill>
                <a:srgbClr val="FFFFFF"/>
              </a:solidFill>
              <a:effectLst/>
              <a:latin typeface="Söhne Mono"/>
            </a:endParaRPr>
          </a:p>
          <a:p>
            <a:r>
              <a:rPr lang="en-US" sz="2000" b="1" i="0" dirty="0">
                <a:solidFill>
                  <a:srgbClr val="FFFFFF"/>
                </a:solidFill>
                <a:effectLst/>
                <a:latin typeface="Söhne Mono"/>
              </a:rPr>
              <a:t>// Modifying elements </a:t>
            </a:r>
          </a:p>
          <a:p>
            <a:r>
              <a:rPr lang="en-US" sz="2000" b="1" i="0" dirty="0">
                <a:solidFill>
                  <a:srgbClr val="FFFFFF"/>
                </a:solidFill>
                <a:effectLst/>
                <a:latin typeface="Söhne Mono"/>
              </a:rPr>
              <a:t>numbers[2] = 99 </a:t>
            </a:r>
          </a:p>
          <a:p>
            <a:endParaRPr lang="en-US" sz="2000" b="1" i="0" dirty="0">
              <a:solidFill>
                <a:srgbClr val="FFFFFF"/>
              </a:solidFill>
              <a:effectLst/>
              <a:latin typeface="Söhne Mono"/>
            </a:endParaRPr>
          </a:p>
          <a:p>
            <a:r>
              <a:rPr lang="en-US" sz="2000" b="1" i="0" dirty="0">
                <a:solidFill>
                  <a:srgbClr val="FFFFFF"/>
                </a:solidFill>
                <a:effectLst/>
                <a:latin typeface="Söhne Mono"/>
              </a:rPr>
              <a:t>// Adding elements </a:t>
            </a:r>
          </a:p>
          <a:p>
            <a:r>
              <a:rPr lang="en-US" sz="2000" b="1" i="0" dirty="0" err="1">
                <a:solidFill>
                  <a:srgbClr val="FFFFFF"/>
                </a:solidFill>
                <a:effectLst/>
                <a:latin typeface="Söhne Mono"/>
              </a:rPr>
              <a:t>numbers.add</a:t>
            </a:r>
            <a:r>
              <a:rPr lang="en-US" sz="2000" b="1" i="0" dirty="0">
                <a:solidFill>
                  <a:srgbClr val="FFFFFF"/>
                </a:solidFill>
                <a:effectLst/>
                <a:latin typeface="Söhne Mono"/>
              </a:rPr>
              <a:t>(6) </a:t>
            </a:r>
          </a:p>
        </p:txBody>
      </p:sp>
      <p:grpSp>
        <p:nvGrpSpPr>
          <p:cNvPr id="13" name="Group 12">
            <a:extLst>
              <a:ext uri="{FF2B5EF4-FFF2-40B4-BE49-F238E27FC236}">
                <a16:creationId xmlns:a16="http://schemas.microsoft.com/office/drawing/2014/main" id="{BD852A8B-CFCD-19D6-734D-5091A60A3C78}"/>
              </a:ext>
            </a:extLst>
          </p:cNvPr>
          <p:cNvGrpSpPr/>
          <p:nvPr/>
        </p:nvGrpSpPr>
        <p:grpSpPr>
          <a:xfrm>
            <a:off x="-1745554" y="2528573"/>
            <a:ext cx="1647824" cy="259127"/>
            <a:chOff x="2369955" y="2177086"/>
            <a:chExt cx="1647824" cy="259127"/>
          </a:xfrm>
        </p:grpSpPr>
        <p:sp>
          <p:nvSpPr>
            <p:cNvPr id="15" name="Rectangle: Rounded Corners 14">
              <a:extLst>
                <a:ext uri="{FF2B5EF4-FFF2-40B4-BE49-F238E27FC236}">
                  <a16:creationId xmlns:a16="http://schemas.microsoft.com/office/drawing/2014/main" id="{6F7524FE-7A31-6719-529A-5AE1D53F5B9B}"/>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7" name="TextBox 16">
              <a:hlinkClick r:id="rId4" action="ppaction://hlinksldjump"/>
              <a:extLst>
                <a:ext uri="{FF2B5EF4-FFF2-40B4-BE49-F238E27FC236}">
                  <a16:creationId xmlns:a16="http://schemas.microsoft.com/office/drawing/2014/main" id="{802AA329-604A-434A-5909-C972D2E494E7}"/>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Rounded Corners 17">
              <a:extLst>
                <a:ext uri="{FF2B5EF4-FFF2-40B4-BE49-F238E27FC236}">
                  <a16:creationId xmlns:a16="http://schemas.microsoft.com/office/drawing/2014/main" id="{9F51FA24-A99A-140C-90D3-149663C95013}"/>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a:extLst>
                <a:ext uri="{FF2B5EF4-FFF2-40B4-BE49-F238E27FC236}">
                  <a16:creationId xmlns:a16="http://schemas.microsoft.com/office/drawing/2014/main" id="{7CD550AC-F9E4-FB7D-5119-3C11E5F43CA3}"/>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20" name="Group 19">
            <a:extLst>
              <a:ext uri="{FF2B5EF4-FFF2-40B4-BE49-F238E27FC236}">
                <a16:creationId xmlns:a16="http://schemas.microsoft.com/office/drawing/2014/main" id="{5E438707-6DCD-3281-0F46-8A9F3AE9014F}"/>
              </a:ext>
            </a:extLst>
          </p:cNvPr>
          <p:cNvGrpSpPr/>
          <p:nvPr/>
        </p:nvGrpSpPr>
        <p:grpSpPr>
          <a:xfrm>
            <a:off x="-1745554" y="2866369"/>
            <a:ext cx="1647824" cy="259127"/>
            <a:chOff x="2369955" y="2516398"/>
            <a:chExt cx="1647824" cy="259127"/>
          </a:xfrm>
        </p:grpSpPr>
        <p:sp>
          <p:nvSpPr>
            <p:cNvPr id="21" name="Rectangle: Rounded Corners 20">
              <a:extLst>
                <a:ext uri="{FF2B5EF4-FFF2-40B4-BE49-F238E27FC236}">
                  <a16:creationId xmlns:a16="http://schemas.microsoft.com/office/drawing/2014/main" id="{71494539-EF97-3108-BD80-E05368FA7F18}"/>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2" name="TextBox 21">
              <a:extLst>
                <a:ext uri="{FF2B5EF4-FFF2-40B4-BE49-F238E27FC236}">
                  <a16:creationId xmlns:a16="http://schemas.microsoft.com/office/drawing/2014/main" id="{D79236EC-B136-9C50-6949-9629F22B1507}"/>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Rounded Corners 22">
              <a:extLst>
                <a:ext uri="{FF2B5EF4-FFF2-40B4-BE49-F238E27FC236}">
                  <a16:creationId xmlns:a16="http://schemas.microsoft.com/office/drawing/2014/main" id="{4E1EDEC2-CF58-42B5-4744-E7171D6CCAEB}"/>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a:extLst>
                <a:ext uri="{FF2B5EF4-FFF2-40B4-BE49-F238E27FC236}">
                  <a16:creationId xmlns:a16="http://schemas.microsoft.com/office/drawing/2014/main" id="{0C1B7886-23FD-C807-6A4A-D46F4DD0FD22}"/>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5" name="Group 24">
            <a:extLst>
              <a:ext uri="{FF2B5EF4-FFF2-40B4-BE49-F238E27FC236}">
                <a16:creationId xmlns:a16="http://schemas.microsoft.com/office/drawing/2014/main" id="{F077820B-22EA-9083-CB81-F909851568BE}"/>
              </a:ext>
            </a:extLst>
          </p:cNvPr>
          <p:cNvGrpSpPr/>
          <p:nvPr/>
        </p:nvGrpSpPr>
        <p:grpSpPr>
          <a:xfrm>
            <a:off x="-1745554" y="3204165"/>
            <a:ext cx="1647824" cy="259127"/>
            <a:chOff x="2369955" y="2857079"/>
            <a:chExt cx="1647824" cy="259127"/>
          </a:xfrm>
        </p:grpSpPr>
        <p:sp>
          <p:nvSpPr>
            <p:cNvPr id="26" name="Rectangle: Rounded Corners 25">
              <a:extLst>
                <a:ext uri="{FF2B5EF4-FFF2-40B4-BE49-F238E27FC236}">
                  <a16:creationId xmlns:a16="http://schemas.microsoft.com/office/drawing/2014/main" id="{70A722BE-A7BC-2FE6-08F5-A9BF22A43946}"/>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TextBox 26">
              <a:extLst>
                <a:ext uri="{FF2B5EF4-FFF2-40B4-BE49-F238E27FC236}">
                  <a16:creationId xmlns:a16="http://schemas.microsoft.com/office/drawing/2014/main" id="{3F5E3F4C-9A65-9523-C701-5ED9DE6C2811}"/>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a:extLst>
                <a:ext uri="{FF2B5EF4-FFF2-40B4-BE49-F238E27FC236}">
                  <a16:creationId xmlns:a16="http://schemas.microsoft.com/office/drawing/2014/main" id="{625061CB-780B-E6B1-8862-D1C1DE8865C9}"/>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9" name="Rectangle: Rounded Corners 28">
              <a:extLst>
                <a:ext uri="{FF2B5EF4-FFF2-40B4-BE49-F238E27FC236}">
                  <a16:creationId xmlns:a16="http://schemas.microsoft.com/office/drawing/2014/main" id="{49D3042E-0F0D-F51E-C2B1-EBD0E3F0AAA5}"/>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a:extLst>
              <a:ext uri="{FF2B5EF4-FFF2-40B4-BE49-F238E27FC236}">
                <a16:creationId xmlns:a16="http://schemas.microsoft.com/office/drawing/2014/main" id="{1B65636D-1A63-C4BD-A240-FE4098020820}"/>
              </a:ext>
            </a:extLst>
          </p:cNvPr>
          <p:cNvGrpSpPr/>
          <p:nvPr/>
        </p:nvGrpSpPr>
        <p:grpSpPr>
          <a:xfrm>
            <a:off x="-1745554" y="3541961"/>
            <a:ext cx="1647824" cy="259127"/>
            <a:chOff x="2369955" y="3195922"/>
            <a:chExt cx="1647824" cy="259127"/>
          </a:xfrm>
        </p:grpSpPr>
        <p:sp>
          <p:nvSpPr>
            <p:cNvPr id="31" name="Rectangle: Rounded Corners 30">
              <a:extLst>
                <a:ext uri="{FF2B5EF4-FFF2-40B4-BE49-F238E27FC236}">
                  <a16:creationId xmlns:a16="http://schemas.microsoft.com/office/drawing/2014/main" id="{0B2C6D84-4BFF-2915-C93B-934135887FA8}"/>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2" name="TextBox 31">
              <a:extLst>
                <a:ext uri="{FF2B5EF4-FFF2-40B4-BE49-F238E27FC236}">
                  <a16:creationId xmlns:a16="http://schemas.microsoft.com/office/drawing/2014/main" id="{03F20780-6638-DE31-E81E-AD26892CD3F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3" name="Graphic 32">
              <a:extLst>
                <a:ext uri="{FF2B5EF4-FFF2-40B4-BE49-F238E27FC236}">
                  <a16:creationId xmlns:a16="http://schemas.microsoft.com/office/drawing/2014/main" id="{A82D8F02-85B5-C1EE-E6C1-979DDC3983C4}"/>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4" name="Rectangle: Rounded Corners 33">
              <a:extLst>
                <a:ext uri="{FF2B5EF4-FFF2-40B4-BE49-F238E27FC236}">
                  <a16:creationId xmlns:a16="http://schemas.microsoft.com/office/drawing/2014/main" id="{BE2C9889-E568-3238-D8E8-70E577C3167E}"/>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a:extLst>
              <a:ext uri="{FF2B5EF4-FFF2-40B4-BE49-F238E27FC236}">
                <a16:creationId xmlns:a16="http://schemas.microsoft.com/office/drawing/2014/main" id="{A3918F1D-F586-DCB8-0BB5-1A650401FFF3}"/>
              </a:ext>
            </a:extLst>
          </p:cNvPr>
          <p:cNvGrpSpPr/>
          <p:nvPr/>
        </p:nvGrpSpPr>
        <p:grpSpPr>
          <a:xfrm>
            <a:off x="-1745554" y="3879757"/>
            <a:ext cx="1647824" cy="259127"/>
            <a:chOff x="2369955" y="3535183"/>
            <a:chExt cx="1647824" cy="259127"/>
          </a:xfrm>
        </p:grpSpPr>
        <p:sp>
          <p:nvSpPr>
            <p:cNvPr id="36" name="Rectangle: Rounded Corners 35">
              <a:extLst>
                <a:ext uri="{FF2B5EF4-FFF2-40B4-BE49-F238E27FC236}">
                  <a16:creationId xmlns:a16="http://schemas.microsoft.com/office/drawing/2014/main" id="{27DA0FF0-664F-101A-9E7E-82EC22F9AECB}"/>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36">
              <a:extLst>
                <a:ext uri="{FF2B5EF4-FFF2-40B4-BE49-F238E27FC236}">
                  <a16:creationId xmlns:a16="http://schemas.microsoft.com/office/drawing/2014/main" id="{F6FE39A4-A409-5912-C039-8DFD7DF5E5D4}"/>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8" name="Graphic 37">
              <a:extLst>
                <a:ext uri="{FF2B5EF4-FFF2-40B4-BE49-F238E27FC236}">
                  <a16:creationId xmlns:a16="http://schemas.microsoft.com/office/drawing/2014/main" id="{7448F371-BC92-C3F2-1015-216027609683}"/>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9" name="Rectangle: Rounded Corners 38">
              <a:extLst>
                <a:ext uri="{FF2B5EF4-FFF2-40B4-BE49-F238E27FC236}">
                  <a16:creationId xmlns:a16="http://schemas.microsoft.com/office/drawing/2014/main" id="{3A954D4B-5D46-F82F-48F7-B66935A84048}"/>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BAC78EF2-02E5-0C1E-BFE0-C1CB5681859E}"/>
              </a:ext>
            </a:extLst>
          </p:cNvPr>
          <p:cNvGrpSpPr/>
          <p:nvPr/>
        </p:nvGrpSpPr>
        <p:grpSpPr>
          <a:xfrm>
            <a:off x="57846" y="4217553"/>
            <a:ext cx="1647824" cy="259127"/>
            <a:chOff x="2369955" y="3874489"/>
            <a:chExt cx="1647824" cy="259127"/>
          </a:xfrm>
        </p:grpSpPr>
        <p:sp>
          <p:nvSpPr>
            <p:cNvPr id="41" name="Rectangle: Rounded Corners 40">
              <a:extLst>
                <a:ext uri="{FF2B5EF4-FFF2-40B4-BE49-F238E27FC236}">
                  <a16:creationId xmlns:a16="http://schemas.microsoft.com/office/drawing/2014/main" id="{8E153804-A7FF-640E-077A-FDD854693D64}"/>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2" name="TextBox 41">
              <a:extLst>
                <a:ext uri="{FF2B5EF4-FFF2-40B4-BE49-F238E27FC236}">
                  <a16:creationId xmlns:a16="http://schemas.microsoft.com/office/drawing/2014/main" id="{B850E3A4-687F-9CA8-3B7C-DFC0C6D82886}"/>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3" name="Graphic 42">
              <a:extLst>
                <a:ext uri="{FF2B5EF4-FFF2-40B4-BE49-F238E27FC236}">
                  <a16:creationId xmlns:a16="http://schemas.microsoft.com/office/drawing/2014/main" id="{F9B9D2D0-D681-2A0B-559E-E26A72CD52F8}"/>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4" name="Rectangle: Rounded Corners 43">
              <a:extLst>
                <a:ext uri="{FF2B5EF4-FFF2-40B4-BE49-F238E27FC236}">
                  <a16:creationId xmlns:a16="http://schemas.microsoft.com/office/drawing/2014/main" id="{514C7B59-6CBE-5B7B-511D-3867ACDAE57C}"/>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5" name="Group 44">
            <a:extLst>
              <a:ext uri="{FF2B5EF4-FFF2-40B4-BE49-F238E27FC236}">
                <a16:creationId xmlns:a16="http://schemas.microsoft.com/office/drawing/2014/main" id="{BBB2E7A6-5365-6BA3-399D-F6F8688234F1}"/>
              </a:ext>
            </a:extLst>
          </p:cNvPr>
          <p:cNvGrpSpPr/>
          <p:nvPr/>
        </p:nvGrpSpPr>
        <p:grpSpPr>
          <a:xfrm>
            <a:off x="-1745554" y="4555349"/>
            <a:ext cx="1647824" cy="259127"/>
            <a:chOff x="2369955" y="4214916"/>
            <a:chExt cx="1647824" cy="259127"/>
          </a:xfrm>
        </p:grpSpPr>
        <p:sp>
          <p:nvSpPr>
            <p:cNvPr id="46" name="Rectangle: Rounded Corners 45">
              <a:extLst>
                <a:ext uri="{FF2B5EF4-FFF2-40B4-BE49-F238E27FC236}">
                  <a16:creationId xmlns:a16="http://schemas.microsoft.com/office/drawing/2014/main" id="{D488D480-0B50-DFC7-8C3B-8AF3CA38F374}"/>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7" name="TextBox 46">
              <a:extLst>
                <a:ext uri="{FF2B5EF4-FFF2-40B4-BE49-F238E27FC236}">
                  <a16:creationId xmlns:a16="http://schemas.microsoft.com/office/drawing/2014/main" id="{7359E07A-D53F-382B-17ED-620444FFB143}"/>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8" name="Graphic 47">
              <a:extLst>
                <a:ext uri="{FF2B5EF4-FFF2-40B4-BE49-F238E27FC236}">
                  <a16:creationId xmlns:a16="http://schemas.microsoft.com/office/drawing/2014/main" id="{4F5A7234-1FB1-8217-AB51-3FC93E05293A}"/>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9" name="Rectangle: Rounded Corners 48">
              <a:extLst>
                <a:ext uri="{FF2B5EF4-FFF2-40B4-BE49-F238E27FC236}">
                  <a16:creationId xmlns:a16="http://schemas.microsoft.com/office/drawing/2014/main" id="{6C440C5E-B98A-2CF8-1F5A-FF4CC0FDA3CF}"/>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0" name="Group 49">
            <a:extLst>
              <a:ext uri="{FF2B5EF4-FFF2-40B4-BE49-F238E27FC236}">
                <a16:creationId xmlns:a16="http://schemas.microsoft.com/office/drawing/2014/main" id="{DFE9471E-1F2B-FE61-8967-971F4F976CC3}"/>
              </a:ext>
            </a:extLst>
          </p:cNvPr>
          <p:cNvGrpSpPr/>
          <p:nvPr/>
        </p:nvGrpSpPr>
        <p:grpSpPr>
          <a:xfrm>
            <a:off x="-1745554" y="1852981"/>
            <a:ext cx="1647824" cy="259127"/>
            <a:chOff x="2369955" y="1498262"/>
            <a:chExt cx="1647824" cy="259127"/>
          </a:xfrm>
        </p:grpSpPr>
        <p:sp>
          <p:nvSpPr>
            <p:cNvPr id="51" name="Rectangle: Rounded Corners 50">
              <a:extLst>
                <a:ext uri="{FF2B5EF4-FFF2-40B4-BE49-F238E27FC236}">
                  <a16:creationId xmlns:a16="http://schemas.microsoft.com/office/drawing/2014/main" id="{C81B2150-9931-4646-2E4E-5DDDC90B83AF}"/>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2" name="TextBox 51">
              <a:extLst>
                <a:ext uri="{FF2B5EF4-FFF2-40B4-BE49-F238E27FC236}">
                  <a16:creationId xmlns:a16="http://schemas.microsoft.com/office/drawing/2014/main" id="{E22A90CF-38EB-32D1-0EA6-18D3D2B81AA5}"/>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3" name="Rectangle: Rounded Corners 52">
              <a:extLst>
                <a:ext uri="{FF2B5EF4-FFF2-40B4-BE49-F238E27FC236}">
                  <a16:creationId xmlns:a16="http://schemas.microsoft.com/office/drawing/2014/main" id="{FD24F0F5-5DF7-779C-F865-07DF514AF994}"/>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4" name="Graphic 53">
              <a:extLst>
                <a:ext uri="{FF2B5EF4-FFF2-40B4-BE49-F238E27FC236}">
                  <a16:creationId xmlns:a16="http://schemas.microsoft.com/office/drawing/2014/main" id="{AC45EE36-CAC6-E0AA-1568-45F762DC3706}"/>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5" name="Group 54">
            <a:extLst>
              <a:ext uri="{FF2B5EF4-FFF2-40B4-BE49-F238E27FC236}">
                <a16:creationId xmlns:a16="http://schemas.microsoft.com/office/drawing/2014/main" id="{7C8786ED-3626-072B-9BDA-885E3BAC23B6}"/>
              </a:ext>
            </a:extLst>
          </p:cNvPr>
          <p:cNvGrpSpPr/>
          <p:nvPr/>
        </p:nvGrpSpPr>
        <p:grpSpPr>
          <a:xfrm>
            <a:off x="-1745554" y="2190777"/>
            <a:ext cx="1647824" cy="259127"/>
            <a:chOff x="2369955" y="1835564"/>
            <a:chExt cx="1647824" cy="259127"/>
          </a:xfrm>
        </p:grpSpPr>
        <p:sp>
          <p:nvSpPr>
            <p:cNvPr id="56" name="Rectangle: Rounded Corners 55">
              <a:extLst>
                <a:ext uri="{FF2B5EF4-FFF2-40B4-BE49-F238E27FC236}">
                  <a16:creationId xmlns:a16="http://schemas.microsoft.com/office/drawing/2014/main" id="{9B2E8B28-6D79-D393-B131-17FE7A2C8C87}"/>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7" name="TextBox 56">
              <a:extLst>
                <a:ext uri="{FF2B5EF4-FFF2-40B4-BE49-F238E27FC236}">
                  <a16:creationId xmlns:a16="http://schemas.microsoft.com/office/drawing/2014/main" id="{FAF1939D-60E4-FA84-FDBB-775F5C416889}"/>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Rounded Corners 57">
              <a:extLst>
                <a:ext uri="{FF2B5EF4-FFF2-40B4-BE49-F238E27FC236}">
                  <a16:creationId xmlns:a16="http://schemas.microsoft.com/office/drawing/2014/main" id="{46C04A30-1135-C563-5C62-63926E2D49CB}"/>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9" name="Graphic 58">
              <a:extLst>
                <a:ext uri="{FF2B5EF4-FFF2-40B4-BE49-F238E27FC236}">
                  <a16:creationId xmlns:a16="http://schemas.microsoft.com/office/drawing/2014/main" id="{E6DEFA06-E4EF-BA1B-D484-CCE7AF5AC5BB}"/>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60" name="Group 59">
            <a:extLst>
              <a:ext uri="{FF2B5EF4-FFF2-40B4-BE49-F238E27FC236}">
                <a16:creationId xmlns:a16="http://schemas.microsoft.com/office/drawing/2014/main" id="{8A94B987-01BE-D091-EAB8-A4F80A75B01A}"/>
              </a:ext>
            </a:extLst>
          </p:cNvPr>
          <p:cNvGrpSpPr/>
          <p:nvPr/>
        </p:nvGrpSpPr>
        <p:grpSpPr>
          <a:xfrm>
            <a:off x="-1745554" y="1515185"/>
            <a:ext cx="866958" cy="259127"/>
            <a:chOff x="2369955" y="1174903"/>
            <a:chExt cx="866958" cy="259127"/>
          </a:xfrm>
        </p:grpSpPr>
        <p:sp>
          <p:nvSpPr>
            <p:cNvPr id="61" name="Rectangle: Rounded Corners 60">
              <a:extLst>
                <a:ext uri="{FF2B5EF4-FFF2-40B4-BE49-F238E27FC236}">
                  <a16:creationId xmlns:a16="http://schemas.microsoft.com/office/drawing/2014/main" id="{076D6904-305B-57CF-EA3F-BE9FDA6248B5}"/>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2" name="TextBox 61">
              <a:extLst>
                <a:ext uri="{FF2B5EF4-FFF2-40B4-BE49-F238E27FC236}">
                  <a16:creationId xmlns:a16="http://schemas.microsoft.com/office/drawing/2014/main" id="{9D62254F-873E-9A29-2B92-872F34A29AEF}"/>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3" name="Graphic 62">
              <a:extLst>
                <a:ext uri="{FF2B5EF4-FFF2-40B4-BE49-F238E27FC236}">
                  <a16:creationId xmlns:a16="http://schemas.microsoft.com/office/drawing/2014/main" id="{C8B79405-7383-E538-A951-B2AEA448934D}"/>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1333670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4000" y="1231850"/>
            <a:ext cx="8410575" cy="5324535"/>
          </a:xfrm>
          <a:prstGeom prst="rect">
            <a:avLst/>
          </a:prstGeom>
          <a:noFill/>
        </p:spPr>
        <p:txBody>
          <a:bodyPr wrap="square">
            <a:spAutoFit/>
          </a:bodyPr>
          <a:lstStyle/>
          <a:p>
            <a:r>
              <a:rPr lang="en-US" sz="2000" b="1" i="0" dirty="0">
                <a:solidFill>
                  <a:srgbClr val="FFFFFF"/>
                </a:solidFill>
                <a:effectLst/>
                <a:latin typeface="Söhne Mono"/>
              </a:rPr>
              <a:t>list:=[“Abdulrahman”, “Mohammed”, “Ali”]</a:t>
            </a:r>
          </a:p>
          <a:p>
            <a:r>
              <a:rPr lang="en-US" sz="2000" b="1" i="0" dirty="0">
                <a:solidFill>
                  <a:srgbClr val="FFFFFF"/>
                </a:solidFill>
                <a:effectLst/>
                <a:latin typeface="Söhne Mono"/>
              </a:rPr>
              <a:t>echo(</a:t>
            </a:r>
            <a:r>
              <a:rPr lang="en-US" sz="2000" b="1" i="0" dirty="0" err="1">
                <a:solidFill>
                  <a:srgbClr val="FFFFFF"/>
                </a:solidFill>
                <a:effectLst/>
                <a:latin typeface="Söhne Mono"/>
              </a:rPr>
              <a:t>list.contains</a:t>
            </a:r>
            <a:r>
              <a:rPr lang="en-US" sz="2000" b="1" i="0" dirty="0">
                <a:solidFill>
                  <a:srgbClr val="FFFFFF"/>
                </a:solidFill>
                <a:effectLst/>
                <a:latin typeface="Söhne Mono"/>
              </a:rPr>
              <a:t>(“ALI”)) 	// False</a:t>
            </a:r>
          </a:p>
          <a:p>
            <a:endParaRPr lang="en-US" sz="2000" b="1" dirty="0">
              <a:solidFill>
                <a:srgbClr val="FFFFFF"/>
              </a:solidFill>
              <a:latin typeface="Söhne Mono"/>
            </a:endParaRPr>
          </a:p>
          <a:p>
            <a:r>
              <a:rPr lang="en-US" sz="2000" b="1" i="0" dirty="0">
                <a:solidFill>
                  <a:srgbClr val="FFFFFF"/>
                </a:solidFill>
                <a:effectLst/>
                <a:latin typeface="Söhne Mono"/>
              </a:rPr>
              <a:t>list:=[“</a:t>
            </a:r>
            <a:r>
              <a:rPr lang="en-US" sz="2000" b="1" i="0" dirty="0" err="1">
                <a:solidFill>
                  <a:srgbClr val="FFFFFF"/>
                </a:solidFill>
                <a:effectLst/>
                <a:latin typeface="Söhne Mono"/>
              </a:rPr>
              <a:t>Ali”,”Amir</a:t>
            </a:r>
            <a:r>
              <a:rPr lang="en-US" sz="2000" b="1" i="0" dirty="0">
                <a:solidFill>
                  <a:srgbClr val="FFFFFF"/>
                </a:solidFill>
                <a:effectLst/>
                <a:latin typeface="Söhne Mono"/>
              </a:rPr>
              <a:t>”]</a:t>
            </a:r>
          </a:p>
          <a:p>
            <a:r>
              <a:rPr lang="en-US" sz="2000" b="1" i="0" dirty="0">
                <a:solidFill>
                  <a:srgbClr val="FFFFFF"/>
                </a:solidFill>
                <a:effectLst/>
                <a:latin typeface="Söhne Mono"/>
              </a:rPr>
              <a:t>echo(</a:t>
            </a:r>
            <a:r>
              <a:rPr lang="en-US" sz="2000" b="1" i="0" dirty="0" err="1">
                <a:solidFill>
                  <a:srgbClr val="FFFFFF"/>
                </a:solidFill>
                <a:effectLst/>
                <a:latin typeface="Söhne Mono"/>
              </a:rPr>
              <a:t>list.removeAt</a:t>
            </a:r>
            <a:r>
              <a:rPr lang="en-US" sz="2000" b="1" i="0" dirty="0">
                <a:solidFill>
                  <a:srgbClr val="FFFFFF"/>
                </a:solidFill>
                <a:effectLst/>
                <a:latin typeface="Söhne Mono"/>
              </a:rPr>
              <a:t>(0)) 	// the list will be [“Amir”]</a:t>
            </a:r>
          </a:p>
          <a:p>
            <a:endParaRPr lang="en-US" sz="2000" b="1" i="0" dirty="0">
              <a:solidFill>
                <a:srgbClr val="FFFFFF"/>
              </a:solidFill>
              <a:effectLst/>
              <a:latin typeface="Söhne Mono"/>
            </a:endParaRPr>
          </a:p>
          <a:p>
            <a:endParaRPr lang="en-US" sz="2000" b="1" dirty="0">
              <a:solidFill>
                <a:srgbClr val="FFFFFF"/>
              </a:solidFill>
              <a:latin typeface="Söhne Mono"/>
            </a:endParaRPr>
          </a:p>
          <a:p>
            <a:r>
              <a:rPr lang="en-US" sz="2000" b="1" i="0" dirty="0">
                <a:solidFill>
                  <a:srgbClr val="FFFFFF"/>
                </a:solidFill>
                <a:effectLst/>
                <a:latin typeface="Söhne Mono"/>
              </a:rPr>
              <a:t>list:=[“</a:t>
            </a:r>
            <a:r>
              <a:rPr lang="en-US" sz="2000" b="1" i="0" dirty="0" err="1">
                <a:solidFill>
                  <a:srgbClr val="FFFFFF"/>
                </a:solidFill>
                <a:effectLst/>
                <a:latin typeface="Söhne Mono"/>
              </a:rPr>
              <a:t>Ali”,”Amir</a:t>
            </a:r>
            <a:r>
              <a:rPr lang="en-US" sz="2000" b="1" i="0" dirty="0">
                <a:solidFill>
                  <a:srgbClr val="FFFFFF"/>
                </a:solidFill>
                <a:effectLst/>
                <a:latin typeface="Söhne Mono"/>
              </a:rPr>
              <a:t>”]</a:t>
            </a:r>
          </a:p>
          <a:p>
            <a:r>
              <a:rPr lang="en-US" sz="2000" b="1" i="0" dirty="0">
                <a:solidFill>
                  <a:srgbClr val="FFFFFF"/>
                </a:solidFill>
                <a:effectLst/>
                <a:latin typeface="Söhne Mono"/>
              </a:rPr>
              <a:t>echo(</a:t>
            </a:r>
            <a:r>
              <a:rPr lang="en-US" sz="2000" b="1" i="0" dirty="0" err="1">
                <a:solidFill>
                  <a:srgbClr val="FFFFFF"/>
                </a:solidFill>
                <a:effectLst/>
                <a:latin typeface="Söhne Mono"/>
              </a:rPr>
              <a:t>list.isEmpty</a:t>
            </a:r>
            <a:r>
              <a:rPr lang="en-US" sz="2000" b="1" i="0" dirty="0">
                <a:solidFill>
                  <a:srgbClr val="FFFFFF"/>
                </a:solidFill>
                <a:effectLst/>
                <a:latin typeface="Söhne Mono"/>
              </a:rPr>
              <a:t>	)	// False</a:t>
            </a:r>
          </a:p>
          <a:p>
            <a:endParaRPr lang="en-US" sz="2000" b="1" dirty="0">
              <a:solidFill>
                <a:srgbClr val="FFFFFF"/>
              </a:solidFill>
              <a:latin typeface="Söhne Mono"/>
            </a:endParaRPr>
          </a:p>
          <a:p>
            <a:r>
              <a:rPr lang="en-US" sz="2000" b="1" dirty="0">
                <a:solidFill>
                  <a:srgbClr val="FFFFFF"/>
                </a:solidFill>
                <a:latin typeface="Söhne Mono"/>
              </a:rPr>
              <a:t>list :=[1 , 2]</a:t>
            </a:r>
          </a:p>
          <a:p>
            <a:r>
              <a:rPr lang="en-US" sz="2000" b="1" i="0" dirty="0" err="1">
                <a:solidFill>
                  <a:srgbClr val="FFFFFF"/>
                </a:solidFill>
                <a:effectLst/>
                <a:latin typeface="Söhne Mono"/>
              </a:rPr>
              <a:t>list.insert</a:t>
            </a:r>
            <a:r>
              <a:rPr lang="en-US" sz="2000" b="1" i="0" dirty="0">
                <a:solidFill>
                  <a:srgbClr val="FFFFFF"/>
                </a:solidFill>
                <a:effectLst/>
                <a:latin typeface="Söhne Mono"/>
              </a:rPr>
              <a:t>(5 , 8)</a:t>
            </a:r>
          </a:p>
          <a:p>
            <a:endParaRPr lang="en-US" sz="2000" b="1" dirty="0">
              <a:solidFill>
                <a:srgbClr val="FFFFFF"/>
              </a:solidFill>
              <a:latin typeface="Söhne Mono"/>
            </a:endParaRPr>
          </a:p>
          <a:p>
            <a:endParaRPr lang="en-US" sz="2000" b="1" i="0" dirty="0">
              <a:solidFill>
                <a:srgbClr val="FFFFFF"/>
              </a:solidFill>
              <a:effectLst/>
              <a:latin typeface="Söhne Mono"/>
            </a:endParaRPr>
          </a:p>
          <a:p>
            <a:r>
              <a:rPr lang="en-US" sz="2000" b="1" i="0" dirty="0">
                <a:solidFill>
                  <a:srgbClr val="FFFFFF"/>
                </a:solidFill>
                <a:effectLst/>
                <a:latin typeface="Söhne Mono"/>
              </a:rPr>
              <a:t>echo(list)  or echo(“$list”) </a:t>
            </a:r>
          </a:p>
          <a:p>
            <a:r>
              <a:rPr lang="en-US" sz="2000" b="1" dirty="0">
                <a:solidFill>
                  <a:srgbClr val="FFFFFF"/>
                </a:solidFill>
                <a:latin typeface="Söhne Mono"/>
              </a:rPr>
              <a:t>[1 , 2 , 5 , 8]</a:t>
            </a:r>
            <a:endParaRPr lang="en-US" sz="2000" b="1" i="0" dirty="0">
              <a:solidFill>
                <a:srgbClr val="FFFFFF"/>
              </a:solidFill>
              <a:effectLst/>
              <a:latin typeface="Söhne Mono"/>
            </a:endParaRPr>
          </a:p>
          <a:p>
            <a:endParaRPr lang="en-US" sz="2000" b="1" i="0" dirty="0">
              <a:solidFill>
                <a:srgbClr val="FFFFFF"/>
              </a:solidFill>
              <a:effectLst/>
              <a:latin typeface="Söhne Mono"/>
            </a:endParaRPr>
          </a:p>
        </p:txBody>
      </p:sp>
      <p:grpSp>
        <p:nvGrpSpPr>
          <p:cNvPr id="2" name="Group 1">
            <a:extLst>
              <a:ext uri="{FF2B5EF4-FFF2-40B4-BE49-F238E27FC236}">
                <a16:creationId xmlns:a16="http://schemas.microsoft.com/office/drawing/2014/main" id="{34E865B0-04C6-12E1-6CF8-427139B6E560}"/>
              </a:ext>
            </a:extLst>
          </p:cNvPr>
          <p:cNvGrpSpPr/>
          <p:nvPr/>
        </p:nvGrpSpPr>
        <p:grpSpPr>
          <a:xfrm>
            <a:off x="-1745554" y="2528573"/>
            <a:ext cx="1647824" cy="259127"/>
            <a:chOff x="2369955" y="2177086"/>
            <a:chExt cx="1647824" cy="259127"/>
          </a:xfrm>
        </p:grpSpPr>
        <p:sp>
          <p:nvSpPr>
            <p:cNvPr id="3" name="Rectangle: Rounded Corners 2">
              <a:extLst>
                <a:ext uri="{FF2B5EF4-FFF2-40B4-BE49-F238E27FC236}">
                  <a16:creationId xmlns:a16="http://schemas.microsoft.com/office/drawing/2014/main" id="{9013517D-116D-437D-1CA0-F940E0B32631}"/>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 name="TextBox 4">
              <a:hlinkClick r:id="rId4" action="ppaction://hlinksldjump"/>
              <a:extLst>
                <a:ext uri="{FF2B5EF4-FFF2-40B4-BE49-F238E27FC236}">
                  <a16:creationId xmlns:a16="http://schemas.microsoft.com/office/drawing/2014/main" id="{39BF7E8F-F92F-9991-25A3-2AF763B93B00}"/>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00AE6D58-CFDD-A247-86C6-1BD53621BFA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Graphic 6">
              <a:extLst>
                <a:ext uri="{FF2B5EF4-FFF2-40B4-BE49-F238E27FC236}">
                  <a16:creationId xmlns:a16="http://schemas.microsoft.com/office/drawing/2014/main" id="{8CDFA1FB-4CC3-8559-A614-E31CDD3EA5AF}"/>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8" name="Group 7">
            <a:extLst>
              <a:ext uri="{FF2B5EF4-FFF2-40B4-BE49-F238E27FC236}">
                <a16:creationId xmlns:a16="http://schemas.microsoft.com/office/drawing/2014/main" id="{5350CA78-8280-B992-9FA7-B752838B0866}"/>
              </a:ext>
            </a:extLst>
          </p:cNvPr>
          <p:cNvGrpSpPr/>
          <p:nvPr/>
        </p:nvGrpSpPr>
        <p:grpSpPr>
          <a:xfrm>
            <a:off x="-1745554" y="2866369"/>
            <a:ext cx="1647824" cy="259127"/>
            <a:chOff x="2369955" y="2516398"/>
            <a:chExt cx="1647824" cy="259127"/>
          </a:xfrm>
        </p:grpSpPr>
        <p:sp>
          <p:nvSpPr>
            <p:cNvPr id="11" name="Rectangle: Rounded Corners 10">
              <a:extLst>
                <a:ext uri="{FF2B5EF4-FFF2-40B4-BE49-F238E27FC236}">
                  <a16:creationId xmlns:a16="http://schemas.microsoft.com/office/drawing/2014/main" id="{ADB94B95-2CBF-C7FD-DDC5-355EDA1C9B63}"/>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extLst>
                <a:ext uri="{FF2B5EF4-FFF2-40B4-BE49-F238E27FC236}">
                  <a16:creationId xmlns:a16="http://schemas.microsoft.com/office/drawing/2014/main" id="{BFC85F03-42D8-EFA2-5ED9-FFC970FF61C2}"/>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49961190-9C60-7339-20C6-A000EA28EF1D}"/>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Graphic 13">
              <a:extLst>
                <a:ext uri="{FF2B5EF4-FFF2-40B4-BE49-F238E27FC236}">
                  <a16:creationId xmlns:a16="http://schemas.microsoft.com/office/drawing/2014/main" id="{AD1D13ED-5685-4757-DE6F-16A9D8632994}"/>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5" name="Group 14">
            <a:extLst>
              <a:ext uri="{FF2B5EF4-FFF2-40B4-BE49-F238E27FC236}">
                <a16:creationId xmlns:a16="http://schemas.microsoft.com/office/drawing/2014/main" id="{E3FA2B35-99E1-F22A-4CB8-09F0F40B6259}"/>
              </a:ext>
            </a:extLst>
          </p:cNvPr>
          <p:cNvGrpSpPr/>
          <p:nvPr/>
        </p:nvGrpSpPr>
        <p:grpSpPr>
          <a:xfrm>
            <a:off x="-1745554" y="3204165"/>
            <a:ext cx="1647824" cy="259127"/>
            <a:chOff x="2369955" y="2857079"/>
            <a:chExt cx="1647824" cy="259127"/>
          </a:xfrm>
        </p:grpSpPr>
        <p:sp>
          <p:nvSpPr>
            <p:cNvPr id="16" name="Rectangle: Rounded Corners 15">
              <a:extLst>
                <a:ext uri="{FF2B5EF4-FFF2-40B4-BE49-F238E27FC236}">
                  <a16:creationId xmlns:a16="http://schemas.microsoft.com/office/drawing/2014/main" id="{F69F012F-B9C6-90E3-27A0-0F29643839B8}"/>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7" name="TextBox 16">
              <a:extLst>
                <a:ext uri="{FF2B5EF4-FFF2-40B4-BE49-F238E27FC236}">
                  <a16:creationId xmlns:a16="http://schemas.microsoft.com/office/drawing/2014/main" id="{91808AB6-2A01-2DF7-6F25-5CA8D4AE9FE6}"/>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633EFF2E-CA08-210E-ED5B-7F03ABDCCA55}"/>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19" name="Rectangle: Rounded Corners 18">
              <a:extLst>
                <a:ext uri="{FF2B5EF4-FFF2-40B4-BE49-F238E27FC236}">
                  <a16:creationId xmlns:a16="http://schemas.microsoft.com/office/drawing/2014/main" id="{1480AE1A-3C4F-0856-D30A-C4F01E8CCE73}"/>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 name="Group 19">
            <a:extLst>
              <a:ext uri="{FF2B5EF4-FFF2-40B4-BE49-F238E27FC236}">
                <a16:creationId xmlns:a16="http://schemas.microsoft.com/office/drawing/2014/main" id="{94CB1E14-12BC-CA43-612A-9680755BFA45}"/>
              </a:ext>
            </a:extLst>
          </p:cNvPr>
          <p:cNvGrpSpPr/>
          <p:nvPr/>
        </p:nvGrpSpPr>
        <p:grpSpPr>
          <a:xfrm>
            <a:off x="-1745554" y="3541961"/>
            <a:ext cx="1647824" cy="259127"/>
            <a:chOff x="2369955" y="3195922"/>
            <a:chExt cx="1647824" cy="259127"/>
          </a:xfrm>
        </p:grpSpPr>
        <p:sp>
          <p:nvSpPr>
            <p:cNvPr id="21" name="Rectangle: Rounded Corners 20">
              <a:extLst>
                <a:ext uri="{FF2B5EF4-FFF2-40B4-BE49-F238E27FC236}">
                  <a16:creationId xmlns:a16="http://schemas.microsoft.com/office/drawing/2014/main" id="{09463A62-72AC-E6A4-B994-22057E6AF88C}"/>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2" name="TextBox 21">
              <a:extLst>
                <a:ext uri="{FF2B5EF4-FFF2-40B4-BE49-F238E27FC236}">
                  <a16:creationId xmlns:a16="http://schemas.microsoft.com/office/drawing/2014/main" id="{7D9BE71B-91E8-4EF6-9B32-4BBF809D7316}"/>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15A0E8AE-3813-87D9-508B-834C54266840}"/>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4" name="Rectangle: Rounded Corners 23">
              <a:extLst>
                <a:ext uri="{FF2B5EF4-FFF2-40B4-BE49-F238E27FC236}">
                  <a16:creationId xmlns:a16="http://schemas.microsoft.com/office/drawing/2014/main" id="{88E4585E-0F4F-6E43-C927-C5EE0D97600C}"/>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 name="Group 24">
            <a:extLst>
              <a:ext uri="{FF2B5EF4-FFF2-40B4-BE49-F238E27FC236}">
                <a16:creationId xmlns:a16="http://schemas.microsoft.com/office/drawing/2014/main" id="{D7CDE50E-6C72-3FDE-CD04-93057D8C8E34}"/>
              </a:ext>
            </a:extLst>
          </p:cNvPr>
          <p:cNvGrpSpPr/>
          <p:nvPr/>
        </p:nvGrpSpPr>
        <p:grpSpPr>
          <a:xfrm>
            <a:off x="-1745554" y="3879757"/>
            <a:ext cx="1647824" cy="259127"/>
            <a:chOff x="2369955" y="3535183"/>
            <a:chExt cx="1647824" cy="259127"/>
          </a:xfrm>
        </p:grpSpPr>
        <p:sp>
          <p:nvSpPr>
            <p:cNvPr id="26" name="Rectangle: Rounded Corners 25">
              <a:extLst>
                <a:ext uri="{FF2B5EF4-FFF2-40B4-BE49-F238E27FC236}">
                  <a16:creationId xmlns:a16="http://schemas.microsoft.com/office/drawing/2014/main" id="{4C90A03D-71D3-E7F1-E476-D3580C0D6860}"/>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TextBox 26">
              <a:extLst>
                <a:ext uri="{FF2B5EF4-FFF2-40B4-BE49-F238E27FC236}">
                  <a16:creationId xmlns:a16="http://schemas.microsoft.com/office/drawing/2014/main" id="{A200D4CF-87FD-F698-A3BC-8EB3E0888F28}"/>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a:extLst>
                <a:ext uri="{FF2B5EF4-FFF2-40B4-BE49-F238E27FC236}">
                  <a16:creationId xmlns:a16="http://schemas.microsoft.com/office/drawing/2014/main" id="{79714F1E-31CD-154B-C63D-615BC1FA057E}"/>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29" name="Rectangle: Rounded Corners 28">
              <a:extLst>
                <a:ext uri="{FF2B5EF4-FFF2-40B4-BE49-F238E27FC236}">
                  <a16:creationId xmlns:a16="http://schemas.microsoft.com/office/drawing/2014/main" id="{EAEA5586-7FA7-BFD0-D0A7-8FBA5B0EF2FA}"/>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a:extLst>
              <a:ext uri="{FF2B5EF4-FFF2-40B4-BE49-F238E27FC236}">
                <a16:creationId xmlns:a16="http://schemas.microsoft.com/office/drawing/2014/main" id="{B7AF0C80-51FF-48A1-7341-7439B61E35A4}"/>
              </a:ext>
            </a:extLst>
          </p:cNvPr>
          <p:cNvGrpSpPr/>
          <p:nvPr/>
        </p:nvGrpSpPr>
        <p:grpSpPr>
          <a:xfrm>
            <a:off x="57846" y="4217553"/>
            <a:ext cx="1647824" cy="259127"/>
            <a:chOff x="2369955" y="3874489"/>
            <a:chExt cx="1647824" cy="259127"/>
          </a:xfrm>
        </p:grpSpPr>
        <p:sp>
          <p:nvSpPr>
            <p:cNvPr id="31" name="Rectangle: Rounded Corners 30">
              <a:extLst>
                <a:ext uri="{FF2B5EF4-FFF2-40B4-BE49-F238E27FC236}">
                  <a16:creationId xmlns:a16="http://schemas.microsoft.com/office/drawing/2014/main" id="{73EACBF1-28B2-BE9E-C186-2566AD4265D5}"/>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2" name="TextBox 31">
              <a:extLst>
                <a:ext uri="{FF2B5EF4-FFF2-40B4-BE49-F238E27FC236}">
                  <a16:creationId xmlns:a16="http://schemas.microsoft.com/office/drawing/2014/main" id="{0889EE11-478E-A5EA-6B25-CEE898F41612}"/>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3" name="Graphic 32">
              <a:extLst>
                <a:ext uri="{FF2B5EF4-FFF2-40B4-BE49-F238E27FC236}">
                  <a16:creationId xmlns:a16="http://schemas.microsoft.com/office/drawing/2014/main" id="{D22DE396-BF66-9E52-4806-D02DBBC3D51C}"/>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4" name="Rectangle: Rounded Corners 33">
              <a:extLst>
                <a:ext uri="{FF2B5EF4-FFF2-40B4-BE49-F238E27FC236}">
                  <a16:creationId xmlns:a16="http://schemas.microsoft.com/office/drawing/2014/main" id="{7DEF66BC-F87F-F6F8-0D8A-F4D8FF14CC0E}"/>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a:extLst>
              <a:ext uri="{FF2B5EF4-FFF2-40B4-BE49-F238E27FC236}">
                <a16:creationId xmlns:a16="http://schemas.microsoft.com/office/drawing/2014/main" id="{52B5745B-328A-3808-72E2-2D54F39952CC}"/>
              </a:ext>
            </a:extLst>
          </p:cNvPr>
          <p:cNvGrpSpPr/>
          <p:nvPr/>
        </p:nvGrpSpPr>
        <p:grpSpPr>
          <a:xfrm>
            <a:off x="-1745554" y="4555349"/>
            <a:ext cx="1647824" cy="259127"/>
            <a:chOff x="2369955" y="4214916"/>
            <a:chExt cx="1647824" cy="259127"/>
          </a:xfrm>
        </p:grpSpPr>
        <p:sp>
          <p:nvSpPr>
            <p:cNvPr id="36" name="Rectangle: Rounded Corners 35">
              <a:extLst>
                <a:ext uri="{FF2B5EF4-FFF2-40B4-BE49-F238E27FC236}">
                  <a16:creationId xmlns:a16="http://schemas.microsoft.com/office/drawing/2014/main" id="{A6935FCC-BFA9-7AA1-BC11-32A09F9154F4}"/>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36">
              <a:extLst>
                <a:ext uri="{FF2B5EF4-FFF2-40B4-BE49-F238E27FC236}">
                  <a16:creationId xmlns:a16="http://schemas.microsoft.com/office/drawing/2014/main" id="{C35D07E5-4D61-8D83-FBAF-0DE01E470F55}"/>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8" name="Graphic 37">
              <a:extLst>
                <a:ext uri="{FF2B5EF4-FFF2-40B4-BE49-F238E27FC236}">
                  <a16:creationId xmlns:a16="http://schemas.microsoft.com/office/drawing/2014/main" id="{FE19C801-14AA-49B0-BEA6-6E49036E7042}"/>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39" name="Rectangle: Rounded Corners 38">
              <a:extLst>
                <a:ext uri="{FF2B5EF4-FFF2-40B4-BE49-F238E27FC236}">
                  <a16:creationId xmlns:a16="http://schemas.microsoft.com/office/drawing/2014/main" id="{27461CFA-580C-069B-7F1B-4D3BAD422EDB}"/>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0AA18A56-2526-C7A1-431F-1FD19A1A948E}"/>
              </a:ext>
            </a:extLst>
          </p:cNvPr>
          <p:cNvGrpSpPr/>
          <p:nvPr/>
        </p:nvGrpSpPr>
        <p:grpSpPr>
          <a:xfrm>
            <a:off x="-1745554" y="1852981"/>
            <a:ext cx="1647824" cy="259127"/>
            <a:chOff x="2369955" y="1498262"/>
            <a:chExt cx="1647824" cy="259127"/>
          </a:xfrm>
        </p:grpSpPr>
        <p:sp>
          <p:nvSpPr>
            <p:cNvPr id="41" name="Rectangle: Rounded Corners 40">
              <a:extLst>
                <a:ext uri="{FF2B5EF4-FFF2-40B4-BE49-F238E27FC236}">
                  <a16:creationId xmlns:a16="http://schemas.microsoft.com/office/drawing/2014/main" id="{4C4C23F5-E686-943A-60F7-6E1CB92AFDF5}"/>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2" name="TextBox 41">
              <a:extLst>
                <a:ext uri="{FF2B5EF4-FFF2-40B4-BE49-F238E27FC236}">
                  <a16:creationId xmlns:a16="http://schemas.microsoft.com/office/drawing/2014/main" id="{BADE867D-6F26-E986-7872-A00CB6FA3BAA}"/>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3" name="Rectangle: Rounded Corners 42">
              <a:extLst>
                <a:ext uri="{FF2B5EF4-FFF2-40B4-BE49-F238E27FC236}">
                  <a16:creationId xmlns:a16="http://schemas.microsoft.com/office/drawing/2014/main" id="{5F790BA2-6F1D-5D8E-D055-FC53DF0684E3}"/>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4" name="Graphic 43">
              <a:extLst>
                <a:ext uri="{FF2B5EF4-FFF2-40B4-BE49-F238E27FC236}">
                  <a16:creationId xmlns:a16="http://schemas.microsoft.com/office/drawing/2014/main" id="{AA705847-5566-8A5B-7694-141147198418}"/>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5" name="Group 44">
            <a:extLst>
              <a:ext uri="{FF2B5EF4-FFF2-40B4-BE49-F238E27FC236}">
                <a16:creationId xmlns:a16="http://schemas.microsoft.com/office/drawing/2014/main" id="{2FF45DED-1A5B-9243-3594-44A2DB2D4868}"/>
              </a:ext>
            </a:extLst>
          </p:cNvPr>
          <p:cNvGrpSpPr/>
          <p:nvPr/>
        </p:nvGrpSpPr>
        <p:grpSpPr>
          <a:xfrm>
            <a:off x="-1745554" y="2190777"/>
            <a:ext cx="1647824" cy="259127"/>
            <a:chOff x="2369955" y="1835564"/>
            <a:chExt cx="1647824" cy="259127"/>
          </a:xfrm>
        </p:grpSpPr>
        <p:sp>
          <p:nvSpPr>
            <p:cNvPr id="46" name="Rectangle: Rounded Corners 45">
              <a:extLst>
                <a:ext uri="{FF2B5EF4-FFF2-40B4-BE49-F238E27FC236}">
                  <a16:creationId xmlns:a16="http://schemas.microsoft.com/office/drawing/2014/main" id="{6FFE88D5-2AA9-014A-F85B-77675F27C9FE}"/>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7" name="TextBox 46">
              <a:extLst>
                <a:ext uri="{FF2B5EF4-FFF2-40B4-BE49-F238E27FC236}">
                  <a16:creationId xmlns:a16="http://schemas.microsoft.com/office/drawing/2014/main" id="{D34F2493-2DFC-0F47-C002-0D3064D9B262}"/>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Rounded Corners 47">
              <a:extLst>
                <a:ext uri="{FF2B5EF4-FFF2-40B4-BE49-F238E27FC236}">
                  <a16:creationId xmlns:a16="http://schemas.microsoft.com/office/drawing/2014/main" id="{3C315A45-F3C9-D1EB-17C5-04F9CBE74F6D}"/>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Graphic 48">
              <a:extLst>
                <a:ext uri="{FF2B5EF4-FFF2-40B4-BE49-F238E27FC236}">
                  <a16:creationId xmlns:a16="http://schemas.microsoft.com/office/drawing/2014/main" id="{1BA2AFE9-5311-E9FF-1CB4-886AB648225D}"/>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0" name="Group 49">
            <a:extLst>
              <a:ext uri="{FF2B5EF4-FFF2-40B4-BE49-F238E27FC236}">
                <a16:creationId xmlns:a16="http://schemas.microsoft.com/office/drawing/2014/main" id="{938A33ED-0F37-95EB-BDEA-B9FD674FD38B}"/>
              </a:ext>
            </a:extLst>
          </p:cNvPr>
          <p:cNvGrpSpPr/>
          <p:nvPr/>
        </p:nvGrpSpPr>
        <p:grpSpPr>
          <a:xfrm>
            <a:off x="-1745554" y="1515185"/>
            <a:ext cx="866958" cy="259127"/>
            <a:chOff x="2369955" y="1174903"/>
            <a:chExt cx="866958" cy="259127"/>
          </a:xfrm>
        </p:grpSpPr>
        <p:sp>
          <p:nvSpPr>
            <p:cNvPr id="51" name="Rectangle: Rounded Corners 50">
              <a:extLst>
                <a:ext uri="{FF2B5EF4-FFF2-40B4-BE49-F238E27FC236}">
                  <a16:creationId xmlns:a16="http://schemas.microsoft.com/office/drawing/2014/main" id="{D7257809-48E8-DD02-7281-4BB8EB53E2DB}"/>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2" name="TextBox 51">
              <a:extLst>
                <a:ext uri="{FF2B5EF4-FFF2-40B4-BE49-F238E27FC236}">
                  <a16:creationId xmlns:a16="http://schemas.microsoft.com/office/drawing/2014/main" id="{B4502BBB-98DC-692A-68E2-12CCA55A7316}"/>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DD8BA8E7-B56E-122D-0F4E-DDD188BA22C1}"/>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4064038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4000" y="1231850"/>
            <a:ext cx="8410575" cy="5016758"/>
          </a:xfrm>
          <a:prstGeom prst="rect">
            <a:avLst/>
          </a:prstGeom>
          <a:noFill/>
        </p:spPr>
        <p:txBody>
          <a:bodyPr wrap="square">
            <a:spAutoFit/>
          </a:bodyPr>
          <a:lstStyle/>
          <a:p>
            <a:r>
              <a:rPr lang="en-US" sz="2000" b="1" i="0" dirty="0">
                <a:solidFill>
                  <a:srgbClr val="FFFFFF"/>
                </a:solidFill>
                <a:effectLst/>
                <a:latin typeface="Söhne Mono"/>
              </a:rPr>
              <a:t>map:= [</a:t>
            </a:r>
            <a:r>
              <a:rPr lang="en-US" sz="2000" b="1" i="0" dirty="0" err="1">
                <a:solidFill>
                  <a:srgbClr val="FFFFFF"/>
                </a:solidFill>
                <a:effectLst/>
                <a:latin typeface="Söhne Mono"/>
              </a:rPr>
              <a:t>key:”value</a:t>
            </a:r>
            <a:r>
              <a:rPr lang="en-US" sz="2000" b="1" i="0" dirty="0">
                <a:solidFill>
                  <a:srgbClr val="FFFFFF"/>
                </a:solidFill>
                <a:effectLst/>
                <a:latin typeface="Söhne Mono"/>
              </a:rPr>
              <a:t>” ,  key2:”value2”]</a:t>
            </a:r>
          </a:p>
          <a:p>
            <a:endParaRPr lang="en-US" sz="2000" b="1" dirty="0">
              <a:solidFill>
                <a:srgbClr val="FFFFFF"/>
              </a:solidFill>
              <a:latin typeface="Söhne Mono"/>
            </a:endParaRPr>
          </a:p>
          <a:p>
            <a:r>
              <a:rPr lang="en-US" sz="2000" b="1" i="0" dirty="0">
                <a:solidFill>
                  <a:srgbClr val="FFFFFF"/>
                </a:solidFill>
                <a:effectLst/>
                <a:latin typeface="Söhne Mono"/>
              </a:rPr>
              <a:t>map:= [100:”A+” ,  80:”B+” ,  70:”C+”]</a:t>
            </a:r>
          </a:p>
          <a:p>
            <a:endParaRPr lang="en-US" sz="2000" b="1" i="0" dirty="0">
              <a:solidFill>
                <a:srgbClr val="FFFFFF"/>
              </a:solidFill>
              <a:effectLst/>
              <a:latin typeface="Söhne Mono"/>
            </a:endParaRPr>
          </a:p>
          <a:p>
            <a:r>
              <a:rPr lang="en-US" sz="2000" b="1" i="0" dirty="0">
                <a:solidFill>
                  <a:srgbClr val="FFFFFF"/>
                </a:solidFill>
                <a:effectLst/>
                <a:latin typeface="Söhne Mono"/>
              </a:rPr>
              <a:t>echo(map)   </a:t>
            </a:r>
            <a:r>
              <a:rPr lang="en-US" sz="2000" b="1" i="0" dirty="0">
                <a:solidFill>
                  <a:srgbClr val="FFFFFF"/>
                </a:solidFill>
                <a:effectLst/>
                <a:latin typeface="Söhne Mono"/>
                <a:sym typeface="Wingdings" panose="05000000000000000000" pitchFamily="2" charset="2"/>
              </a:rPr>
              <a:t>  </a:t>
            </a:r>
            <a:r>
              <a:rPr lang="pt-BR" sz="2000" b="1" i="0" dirty="0">
                <a:solidFill>
                  <a:srgbClr val="FFFFFF"/>
                </a:solidFill>
                <a:effectLst/>
                <a:latin typeface="Söhne Mono"/>
                <a:sym typeface="Wingdings" panose="05000000000000000000" pitchFamily="2" charset="2"/>
              </a:rPr>
              <a:t>[100:A+ , 80:B+, 70:C+]</a:t>
            </a:r>
          </a:p>
          <a:p>
            <a:endParaRPr lang="pt-BR" sz="2000" b="1" dirty="0">
              <a:solidFill>
                <a:srgbClr val="FFFFFF"/>
              </a:solidFill>
              <a:latin typeface="Söhne Mono"/>
              <a:sym typeface="Wingdings" panose="05000000000000000000" pitchFamily="2" charset="2"/>
            </a:endParaRPr>
          </a:p>
          <a:p>
            <a:r>
              <a:rPr lang="en-US" sz="2000" b="1" i="0" dirty="0">
                <a:solidFill>
                  <a:srgbClr val="FFFFFF"/>
                </a:solidFill>
                <a:effectLst/>
                <a:latin typeface="Söhne Mono"/>
              </a:rPr>
              <a:t>echo(map[100]) </a:t>
            </a:r>
            <a:r>
              <a:rPr lang="en-US" sz="2000" b="1" i="0" dirty="0">
                <a:solidFill>
                  <a:srgbClr val="FFFFFF"/>
                </a:solidFill>
                <a:effectLst/>
                <a:latin typeface="Söhne Mono"/>
                <a:sym typeface="Wingdings" panose="05000000000000000000" pitchFamily="2" charset="2"/>
              </a:rPr>
              <a:t> A+</a:t>
            </a:r>
          </a:p>
          <a:p>
            <a:endParaRPr lang="en-US" sz="2000" b="1" dirty="0">
              <a:solidFill>
                <a:srgbClr val="FFFFFF"/>
              </a:solidFill>
              <a:latin typeface="Söhne Mono"/>
              <a:sym typeface="Wingdings" panose="05000000000000000000" pitchFamily="2" charset="2"/>
            </a:endParaRPr>
          </a:p>
          <a:p>
            <a:r>
              <a:rPr lang="en-US" sz="2000" b="1" i="0" dirty="0">
                <a:solidFill>
                  <a:srgbClr val="FFFFFF"/>
                </a:solidFill>
                <a:effectLst/>
                <a:latin typeface="Söhne Mono"/>
                <a:sym typeface="Wingdings" panose="05000000000000000000" pitchFamily="2" charset="2"/>
              </a:rPr>
              <a:t>// </a:t>
            </a:r>
            <a:r>
              <a:rPr lang="en-US" sz="2000" b="1" i="0" dirty="0" err="1">
                <a:solidFill>
                  <a:srgbClr val="FFFFFF"/>
                </a:solidFill>
                <a:effectLst/>
                <a:latin typeface="Söhne Mono"/>
                <a:sym typeface="Wingdings" panose="05000000000000000000" pitchFamily="2" charset="2"/>
              </a:rPr>
              <a:t>addList</a:t>
            </a:r>
            <a:endParaRPr lang="en-US" sz="2000" b="1" i="0" dirty="0">
              <a:solidFill>
                <a:srgbClr val="FFFFFF"/>
              </a:solidFill>
              <a:effectLst/>
              <a:latin typeface="Söhne Mono"/>
              <a:sym typeface="Wingdings" panose="05000000000000000000" pitchFamily="2" charset="2"/>
            </a:endParaRPr>
          </a:p>
          <a:p>
            <a:r>
              <a:rPr lang="en-US" sz="2000" b="1" i="0" dirty="0">
                <a:solidFill>
                  <a:srgbClr val="FFFFFF"/>
                </a:solidFill>
                <a:effectLst/>
                <a:latin typeface="Söhne Mono"/>
                <a:sym typeface="Wingdings" panose="05000000000000000000" pitchFamily="2" charset="2"/>
              </a:rPr>
              <a:t>map:= [5:”5” ,  6:”6”]</a:t>
            </a:r>
          </a:p>
          <a:p>
            <a:r>
              <a:rPr lang="en-US" sz="2000" b="1" i="0" dirty="0" err="1">
                <a:solidFill>
                  <a:srgbClr val="FFFFFF"/>
                </a:solidFill>
                <a:effectLst/>
                <a:latin typeface="Söhne Mono"/>
                <a:sym typeface="Wingdings" panose="05000000000000000000" pitchFamily="2" charset="2"/>
              </a:rPr>
              <a:t>map.addList</a:t>
            </a:r>
            <a:r>
              <a:rPr lang="en-US" sz="2000" b="1" i="0" dirty="0">
                <a:solidFill>
                  <a:srgbClr val="FFFFFF"/>
                </a:solidFill>
                <a:effectLst/>
                <a:latin typeface="Söhne Mono"/>
                <a:sym typeface="Wingdings" panose="05000000000000000000" pitchFamily="2" charset="2"/>
              </a:rPr>
              <a:t>( [“7” , ”8”] ) </a:t>
            </a:r>
          </a:p>
          <a:p>
            <a:r>
              <a:rPr lang="en-US" sz="2000" b="1" dirty="0">
                <a:solidFill>
                  <a:srgbClr val="FFFFFF"/>
                </a:solidFill>
                <a:latin typeface="Söhne Mono"/>
                <a:sym typeface="Wingdings" panose="05000000000000000000" pitchFamily="2" charset="2"/>
              </a:rPr>
              <a:t>map </a:t>
            </a:r>
            <a:r>
              <a:rPr lang="en-US" sz="2000" b="1" i="0" dirty="0">
                <a:solidFill>
                  <a:srgbClr val="FFFFFF"/>
                </a:solidFill>
                <a:effectLst/>
                <a:latin typeface="Söhne Mono"/>
                <a:sym typeface="Wingdings" panose="05000000000000000000" pitchFamily="2" charset="2"/>
              </a:rPr>
              <a:t> [5:”5” , 6:”6” ,  7: “7” ,  8: “8”]</a:t>
            </a:r>
          </a:p>
          <a:p>
            <a:endParaRPr lang="en-US" sz="2000" b="1" i="0" dirty="0">
              <a:solidFill>
                <a:srgbClr val="FFFFFF"/>
              </a:solidFill>
              <a:effectLst/>
              <a:latin typeface="Söhne Mono"/>
              <a:sym typeface="Wingdings" panose="05000000000000000000" pitchFamily="2" charset="2"/>
            </a:endParaRPr>
          </a:p>
          <a:p>
            <a:r>
              <a:rPr lang="en-US" sz="2000" b="1" dirty="0">
                <a:solidFill>
                  <a:srgbClr val="FFFFFF"/>
                </a:solidFill>
                <a:latin typeface="Söhne Mono"/>
                <a:sym typeface="Wingdings" panose="05000000000000000000" pitchFamily="2" charset="2"/>
              </a:rPr>
              <a:t>m</a:t>
            </a:r>
            <a:r>
              <a:rPr lang="en-US" sz="2000" b="1" i="0" dirty="0">
                <a:solidFill>
                  <a:srgbClr val="FFFFFF"/>
                </a:solidFill>
                <a:effectLst/>
                <a:latin typeface="Söhne Mono"/>
                <a:sym typeface="Wingdings" panose="05000000000000000000" pitchFamily="2" charset="2"/>
              </a:rPr>
              <a:t>ap := [100:”A+”, 80:”B+”, 70:”C+”]</a:t>
            </a:r>
          </a:p>
          <a:p>
            <a:r>
              <a:rPr lang="en-US" sz="2000" b="1" i="0" dirty="0" err="1">
                <a:solidFill>
                  <a:srgbClr val="FFFFFF"/>
                </a:solidFill>
                <a:effectLst/>
                <a:latin typeface="Söhne Mono"/>
                <a:sym typeface="Wingdings" panose="05000000000000000000" pitchFamily="2" charset="2"/>
              </a:rPr>
              <a:t>map.add</a:t>
            </a:r>
            <a:r>
              <a:rPr lang="en-US" sz="2000" b="1" i="0" dirty="0">
                <a:solidFill>
                  <a:srgbClr val="FFFFFF"/>
                </a:solidFill>
                <a:effectLst/>
                <a:latin typeface="Söhne Mono"/>
                <a:sym typeface="Wingdings" panose="05000000000000000000" pitchFamily="2" charset="2"/>
              </a:rPr>
              <a:t>(60: , ”D+”) </a:t>
            </a:r>
          </a:p>
          <a:p>
            <a:r>
              <a:rPr lang="en-US" sz="2000" b="1" i="0" dirty="0">
                <a:solidFill>
                  <a:srgbClr val="FFFFFF"/>
                </a:solidFill>
                <a:effectLst/>
                <a:latin typeface="Söhne Mono"/>
                <a:sym typeface="Wingdings" panose="05000000000000000000" pitchFamily="2" charset="2"/>
              </a:rPr>
              <a:t>// map:= [100:”A+”, 80:”B+”, 70:”C+” , 60:”D+”]</a:t>
            </a:r>
          </a:p>
        </p:txBody>
      </p:sp>
      <p:grpSp>
        <p:nvGrpSpPr>
          <p:cNvPr id="5" name="Group 4">
            <a:extLst>
              <a:ext uri="{FF2B5EF4-FFF2-40B4-BE49-F238E27FC236}">
                <a16:creationId xmlns:a16="http://schemas.microsoft.com/office/drawing/2014/main" id="{6E612257-5A19-710F-16E6-D29DE352AB7D}"/>
              </a:ext>
            </a:extLst>
          </p:cNvPr>
          <p:cNvGrpSpPr/>
          <p:nvPr/>
        </p:nvGrpSpPr>
        <p:grpSpPr>
          <a:xfrm>
            <a:off x="-1745554" y="2528573"/>
            <a:ext cx="1647824" cy="259127"/>
            <a:chOff x="2369955" y="2177086"/>
            <a:chExt cx="1647824" cy="259127"/>
          </a:xfrm>
        </p:grpSpPr>
        <p:sp>
          <p:nvSpPr>
            <p:cNvPr id="6" name="Rectangle: Rounded Corners 5">
              <a:extLst>
                <a:ext uri="{FF2B5EF4-FFF2-40B4-BE49-F238E27FC236}">
                  <a16:creationId xmlns:a16="http://schemas.microsoft.com/office/drawing/2014/main" id="{500756B6-417F-4FCE-98D2-994B11DDAB48}"/>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 name="TextBox 6">
              <a:hlinkClick r:id="rId4" action="ppaction://hlinksldjump"/>
              <a:extLst>
                <a:ext uri="{FF2B5EF4-FFF2-40B4-BE49-F238E27FC236}">
                  <a16:creationId xmlns:a16="http://schemas.microsoft.com/office/drawing/2014/main" id="{FC068426-F5E7-C3F2-B311-299F37A718A5}"/>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Rounded Corners 7">
              <a:extLst>
                <a:ext uri="{FF2B5EF4-FFF2-40B4-BE49-F238E27FC236}">
                  <a16:creationId xmlns:a16="http://schemas.microsoft.com/office/drawing/2014/main" id="{91B6CD8E-422D-F445-62CF-1DEE40A1FE25}"/>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phic 10">
              <a:extLst>
                <a:ext uri="{FF2B5EF4-FFF2-40B4-BE49-F238E27FC236}">
                  <a16:creationId xmlns:a16="http://schemas.microsoft.com/office/drawing/2014/main" id="{13EAA321-614A-9361-1E75-32D802F31766}"/>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2" name="Group 11">
            <a:extLst>
              <a:ext uri="{FF2B5EF4-FFF2-40B4-BE49-F238E27FC236}">
                <a16:creationId xmlns:a16="http://schemas.microsoft.com/office/drawing/2014/main" id="{BAC79636-EEF0-A82F-8461-2FC5579A7F1F}"/>
              </a:ext>
            </a:extLst>
          </p:cNvPr>
          <p:cNvGrpSpPr/>
          <p:nvPr/>
        </p:nvGrpSpPr>
        <p:grpSpPr>
          <a:xfrm>
            <a:off x="-1745554" y="2866369"/>
            <a:ext cx="1647824" cy="259127"/>
            <a:chOff x="2369955" y="2516398"/>
            <a:chExt cx="1647824" cy="259127"/>
          </a:xfrm>
        </p:grpSpPr>
        <p:sp>
          <p:nvSpPr>
            <p:cNvPr id="13" name="Rectangle: Rounded Corners 12">
              <a:extLst>
                <a:ext uri="{FF2B5EF4-FFF2-40B4-BE49-F238E27FC236}">
                  <a16:creationId xmlns:a16="http://schemas.microsoft.com/office/drawing/2014/main" id="{E219E71A-73EA-53EE-F960-516D5D689ED3}"/>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TextBox 13">
              <a:extLst>
                <a:ext uri="{FF2B5EF4-FFF2-40B4-BE49-F238E27FC236}">
                  <a16:creationId xmlns:a16="http://schemas.microsoft.com/office/drawing/2014/main" id="{D753B656-1D3A-5BF0-F0FB-B16317A61ED6}"/>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E017D489-3404-E3AF-1B5F-414B47DE9580}"/>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963AC782-A833-9FC7-6A9C-A145C0AF4E5A}"/>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7" name="Group 16">
            <a:extLst>
              <a:ext uri="{FF2B5EF4-FFF2-40B4-BE49-F238E27FC236}">
                <a16:creationId xmlns:a16="http://schemas.microsoft.com/office/drawing/2014/main" id="{0CF42838-6F95-EC5E-3D15-FB4BDC09FF7F}"/>
              </a:ext>
            </a:extLst>
          </p:cNvPr>
          <p:cNvGrpSpPr/>
          <p:nvPr/>
        </p:nvGrpSpPr>
        <p:grpSpPr>
          <a:xfrm>
            <a:off x="-1745554" y="3204165"/>
            <a:ext cx="1647824" cy="259127"/>
            <a:chOff x="2369955" y="2857079"/>
            <a:chExt cx="1647824" cy="259127"/>
          </a:xfrm>
        </p:grpSpPr>
        <p:sp>
          <p:nvSpPr>
            <p:cNvPr id="18" name="Rectangle: Rounded Corners 17">
              <a:extLst>
                <a:ext uri="{FF2B5EF4-FFF2-40B4-BE49-F238E27FC236}">
                  <a16:creationId xmlns:a16="http://schemas.microsoft.com/office/drawing/2014/main" id="{E02A41DF-5F84-22A8-74F4-34BD99E47535}"/>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BAAFF107-8A6C-62A5-53FC-448B9B88334A}"/>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0" name="Graphic 19">
              <a:extLst>
                <a:ext uri="{FF2B5EF4-FFF2-40B4-BE49-F238E27FC236}">
                  <a16:creationId xmlns:a16="http://schemas.microsoft.com/office/drawing/2014/main" id="{9D946EFF-DD38-6BD3-3893-B3281247A92A}"/>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1" name="Rectangle: Rounded Corners 20">
              <a:extLst>
                <a:ext uri="{FF2B5EF4-FFF2-40B4-BE49-F238E27FC236}">
                  <a16:creationId xmlns:a16="http://schemas.microsoft.com/office/drawing/2014/main" id="{D9582450-9B08-A77F-A9D2-A252D9137CA2}"/>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2" name="Group 21">
            <a:extLst>
              <a:ext uri="{FF2B5EF4-FFF2-40B4-BE49-F238E27FC236}">
                <a16:creationId xmlns:a16="http://schemas.microsoft.com/office/drawing/2014/main" id="{8CFD4AE2-B7EA-3FFE-EDFC-E5EF45574D6E}"/>
              </a:ext>
            </a:extLst>
          </p:cNvPr>
          <p:cNvGrpSpPr/>
          <p:nvPr/>
        </p:nvGrpSpPr>
        <p:grpSpPr>
          <a:xfrm>
            <a:off x="-1745554" y="3541961"/>
            <a:ext cx="1647824" cy="259127"/>
            <a:chOff x="2369955" y="3195922"/>
            <a:chExt cx="1647824" cy="259127"/>
          </a:xfrm>
        </p:grpSpPr>
        <p:sp>
          <p:nvSpPr>
            <p:cNvPr id="23" name="Rectangle: Rounded Corners 22">
              <a:extLst>
                <a:ext uri="{FF2B5EF4-FFF2-40B4-BE49-F238E27FC236}">
                  <a16:creationId xmlns:a16="http://schemas.microsoft.com/office/drawing/2014/main" id="{C66C58D2-5473-A8E9-73D1-F1DC15A5329A}"/>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68339E0D-7D53-240F-EA92-63B75EFD5FFD}"/>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4CEB00B6-CFE5-B5AC-1BB3-BA1B0D2FB60B}"/>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6" name="Rectangle: Rounded Corners 25">
              <a:extLst>
                <a:ext uri="{FF2B5EF4-FFF2-40B4-BE49-F238E27FC236}">
                  <a16:creationId xmlns:a16="http://schemas.microsoft.com/office/drawing/2014/main" id="{6B9DBFB1-F686-9CA0-3742-1C696A8A77A9}"/>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8C27FD7B-4E94-CA4A-3D0A-29022BC8B911}"/>
              </a:ext>
            </a:extLst>
          </p:cNvPr>
          <p:cNvGrpSpPr/>
          <p:nvPr/>
        </p:nvGrpSpPr>
        <p:grpSpPr>
          <a:xfrm>
            <a:off x="-1745554" y="3879757"/>
            <a:ext cx="1647824" cy="259127"/>
            <a:chOff x="2369955" y="3535183"/>
            <a:chExt cx="1647824" cy="259127"/>
          </a:xfrm>
        </p:grpSpPr>
        <p:sp>
          <p:nvSpPr>
            <p:cNvPr id="28" name="Rectangle: Rounded Corners 27">
              <a:extLst>
                <a:ext uri="{FF2B5EF4-FFF2-40B4-BE49-F238E27FC236}">
                  <a16:creationId xmlns:a16="http://schemas.microsoft.com/office/drawing/2014/main" id="{1BF8B8F9-EBF0-8699-0990-7B0A86205CEB}"/>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990A6859-F951-6A4A-A81E-AA353A4BC7AA}"/>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B49A04D3-AED7-6793-BDFC-3310AF716FFD}"/>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1" name="Rectangle: Rounded Corners 30">
              <a:extLst>
                <a:ext uri="{FF2B5EF4-FFF2-40B4-BE49-F238E27FC236}">
                  <a16:creationId xmlns:a16="http://schemas.microsoft.com/office/drawing/2014/main" id="{78BE2D43-E4D7-6259-BE45-A1954937266C}"/>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797CEECF-5CF2-BF6A-12C4-4A10B31762FF}"/>
              </a:ext>
            </a:extLst>
          </p:cNvPr>
          <p:cNvGrpSpPr/>
          <p:nvPr/>
        </p:nvGrpSpPr>
        <p:grpSpPr>
          <a:xfrm>
            <a:off x="57846" y="4217553"/>
            <a:ext cx="1647824" cy="259127"/>
            <a:chOff x="2369955" y="3874489"/>
            <a:chExt cx="1647824" cy="259127"/>
          </a:xfrm>
        </p:grpSpPr>
        <p:sp>
          <p:nvSpPr>
            <p:cNvPr id="33" name="Rectangle: Rounded Corners 32">
              <a:extLst>
                <a:ext uri="{FF2B5EF4-FFF2-40B4-BE49-F238E27FC236}">
                  <a16:creationId xmlns:a16="http://schemas.microsoft.com/office/drawing/2014/main" id="{0F2E6814-3A83-5D19-139C-8FA6CEFD19E8}"/>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0C9BBEF4-D5BF-1CA4-7B33-49C93BFDD9F1}"/>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3FF5F61C-DD9E-0D4B-F83A-769FED7BD8C8}"/>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6" name="Rectangle: Rounded Corners 35">
              <a:extLst>
                <a:ext uri="{FF2B5EF4-FFF2-40B4-BE49-F238E27FC236}">
                  <a16:creationId xmlns:a16="http://schemas.microsoft.com/office/drawing/2014/main" id="{E5554CB3-CB0E-DEF4-AD84-168FDAE761BE}"/>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BA357EC1-568F-6442-5141-71D2513C1F65}"/>
              </a:ext>
            </a:extLst>
          </p:cNvPr>
          <p:cNvGrpSpPr/>
          <p:nvPr/>
        </p:nvGrpSpPr>
        <p:grpSpPr>
          <a:xfrm>
            <a:off x="-1745554" y="4555349"/>
            <a:ext cx="1647824" cy="259127"/>
            <a:chOff x="2369955" y="4214916"/>
            <a:chExt cx="1647824" cy="259127"/>
          </a:xfrm>
        </p:grpSpPr>
        <p:sp>
          <p:nvSpPr>
            <p:cNvPr id="38" name="Rectangle: Rounded Corners 37">
              <a:extLst>
                <a:ext uri="{FF2B5EF4-FFF2-40B4-BE49-F238E27FC236}">
                  <a16:creationId xmlns:a16="http://schemas.microsoft.com/office/drawing/2014/main" id="{43E19F85-EF3B-0A0F-42B9-E50FA3A1EA54}"/>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55A23346-A4B2-CBAA-D59D-6F2C3B3FA2F7}"/>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582ABFC3-67D3-48DE-84F6-C22D574A6F4F}"/>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1" name="Rectangle: Rounded Corners 40">
              <a:extLst>
                <a:ext uri="{FF2B5EF4-FFF2-40B4-BE49-F238E27FC236}">
                  <a16:creationId xmlns:a16="http://schemas.microsoft.com/office/drawing/2014/main" id="{8083F721-1029-12C9-2907-579BE092719E}"/>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BE015069-D4A5-DC32-75E0-31CBBF8E707D}"/>
              </a:ext>
            </a:extLst>
          </p:cNvPr>
          <p:cNvGrpSpPr/>
          <p:nvPr/>
        </p:nvGrpSpPr>
        <p:grpSpPr>
          <a:xfrm>
            <a:off x="-1745554" y="1852981"/>
            <a:ext cx="1647824" cy="259127"/>
            <a:chOff x="2369955" y="1498262"/>
            <a:chExt cx="1647824" cy="259127"/>
          </a:xfrm>
        </p:grpSpPr>
        <p:sp>
          <p:nvSpPr>
            <p:cNvPr id="43" name="Rectangle: Rounded Corners 42">
              <a:extLst>
                <a:ext uri="{FF2B5EF4-FFF2-40B4-BE49-F238E27FC236}">
                  <a16:creationId xmlns:a16="http://schemas.microsoft.com/office/drawing/2014/main" id="{A3EB6061-9D99-B3C5-D686-187D8A11E3F7}"/>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DCEE1399-CF15-55AE-A350-20AEA02ED20E}"/>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5" name="Rectangle: Rounded Corners 44">
              <a:extLst>
                <a:ext uri="{FF2B5EF4-FFF2-40B4-BE49-F238E27FC236}">
                  <a16:creationId xmlns:a16="http://schemas.microsoft.com/office/drawing/2014/main" id="{7D354D9F-0DCE-1D34-1C57-6CEB36E27925}"/>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6" name="Graphic 45">
              <a:extLst>
                <a:ext uri="{FF2B5EF4-FFF2-40B4-BE49-F238E27FC236}">
                  <a16:creationId xmlns:a16="http://schemas.microsoft.com/office/drawing/2014/main" id="{5EEAC71C-3CB2-DBAD-6C19-CBDD708F5B45}"/>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7" name="Group 46">
            <a:extLst>
              <a:ext uri="{FF2B5EF4-FFF2-40B4-BE49-F238E27FC236}">
                <a16:creationId xmlns:a16="http://schemas.microsoft.com/office/drawing/2014/main" id="{E5147C50-919A-A22E-A7C4-411E0B06AAE5}"/>
              </a:ext>
            </a:extLst>
          </p:cNvPr>
          <p:cNvGrpSpPr/>
          <p:nvPr/>
        </p:nvGrpSpPr>
        <p:grpSpPr>
          <a:xfrm>
            <a:off x="-1745554" y="2190777"/>
            <a:ext cx="1647824" cy="259127"/>
            <a:chOff x="2369955" y="1835564"/>
            <a:chExt cx="1647824" cy="259127"/>
          </a:xfrm>
        </p:grpSpPr>
        <p:sp>
          <p:nvSpPr>
            <p:cNvPr id="48" name="Rectangle: Rounded Corners 47">
              <a:extLst>
                <a:ext uri="{FF2B5EF4-FFF2-40B4-BE49-F238E27FC236}">
                  <a16:creationId xmlns:a16="http://schemas.microsoft.com/office/drawing/2014/main" id="{2E68C685-C081-C5C1-6A53-2E8B698C397D}"/>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72D9D278-14D5-D170-8A29-76B8516B0BDA}"/>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Rounded Corners 49">
              <a:extLst>
                <a:ext uri="{FF2B5EF4-FFF2-40B4-BE49-F238E27FC236}">
                  <a16:creationId xmlns:a16="http://schemas.microsoft.com/office/drawing/2014/main" id="{C5C3A447-90DF-AF05-2D71-95DD105D01B3}"/>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1E12CC4E-81AC-914D-1C6B-EE230579528A}"/>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2" name="Group 51">
            <a:extLst>
              <a:ext uri="{FF2B5EF4-FFF2-40B4-BE49-F238E27FC236}">
                <a16:creationId xmlns:a16="http://schemas.microsoft.com/office/drawing/2014/main" id="{25F1C098-DF7F-0472-C5A4-4AD310029A54}"/>
              </a:ext>
            </a:extLst>
          </p:cNvPr>
          <p:cNvGrpSpPr/>
          <p:nvPr/>
        </p:nvGrpSpPr>
        <p:grpSpPr>
          <a:xfrm>
            <a:off x="-1745554" y="1515185"/>
            <a:ext cx="866958" cy="259127"/>
            <a:chOff x="2369955" y="1174903"/>
            <a:chExt cx="866958" cy="259127"/>
          </a:xfrm>
        </p:grpSpPr>
        <p:sp>
          <p:nvSpPr>
            <p:cNvPr id="53" name="Rectangle: Rounded Corners 52">
              <a:extLst>
                <a:ext uri="{FF2B5EF4-FFF2-40B4-BE49-F238E27FC236}">
                  <a16:creationId xmlns:a16="http://schemas.microsoft.com/office/drawing/2014/main" id="{55BC4450-CD77-9815-710F-71C0E5583CC3}"/>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5EBBBDB0-3178-5A95-48B8-5200E9BA9485}"/>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5" name="Graphic 54">
              <a:extLst>
                <a:ext uri="{FF2B5EF4-FFF2-40B4-BE49-F238E27FC236}">
                  <a16:creationId xmlns:a16="http://schemas.microsoft.com/office/drawing/2014/main" id="{895BFF3A-3629-5F61-3D37-EAF60732D5F7}"/>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1556106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1388369042"/>
                  </p:ext>
                </p:extLst>
              </p:nvPr>
            </p:nvGraphicFramePr>
            <p:xfrm>
              <a:off x="11268362" y="5448186"/>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2" y="5448186"/>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8" name="TextBox 7">
            <a:extLst>
              <a:ext uri="{FF2B5EF4-FFF2-40B4-BE49-F238E27FC236}">
                <a16:creationId xmlns:a16="http://schemas.microsoft.com/office/drawing/2014/main" id="{1A01BBA0-78E9-B5C5-CE77-68C06BF9E3D0}"/>
              </a:ext>
            </a:extLst>
          </p:cNvPr>
          <p:cNvSpPr txBox="1"/>
          <p:nvPr/>
        </p:nvSpPr>
        <p:spPr>
          <a:xfrm>
            <a:off x="2793999" y="2108784"/>
            <a:ext cx="8474363" cy="1938992"/>
          </a:xfrm>
          <a:prstGeom prst="rect">
            <a:avLst/>
          </a:prstGeom>
          <a:noFill/>
        </p:spPr>
        <p:txBody>
          <a:bodyPr wrap="square">
            <a:spAutoFit/>
          </a:bodyPr>
          <a:lstStyle/>
          <a:p>
            <a:r>
              <a:rPr lang="en-US" sz="2000" b="1" dirty="0">
                <a:solidFill>
                  <a:schemeClr val="bg1"/>
                </a:solidFill>
              </a:rPr>
              <a:t>Introduction of Fantom PL</a:t>
            </a:r>
          </a:p>
          <a:p>
            <a:endParaRPr lang="en-US" sz="2000" b="1" dirty="0">
              <a:solidFill>
                <a:schemeClr val="bg1"/>
              </a:solidFill>
            </a:endParaRPr>
          </a:p>
          <a:p>
            <a:r>
              <a:rPr lang="en-US" sz="2000" b="1" dirty="0">
                <a:solidFill>
                  <a:schemeClr val="bg1"/>
                </a:solidFill>
              </a:rPr>
              <a:t>Fantom is an advanced, open-source high-level general-purpose programming language designed to be as versatile and user-friendly as possible It is a software designed by Brian Frank developed in 2005 that became famous in the Java Virtual Machine (JVM) community.</a:t>
            </a:r>
          </a:p>
        </p:txBody>
      </p:sp>
      <p:sp>
        <p:nvSpPr>
          <p:cNvPr id="10" name="TextBox 9">
            <a:extLst>
              <a:ext uri="{FF2B5EF4-FFF2-40B4-BE49-F238E27FC236}">
                <a16:creationId xmlns:a16="http://schemas.microsoft.com/office/drawing/2014/main" id="{D65A1929-A494-3783-310F-1E146A93549B}"/>
              </a:ext>
            </a:extLst>
          </p:cNvPr>
          <p:cNvSpPr txBox="1"/>
          <p:nvPr/>
        </p:nvSpPr>
        <p:spPr>
          <a:xfrm>
            <a:off x="2793999" y="3976579"/>
            <a:ext cx="8474363" cy="1938992"/>
          </a:xfrm>
          <a:prstGeom prst="rect">
            <a:avLst/>
          </a:prstGeom>
          <a:noFill/>
        </p:spPr>
        <p:txBody>
          <a:bodyPr wrap="square">
            <a:spAutoFit/>
          </a:bodyPr>
          <a:lstStyle/>
          <a:p>
            <a:r>
              <a:rPr lang="en-US" sz="2000" b="1" dirty="0">
                <a:solidFill>
                  <a:schemeClr val="bg1"/>
                </a:solidFill>
              </a:rPr>
              <a:t>It has a simple syntax and is ideal for beginners. Furthermore, Fantom has various programming paradigms like imperative and functional object-oriented programming and it’s highly modular.</a:t>
            </a:r>
          </a:p>
          <a:p>
            <a:endParaRPr lang="en-US" sz="2000" b="1" dirty="0">
              <a:solidFill>
                <a:schemeClr val="bg1"/>
              </a:solidFill>
            </a:endParaRPr>
          </a:p>
          <a:p>
            <a:r>
              <a:rPr lang="en-US" sz="2000" b="1" dirty="0">
                <a:solidFill>
                  <a:schemeClr val="bg1"/>
                </a:solidFill>
              </a:rPr>
              <a:t>It is also compatible with several platforms such as Windows, macOS, and Linux with no platform dependency.</a:t>
            </a:r>
          </a:p>
        </p:txBody>
      </p:sp>
      <p:grpSp>
        <p:nvGrpSpPr>
          <p:cNvPr id="15" name="Group 14">
            <a:extLst>
              <a:ext uri="{FF2B5EF4-FFF2-40B4-BE49-F238E27FC236}">
                <a16:creationId xmlns:a16="http://schemas.microsoft.com/office/drawing/2014/main" id="{3B61F812-561B-545B-E858-43DD6F213A29}"/>
              </a:ext>
            </a:extLst>
          </p:cNvPr>
          <p:cNvGrpSpPr/>
          <p:nvPr/>
        </p:nvGrpSpPr>
        <p:grpSpPr>
          <a:xfrm>
            <a:off x="-1745554" y="2528573"/>
            <a:ext cx="1647824" cy="259127"/>
            <a:chOff x="2369955" y="2177086"/>
            <a:chExt cx="1647824" cy="259127"/>
          </a:xfrm>
        </p:grpSpPr>
        <p:sp>
          <p:nvSpPr>
            <p:cNvPr id="16" name="Rectangle: Rounded Corners 15">
              <a:extLst>
                <a:ext uri="{FF2B5EF4-FFF2-40B4-BE49-F238E27FC236}">
                  <a16:creationId xmlns:a16="http://schemas.microsoft.com/office/drawing/2014/main" id="{EBC54948-EE29-FDEA-7B04-E89529AC4D4A}"/>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7" name="TextBox 16">
              <a:hlinkClick r:id="rId4" action="ppaction://hlinksldjump"/>
              <a:extLst>
                <a:ext uri="{FF2B5EF4-FFF2-40B4-BE49-F238E27FC236}">
                  <a16:creationId xmlns:a16="http://schemas.microsoft.com/office/drawing/2014/main" id="{2739E8F9-A29B-6D4F-7A1D-01C584DA0BC7}"/>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Rounded Corners 17">
              <a:extLst>
                <a:ext uri="{FF2B5EF4-FFF2-40B4-BE49-F238E27FC236}">
                  <a16:creationId xmlns:a16="http://schemas.microsoft.com/office/drawing/2014/main" id="{43819B07-AB90-4C8C-E148-470847A674C0}"/>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a:extLst>
                <a:ext uri="{FF2B5EF4-FFF2-40B4-BE49-F238E27FC236}">
                  <a16:creationId xmlns:a16="http://schemas.microsoft.com/office/drawing/2014/main" id="{87C409F6-C963-3280-470D-9F39E5C298E3}"/>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20" name="Group 19">
            <a:extLst>
              <a:ext uri="{FF2B5EF4-FFF2-40B4-BE49-F238E27FC236}">
                <a16:creationId xmlns:a16="http://schemas.microsoft.com/office/drawing/2014/main" id="{12CD6CBF-E3C4-7526-7C13-936BAA977AEA}"/>
              </a:ext>
            </a:extLst>
          </p:cNvPr>
          <p:cNvGrpSpPr/>
          <p:nvPr/>
        </p:nvGrpSpPr>
        <p:grpSpPr>
          <a:xfrm>
            <a:off x="-1745554" y="2866369"/>
            <a:ext cx="1647824" cy="259127"/>
            <a:chOff x="2369955" y="2516398"/>
            <a:chExt cx="1647824" cy="259127"/>
          </a:xfrm>
        </p:grpSpPr>
        <p:sp>
          <p:nvSpPr>
            <p:cNvPr id="21" name="Rectangle: Rounded Corners 20">
              <a:extLst>
                <a:ext uri="{FF2B5EF4-FFF2-40B4-BE49-F238E27FC236}">
                  <a16:creationId xmlns:a16="http://schemas.microsoft.com/office/drawing/2014/main" id="{AE69BB03-BC60-7ABA-5771-0662D0A00CBD}"/>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2" name="TextBox 21">
              <a:extLst>
                <a:ext uri="{FF2B5EF4-FFF2-40B4-BE49-F238E27FC236}">
                  <a16:creationId xmlns:a16="http://schemas.microsoft.com/office/drawing/2014/main" id="{67859161-73E9-E9FD-53E2-5B25D3F2E277}"/>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Rounded Corners 22">
              <a:extLst>
                <a:ext uri="{FF2B5EF4-FFF2-40B4-BE49-F238E27FC236}">
                  <a16:creationId xmlns:a16="http://schemas.microsoft.com/office/drawing/2014/main" id="{A9736E9B-D980-DC95-9C7A-053766640185}"/>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a:extLst>
                <a:ext uri="{FF2B5EF4-FFF2-40B4-BE49-F238E27FC236}">
                  <a16:creationId xmlns:a16="http://schemas.microsoft.com/office/drawing/2014/main" id="{D59FD6CB-37C5-4E79-84E0-EA118EFD9BAE}"/>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5" name="Group 24">
            <a:extLst>
              <a:ext uri="{FF2B5EF4-FFF2-40B4-BE49-F238E27FC236}">
                <a16:creationId xmlns:a16="http://schemas.microsoft.com/office/drawing/2014/main" id="{8254344A-9A59-C14B-B918-58A3CDFAE041}"/>
              </a:ext>
            </a:extLst>
          </p:cNvPr>
          <p:cNvGrpSpPr/>
          <p:nvPr/>
        </p:nvGrpSpPr>
        <p:grpSpPr>
          <a:xfrm>
            <a:off x="-1745554" y="3204165"/>
            <a:ext cx="1647824" cy="259127"/>
            <a:chOff x="2369955" y="2857079"/>
            <a:chExt cx="1647824" cy="259127"/>
          </a:xfrm>
        </p:grpSpPr>
        <p:sp>
          <p:nvSpPr>
            <p:cNvPr id="26" name="Rectangle: Rounded Corners 25">
              <a:extLst>
                <a:ext uri="{FF2B5EF4-FFF2-40B4-BE49-F238E27FC236}">
                  <a16:creationId xmlns:a16="http://schemas.microsoft.com/office/drawing/2014/main" id="{728F8D45-882F-94F4-C6AE-4416C5B65D9F}"/>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TextBox 26">
              <a:extLst>
                <a:ext uri="{FF2B5EF4-FFF2-40B4-BE49-F238E27FC236}">
                  <a16:creationId xmlns:a16="http://schemas.microsoft.com/office/drawing/2014/main" id="{36CF63C9-3F36-A47F-6680-CFD66086A1C8}"/>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a:extLst>
                <a:ext uri="{FF2B5EF4-FFF2-40B4-BE49-F238E27FC236}">
                  <a16:creationId xmlns:a16="http://schemas.microsoft.com/office/drawing/2014/main" id="{44107A46-64B0-98AA-5A26-16EEF2A77027}"/>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9" name="Rectangle: Rounded Corners 28">
              <a:extLst>
                <a:ext uri="{FF2B5EF4-FFF2-40B4-BE49-F238E27FC236}">
                  <a16:creationId xmlns:a16="http://schemas.microsoft.com/office/drawing/2014/main" id="{01DA6703-6832-F773-D453-BA77D201847B}"/>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a:extLst>
              <a:ext uri="{FF2B5EF4-FFF2-40B4-BE49-F238E27FC236}">
                <a16:creationId xmlns:a16="http://schemas.microsoft.com/office/drawing/2014/main" id="{5485BA8E-4B2C-2405-ED35-6F9D0CF48AEA}"/>
              </a:ext>
            </a:extLst>
          </p:cNvPr>
          <p:cNvGrpSpPr/>
          <p:nvPr/>
        </p:nvGrpSpPr>
        <p:grpSpPr>
          <a:xfrm>
            <a:off x="-1745554" y="3541961"/>
            <a:ext cx="1647824" cy="259127"/>
            <a:chOff x="2369955" y="3195922"/>
            <a:chExt cx="1647824" cy="259127"/>
          </a:xfrm>
        </p:grpSpPr>
        <p:sp>
          <p:nvSpPr>
            <p:cNvPr id="31" name="Rectangle: Rounded Corners 30">
              <a:extLst>
                <a:ext uri="{FF2B5EF4-FFF2-40B4-BE49-F238E27FC236}">
                  <a16:creationId xmlns:a16="http://schemas.microsoft.com/office/drawing/2014/main" id="{347C80D0-C343-620F-7925-822048FC5FE7}"/>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2" name="TextBox 31">
              <a:extLst>
                <a:ext uri="{FF2B5EF4-FFF2-40B4-BE49-F238E27FC236}">
                  <a16:creationId xmlns:a16="http://schemas.microsoft.com/office/drawing/2014/main" id="{0BC81131-A123-068C-ABBF-891BAC7AF5C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3" name="Graphic 32">
              <a:extLst>
                <a:ext uri="{FF2B5EF4-FFF2-40B4-BE49-F238E27FC236}">
                  <a16:creationId xmlns:a16="http://schemas.microsoft.com/office/drawing/2014/main" id="{ED61BACC-61B0-0446-928E-3667DEC7D7A4}"/>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4" name="Rectangle: Rounded Corners 33">
              <a:extLst>
                <a:ext uri="{FF2B5EF4-FFF2-40B4-BE49-F238E27FC236}">
                  <a16:creationId xmlns:a16="http://schemas.microsoft.com/office/drawing/2014/main" id="{ABDD630E-0CA2-FF15-55CA-76DF186F291F}"/>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a:extLst>
              <a:ext uri="{FF2B5EF4-FFF2-40B4-BE49-F238E27FC236}">
                <a16:creationId xmlns:a16="http://schemas.microsoft.com/office/drawing/2014/main" id="{A2177B45-3901-6FDC-9031-80827DE2E82E}"/>
              </a:ext>
            </a:extLst>
          </p:cNvPr>
          <p:cNvGrpSpPr/>
          <p:nvPr/>
        </p:nvGrpSpPr>
        <p:grpSpPr>
          <a:xfrm>
            <a:off x="-1745554" y="3879757"/>
            <a:ext cx="1647824" cy="259127"/>
            <a:chOff x="2369955" y="3535183"/>
            <a:chExt cx="1647824" cy="259127"/>
          </a:xfrm>
        </p:grpSpPr>
        <p:sp>
          <p:nvSpPr>
            <p:cNvPr id="36" name="Rectangle: Rounded Corners 35">
              <a:extLst>
                <a:ext uri="{FF2B5EF4-FFF2-40B4-BE49-F238E27FC236}">
                  <a16:creationId xmlns:a16="http://schemas.microsoft.com/office/drawing/2014/main" id="{CB5EB469-C3E7-47D5-CD52-81899502DA35}"/>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36">
              <a:extLst>
                <a:ext uri="{FF2B5EF4-FFF2-40B4-BE49-F238E27FC236}">
                  <a16:creationId xmlns:a16="http://schemas.microsoft.com/office/drawing/2014/main" id="{DBD87631-A054-75B8-48D8-F95304357BB3}"/>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8" name="Graphic 37">
              <a:extLst>
                <a:ext uri="{FF2B5EF4-FFF2-40B4-BE49-F238E27FC236}">
                  <a16:creationId xmlns:a16="http://schemas.microsoft.com/office/drawing/2014/main" id="{DAA08E64-1C57-416C-8F38-B71AA6B738B8}"/>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9" name="Rectangle: Rounded Corners 38">
              <a:extLst>
                <a:ext uri="{FF2B5EF4-FFF2-40B4-BE49-F238E27FC236}">
                  <a16:creationId xmlns:a16="http://schemas.microsoft.com/office/drawing/2014/main" id="{6986C288-8AED-E1B5-66C6-75F4D0165A56}"/>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36817B6F-2752-7745-6B36-F992BB46AE60}"/>
              </a:ext>
            </a:extLst>
          </p:cNvPr>
          <p:cNvGrpSpPr/>
          <p:nvPr/>
        </p:nvGrpSpPr>
        <p:grpSpPr>
          <a:xfrm>
            <a:off x="-1745554" y="4217553"/>
            <a:ext cx="1647824" cy="259127"/>
            <a:chOff x="2369955" y="3874489"/>
            <a:chExt cx="1647824" cy="259127"/>
          </a:xfrm>
        </p:grpSpPr>
        <p:sp>
          <p:nvSpPr>
            <p:cNvPr id="41" name="Rectangle: Rounded Corners 40">
              <a:extLst>
                <a:ext uri="{FF2B5EF4-FFF2-40B4-BE49-F238E27FC236}">
                  <a16:creationId xmlns:a16="http://schemas.microsoft.com/office/drawing/2014/main" id="{33ED0CCE-C7EC-A05C-D760-CA8EEF41EA69}"/>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2" name="TextBox 41">
              <a:extLst>
                <a:ext uri="{FF2B5EF4-FFF2-40B4-BE49-F238E27FC236}">
                  <a16:creationId xmlns:a16="http://schemas.microsoft.com/office/drawing/2014/main" id="{6AE441E5-0D0C-9684-D48E-3BB0CB3DFA79}"/>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3" name="Graphic 42">
              <a:extLst>
                <a:ext uri="{FF2B5EF4-FFF2-40B4-BE49-F238E27FC236}">
                  <a16:creationId xmlns:a16="http://schemas.microsoft.com/office/drawing/2014/main" id="{C1E16259-2D18-96AC-1378-AB0ECB6F2007}"/>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4" name="Rectangle: Rounded Corners 43">
              <a:extLst>
                <a:ext uri="{FF2B5EF4-FFF2-40B4-BE49-F238E27FC236}">
                  <a16:creationId xmlns:a16="http://schemas.microsoft.com/office/drawing/2014/main" id="{55CB9028-E046-6F80-6185-247B06A21F42}"/>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5" name="Group 44">
            <a:extLst>
              <a:ext uri="{FF2B5EF4-FFF2-40B4-BE49-F238E27FC236}">
                <a16:creationId xmlns:a16="http://schemas.microsoft.com/office/drawing/2014/main" id="{0514840C-CC26-C98C-7EB8-A91E0B60E008}"/>
              </a:ext>
            </a:extLst>
          </p:cNvPr>
          <p:cNvGrpSpPr/>
          <p:nvPr/>
        </p:nvGrpSpPr>
        <p:grpSpPr>
          <a:xfrm>
            <a:off x="-1745554" y="4555349"/>
            <a:ext cx="1647824" cy="259127"/>
            <a:chOff x="2369955" y="4214916"/>
            <a:chExt cx="1647824" cy="259127"/>
          </a:xfrm>
        </p:grpSpPr>
        <p:sp>
          <p:nvSpPr>
            <p:cNvPr id="46" name="Rectangle: Rounded Corners 45">
              <a:extLst>
                <a:ext uri="{FF2B5EF4-FFF2-40B4-BE49-F238E27FC236}">
                  <a16:creationId xmlns:a16="http://schemas.microsoft.com/office/drawing/2014/main" id="{5730934F-30A2-148D-438B-962BA9D21139}"/>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7" name="TextBox 46">
              <a:extLst>
                <a:ext uri="{FF2B5EF4-FFF2-40B4-BE49-F238E27FC236}">
                  <a16:creationId xmlns:a16="http://schemas.microsoft.com/office/drawing/2014/main" id="{81C54AD2-BAC4-D57F-9AA7-1590C92DF02A}"/>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8" name="Graphic 47">
              <a:extLst>
                <a:ext uri="{FF2B5EF4-FFF2-40B4-BE49-F238E27FC236}">
                  <a16:creationId xmlns:a16="http://schemas.microsoft.com/office/drawing/2014/main" id="{32653AC7-2CB5-6A75-EFE1-86D47948D0B6}"/>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9" name="Rectangle: Rounded Corners 48">
              <a:extLst>
                <a:ext uri="{FF2B5EF4-FFF2-40B4-BE49-F238E27FC236}">
                  <a16:creationId xmlns:a16="http://schemas.microsoft.com/office/drawing/2014/main" id="{8781C6AB-754C-4835-B17B-0D7A0799C367}"/>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0" name="Group 49">
            <a:extLst>
              <a:ext uri="{FF2B5EF4-FFF2-40B4-BE49-F238E27FC236}">
                <a16:creationId xmlns:a16="http://schemas.microsoft.com/office/drawing/2014/main" id="{95596DAF-33A7-2993-12E1-7C1313D99C38}"/>
              </a:ext>
            </a:extLst>
          </p:cNvPr>
          <p:cNvGrpSpPr/>
          <p:nvPr/>
        </p:nvGrpSpPr>
        <p:grpSpPr>
          <a:xfrm>
            <a:off x="32446" y="1852981"/>
            <a:ext cx="1647824" cy="259127"/>
            <a:chOff x="2369955" y="1498262"/>
            <a:chExt cx="1647824" cy="259127"/>
          </a:xfrm>
        </p:grpSpPr>
        <p:sp>
          <p:nvSpPr>
            <p:cNvPr id="51" name="Rectangle: Rounded Corners 50">
              <a:extLst>
                <a:ext uri="{FF2B5EF4-FFF2-40B4-BE49-F238E27FC236}">
                  <a16:creationId xmlns:a16="http://schemas.microsoft.com/office/drawing/2014/main" id="{952B5FC5-F778-D071-2536-07557B1DE470}"/>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2" name="TextBox 51">
              <a:extLst>
                <a:ext uri="{FF2B5EF4-FFF2-40B4-BE49-F238E27FC236}">
                  <a16:creationId xmlns:a16="http://schemas.microsoft.com/office/drawing/2014/main" id="{727B7356-01DA-E2FB-1A07-6775C83205DD}"/>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3" name="Rectangle: Rounded Corners 52">
              <a:extLst>
                <a:ext uri="{FF2B5EF4-FFF2-40B4-BE49-F238E27FC236}">
                  <a16:creationId xmlns:a16="http://schemas.microsoft.com/office/drawing/2014/main" id="{8224A982-FCB0-DFAB-47FB-BA6024354ABC}"/>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4" name="Graphic 53">
              <a:extLst>
                <a:ext uri="{FF2B5EF4-FFF2-40B4-BE49-F238E27FC236}">
                  <a16:creationId xmlns:a16="http://schemas.microsoft.com/office/drawing/2014/main" id="{4D8F6998-7F7A-27F6-761C-CD47CB5FB385}"/>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5" name="Group 54">
            <a:extLst>
              <a:ext uri="{FF2B5EF4-FFF2-40B4-BE49-F238E27FC236}">
                <a16:creationId xmlns:a16="http://schemas.microsoft.com/office/drawing/2014/main" id="{E6079BEE-CABD-00A6-E259-2B9D3FE06067}"/>
              </a:ext>
            </a:extLst>
          </p:cNvPr>
          <p:cNvGrpSpPr/>
          <p:nvPr/>
        </p:nvGrpSpPr>
        <p:grpSpPr>
          <a:xfrm>
            <a:off x="-1745554" y="2190777"/>
            <a:ext cx="1647824" cy="259127"/>
            <a:chOff x="2369955" y="1835564"/>
            <a:chExt cx="1647824" cy="259127"/>
          </a:xfrm>
        </p:grpSpPr>
        <p:sp>
          <p:nvSpPr>
            <p:cNvPr id="56" name="Rectangle: Rounded Corners 55">
              <a:extLst>
                <a:ext uri="{FF2B5EF4-FFF2-40B4-BE49-F238E27FC236}">
                  <a16:creationId xmlns:a16="http://schemas.microsoft.com/office/drawing/2014/main" id="{596647D2-3E49-B426-47C7-94390C6940C8}"/>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7" name="TextBox 56">
              <a:extLst>
                <a:ext uri="{FF2B5EF4-FFF2-40B4-BE49-F238E27FC236}">
                  <a16:creationId xmlns:a16="http://schemas.microsoft.com/office/drawing/2014/main" id="{9C2DE730-9159-4822-8C21-E1389F7626C4}"/>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Rounded Corners 57">
              <a:extLst>
                <a:ext uri="{FF2B5EF4-FFF2-40B4-BE49-F238E27FC236}">
                  <a16:creationId xmlns:a16="http://schemas.microsoft.com/office/drawing/2014/main" id="{66DC8874-4726-803D-E4B8-B281ED431D22}"/>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9" name="Graphic 58">
              <a:extLst>
                <a:ext uri="{FF2B5EF4-FFF2-40B4-BE49-F238E27FC236}">
                  <a16:creationId xmlns:a16="http://schemas.microsoft.com/office/drawing/2014/main" id="{FA60F2B6-AAE8-E23C-98B8-0B85C332AEAB}"/>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60" name="Group 59">
            <a:extLst>
              <a:ext uri="{FF2B5EF4-FFF2-40B4-BE49-F238E27FC236}">
                <a16:creationId xmlns:a16="http://schemas.microsoft.com/office/drawing/2014/main" id="{AC8ECD84-D030-FC2E-0305-2AF0C14A3FCC}"/>
              </a:ext>
            </a:extLst>
          </p:cNvPr>
          <p:cNvGrpSpPr/>
          <p:nvPr/>
        </p:nvGrpSpPr>
        <p:grpSpPr>
          <a:xfrm>
            <a:off x="-1745554" y="1515185"/>
            <a:ext cx="866958" cy="259127"/>
            <a:chOff x="2369955" y="1174903"/>
            <a:chExt cx="866958" cy="259127"/>
          </a:xfrm>
        </p:grpSpPr>
        <p:sp>
          <p:nvSpPr>
            <p:cNvPr id="61" name="Rectangle: Rounded Corners 60">
              <a:extLst>
                <a:ext uri="{FF2B5EF4-FFF2-40B4-BE49-F238E27FC236}">
                  <a16:creationId xmlns:a16="http://schemas.microsoft.com/office/drawing/2014/main" id="{25CAE598-A922-4678-0165-D6263425E353}"/>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2" name="TextBox 61">
              <a:extLst>
                <a:ext uri="{FF2B5EF4-FFF2-40B4-BE49-F238E27FC236}">
                  <a16:creationId xmlns:a16="http://schemas.microsoft.com/office/drawing/2014/main" id="{C4804244-BB5A-CB2F-834F-EDA0D410BCD3}"/>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3" name="Graphic 62">
              <a:extLst>
                <a:ext uri="{FF2B5EF4-FFF2-40B4-BE49-F238E27FC236}">
                  <a16:creationId xmlns:a16="http://schemas.microsoft.com/office/drawing/2014/main" id="{34480012-5771-FC20-7342-EEB2B1FFE702}"/>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16930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4000" y="1717625"/>
            <a:ext cx="8410575" cy="5016758"/>
          </a:xfrm>
          <a:prstGeom prst="rect">
            <a:avLst/>
          </a:prstGeom>
          <a:noFill/>
        </p:spPr>
        <p:txBody>
          <a:bodyPr wrap="square">
            <a:spAutoFit/>
          </a:bodyPr>
          <a:lstStyle/>
          <a:p>
            <a:r>
              <a:rPr lang="en-US" sz="2000" b="1" i="0" dirty="0">
                <a:solidFill>
                  <a:srgbClr val="FFFFFF"/>
                </a:solidFill>
                <a:effectLst/>
                <a:latin typeface="Söhne Mono"/>
              </a:rPr>
              <a:t>if (condition) {</a:t>
            </a:r>
          </a:p>
          <a:p>
            <a:r>
              <a:rPr lang="en-US" sz="2000" b="1" i="0" dirty="0">
                <a:solidFill>
                  <a:srgbClr val="FFFFFF"/>
                </a:solidFill>
                <a:effectLst/>
                <a:latin typeface="Söhne Mono"/>
              </a:rPr>
              <a:t>    // rest of code like echo, if, etc.</a:t>
            </a:r>
          </a:p>
          <a:p>
            <a:endParaRPr lang="en-US" sz="2000" b="1" i="0" dirty="0">
              <a:solidFill>
                <a:srgbClr val="FFFFFF"/>
              </a:solidFill>
              <a:effectLst/>
              <a:latin typeface="Söhne Mono"/>
            </a:endParaRPr>
          </a:p>
          <a:p>
            <a:r>
              <a:rPr lang="en-US" sz="2000" b="1" i="0" dirty="0">
                <a:solidFill>
                  <a:srgbClr val="FFFFFF"/>
                </a:solidFill>
                <a:effectLst/>
                <a:latin typeface="Söhne Mono"/>
              </a:rPr>
              <a:t>}</a:t>
            </a:r>
          </a:p>
          <a:p>
            <a:endParaRPr lang="en-US" sz="2000" b="1" i="0" dirty="0">
              <a:solidFill>
                <a:srgbClr val="FFFFFF"/>
              </a:solidFill>
              <a:effectLst/>
              <a:latin typeface="Söhne Mono"/>
            </a:endParaRPr>
          </a:p>
          <a:p>
            <a:r>
              <a:rPr lang="en-US" sz="2000" b="1" i="0" dirty="0">
                <a:solidFill>
                  <a:srgbClr val="FFFFFF"/>
                </a:solidFill>
                <a:effectLst/>
                <a:latin typeface="Söhne Mono"/>
              </a:rPr>
              <a:t>Int x := 10</a:t>
            </a:r>
          </a:p>
          <a:p>
            <a:endParaRPr lang="en-US" sz="2000" b="1" i="0" dirty="0">
              <a:solidFill>
                <a:srgbClr val="FFFFFF"/>
              </a:solidFill>
              <a:effectLst/>
              <a:latin typeface="Söhne Mono"/>
            </a:endParaRPr>
          </a:p>
          <a:p>
            <a:r>
              <a:rPr lang="en-US" sz="2000" b="1" i="0" dirty="0">
                <a:solidFill>
                  <a:srgbClr val="FFFFFF"/>
                </a:solidFill>
                <a:effectLst/>
                <a:latin typeface="Söhne Mono"/>
              </a:rPr>
              <a:t>if (x &gt; 0) {</a:t>
            </a:r>
          </a:p>
          <a:p>
            <a:r>
              <a:rPr lang="en-US" sz="2000" b="1" i="0" dirty="0">
                <a:solidFill>
                  <a:srgbClr val="FFFFFF"/>
                </a:solidFill>
                <a:effectLst/>
                <a:latin typeface="Söhne Mono"/>
              </a:rPr>
              <a:t>    echo("x is positive")</a:t>
            </a:r>
          </a:p>
          <a:p>
            <a:r>
              <a:rPr lang="en-US" sz="2000" b="1" i="0" dirty="0">
                <a:solidFill>
                  <a:srgbClr val="FFFFFF"/>
                </a:solidFill>
                <a:effectLst/>
                <a:latin typeface="Söhne Mono"/>
              </a:rPr>
              <a:t>} </a:t>
            </a:r>
          </a:p>
          <a:p>
            <a:r>
              <a:rPr lang="en-US" sz="2000" b="1" i="0" dirty="0">
                <a:solidFill>
                  <a:srgbClr val="FFFFFF"/>
                </a:solidFill>
                <a:effectLst/>
                <a:latin typeface="Söhne Mono"/>
              </a:rPr>
              <a:t>else if (x == 0) {</a:t>
            </a:r>
          </a:p>
          <a:p>
            <a:r>
              <a:rPr lang="en-US" sz="2000" b="1" i="0" dirty="0">
                <a:solidFill>
                  <a:srgbClr val="FFFFFF"/>
                </a:solidFill>
                <a:effectLst/>
                <a:latin typeface="Söhne Mono"/>
              </a:rPr>
              <a:t>    echo("x is zero")</a:t>
            </a:r>
          </a:p>
          <a:p>
            <a:r>
              <a:rPr lang="en-US" sz="2000" b="1" i="0" dirty="0">
                <a:solidFill>
                  <a:srgbClr val="FFFFFF"/>
                </a:solidFill>
                <a:effectLst/>
                <a:latin typeface="Söhne Mono"/>
              </a:rPr>
              <a:t>} </a:t>
            </a:r>
          </a:p>
          <a:p>
            <a:r>
              <a:rPr lang="en-US" sz="2000" b="1" i="0" dirty="0">
                <a:solidFill>
                  <a:srgbClr val="FFFFFF"/>
                </a:solidFill>
                <a:effectLst/>
                <a:latin typeface="Söhne Mono"/>
              </a:rPr>
              <a:t>else {</a:t>
            </a:r>
          </a:p>
          <a:p>
            <a:r>
              <a:rPr lang="en-US" sz="2000" b="1" i="0" dirty="0">
                <a:solidFill>
                  <a:srgbClr val="FFFFFF"/>
                </a:solidFill>
                <a:effectLst/>
                <a:latin typeface="Söhne Mono"/>
              </a:rPr>
              <a:t>    echo("x is negative")</a:t>
            </a:r>
          </a:p>
          <a:p>
            <a:r>
              <a:rPr lang="en-US" sz="2000" b="1" i="0" dirty="0">
                <a:solidFill>
                  <a:srgbClr val="FFFFFF"/>
                </a:solidFill>
                <a:effectLst/>
                <a:latin typeface="Söhne Mono"/>
              </a:rPr>
              <a:t>}</a:t>
            </a:r>
          </a:p>
        </p:txBody>
      </p:sp>
      <p:grpSp>
        <p:nvGrpSpPr>
          <p:cNvPr id="2" name="Group 1">
            <a:extLst>
              <a:ext uri="{FF2B5EF4-FFF2-40B4-BE49-F238E27FC236}">
                <a16:creationId xmlns:a16="http://schemas.microsoft.com/office/drawing/2014/main" id="{254B4F0F-B28E-1ACC-A168-200FC37443D6}"/>
              </a:ext>
            </a:extLst>
          </p:cNvPr>
          <p:cNvGrpSpPr/>
          <p:nvPr/>
        </p:nvGrpSpPr>
        <p:grpSpPr>
          <a:xfrm>
            <a:off x="-1745554" y="2528573"/>
            <a:ext cx="1647824" cy="259127"/>
            <a:chOff x="2369955" y="2177086"/>
            <a:chExt cx="1647824" cy="259127"/>
          </a:xfrm>
        </p:grpSpPr>
        <p:sp>
          <p:nvSpPr>
            <p:cNvPr id="3" name="Rectangle: Rounded Corners 2">
              <a:extLst>
                <a:ext uri="{FF2B5EF4-FFF2-40B4-BE49-F238E27FC236}">
                  <a16:creationId xmlns:a16="http://schemas.microsoft.com/office/drawing/2014/main" id="{4C288D01-9E5C-5AD5-22FE-8254A393CA3B}"/>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 name="TextBox 4">
              <a:hlinkClick r:id="rId4" action="ppaction://hlinksldjump"/>
              <a:extLst>
                <a:ext uri="{FF2B5EF4-FFF2-40B4-BE49-F238E27FC236}">
                  <a16:creationId xmlns:a16="http://schemas.microsoft.com/office/drawing/2014/main" id="{A658314D-0F4D-4C34-DBCC-7EB751C88D09}"/>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0776BB24-0E16-1127-B234-5407DEA22FA3}"/>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Graphic 6">
              <a:extLst>
                <a:ext uri="{FF2B5EF4-FFF2-40B4-BE49-F238E27FC236}">
                  <a16:creationId xmlns:a16="http://schemas.microsoft.com/office/drawing/2014/main" id="{B1B0D1DC-17E1-2902-3BC4-8E095F55602D}"/>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8" name="Group 7">
            <a:extLst>
              <a:ext uri="{FF2B5EF4-FFF2-40B4-BE49-F238E27FC236}">
                <a16:creationId xmlns:a16="http://schemas.microsoft.com/office/drawing/2014/main" id="{A7664519-0849-4B7C-4DF1-5CAEC77FF709}"/>
              </a:ext>
            </a:extLst>
          </p:cNvPr>
          <p:cNvGrpSpPr/>
          <p:nvPr/>
        </p:nvGrpSpPr>
        <p:grpSpPr>
          <a:xfrm>
            <a:off x="-1745554" y="2866369"/>
            <a:ext cx="1647824" cy="259127"/>
            <a:chOff x="2369955" y="2516398"/>
            <a:chExt cx="1647824" cy="259127"/>
          </a:xfrm>
        </p:grpSpPr>
        <p:sp>
          <p:nvSpPr>
            <p:cNvPr id="11" name="Rectangle: Rounded Corners 10">
              <a:extLst>
                <a:ext uri="{FF2B5EF4-FFF2-40B4-BE49-F238E27FC236}">
                  <a16:creationId xmlns:a16="http://schemas.microsoft.com/office/drawing/2014/main" id="{6422D7FE-5597-09CB-6DAB-D8FD032C15FE}"/>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extLst>
                <a:ext uri="{FF2B5EF4-FFF2-40B4-BE49-F238E27FC236}">
                  <a16:creationId xmlns:a16="http://schemas.microsoft.com/office/drawing/2014/main" id="{EB253B8E-F607-3FD6-4724-61133B68EC9B}"/>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90EF1ED6-2B6D-846C-7CB7-A124318E7734}"/>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Graphic 13">
              <a:extLst>
                <a:ext uri="{FF2B5EF4-FFF2-40B4-BE49-F238E27FC236}">
                  <a16:creationId xmlns:a16="http://schemas.microsoft.com/office/drawing/2014/main" id="{231ADBED-0F65-59B8-60BD-1A74916B850F}"/>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5" name="Group 14">
            <a:extLst>
              <a:ext uri="{FF2B5EF4-FFF2-40B4-BE49-F238E27FC236}">
                <a16:creationId xmlns:a16="http://schemas.microsoft.com/office/drawing/2014/main" id="{AB5F63A2-22FC-446A-31CF-80E9BE59C2DE}"/>
              </a:ext>
            </a:extLst>
          </p:cNvPr>
          <p:cNvGrpSpPr/>
          <p:nvPr/>
        </p:nvGrpSpPr>
        <p:grpSpPr>
          <a:xfrm>
            <a:off x="-1745554" y="3204165"/>
            <a:ext cx="1647824" cy="259127"/>
            <a:chOff x="2369955" y="2857079"/>
            <a:chExt cx="1647824" cy="259127"/>
          </a:xfrm>
        </p:grpSpPr>
        <p:sp>
          <p:nvSpPr>
            <p:cNvPr id="16" name="Rectangle: Rounded Corners 15">
              <a:extLst>
                <a:ext uri="{FF2B5EF4-FFF2-40B4-BE49-F238E27FC236}">
                  <a16:creationId xmlns:a16="http://schemas.microsoft.com/office/drawing/2014/main" id="{1DCCA618-C958-5E3C-647E-43ACC027622E}"/>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7" name="TextBox 16">
              <a:extLst>
                <a:ext uri="{FF2B5EF4-FFF2-40B4-BE49-F238E27FC236}">
                  <a16:creationId xmlns:a16="http://schemas.microsoft.com/office/drawing/2014/main" id="{468369FB-9FB8-9B88-D950-D7E2C5717D9A}"/>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A5D7BFA1-1473-FF9A-03A8-92F1C2793BA9}"/>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19" name="Rectangle: Rounded Corners 18">
              <a:extLst>
                <a:ext uri="{FF2B5EF4-FFF2-40B4-BE49-F238E27FC236}">
                  <a16:creationId xmlns:a16="http://schemas.microsoft.com/office/drawing/2014/main" id="{316B6AC8-D7CB-752C-CA60-C2E992531051}"/>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 name="Group 19">
            <a:extLst>
              <a:ext uri="{FF2B5EF4-FFF2-40B4-BE49-F238E27FC236}">
                <a16:creationId xmlns:a16="http://schemas.microsoft.com/office/drawing/2014/main" id="{21F690F0-4F8C-9207-AA93-1729C1F76AFB}"/>
              </a:ext>
            </a:extLst>
          </p:cNvPr>
          <p:cNvGrpSpPr/>
          <p:nvPr/>
        </p:nvGrpSpPr>
        <p:grpSpPr>
          <a:xfrm>
            <a:off x="-1745554" y="3541961"/>
            <a:ext cx="1647824" cy="259127"/>
            <a:chOff x="2369955" y="3195922"/>
            <a:chExt cx="1647824" cy="259127"/>
          </a:xfrm>
        </p:grpSpPr>
        <p:sp>
          <p:nvSpPr>
            <p:cNvPr id="21" name="Rectangle: Rounded Corners 20">
              <a:extLst>
                <a:ext uri="{FF2B5EF4-FFF2-40B4-BE49-F238E27FC236}">
                  <a16:creationId xmlns:a16="http://schemas.microsoft.com/office/drawing/2014/main" id="{853A5F7F-82D9-504C-8467-182FB7F407DD}"/>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2" name="TextBox 21">
              <a:extLst>
                <a:ext uri="{FF2B5EF4-FFF2-40B4-BE49-F238E27FC236}">
                  <a16:creationId xmlns:a16="http://schemas.microsoft.com/office/drawing/2014/main" id="{1F8E06A7-851E-0A6A-A855-B2C4DE403F36}"/>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58712BDF-EC0F-7077-43E2-10C4A53691BF}"/>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4" name="Rectangle: Rounded Corners 23">
              <a:extLst>
                <a:ext uri="{FF2B5EF4-FFF2-40B4-BE49-F238E27FC236}">
                  <a16:creationId xmlns:a16="http://schemas.microsoft.com/office/drawing/2014/main" id="{F271D5CE-2CAB-7E31-5FED-69A3E3B18098}"/>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 name="Group 24">
            <a:extLst>
              <a:ext uri="{FF2B5EF4-FFF2-40B4-BE49-F238E27FC236}">
                <a16:creationId xmlns:a16="http://schemas.microsoft.com/office/drawing/2014/main" id="{7FCDF416-0FB5-0039-29A9-9C721EB68C6E}"/>
              </a:ext>
            </a:extLst>
          </p:cNvPr>
          <p:cNvGrpSpPr/>
          <p:nvPr/>
        </p:nvGrpSpPr>
        <p:grpSpPr>
          <a:xfrm>
            <a:off x="-1745554" y="3879757"/>
            <a:ext cx="1647824" cy="259127"/>
            <a:chOff x="2369955" y="3535183"/>
            <a:chExt cx="1647824" cy="259127"/>
          </a:xfrm>
        </p:grpSpPr>
        <p:sp>
          <p:nvSpPr>
            <p:cNvPr id="26" name="Rectangle: Rounded Corners 25">
              <a:extLst>
                <a:ext uri="{FF2B5EF4-FFF2-40B4-BE49-F238E27FC236}">
                  <a16:creationId xmlns:a16="http://schemas.microsoft.com/office/drawing/2014/main" id="{4F6CCD2F-2B81-79B4-11CF-8067AAA479C3}"/>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TextBox 26">
              <a:extLst>
                <a:ext uri="{FF2B5EF4-FFF2-40B4-BE49-F238E27FC236}">
                  <a16:creationId xmlns:a16="http://schemas.microsoft.com/office/drawing/2014/main" id="{1525EF71-79C2-C30B-DAE8-ECA797F00213}"/>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a:extLst>
                <a:ext uri="{FF2B5EF4-FFF2-40B4-BE49-F238E27FC236}">
                  <a16:creationId xmlns:a16="http://schemas.microsoft.com/office/drawing/2014/main" id="{1B543160-9943-7202-5292-F9F20F3652D4}"/>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29" name="Rectangle: Rounded Corners 28">
              <a:extLst>
                <a:ext uri="{FF2B5EF4-FFF2-40B4-BE49-F238E27FC236}">
                  <a16:creationId xmlns:a16="http://schemas.microsoft.com/office/drawing/2014/main" id="{0D693D17-6B30-0EB1-0335-EED8006CAE5D}"/>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a:extLst>
              <a:ext uri="{FF2B5EF4-FFF2-40B4-BE49-F238E27FC236}">
                <a16:creationId xmlns:a16="http://schemas.microsoft.com/office/drawing/2014/main" id="{94D67362-4BAA-56AB-EE08-66D82FAB0619}"/>
              </a:ext>
            </a:extLst>
          </p:cNvPr>
          <p:cNvGrpSpPr/>
          <p:nvPr/>
        </p:nvGrpSpPr>
        <p:grpSpPr>
          <a:xfrm>
            <a:off x="-1745554" y="4217553"/>
            <a:ext cx="1647824" cy="259127"/>
            <a:chOff x="2369955" y="3874489"/>
            <a:chExt cx="1647824" cy="259127"/>
          </a:xfrm>
        </p:grpSpPr>
        <p:sp>
          <p:nvSpPr>
            <p:cNvPr id="31" name="Rectangle: Rounded Corners 30">
              <a:extLst>
                <a:ext uri="{FF2B5EF4-FFF2-40B4-BE49-F238E27FC236}">
                  <a16:creationId xmlns:a16="http://schemas.microsoft.com/office/drawing/2014/main" id="{82C49532-8E35-72B4-9ED1-944C64655781}"/>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2" name="TextBox 31">
              <a:extLst>
                <a:ext uri="{FF2B5EF4-FFF2-40B4-BE49-F238E27FC236}">
                  <a16:creationId xmlns:a16="http://schemas.microsoft.com/office/drawing/2014/main" id="{F669808C-F708-14ED-9A1E-B66FD76CEF97}"/>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3" name="Graphic 32">
              <a:extLst>
                <a:ext uri="{FF2B5EF4-FFF2-40B4-BE49-F238E27FC236}">
                  <a16:creationId xmlns:a16="http://schemas.microsoft.com/office/drawing/2014/main" id="{4FD9E30E-A019-4DD9-68B9-4A6A1F3A9DC3}"/>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4" name="Rectangle: Rounded Corners 33">
              <a:extLst>
                <a:ext uri="{FF2B5EF4-FFF2-40B4-BE49-F238E27FC236}">
                  <a16:creationId xmlns:a16="http://schemas.microsoft.com/office/drawing/2014/main" id="{6A8F0754-C688-9162-7266-C1BEC542C294}"/>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a:extLst>
              <a:ext uri="{FF2B5EF4-FFF2-40B4-BE49-F238E27FC236}">
                <a16:creationId xmlns:a16="http://schemas.microsoft.com/office/drawing/2014/main" id="{E11A256D-DC80-DECA-BD73-11CF74DBF4A1}"/>
              </a:ext>
            </a:extLst>
          </p:cNvPr>
          <p:cNvGrpSpPr/>
          <p:nvPr/>
        </p:nvGrpSpPr>
        <p:grpSpPr>
          <a:xfrm>
            <a:off x="57846" y="4555349"/>
            <a:ext cx="1647824" cy="259127"/>
            <a:chOff x="2369955" y="4214916"/>
            <a:chExt cx="1647824" cy="259127"/>
          </a:xfrm>
        </p:grpSpPr>
        <p:sp>
          <p:nvSpPr>
            <p:cNvPr id="36" name="Rectangle: Rounded Corners 35">
              <a:extLst>
                <a:ext uri="{FF2B5EF4-FFF2-40B4-BE49-F238E27FC236}">
                  <a16:creationId xmlns:a16="http://schemas.microsoft.com/office/drawing/2014/main" id="{6931E419-81EC-3F24-B119-BDA6873DB1F2}"/>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36">
              <a:extLst>
                <a:ext uri="{FF2B5EF4-FFF2-40B4-BE49-F238E27FC236}">
                  <a16:creationId xmlns:a16="http://schemas.microsoft.com/office/drawing/2014/main" id="{8D9DAE99-2744-6579-B56D-8AE0EBE74135}"/>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8" name="Graphic 37">
              <a:extLst>
                <a:ext uri="{FF2B5EF4-FFF2-40B4-BE49-F238E27FC236}">
                  <a16:creationId xmlns:a16="http://schemas.microsoft.com/office/drawing/2014/main" id="{CAE67DC8-F6BD-9952-EC79-BB57ADBE5E70}"/>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39" name="Rectangle: Rounded Corners 38">
              <a:extLst>
                <a:ext uri="{FF2B5EF4-FFF2-40B4-BE49-F238E27FC236}">
                  <a16:creationId xmlns:a16="http://schemas.microsoft.com/office/drawing/2014/main" id="{35B53B20-0A15-B787-8E1E-5B484B917CB6}"/>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6F90132C-6FE1-E6AA-8479-02EA8147714A}"/>
              </a:ext>
            </a:extLst>
          </p:cNvPr>
          <p:cNvGrpSpPr/>
          <p:nvPr/>
        </p:nvGrpSpPr>
        <p:grpSpPr>
          <a:xfrm>
            <a:off x="-1745554" y="1852981"/>
            <a:ext cx="1647824" cy="259127"/>
            <a:chOff x="2369955" y="1498262"/>
            <a:chExt cx="1647824" cy="259127"/>
          </a:xfrm>
        </p:grpSpPr>
        <p:sp>
          <p:nvSpPr>
            <p:cNvPr id="41" name="Rectangle: Rounded Corners 40">
              <a:extLst>
                <a:ext uri="{FF2B5EF4-FFF2-40B4-BE49-F238E27FC236}">
                  <a16:creationId xmlns:a16="http://schemas.microsoft.com/office/drawing/2014/main" id="{20BADA65-26B4-6342-177D-920B3297E0D0}"/>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2" name="TextBox 41">
              <a:extLst>
                <a:ext uri="{FF2B5EF4-FFF2-40B4-BE49-F238E27FC236}">
                  <a16:creationId xmlns:a16="http://schemas.microsoft.com/office/drawing/2014/main" id="{49722F13-EFDA-3A04-06FC-27C091B93A04}"/>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3" name="Rectangle: Rounded Corners 42">
              <a:extLst>
                <a:ext uri="{FF2B5EF4-FFF2-40B4-BE49-F238E27FC236}">
                  <a16:creationId xmlns:a16="http://schemas.microsoft.com/office/drawing/2014/main" id="{2E48FDE2-C15A-3865-AD9E-89BDB1234A74}"/>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4" name="Graphic 43">
              <a:extLst>
                <a:ext uri="{FF2B5EF4-FFF2-40B4-BE49-F238E27FC236}">
                  <a16:creationId xmlns:a16="http://schemas.microsoft.com/office/drawing/2014/main" id="{FFFDA206-2B55-3987-7647-B5258EAD02CD}"/>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5" name="Group 44">
            <a:extLst>
              <a:ext uri="{FF2B5EF4-FFF2-40B4-BE49-F238E27FC236}">
                <a16:creationId xmlns:a16="http://schemas.microsoft.com/office/drawing/2014/main" id="{E717C50E-BDCD-AE02-AC2A-067E681988A9}"/>
              </a:ext>
            </a:extLst>
          </p:cNvPr>
          <p:cNvGrpSpPr/>
          <p:nvPr/>
        </p:nvGrpSpPr>
        <p:grpSpPr>
          <a:xfrm>
            <a:off x="-1745554" y="2190777"/>
            <a:ext cx="1647824" cy="259127"/>
            <a:chOff x="2369955" y="1835564"/>
            <a:chExt cx="1647824" cy="259127"/>
          </a:xfrm>
        </p:grpSpPr>
        <p:sp>
          <p:nvSpPr>
            <p:cNvPr id="46" name="Rectangle: Rounded Corners 45">
              <a:extLst>
                <a:ext uri="{FF2B5EF4-FFF2-40B4-BE49-F238E27FC236}">
                  <a16:creationId xmlns:a16="http://schemas.microsoft.com/office/drawing/2014/main" id="{1F65C0BD-8E62-7D2F-E9BB-43B0290AA9BF}"/>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7" name="TextBox 46">
              <a:extLst>
                <a:ext uri="{FF2B5EF4-FFF2-40B4-BE49-F238E27FC236}">
                  <a16:creationId xmlns:a16="http://schemas.microsoft.com/office/drawing/2014/main" id="{CC71D3A5-56CB-6D73-CDA3-C0000AB53C78}"/>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Rounded Corners 47">
              <a:extLst>
                <a:ext uri="{FF2B5EF4-FFF2-40B4-BE49-F238E27FC236}">
                  <a16:creationId xmlns:a16="http://schemas.microsoft.com/office/drawing/2014/main" id="{9B0F4921-2887-208C-5886-1A6E3245B609}"/>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Graphic 48">
              <a:extLst>
                <a:ext uri="{FF2B5EF4-FFF2-40B4-BE49-F238E27FC236}">
                  <a16:creationId xmlns:a16="http://schemas.microsoft.com/office/drawing/2014/main" id="{6417FF81-8037-C95C-A61A-9247AFFA96DA}"/>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0" name="Group 49">
            <a:extLst>
              <a:ext uri="{FF2B5EF4-FFF2-40B4-BE49-F238E27FC236}">
                <a16:creationId xmlns:a16="http://schemas.microsoft.com/office/drawing/2014/main" id="{383D1834-68C8-0B13-DF15-CCAE7F1BC52B}"/>
              </a:ext>
            </a:extLst>
          </p:cNvPr>
          <p:cNvGrpSpPr/>
          <p:nvPr/>
        </p:nvGrpSpPr>
        <p:grpSpPr>
          <a:xfrm>
            <a:off x="-1745554" y="1515185"/>
            <a:ext cx="866958" cy="259127"/>
            <a:chOff x="2369955" y="1174903"/>
            <a:chExt cx="866958" cy="259127"/>
          </a:xfrm>
        </p:grpSpPr>
        <p:sp>
          <p:nvSpPr>
            <p:cNvPr id="51" name="Rectangle: Rounded Corners 50">
              <a:extLst>
                <a:ext uri="{FF2B5EF4-FFF2-40B4-BE49-F238E27FC236}">
                  <a16:creationId xmlns:a16="http://schemas.microsoft.com/office/drawing/2014/main" id="{8ACE78B0-4731-A70C-1F9B-AF2CEE339E64}"/>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2" name="TextBox 51">
              <a:extLst>
                <a:ext uri="{FF2B5EF4-FFF2-40B4-BE49-F238E27FC236}">
                  <a16:creationId xmlns:a16="http://schemas.microsoft.com/office/drawing/2014/main" id="{B6DF69CC-502B-E5ED-CF7E-BA54A2175728}"/>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EAEE531C-B93B-E9FD-A2F2-39A83E227B51}"/>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1187432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3999" y="1108145"/>
            <a:ext cx="5711825" cy="5632311"/>
          </a:xfrm>
          <a:prstGeom prst="rect">
            <a:avLst/>
          </a:prstGeom>
          <a:noFill/>
        </p:spPr>
        <p:txBody>
          <a:bodyPr wrap="square">
            <a:spAutoFit/>
          </a:bodyPr>
          <a:lstStyle/>
          <a:p>
            <a:r>
              <a:rPr lang="en-US" sz="2000" b="1" i="0" dirty="0">
                <a:solidFill>
                  <a:srgbClr val="FFFFFF"/>
                </a:solidFill>
                <a:effectLst/>
                <a:latin typeface="Söhne Mono"/>
              </a:rPr>
              <a:t>switch (variable) {</a:t>
            </a:r>
          </a:p>
          <a:p>
            <a:r>
              <a:rPr lang="en-US" sz="2000" b="1" i="0" dirty="0">
                <a:solidFill>
                  <a:srgbClr val="FFFFFF"/>
                </a:solidFill>
                <a:effectLst/>
                <a:latin typeface="Söhne Mono"/>
              </a:rPr>
              <a:t>    case Case_1: {</a:t>
            </a:r>
          </a:p>
          <a:p>
            <a:r>
              <a:rPr lang="en-US" sz="2000" b="1" i="0" dirty="0">
                <a:solidFill>
                  <a:srgbClr val="FFFFFF"/>
                </a:solidFill>
                <a:effectLst/>
                <a:latin typeface="Söhne Mono"/>
              </a:rPr>
              <a:t>        // Your code </a:t>
            </a:r>
          </a:p>
          <a:p>
            <a:r>
              <a:rPr lang="en-US" sz="2000" b="1" i="0" dirty="0">
                <a:solidFill>
                  <a:srgbClr val="FFFFFF"/>
                </a:solidFill>
                <a:effectLst/>
                <a:latin typeface="Söhne Mono"/>
              </a:rPr>
              <a:t>    }</a:t>
            </a:r>
          </a:p>
          <a:p>
            <a:endParaRPr lang="en-US" sz="2000" b="1" i="0" dirty="0">
              <a:solidFill>
                <a:srgbClr val="FFFFFF"/>
              </a:solidFill>
              <a:effectLst/>
              <a:latin typeface="Söhne Mono"/>
            </a:endParaRPr>
          </a:p>
          <a:p>
            <a:r>
              <a:rPr lang="en-US" sz="2000" b="1" i="0" dirty="0">
                <a:solidFill>
                  <a:srgbClr val="FFFFFF"/>
                </a:solidFill>
                <a:effectLst/>
                <a:latin typeface="Söhne Mono"/>
              </a:rPr>
              <a:t>    case Case_2: {</a:t>
            </a:r>
          </a:p>
          <a:p>
            <a:r>
              <a:rPr lang="en-US" sz="2000" b="1" i="0" dirty="0">
                <a:solidFill>
                  <a:srgbClr val="FFFFFF"/>
                </a:solidFill>
                <a:effectLst/>
                <a:latin typeface="Söhne Mono"/>
              </a:rPr>
              <a:t>        // Your code </a:t>
            </a:r>
          </a:p>
          <a:p>
            <a:r>
              <a:rPr lang="en-US" sz="2000" b="1" i="0" dirty="0">
                <a:solidFill>
                  <a:srgbClr val="FFFFFF"/>
                </a:solidFill>
                <a:effectLst/>
                <a:latin typeface="Söhne Mono"/>
              </a:rPr>
              <a:t>    }</a:t>
            </a:r>
          </a:p>
          <a:p>
            <a:endParaRPr lang="en-US" sz="2000" b="1" i="0" dirty="0">
              <a:solidFill>
                <a:srgbClr val="FFFFFF"/>
              </a:solidFill>
              <a:effectLst/>
              <a:latin typeface="Söhne Mono"/>
            </a:endParaRPr>
          </a:p>
          <a:p>
            <a:r>
              <a:rPr lang="en-US" sz="2000" b="1" i="0" dirty="0">
                <a:solidFill>
                  <a:srgbClr val="FFFFFF"/>
                </a:solidFill>
                <a:effectLst/>
                <a:latin typeface="Söhne Mono"/>
              </a:rPr>
              <a:t>case Case_3: {</a:t>
            </a:r>
          </a:p>
          <a:p>
            <a:r>
              <a:rPr lang="en-US" sz="2000" b="1" i="0" dirty="0">
                <a:solidFill>
                  <a:srgbClr val="FFFFFF"/>
                </a:solidFill>
                <a:effectLst/>
                <a:latin typeface="Söhne Mono"/>
              </a:rPr>
              <a:t>        // Your code</a:t>
            </a:r>
          </a:p>
          <a:p>
            <a:r>
              <a:rPr lang="en-US" sz="2000" b="1" i="0" dirty="0">
                <a:solidFill>
                  <a:srgbClr val="FFFFFF"/>
                </a:solidFill>
                <a:effectLst/>
                <a:latin typeface="Söhne Mono"/>
              </a:rPr>
              <a:t>    }</a:t>
            </a:r>
          </a:p>
          <a:p>
            <a:endParaRPr lang="en-US" sz="2000" b="1" i="0" dirty="0">
              <a:solidFill>
                <a:srgbClr val="FFFFFF"/>
              </a:solidFill>
              <a:effectLst/>
              <a:latin typeface="Söhne Mono"/>
            </a:endParaRPr>
          </a:p>
          <a:p>
            <a:r>
              <a:rPr lang="en-US" sz="2000" b="1" i="0" dirty="0">
                <a:solidFill>
                  <a:srgbClr val="FFFFFF"/>
                </a:solidFill>
                <a:effectLst/>
                <a:latin typeface="Söhne Mono"/>
              </a:rPr>
              <a:t>    default: {</a:t>
            </a:r>
          </a:p>
          <a:p>
            <a:r>
              <a:rPr lang="en-US" sz="2000" b="1" i="0" dirty="0">
                <a:solidFill>
                  <a:srgbClr val="FFFFFF"/>
                </a:solidFill>
                <a:effectLst/>
                <a:latin typeface="Söhne Mono"/>
              </a:rPr>
              <a:t>        // Your code if variable doesn't cases, code will be executed</a:t>
            </a:r>
          </a:p>
          <a:p>
            <a:r>
              <a:rPr lang="en-US" sz="2000" b="1" i="0" dirty="0">
                <a:solidFill>
                  <a:srgbClr val="FFFFFF"/>
                </a:solidFill>
                <a:effectLst/>
                <a:latin typeface="Söhne Mono"/>
              </a:rPr>
              <a:t>    }</a:t>
            </a:r>
          </a:p>
          <a:p>
            <a:r>
              <a:rPr lang="en-US" sz="2000" b="1" i="0" dirty="0">
                <a:solidFill>
                  <a:srgbClr val="FFFFFF"/>
                </a:solidFill>
                <a:effectLst/>
                <a:latin typeface="Söhne Mono"/>
              </a:rPr>
              <a:t>}</a:t>
            </a:r>
          </a:p>
        </p:txBody>
      </p:sp>
      <p:sp>
        <p:nvSpPr>
          <p:cNvPr id="2" name="TextBox 1">
            <a:extLst>
              <a:ext uri="{FF2B5EF4-FFF2-40B4-BE49-F238E27FC236}">
                <a16:creationId xmlns:a16="http://schemas.microsoft.com/office/drawing/2014/main" id="{2825A882-7B72-82C9-D4C2-CAD72767D0A1}"/>
              </a:ext>
            </a:extLst>
          </p:cNvPr>
          <p:cNvSpPr txBox="1"/>
          <p:nvPr/>
        </p:nvSpPr>
        <p:spPr>
          <a:xfrm>
            <a:off x="8686799" y="1509498"/>
            <a:ext cx="5375563" cy="5016758"/>
          </a:xfrm>
          <a:prstGeom prst="rect">
            <a:avLst/>
          </a:prstGeom>
          <a:noFill/>
        </p:spPr>
        <p:txBody>
          <a:bodyPr wrap="square">
            <a:spAutoFit/>
          </a:bodyPr>
          <a:lstStyle/>
          <a:p>
            <a:r>
              <a:rPr lang="en-US" sz="2000" b="1" i="0" dirty="0">
                <a:solidFill>
                  <a:srgbClr val="FFFFFF"/>
                </a:solidFill>
                <a:effectLst/>
                <a:latin typeface="Söhne Mono"/>
              </a:rPr>
              <a:t>Example:</a:t>
            </a:r>
          </a:p>
          <a:p>
            <a:r>
              <a:rPr lang="en-US" sz="2000" b="1" i="0" dirty="0">
                <a:solidFill>
                  <a:srgbClr val="FFFFFF"/>
                </a:solidFill>
                <a:effectLst/>
                <a:latin typeface="Söhne Mono"/>
              </a:rPr>
              <a:t>Age := 55</a:t>
            </a:r>
          </a:p>
          <a:p>
            <a:r>
              <a:rPr lang="en-US" sz="2000" b="1" i="0" dirty="0">
                <a:solidFill>
                  <a:srgbClr val="FFFFFF"/>
                </a:solidFill>
                <a:effectLst/>
                <a:latin typeface="Söhne Mono"/>
              </a:rPr>
              <a:t>switch (num) {</a:t>
            </a:r>
          </a:p>
          <a:p>
            <a:r>
              <a:rPr lang="en-US" sz="2000" b="1" i="0" dirty="0">
                <a:solidFill>
                  <a:srgbClr val="FFFFFF"/>
                </a:solidFill>
                <a:effectLst/>
                <a:latin typeface="Söhne Mono"/>
              </a:rPr>
              <a:t>    case 60: {</a:t>
            </a:r>
          </a:p>
          <a:p>
            <a:r>
              <a:rPr lang="en-US" sz="2000" b="1" i="0" dirty="0">
                <a:solidFill>
                  <a:srgbClr val="FFFFFF"/>
                </a:solidFill>
                <a:effectLst/>
                <a:latin typeface="Söhne Mono"/>
              </a:rPr>
              <a:t>        echo("Age is 60")</a:t>
            </a:r>
          </a:p>
          <a:p>
            <a:r>
              <a:rPr lang="en-US" sz="2000" b="1" i="0" dirty="0">
                <a:solidFill>
                  <a:srgbClr val="FFFFFF"/>
                </a:solidFill>
                <a:effectLst/>
                <a:latin typeface="Söhne Mono"/>
              </a:rPr>
              <a:t>    }</a:t>
            </a:r>
          </a:p>
          <a:p>
            <a:r>
              <a:rPr lang="en-US" sz="2000" b="1" i="0" dirty="0">
                <a:solidFill>
                  <a:srgbClr val="FFFFFF"/>
                </a:solidFill>
                <a:effectLst/>
                <a:latin typeface="Söhne Mono"/>
              </a:rPr>
              <a:t>    case 55: {</a:t>
            </a:r>
          </a:p>
          <a:p>
            <a:r>
              <a:rPr lang="en-US" sz="2000" b="1" i="0" dirty="0">
                <a:solidFill>
                  <a:srgbClr val="FFFFFF"/>
                </a:solidFill>
                <a:effectLst/>
                <a:latin typeface="Söhne Mono"/>
              </a:rPr>
              <a:t>        echo("Age is 55")</a:t>
            </a:r>
          </a:p>
          <a:p>
            <a:r>
              <a:rPr lang="en-US" sz="2000" b="1" i="0" dirty="0">
                <a:solidFill>
                  <a:srgbClr val="FFFFFF"/>
                </a:solidFill>
                <a:effectLst/>
                <a:latin typeface="Söhne Mono"/>
              </a:rPr>
              <a:t>    }</a:t>
            </a:r>
          </a:p>
          <a:p>
            <a:r>
              <a:rPr lang="en-US" sz="2000" b="1" i="0" dirty="0">
                <a:solidFill>
                  <a:srgbClr val="FFFFFF"/>
                </a:solidFill>
                <a:effectLst/>
                <a:latin typeface="Söhne Mono"/>
              </a:rPr>
              <a:t> case 50: {</a:t>
            </a:r>
          </a:p>
          <a:p>
            <a:r>
              <a:rPr lang="en-US" sz="2000" b="1" i="0" dirty="0">
                <a:solidFill>
                  <a:srgbClr val="FFFFFF"/>
                </a:solidFill>
                <a:effectLst/>
                <a:latin typeface="Söhne Mono"/>
              </a:rPr>
              <a:t>        echo("Age is 50")</a:t>
            </a:r>
          </a:p>
          <a:p>
            <a:r>
              <a:rPr lang="en-US" sz="2000" b="1" i="0" dirty="0">
                <a:solidFill>
                  <a:srgbClr val="FFFFFF"/>
                </a:solidFill>
                <a:effectLst/>
                <a:latin typeface="Söhne Mono"/>
              </a:rPr>
              <a:t>    }</a:t>
            </a:r>
          </a:p>
          <a:p>
            <a:r>
              <a:rPr lang="en-US" sz="2000" b="1" i="0" dirty="0">
                <a:solidFill>
                  <a:srgbClr val="FFFFFF"/>
                </a:solidFill>
                <a:effectLst/>
                <a:latin typeface="Söhne Mono"/>
              </a:rPr>
              <a:t>    default: {</a:t>
            </a:r>
          </a:p>
          <a:p>
            <a:r>
              <a:rPr lang="en-US" sz="2000" b="1" i="0" dirty="0">
                <a:solidFill>
                  <a:srgbClr val="FFFFFF"/>
                </a:solidFill>
                <a:effectLst/>
                <a:latin typeface="Söhne Mono"/>
              </a:rPr>
              <a:t>        echo(“Invalid age")</a:t>
            </a:r>
          </a:p>
          <a:p>
            <a:r>
              <a:rPr lang="en-US" sz="2000" b="1" i="0" dirty="0">
                <a:solidFill>
                  <a:srgbClr val="FFFFFF"/>
                </a:solidFill>
                <a:effectLst/>
                <a:latin typeface="Söhne Mono"/>
              </a:rPr>
              <a:t>    }</a:t>
            </a:r>
          </a:p>
          <a:p>
            <a:r>
              <a:rPr lang="en-US" sz="2000" b="1" i="0" dirty="0">
                <a:solidFill>
                  <a:srgbClr val="FFFFFF"/>
                </a:solidFill>
                <a:effectLst/>
                <a:latin typeface="Söhne Mono"/>
              </a:rPr>
              <a:t>}</a:t>
            </a:r>
          </a:p>
        </p:txBody>
      </p:sp>
      <p:grpSp>
        <p:nvGrpSpPr>
          <p:cNvPr id="3" name="Group 2">
            <a:extLst>
              <a:ext uri="{FF2B5EF4-FFF2-40B4-BE49-F238E27FC236}">
                <a16:creationId xmlns:a16="http://schemas.microsoft.com/office/drawing/2014/main" id="{8D60D033-D406-11EC-9350-169DEA95BC96}"/>
              </a:ext>
            </a:extLst>
          </p:cNvPr>
          <p:cNvGrpSpPr/>
          <p:nvPr/>
        </p:nvGrpSpPr>
        <p:grpSpPr>
          <a:xfrm>
            <a:off x="-1745554" y="2528573"/>
            <a:ext cx="1647824" cy="259127"/>
            <a:chOff x="2369955" y="2177086"/>
            <a:chExt cx="1647824" cy="259127"/>
          </a:xfrm>
        </p:grpSpPr>
        <p:sp>
          <p:nvSpPr>
            <p:cNvPr id="5" name="Rectangle: Rounded Corners 4">
              <a:extLst>
                <a:ext uri="{FF2B5EF4-FFF2-40B4-BE49-F238E27FC236}">
                  <a16:creationId xmlns:a16="http://schemas.microsoft.com/office/drawing/2014/main" id="{C47243BA-2A3D-6A5A-B379-E612B83406F8}"/>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 name="TextBox 5">
              <a:hlinkClick r:id="rId4" action="ppaction://hlinksldjump"/>
              <a:extLst>
                <a:ext uri="{FF2B5EF4-FFF2-40B4-BE49-F238E27FC236}">
                  <a16:creationId xmlns:a16="http://schemas.microsoft.com/office/drawing/2014/main" id="{4092F662-BA1D-DADB-5F01-3A60636EDF33}"/>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Rounded Corners 6">
              <a:extLst>
                <a:ext uri="{FF2B5EF4-FFF2-40B4-BE49-F238E27FC236}">
                  <a16:creationId xmlns:a16="http://schemas.microsoft.com/office/drawing/2014/main" id="{54920B40-735A-201C-BD71-3F48180041D3}"/>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Graphic 7">
              <a:extLst>
                <a:ext uri="{FF2B5EF4-FFF2-40B4-BE49-F238E27FC236}">
                  <a16:creationId xmlns:a16="http://schemas.microsoft.com/office/drawing/2014/main" id="{1292FB1A-418A-DAA5-F695-18FDB6CB4F33}"/>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1" name="Group 10">
            <a:extLst>
              <a:ext uri="{FF2B5EF4-FFF2-40B4-BE49-F238E27FC236}">
                <a16:creationId xmlns:a16="http://schemas.microsoft.com/office/drawing/2014/main" id="{DDD5EE8F-45D8-2376-F208-6534623B8953}"/>
              </a:ext>
            </a:extLst>
          </p:cNvPr>
          <p:cNvGrpSpPr/>
          <p:nvPr/>
        </p:nvGrpSpPr>
        <p:grpSpPr>
          <a:xfrm>
            <a:off x="-1745554" y="2866369"/>
            <a:ext cx="1647824" cy="259127"/>
            <a:chOff x="2369955" y="2516398"/>
            <a:chExt cx="1647824" cy="259127"/>
          </a:xfrm>
        </p:grpSpPr>
        <p:sp>
          <p:nvSpPr>
            <p:cNvPr id="12" name="Rectangle: Rounded Corners 11">
              <a:extLst>
                <a:ext uri="{FF2B5EF4-FFF2-40B4-BE49-F238E27FC236}">
                  <a16:creationId xmlns:a16="http://schemas.microsoft.com/office/drawing/2014/main" id="{B67C04C1-B622-A7F1-9E0B-75967FE3CB7E}"/>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3" name="TextBox 12">
              <a:extLst>
                <a:ext uri="{FF2B5EF4-FFF2-40B4-BE49-F238E27FC236}">
                  <a16:creationId xmlns:a16="http://schemas.microsoft.com/office/drawing/2014/main" id="{EA284C23-8919-E422-ACF9-E7CE9B04823C}"/>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Rounded Corners 13">
              <a:extLst>
                <a:ext uri="{FF2B5EF4-FFF2-40B4-BE49-F238E27FC236}">
                  <a16:creationId xmlns:a16="http://schemas.microsoft.com/office/drawing/2014/main" id="{A94C3978-C91D-F9E9-50FD-AAA1CC818B1C}"/>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 name="Graphic 14">
              <a:extLst>
                <a:ext uri="{FF2B5EF4-FFF2-40B4-BE49-F238E27FC236}">
                  <a16:creationId xmlns:a16="http://schemas.microsoft.com/office/drawing/2014/main" id="{3465E5BB-369E-5922-C873-5AA5DD889E04}"/>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6" name="Group 15">
            <a:extLst>
              <a:ext uri="{FF2B5EF4-FFF2-40B4-BE49-F238E27FC236}">
                <a16:creationId xmlns:a16="http://schemas.microsoft.com/office/drawing/2014/main" id="{6AB762FA-79C8-1D9A-801F-EA1D41EB6F94}"/>
              </a:ext>
            </a:extLst>
          </p:cNvPr>
          <p:cNvGrpSpPr/>
          <p:nvPr/>
        </p:nvGrpSpPr>
        <p:grpSpPr>
          <a:xfrm>
            <a:off x="-1745554" y="3204165"/>
            <a:ext cx="1647824" cy="259127"/>
            <a:chOff x="2369955" y="2857079"/>
            <a:chExt cx="1647824" cy="259127"/>
          </a:xfrm>
        </p:grpSpPr>
        <p:sp>
          <p:nvSpPr>
            <p:cNvPr id="17" name="Rectangle: Rounded Corners 16">
              <a:extLst>
                <a:ext uri="{FF2B5EF4-FFF2-40B4-BE49-F238E27FC236}">
                  <a16:creationId xmlns:a16="http://schemas.microsoft.com/office/drawing/2014/main" id="{DE2F16F9-FE92-28EB-9BF7-369ED666D07C}"/>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8" name="TextBox 17">
              <a:extLst>
                <a:ext uri="{FF2B5EF4-FFF2-40B4-BE49-F238E27FC236}">
                  <a16:creationId xmlns:a16="http://schemas.microsoft.com/office/drawing/2014/main" id="{167641DE-F1C5-2C04-8C7A-99677ED5B76E}"/>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a:extLst>
                <a:ext uri="{FF2B5EF4-FFF2-40B4-BE49-F238E27FC236}">
                  <a16:creationId xmlns:a16="http://schemas.microsoft.com/office/drawing/2014/main" id="{85F6BE10-2255-D7BB-305C-0FA8858D92A2}"/>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0" name="Rectangle: Rounded Corners 19">
              <a:extLst>
                <a:ext uri="{FF2B5EF4-FFF2-40B4-BE49-F238E27FC236}">
                  <a16:creationId xmlns:a16="http://schemas.microsoft.com/office/drawing/2014/main" id="{1717D1E6-C37A-4E93-97D4-2B7F27410A5B}"/>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7435CAED-F9F0-2C7C-6512-1E92B7ED75CB}"/>
              </a:ext>
            </a:extLst>
          </p:cNvPr>
          <p:cNvGrpSpPr/>
          <p:nvPr/>
        </p:nvGrpSpPr>
        <p:grpSpPr>
          <a:xfrm>
            <a:off x="-1745554" y="3541961"/>
            <a:ext cx="1647824" cy="259127"/>
            <a:chOff x="2369955" y="3195922"/>
            <a:chExt cx="1647824" cy="259127"/>
          </a:xfrm>
        </p:grpSpPr>
        <p:sp>
          <p:nvSpPr>
            <p:cNvPr id="22" name="Rectangle: Rounded Corners 21">
              <a:extLst>
                <a:ext uri="{FF2B5EF4-FFF2-40B4-BE49-F238E27FC236}">
                  <a16:creationId xmlns:a16="http://schemas.microsoft.com/office/drawing/2014/main" id="{AAB0D329-F881-810A-0744-738722CD0EBB}"/>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3" name="TextBox 22">
              <a:extLst>
                <a:ext uri="{FF2B5EF4-FFF2-40B4-BE49-F238E27FC236}">
                  <a16:creationId xmlns:a16="http://schemas.microsoft.com/office/drawing/2014/main" id="{FC2A20F2-E777-94B2-9505-73E47F89F97F}"/>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a:extLst>
                <a:ext uri="{FF2B5EF4-FFF2-40B4-BE49-F238E27FC236}">
                  <a16:creationId xmlns:a16="http://schemas.microsoft.com/office/drawing/2014/main" id="{01832F1A-BBE1-03DB-8E8F-F2A55209C9BC}"/>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5" name="Rectangle: Rounded Corners 24">
              <a:extLst>
                <a:ext uri="{FF2B5EF4-FFF2-40B4-BE49-F238E27FC236}">
                  <a16:creationId xmlns:a16="http://schemas.microsoft.com/office/drawing/2014/main" id="{11777989-9A3D-A744-FD65-1692490FC2A8}"/>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6" name="Group 25">
            <a:extLst>
              <a:ext uri="{FF2B5EF4-FFF2-40B4-BE49-F238E27FC236}">
                <a16:creationId xmlns:a16="http://schemas.microsoft.com/office/drawing/2014/main" id="{2AE88FB4-5DB8-CED4-ADE5-E4E1EE0EEE34}"/>
              </a:ext>
            </a:extLst>
          </p:cNvPr>
          <p:cNvGrpSpPr/>
          <p:nvPr/>
        </p:nvGrpSpPr>
        <p:grpSpPr>
          <a:xfrm>
            <a:off x="-1745554" y="3879757"/>
            <a:ext cx="1647824" cy="259127"/>
            <a:chOff x="2369955" y="3535183"/>
            <a:chExt cx="1647824" cy="259127"/>
          </a:xfrm>
        </p:grpSpPr>
        <p:sp>
          <p:nvSpPr>
            <p:cNvPr id="27" name="Rectangle: Rounded Corners 26">
              <a:extLst>
                <a:ext uri="{FF2B5EF4-FFF2-40B4-BE49-F238E27FC236}">
                  <a16:creationId xmlns:a16="http://schemas.microsoft.com/office/drawing/2014/main" id="{0A10D78B-FB62-4159-0B60-12B826A4DA32}"/>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8" name="TextBox 27">
              <a:extLst>
                <a:ext uri="{FF2B5EF4-FFF2-40B4-BE49-F238E27FC236}">
                  <a16:creationId xmlns:a16="http://schemas.microsoft.com/office/drawing/2014/main" id="{9F5B6893-47FA-37C4-CC18-BBF2CB5D6415}"/>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Graphic 28">
              <a:extLst>
                <a:ext uri="{FF2B5EF4-FFF2-40B4-BE49-F238E27FC236}">
                  <a16:creationId xmlns:a16="http://schemas.microsoft.com/office/drawing/2014/main" id="{DD4B3060-2AAA-BCE1-1E81-E65A2C9F3B23}"/>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0" name="Rectangle: Rounded Corners 29">
              <a:extLst>
                <a:ext uri="{FF2B5EF4-FFF2-40B4-BE49-F238E27FC236}">
                  <a16:creationId xmlns:a16="http://schemas.microsoft.com/office/drawing/2014/main" id="{DCCA71D3-CE58-7F90-0041-16726EF4021B}"/>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1" name="Group 30">
            <a:extLst>
              <a:ext uri="{FF2B5EF4-FFF2-40B4-BE49-F238E27FC236}">
                <a16:creationId xmlns:a16="http://schemas.microsoft.com/office/drawing/2014/main" id="{5431785A-05B7-54CE-4304-20258E1D4C09}"/>
              </a:ext>
            </a:extLst>
          </p:cNvPr>
          <p:cNvGrpSpPr/>
          <p:nvPr/>
        </p:nvGrpSpPr>
        <p:grpSpPr>
          <a:xfrm>
            <a:off x="-1745554" y="4217553"/>
            <a:ext cx="1647824" cy="259127"/>
            <a:chOff x="2369955" y="3874489"/>
            <a:chExt cx="1647824" cy="259127"/>
          </a:xfrm>
        </p:grpSpPr>
        <p:sp>
          <p:nvSpPr>
            <p:cNvPr id="32" name="Rectangle: Rounded Corners 31">
              <a:extLst>
                <a:ext uri="{FF2B5EF4-FFF2-40B4-BE49-F238E27FC236}">
                  <a16:creationId xmlns:a16="http://schemas.microsoft.com/office/drawing/2014/main" id="{F90F61E9-284E-B6E2-FC35-AD03F51984C1}"/>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3" name="TextBox 32">
              <a:extLst>
                <a:ext uri="{FF2B5EF4-FFF2-40B4-BE49-F238E27FC236}">
                  <a16:creationId xmlns:a16="http://schemas.microsoft.com/office/drawing/2014/main" id="{19690757-5F50-6C99-56DA-92642BD66388}"/>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4" name="Graphic 33">
              <a:extLst>
                <a:ext uri="{FF2B5EF4-FFF2-40B4-BE49-F238E27FC236}">
                  <a16:creationId xmlns:a16="http://schemas.microsoft.com/office/drawing/2014/main" id="{0BE03796-7352-59A9-4DED-031B9608F8F5}"/>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5" name="Rectangle: Rounded Corners 34">
              <a:extLst>
                <a:ext uri="{FF2B5EF4-FFF2-40B4-BE49-F238E27FC236}">
                  <a16:creationId xmlns:a16="http://schemas.microsoft.com/office/drawing/2014/main" id="{F510A62F-A3F3-255E-B3ED-5E3AE66623E8}"/>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6" name="Group 35">
            <a:extLst>
              <a:ext uri="{FF2B5EF4-FFF2-40B4-BE49-F238E27FC236}">
                <a16:creationId xmlns:a16="http://schemas.microsoft.com/office/drawing/2014/main" id="{9462313D-9C4F-5BCE-C624-90B0DC48E645}"/>
              </a:ext>
            </a:extLst>
          </p:cNvPr>
          <p:cNvGrpSpPr/>
          <p:nvPr/>
        </p:nvGrpSpPr>
        <p:grpSpPr>
          <a:xfrm>
            <a:off x="57846" y="4555349"/>
            <a:ext cx="1647824" cy="259127"/>
            <a:chOff x="2369955" y="4214916"/>
            <a:chExt cx="1647824" cy="259127"/>
          </a:xfrm>
        </p:grpSpPr>
        <p:sp>
          <p:nvSpPr>
            <p:cNvPr id="37" name="Rectangle: Rounded Corners 36">
              <a:extLst>
                <a:ext uri="{FF2B5EF4-FFF2-40B4-BE49-F238E27FC236}">
                  <a16:creationId xmlns:a16="http://schemas.microsoft.com/office/drawing/2014/main" id="{F361030A-7FB8-CE86-1109-AB67FF087617}"/>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TextBox 37">
              <a:extLst>
                <a:ext uri="{FF2B5EF4-FFF2-40B4-BE49-F238E27FC236}">
                  <a16:creationId xmlns:a16="http://schemas.microsoft.com/office/drawing/2014/main" id="{D18450E7-1370-3DD6-8400-4528CE730332}"/>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9" name="Graphic 38">
              <a:extLst>
                <a:ext uri="{FF2B5EF4-FFF2-40B4-BE49-F238E27FC236}">
                  <a16:creationId xmlns:a16="http://schemas.microsoft.com/office/drawing/2014/main" id="{8C44BF2D-EBF6-28C4-D5FF-BC5F58DCE570}"/>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0" name="Rectangle: Rounded Corners 39">
              <a:extLst>
                <a:ext uri="{FF2B5EF4-FFF2-40B4-BE49-F238E27FC236}">
                  <a16:creationId xmlns:a16="http://schemas.microsoft.com/office/drawing/2014/main" id="{FE31CEBB-AE36-E72F-1F19-0347B7FE9974}"/>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1" name="Group 40">
            <a:extLst>
              <a:ext uri="{FF2B5EF4-FFF2-40B4-BE49-F238E27FC236}">
                <a16:creationId xmlns:a16="http://schemas.microsoft.com/office/drawing/2014/main" id="{46C1CEFB-D154-0BA3-5845-1E924657B535}"/>
              </a:ext>
            </a:extLst>
          </p:cNvPr>
          <p:cNvGrpSpPr/>
          <p:nvPr/>
        </p:nvGrpSpPr>
        <p:grpSpPr>
          <a:xfrm>
            <a:off x="-1745554" y="1852981"/>
            <a:ext cx="1647824" cy="259127"/>
            <a:chOff x="2369955" y="1498262"/>
            <a:chExt cx="1647824" cy="259127"/>
          </a:xfrm>
        </p:grpSpPr>
        <p:sp>
          <p:nvSpPr>
            <p:cNvPr id="42" name="Rectangle: Rounded Corners 41">
              <a:extLst>
                <a:ext uri="{FF2B5EF4-FFF2-40B4-BE49-F238E27FC236}">
                  <a16:creationId xmlns:a16="http://schemas.microsoft.com/office/drawing/2014/main" id="{32DC9D31-C4A9-63A4-13F6-44784C1C7480}"/>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3" name="TextBox 42">
              <a:extLst>
                <a:ext uri="{FF2B5EF4-FFF2-40B4-BE49-F238E27FC236}">
                  <a16:creationId xmlns:a16="http://schemas.microsoft.com/office/drawing/2014/main" id="{3D4CB41D-F375-C2F5-5201-BEDECE070D77}"/>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4" name="Rectangle: Rounded Corners 43">
              <a:extLst>
                <a:ext uri="{FF2B5EF4-FFF2-40B4-BE49-F238E27FC236}">
                  <a16:creationId xmlns:a16="http://schemas.microsoft.com/office/drawing/2014/main" id="{03BC289D-7C3E-D668-9C8A-6BEDFF9B9D47}"/>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A727DD29-7F37-805A-E757-C5640C449904}"/>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6" name="Group 45">
            <a:extLst>
              <a:ext uri="{FF2B5EF4-FFF2-40B4-BE49-F238E27FC236}">
                <a16:creationId xmlns:a16="http://schemas.microsoft.com/office/drawing/2014/main" id="{690A4176-B0E8-B8CF-02E0-DB9152C709E4}"/>
              </a:ext>
            </a:extLst>
          </p:cNvPr>
          <p:cNvGrpSpPr/>
          <p:nvPr/>
        </p:nvGrpSpPr>
        <p:grpSpPr>
          <a:xfrm>
            <a:off x="-1745554" y="2190777"/>
            <a:ext cx="1647824" cy="259127"/>
            <a:chOff x="2369955" y="1835564"/>
            <a:chExt cx="1647824" cy="259127"/>
          </a:xfrm>
        </p:grpSpPr>
        <p:sp>
          <p:nvSpPr>
            <p:cNvPr id="47" name="Rectangle: Rounded Corners 46">
              <a:extLst>
                <a:ext uri="{FF2B5EF4-FFF2-40B4-BE49-F238E27FC236}">
                  <a16:creationId xmlns:a16="http://schemas.microsoft.com/office/drawing/2014/main" id="{3278944E-7C5A-BFAA-7A92-97328454D25A}"/>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8" name="TextBox 47">
              <a:extLst>
                <a:ext uri="{FF2B5EF4-FFF2-40B4-BE49-F238E27FC236}">
                  <a16:creationId xmlns:a16="http://schemas.microsoft.com/office/drawing/2014/main" id="{564EB6C7-7BA6-F82F-382E-7C1114D01625}"/>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Rounded Corners 48">
              <a:extLst>
                <a:ext uri="{FF2B5EF4-FFF2-40B4-BE49-F238E27FC236}">
                  <a16:creationId xmlns:a16="http://schemas.microsoft.com/office/drawing/2014/main" id="{380D2C53-74E1-9651-86D6-16D755DAB25D}"/>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0" name="Graphic 49">
              <a:extLst>
                <a:ext uri="{FF2B5EF4-FFF2-40B4-BE49-F238E27FC236}">
                  <a16:creationId xmlns:a16="http://schemas.microsoft.com/office/drawing/2014/main" id="{55E15BD4-1141-43BD-B8D4-BDFFDFE5ECC3}"/>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1" name="Group 50">
            <a:extLst>
              <a:ext uri="{FF2B5EF4-FFF2-40B4-BE49-F238E27FC236}">
                <a16:creationId xmlns:a16="http://schemas.microsoft.com/office/drawing/2014/main" id="{424C4692-A509-74AE-0F6D-7A67F16A496B}"/>
              </a:ext>
            </a:extLst>
          </p:cNvPr>
          <p:cNvGrpSpPr/>
          <p:nvPr/>
        </p:nvGrpSpPr>
        <p:grpSpPr>
          <a:xfrm>
            <a:off x="-1745554" y="1515185"/>
            <a:ext cx="866958" cy="259127"/>
            <a:chOff x="2369955" y="1174903"/>
            <a:chExt cx="866958" cy="259127"/>
          </a:xfrm>
        </p:grpSpPr>
        <p:sp>
          <p:nvSpPr>
            <p:cNvPr id="52" name="Rectangle: Rounded Corners 51">
              <a:extLst>
                <a:ext uri="{FF2B5EF4-FFF2-40B4-BE49-F238E27FC236}">
                  <a16:creationId xmlns:a16="http://schemas.microsoft.com/office/drawing/2014/main" id="{5140D0DE-7CD4-2C75-AE1C-1F627CDB8FAF}"/>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3" name="TextBox 52">
              <a:extLst>
                <a:ext uri="{FF2B5EF4-FFF2-40B4-BE49-F238E27FC236}">
                  <a16:creationId xmlns:a16="http://schemas.microsoft.com/office/drawing/2014/main" id="{B37F1C49-7215-466C-FDA0-6F3E4AC2C220}"/>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4" name="Graphic 53">
              <a:extLst>
                <a:ext uri="{FF2B5EF4-FFF2-40B4-BE49-F238E27FC236}">
                  <a16:creationId xmlns:a16="http://schemas.microsoft.com/office/drawing/2014/main" id="{E5D7FE54-C5F6-6B3A-7E4C-97149783895C}"/>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2871728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4000" y="1365320"/>
            <a:ext cx="7312025" cy="4093428"/>
          </a:xfrm>
          <a:prstGeom prst="rect">
            <a:avLst/>
          </a:prstGeom>
          <a:noFill/>
        </p:spPr>
        <p:txBody>
          <a:bodyPr wrap="square">
            <a:spAutoFit/>
          </a:bodyPr>
          <a:lstStyle/>
          <a:p>
            <a:r>
              <a:rPr lang="en-US" sz="2000" b="1" i="0" dirty="0">
                <a:solidFill>
                  <a:srgbClr val="FFFFFF"/>
                </a:solidFill>
                <a:effectLst/>
                <a:latin typeface="Söhne Mono"/>
              </a:rPr>
              <a:t>Iterative statements:</a:t>
            </a:r>
          </a:p>
          <a:p>
            <a:pPr marL="457200" indent="-457200">
              <a:buAutoNum type="arabicPeriod"/>
            </a:pPr>
            <a:r>
              <a:rPr lang="en-US" sz="2000" b="1" i="0" dirty="0">
                <a:solidFill>
                  <a:srgbClr val="FFFFFF"/>
                </a:solidFill>
                <a:effectLst/>
                <a:latin typeface="Söhne Mono"/>
              </a:rPr>
              <a:t>For loop</a:t>
            </a:r>
          </a:p>
          <a:p>
            <a:endParaRPr lang="en-US" sz="2000" b="1" i="0" dirty="0">
              <a:solidFill>
                <a:srgbClr val="FFFFFF"/>
              </a:solidFill>
              <a:effectLst/>
              <a:latin typeface="Söhne Mono"/>
            </a:endParaRPr>
          </a:p>
          <a:p>
            <a:r>
              <a:rPr lang="en-US" sz="2000" b="1" i="0" dirty="0">
                <a:solidFill>
                  <a:srgbClr val="FFFFFF"/>
                </a:solidFill>
                <a:effectLst/>
                <a:latin typeface="Söhne Mono"/>
              </a:rPr>
              <a:t>for (variable in range or collection) {</a:t>
            </a:r>
          </a:p>
          <a:p>
            <a:r>
              <a:rPr lang="en-US" sz="2000" b="1" i="0" dirty="0">
                <a:solidFill>
                  <a:srgbClr val="FFFFFF"/>
                </a:solidFill>
                <a:effectLst/>
                <a:latin typeface="Söhne Mono"/>
              </a:rPr>
              <a:t>    // Your code </a:t>
            </a:r>
          </a:p>
          <a:p>
            <a:r>
              <a:rPr lang="en-US" sz="2000" b="1" i="0" dirty="0">
                <a:solidFill>
                  <a:srgbClr val="FFFFFF"/>
                </a:solidFill>
                <a:effectLst/>
                <a:latin typeface="Söhne Mono"/>
              </a:rPr>
              <a:t>}</a:t>
            </a:r>
          </a:p>
          <a:p>
            <a:endParaRPr lang="en-US" sz="2000" b="1" i="0" dirty="0">
              <a:solidFill>
                <a:srgbClr val="FFFFFF"/>
              </a:solidFill>
              <a:effectLst/>
              <a:latin typeface="Söhne Mono"/>
            </a:endParaRPr>
          </a:p>
          <a:p>
            <a:endParaRPr lang="en-US" sz="2000" b="1" dirty="0">
              <a:solidFill>
                <a:srgbClr val="FFFFFF"/>
              </a:solidFill>
              <a:latin typeface="Söhne Mono"/>
            </a:endParaRPr>
          </a:p>
          <a:p>
            <a:r>
              <a:rPr lang="en-US" sz="2000" b="1" i="0" dirty="0">
                <a:solidFill>
                  <a:srgbClr val="FFFFFF"/>
                </a:solidFill>
                <a:effectLst/>
                <a:latin typeface="Söhne Mono"/>
              </a:rPr>
              <a:t>for (Int </a:t>
            </a:r>
            <a:r>
              <a:rPr lang="en-US" sz="2000" b="1" i="0" dirty="0" err="1">
                <a:solidFill>
                  <a:srgbClr val="FFFFFF"/>
                </a:solidFill>
                <a:effectLst/>
                <a:latin typeface="Söhne Mono"/>
              </a:rPr>
              <a:t>i</a:t>
            </a:r>
            <a:r>
              <a:rPr lang="en-US" sz="2000" b="1" i="0" dirty="0">
                <a:solidFill>
                  <a:srgbClr val="FFFFFF"/>
                </a:solidFill>
                <a:effectLst/>
                <a:latin typeface="Söhne Mono"/>
              </a:rPr>
              <a:t> := 0; </a:t>
            </a:r>
            <a:r>
              <a:rPr lang="en-US" sz="2000" b="1" i="0" dirty="0" err="1">
                <a:solidFill>
                  <a:srgbClr val="FFFFFF"/>
                </a:solidFill>
                <a:effectLst/>
                <a:latin typeface="Söhne Mono"/>
              </a:rPr>
              <a:t>i</a:t>
            </a:r>
            <a:r>
              <a:rPr lang="en-US" sz="2000" b="1" i="0" dirty="0">
                <a:solidFill>
                  <a:srgbClr val="FFFFFF"/>
                </a:solidFill>
                <a:effectLst/>
                <a:latin typeface="Söhne Mono"/>
              </a:rPr>
              <a:t> &lt; 5; </a:t>
            </a:r>
            <a:r>
              <a:rPr lang="en-US" sz="2000" b="1" i="0" dirty="0" err="1">
                <a:solidFill>
                  <a:srgbClr val="FFFFFF"/>
                </a:solidFill>
                <a:effectLst/>
                <a:latin typeface="Söhne Mono"/>
              </a:rPr>
              <a:t>i</a:t>
            </a:r>
            <a:r>
              <a:rPr lang="en-US" sz="2000" b="1" i="0" dirty="0">
                <a:solidFill>
                  <a:srgbClr val="FFFFFF"/>
                </a:solidFill>
                <a:effectLst/>
                <a:latin typeface="Söhne Mono"/>
              </a:rPr>
              <a:t>++) {  </a:t>
            </a:r>
          </a:p>
          <a:p>
            <a:r>
              <a:rPr lang="en-US" sz="2000" b="1" i="0" dirty="0">
                <a:solidFill>
                  <a:srgbClr val="FFFFFF"/>
                </a:solidFill>
                <a:effectLst/>
                <a:latin typeface="Söhne Mono"/>
              </a:rPr>
              <a:t>  </a:t>
            </a:r>
          </a:p>
          <a:p>
            <a:r>
              <a:rPr lang="en-US" sz="2000" b="1" i="0" dirty="0">
                <a:solidFill>
                  <a:srgbClr val="FFFFFF"/>
                </a:solidFill>
                <a:effectLst/>
                <a:latin typeface="Söhne Mono"/>
              </a:rPr>
              <a:t>       echo("Iteration $</a:t>
            </a:r>
            <a:r>
              <a:rPr lang="en-US" sz="2000" b="1" i="0" dirty="0" err="1">
                <a:solidFill>
                  <a:srgbClr val="FFFFFF"/>
                </a:solidFill>
                <a:effectLst/>
                <a:latin typeface="Söhne Mono"/>
              </a:rPr>
              <a:t>i</a:t>
            </a:r>
            <a:r>
              <a:rPr lang="en-US" sz="2000" b="1" i="0" dirty="0">
                <a:solidFill>
                  <a:srgbClr val="FFFFFF"/>
                </a:solidFill>
                <a:effectLst/>
                <a:latin typeface="Söhne Mono"/>
              </a:rPr>
              <a:t>")</a:t>
            </a:r>
          </a:p>
          <a:p>
            <a:endParaRPr lang="en-US" sz="2000" b="1" dirty="0">
              <a:solidFill>
                <a:srgbClr val="FFFFFF"/>
              </a:solidFill>
              <a:latin typeface="Söhne Mono"/>
            </a:endParaRPr>
          </a:p>
          <a:p>
            <a:r>
              <a:rPr lang="en-US" sz="2000" b="1" i="0" dirty="0">
                <a:solidFill>
                  <a:srgbClr val="FFFFFF"/>
                </a:solidFill>
                <a:effectLst/>
                <a:latin typeface="Söhne Mono"/>
              </a:rPr>
              <a:t>}</a:t>
            </a:r>
          </a:p>
        </p:txBody>
      </p:sp>
      <p:grpSp>
        <p:nvGrpSpPr>
          <p:cNvPr id="3" name="Group 2">
            <a:extLst>
              <a:ext uri="{FF2B5EF4-FFF2-40B4-BE49-F238E27FC236}">
                <a16:creationId xmlns:a16="http://schemas.microsoft.com/office/drawing/2014/main" id="{04E9CB60-5CD2-DBD9-E431-9FAEB58E037D}"/>
              </a:ext>
            </a:extLst>
          </p:cNvPr>
          <p:cNvGrpSpPr/>
          <p:nvPr/>
        </p:nvGrpSpPr>
        <p:grpSpPr>
          <a:xfrm>
            <a:off x="-1745554" y="2528573"/>
            <a:ext cx="1647824" cy="259127"/>
            <a:chOff x="2369955" y="2177086"/>
            <a:chExt cx="1647824" cy="259127"/>
          </a:xfrm>
        </p:grpSpPr>
        <p:sp>
          <p:nvSpPr>
            <p:cNvPr id="5" name="Rectangle: Rounded Corners 4">
              <a:extLst>
                <a:ext uri="{FF2B5EF4-FFF2-40B4-BE49-F238E27FC236}">
                  <a16:creationId xmlns:a16="http://schemas.microsoft.com/office/drawing/2014/main" id="{F196C01F-D794-E3F7-8FCF-3E265858AB43}"/>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 name="TextBox 5">
              <a:hlinkClick r:id="rId4" action="ppaction://hlinksldjump"/>
              <a:extLst>
                <a:ext uri="{FF2B5EF4-FFF2-40B4-BE49-F238E27FC236}">
                  <a16:creationId xmlns:a16="http://schemas.microsoft.com/office/drawing/2014/main" id="{A386FF1D-9C88-DA69-6C02-8086AEDCB844}"/>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Rounded Corners 6">
              <a:extLst>
                <a:ext uri="{FF2B5EF4-FFF2-40B4-BE49-F238E27FC236}">
                  <a16:creationId xmlns:a16="http://schemas.microsoft.com/office/drawing/2014/main" id="{9FD870D1-0D17-1E54-9B75-12712BAE3073}"/>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Graphic 7">
              <a:extLst>
                <a:ext uri="{FF2B5EF4-FFF2-40B4-BE49-F238E27FC236}">
                  <a16:creationId xmlns:a16="http://schemas.microsoft.com/office/drawing/2014/main" id="{680512EF-72B6-6B13-40DC-5E05E4ECBB7A}"/>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1" name="Group 10">
            <a:extLst>
              <a:ext uri="{FF2B5EF4-FFF2-40B4-BE49-F238E27FC236}">
                <a16:creationId xmlns:a16="http://schemas.microsoft.com/office/drawing/2014/main" id="{E4F4E012-0379-3615-6076-86B6974D89EB}"/>
              </a:ext>
            </a:extLst>
          </p:cNvPr>
          <p:cNvGrpSpPr/>
          <p:nvPr/>
        </p:nvGrpSpPr>
        <p:grpSpPr>
          <a:xfrm>
            <a:off x="-1745554" y="2866369"/>
            <a:ext cx="1647824" cy="259127"/>
            <a:chOff x="2369955" y="2516398"/>
            <a:chExt cx="1647824" cy="259127"/>
          </a:xfrm>
        </p:grpSpPr>
        <p:sp>
          <p:nvSpPr>
            <p:cNvPr id="12" name="Rectangle: Rounded Corners 11">
              <a:extLst>
                <a:ext uri="{FF2B5EF4-FFF2-40B4-BE49-F238E27FC236}">
                  <a16:creationId xmlns:a16="http://schemas.microsoft.com/office/drawing/2014/main" id="{4F103569-DFC7-0F14-3615-47F31786C2A6}"/>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3" name="TextBox 12">
              <a:extLst>
                <a:ext uri="{FF2B5EF4-FFF2-40B4-BE49-F238E27FC236}">
                  <a16:creationId xmlns:a16="http://schemas.microsoft.com/office/drawing/2014/main" id="{971120B3-703E-6020-F094-AE53364EF8A1}"/>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Rounded Corners 13">
              <a:extLst>
                <a:ext uri="{FF2B5EF4-FFF2-40B4-BE49-F238E27FC236}">
                  <a16:creationId xmlns:a16="http://schemas.microsoft.com/office/drawing/2014/main" id="{754D10D4-14A7-195F-9BB5-57FD4246814B}"/>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 name="Graphic 14">
              <a:extLst>
                <a:ext uri="{FF2B5EF4-FFF2-40B4-BE49-F238E27FC236}">
                  <a16:creationId xmlns:a16="http://schemas.microsoft.com/office/drawing/2014/main" id="{E724CA49-0609-8BEA-48AD-F1487C0FC5CA}"/>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6" name="Group 15">
            <a:extLst>
              <a:ext uri="{FF2B5EF4-FFF2-40B4-BE49-F238E27FC236}">
                <a16:creationId xmlns:a16="http://schemas.microsoft.com/office/drawing/2014/main" id="{A93AFFF2-FDC3-17D1-031A-AE20C51E00CA}"/>
              </a:ext>
            </a:extLst>
          </p:cNvPr>
          <p:cNvGrpSpPr/>
          <p:nvPr/>
        </p:nvGrpSpPr>
        <p:grpSpPr>
          <a:xfrm>
            <a:off x="-1745554" y="3204165"/>
            <a:ext cx="1647824" cy="259127"/>
            <a:chOff x="2369955" y="2857079"/>
            <a:chExt cx="1647824" cy="259127"/>
          </a:xfrm>
        </p:grpSpPr>
        <p:sp>
          <p:nvSpPr>
            <p:cNvPr id="17" name="Rectangle: Rounded Corners 16">
              <a:extLst>
                <a:ext uri="{FF2B5EF4-FFF2-40B4-BE49-F238E27FC236}">
                  <a16:creationId xmlns:a16="http://schemas.microsoft.com/office/drawing/2014/main" id="{F2764621-08C7-4FC8-3D12-4637F58B0D75}"/>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8" name="TextBox 17">
              <a:extLst>
                <a:ext uri="{FF2B5EF4-FFF2-40B4-BE49-F238E27FC236}">
                  <a16:creationId xmlns:a16="http://schemas.microsoft.com/office/drawing/2014/main" id="{EFAECDC9-2540-61C0-16C9-98E6B799A69B}"/>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a:extLst>
                <a:ext uri="{FF2B5EF4-FFF2-40B4-BE49-F238E27FC236}">
                  <a16:creationId xmlns:a16="http://schemas.microsoft.com/office/drawing/2014/main" id="{AF9D07DA-791E-B514-A95A-DC3E7BD85830}"/>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0" name="Rectangle: Rounded Corners 19">
              <a:extLst>
                <a:ext uri="{FF2B5EF4-FFF2-40B4-BE49-F238E27FC236}">
                  <a16:creationId xmlns:a16="http://schemas.microsoft.com/office/drawing/2014/main" id="{2A1AF603-50DC-98C1-FE0A-C8665C2F9940}"/>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43220F0E-2DB2-A4B5-89BB-3A11C2A47FD4}"/>
              </a:ext>
            </a:extLst>
          </p:cNvPr>
          <p:cNvGrpSpPr/>
          <p:nvPr/>
        </p:nvGrpSpPr>
        <p:grpSpPr>
          <a:xfrm>
            <a:off x="-1745554" y="3541961"/>
            <a:ext cx="1647824" cy="259127"/>
            <a:chOff x="2369955" y="3195922"/>
            <a:chExt cx="1647824" cy="259127"/>
          </a:xfrm>
        </p:grpSpPr>
        <p:sp>
          <p:nvSpPr>
            <p:cNvPr id="22" name="Rectangle: Rounded Corners 21">
              <a:extLst>
                <a:ext uri="{FF2B5EF4-FFF2-40B4-BE49-F238E27FC236}">
                  <a16:creationId xmlns:a16="http://schemas.microsoft.com/office/drawing/2014/main" id="{BDBD5171-5094-4734-CB47-F4341E29A8CC}"/>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3" name="TextBox 22">
              <a:extLst>
                <a:ext uri="{FF2B5EF4-FFF2-40B4-BE49-F238E27FC236}">
                  <a16:creationId xmlns:a16="http://schemas.microsoft.com/office/drawing/2014/main" id="{B02F9BCD-0986-2F0C-CEB5-860BB218AE2C}"/>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a:extLst>
                <a:ext uri="{FF2B5EF4-FFF2-40B4-BE49-F238E27FC236}">
                  <a16:creationId xmlns:a16="http://schemas.microsoft.com/office/drawing/2014/main" id="{E4FFF422-DF01-8AAB-9F8A-0A0F500BAEF6}"/>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5" name="Rectangle: Rounded Corners 24">
              <a:extLst>
                <a:ext uri="{FF2B5EF4-FFF2-40B4-BE49-F238E27FC236}">
                  <a16:creationId xmlns:a16="http://schemas.microsoft.com/office/drawing/2014/main" id="{91FA25F7-C095-8621-A175-97DBD706646F}"/>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6" name="Group 25">
            <a:extLst>
              <a:ext uri="{FF2B5EF4-FFF2-40B4-BE49-F238E27FC236}">
                <a16:creationId xmlns:a16="http://schemas.microsoft.com/office/drawing/2014/main" id="{01B1AC8D-0294-C7B8-01FA-C28D07766620}"/>
              </a:ext>
            </a:extLst>
          </p:cNvPr>
          <p:cNvGrpSpPr/>
          <p:nvPr/>
        </p:nvGrpSpPr>
        <p:grpSpPr>
          <a:xfrm>
            <a:off x="-1745554" y="3879757"/>
            <a:ext cx="1647824" cy="259127"/>
            <a:chOff x="2369955" y="3535183"/>
            <a:chExt cx="1647824" cy="259127"/>
          </a:xfrm>
        </p:grpSpPr>
        <p:sp>
          <p:nvSpPr>
            <p:cNvPr id="27" name="Rectangle: Rounded Corners 26">
              <a:extLst>
                <a:ext uri="{FF2B5EF4-FFF2-40B4-BE49-F238E27FC236}">
                  <a16:creationId xmlns:a16="http://schemas.microsoft.com/office/drawing/2014/main" id="{D85B4F10-1E2D-D431-1405-F4C8D86128C6}"/>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8" name="TextBox 27">
              <a:extLst>
                <a:ext uri="{FF2B5EF4-FFF2-40B4-BE49-F238E27FC236}">
                  <a16:creationId xmlns:a16="http://schemas.microsoft.com/office/drawing/2014/main" id="{DF059A4C-ABE5-F90D-67F6-6A1B23A4C624}"/>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Graphic 28">
              <a:extLst>
                <a:ext uri="{FF2B5EF4-FFF2-40B4-BE49-F238E27FC236}">
                  <a16:creationId xmlns:a16="http://schemas.microsoft.com/office/drawing/2014/main" id="{6E114AB9-B2FE-4C51-72E5-57E03DB1547D}"/>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0" name="Rectangle: Rounded Corners 29">
              <a:extLst>
                <a:ext uri="{FF2B5EF4-FFF2-40B4-BE49-F238E27FC236}">
                  <a16:creationId xmlns:a16="http://schemas.microsoft.com/office/drawing/2014/main" id="{8027D982-F35A-B927-F890-1DCC0C7B7A57}"/>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1" name="Group 30">
            <a:extLst>
              <a:ext uri="{FF2B5EF4-FFF2-40B4-BE49-F238E27FC236}">
                <a16:creationId xmlns:a16="http://schemas.microsoft.com/office/drawing/2014/main" id="{1F70635F-ECFE-7C11-A6D4-C2C301EBC4D2}"/>
              </a:ext>
            </a:extLst>
          </p:cNvPr>
          <p:cNvGrpSpPr/>
          <p:nvPr/>
        </p:nvGrpSpPr>
        <p:grpSpPr>
          <a:xfrm>
            <a:off x="-1745554" y="4217553"/>
            <a:ext cx="1647824" cy="259127"/>
            <a:chOff x="2369955" y="3874489"/>
            <a:chExt cx="1647824" cy="259127"/>
          </a:xfrm>
        </p:grpSpPr>
        <p:sp>
          <p:nvSpPr>
            <p:cNvPr id="32" name="Rectangle: Rounded Corners 31">
              <a:extLst>
                <a:ext uri="{FF2B5EF4-FFF2-40B4-BE49-F238E27FC236}">
                  <a16:creationId xmlns:a16="http://schemas.microsoft.com/office/drawing/2014/main" id="{329A3A30-31A7-EF6E-1E2A-EDB2320552F9}"/>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3" name="TextBox 32">
              <a:extLst>
                <a:ext uri="{FF2B5EF4-FFF2-40B4-BE49-F238E27FC236}">
                  <a16:creationId xmlns:a16="http://schemas.microsoft.com/office/drawing/2014/main" id="{09946B9E-22D1-30AD-B944-0130CA112EAC}"/>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4" name="Graphic 33">
              <a:extLst>
                <a:ext uri="{FF2B5EF4-FFF2-40B4-BE49-F238E27FC236}">
                  <a16:creationId xmlns:a16="http://schemas.microsoft.com/office/drawing/2014/main" id="{C39DFDEC-7AC2-C639-FAD1-25106F8BAB05}"/>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5" name="Rectangle: Rounded Corners 34">
              <a:extLst>
                <a:ext uri="{FF2B5EF4-FFF2-40B4-BE49-F238E27FC236}">
                  <a16:creationId xmlns:a16="http://schemas.microsoft.com/office/drawing/2014/main" id="{9BB5BE52-65C4-AC6A-04C2-E4AD9855BABC}"/>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6" name="Group 35">
            <a:extLst>
              <a:ext uri="{FF2B5EF4-FFF2-40B4-BE49-F238E27FC236}">
                <a16:creationId xmlns:a16="http://schemas.microsoft.com/office/drawing/2014/main" id="{8C429833-8C5F-0E2C-D7FF-393B2F6D118B}"/>
              </a:ext>
            </a:extLst>
          </p:cNvPr>
          <p:cNvGrpSpPr/>
          <p:nvPr/>
        </p:nvGrpSpPr>
        <p:grpSpPr>
          <a:xfrm>
            <a:off x="57846" y="4555349"/>
            <a:ext cx="1647824" cy="259127"/>
            <a:chOff x="2369955" y="4214916"/>
            <a:chExt cx="1647824" cy="259127"/>
          </a:xfrm>
        </p:grpSpPr>
        <p:sp>
          <p:nvSpPr>
            <p:cNvPr id="37" name="Rectangle: Rounded Corners 36">
              <a:extLst>
                <a:ext uri="{FF2B5EF4-FFF2-40B4-BE49-F238E27FC236}">
                  <a16:creationId xmlns:a16="http://schemas.microsoft.com/office/drawing/2014/main" id="{2B1A3B3A-C088-3488-E25B-00896CF5DEB2}"/>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TextBox 37">
              <a:extLst>
                <a:ext uri="{FF2B5EF4-FFF2-40B4-BE49-F238E27FC236}">
                  <a16:creationId xmlns:a16="http://schemas.microsoft.com/office/drawing/2014/main" id="{68663E87-B38B-8323-D75B-DBD95B5A865C}"/>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9" name="Graphic 38">
              <a:extLst>
                <a:ext uri="{FF2B5EF4-FFF2-40B4-BE49-F238E27FC236}">
                  <a16:creationId xmlns:a16="http://schemas.microsoft.com/office/drawing/2014/main" id="{697C6234-4974-CA9C-228B-72F7554AC5D6}"/>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0" name="Rectangle: Rounded Corners 39">
              <a:extLst>
                <a:ext uri="{FF2B5EF4-FFF2-40B4-BE49-F238E27FC236}">
                  <a16:creationId xmlns:a16="http://schemas.microsoft.com/office/drawing/2014/main" id="{0B0479F0-DBD1-1104-555B-3255C3AE7CA7}"/>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1" name="Group 40">
            <a:extLst>
              <a:ext uri="{FF2B5EF4-FFF2-40B4-BE49-F238E27FC236}">
                <a16:creationId xmlns:a16="http://schemas.microsoft.com/office/drawing/2014/main" id="{9818D6E9-71AC-E083-A785-2E3F12F297B8}"/>
              </a:ext>
            </a:extLst>
          </p:cNvPr>
          <p:cNvGrpSpPr/>
          <p:nvPr/>
        </p:nvGrpSpPr>
        <p:grpSpPr>
          <a:xfrm>
            <a:off x="-1745554" y="1852981"/>
            <a:ext cx="1647824" cy="259127"/>
            <a:chOff x="2369955" y="1498262"/>
            <a:chExt cx="1647824" cy="259127"/>
          </a:xfrm>
        </p:grpSpPr>
        <p:sp>
          <p:nvSpPr>
            <p:cNvPr id="42" name="Rectangle: Rounded Corners 41">
              <a:extLst>
                <a:ext uri="{FF2B5EF4-FFF2-40B4-BE49-F238E27FC236}">
                  <a16:creationId xmlns:a16="http://schemas.microsoft.com/office/drawing/2014/main" id="{55F96DF2-B569-74E8-A950-4DFEC60929D9}"/>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3" name="TextBox 42">
              <a:extLst>
                <a:ext uri="{FF2B5EF4-FFF2-40B4-BE49-F238E27FC236}">
                  <a16:creationId xmlns:a16="http://schemas.microsoft.com/office/drawing/2014/main" id="{F48476B3-B68E-61D6-0BDE-318B8C40225D}"/>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4" name="Rectangle: Rounded Corners 43">
              <a:extLst>
                <a:ext uri="{FF2B5EF4-FFF2-40B4-BE49-F238E27FC236}">
                  <a16:creationId xmlns:a16="http://schemas.microsoft.com/office/drawing/2014/main" id="{1F900499-01FD-8E3C-41A0-ED9AC767F3D0}"/>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C53B3F83-0B37-1D18-47E0-EB4716B4674E}"/>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6" name="Group 45">
            <a:extLst>
              <a:ext uri="{FF2B5EF4-FFF2-40B4-BE49-F238E27FC236}">
                <a16:creationId xmlns:a16="http://schemas.microsoft.com/office/drawing/2014/main" id="{6918D237-9442-69CB-CFB6-46F1628A3640}"/>
              </a:ext>
            </a:extLst>
          </p:cNvPr>
          <p:cNvGrpSpPr/>
          <p:nvPr/>
        </p:nvGrpSpPr>
        <p:grpSpPr>
          <a:xfrm>
            <a:off x="-1745554" y="2190777"/>
            <a:ext cx="1647824" cy="259127"/>
            <a:chOff x="2369955" y="1835564"/>
            <a:chExt cx="1647824" cy="259127"/>
          </a:xfrm>
        </p:grpSpPr>
        <p:sp>
          <p:nvSpPr>
            <p:cNvPr id="47" name="Rectangle: Rounded Corners 46">
              <a:extLst>
                <a:ext uri="{FF2B5EF4-FFF2-40B4-BE49-F238E27FC236}">
                  <a16:creationId xmlns:a16="http://schemas.microsoft.com/office/drawing/2014/main" id="{86995EAB-B2BC-383B-6747-847018079409}"/>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8" name="TextBox 47">
              <a:extLst>
                <a:ext uri="{FF2B5EF4-FFF2-40B4-BE49-F238E27FC236}">
                  <a16:creationId xmlns:a16="http://schemas.microsoft.com/office/drawing/2014/main" id="{F65C888B-FC51-99CB-3289-880A2D5BB716}"/>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Rounded Corners 48">
              <a:extLst>
                <a:ext uri="{FF2B5EF4-FFF2-40B4-BE49-F238E27FC236}">
                  <a16:creationId xmlns:a16="http://schemas.microsoft.com/office/drawing/2014/main" id="{160CF808-3767-BF6B-3FFB-399B39223264}"/>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0" name="Graphic 49">
              <a:extLst>
                <a:ext uri="{FF2B5EF4-FFF2-40B4-BE49-F238E27FC236}">
                  <a16:creationId xmlns:a16="http://schemas.microsoft.com/office/drawing/2014/main" id="{97AEADBF-C92D-16AE-03E1-6934F96F2593}"/>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1" name="Group 50">
            <a:extLst>
              <a:ext uri="{FF2B5EF4-FFF2-40B4-BE49-F238E27FC236}">
                <a16:creationId xmlns:a16="http://schemas.microsoft.com/office/drawing/2014/main" id="{7C1386AA-E06F-EDC6-22C6-3A637D23D379}"/>
              </a:ext>
            </a:extLst>
          </p:cNvPr>
          <p:cNvGrpSpPr/>
          <p:nvPr/>
        </p:nvGrpSpPr>
        <p:grpSpPr>
          <a:xfrm>
            <a:off x="-1745554" y="1515185"/>
            <a:ext cx="866958" cy="259127"/>
            <a:chOff x="2369955" y="1174903"/>
            <a:chExt cx="866958" cy="259127"/>
          </a:xfrm>
        </p:grpSpPr>
        <p:sp>
          <p:nvSpPr>
            <p:cNvPr id="52" name="Rectangle: Rounded Corners 51">
              <a:extLst>
                <a:ext uri="{FF2B5EF4-FFF2-40B4-BE49-F238E27FC236}">
                  <a16:creationId xmlns:a16="http://schemas.microsoft.com/office/drawing/2014/main" id="{A05237E8-E72E-FCDE-75B8-781F977781D7}"/>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3" name="TextBox 52">
              <a:extLst>
                <a:ext uri="{FF2B5EF4-FFF2-40B4-BE49-F238E27FC236}">
                  <a16:creationId xmlns:a16="http://schemas.microsoft.com/office/drawing/2014/main" id="{545D60F4-6E20-8426-D92A-DB189F301021}"/>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4" name="Graphic 53">
              <a:extLst>
                <a:ext uri="{FF2B5EF4-FFF2-40B4-BE49-F238E27FC236}">
                  <a16:creationId xmlns:a16="http://schemas.microsoft.com/office/drawing/2014/main" id="{F26A506A-6927-5FD0-8426-44AE3699E99F}"/>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2961606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4000" y="1365320"/>
            <a:ext cx="7312025" cy="5632311"/>
          </a:xfrm>
          <a:prstGeom prst="rect">
            <a:avLst/>
          </a:prstGeom>
          <a:noFill/>
        </p:spPr>
        <p:txBody>
          <a:bodyPr wrap="square">
            <a:spAutoFit/>
          </a:bodyPr>
          <a:lstStyle/>
          <a:p>
            <a:r>
              <a:rPr lang="en-US" sz="2000" b="1" i="0" dirty="0">
                <a:solidFill>
                  <a:srgbClr val="FFFFFF"/>
                </a:solidFill>
                <a:effectLst/>
                <a:latin typeface="Söhne Mono"/>
              </a:rPr>
              <a:t>Iterative statements:</a:t>
            </a:r>
          </a:p>
          <a:p>
            <a:r>
              <a:rPr lang="en-US" sz="2000" b="1" i="0" dirty="0">
                <a:solidFill>
                  <a:srgbClr val="FFFFFF"/>
                </a:solidFill>
                <a:effectLst/>
                <a:latin typeface="Söhne Mono"/>
              </a:rPr>
              <a:t>2. While loop:</a:t>
            </a:r>
          </a:p>
          <a:p>
            <a:r>
              <a:rPr lang="en-US" sz="2000" b="1" i="0" dirty="0">
                <a:solidFill>
                  <a:srgbClr val="FFFFFF"/>
                </a:solidFill>
                <a:effectLst/>
                <a:latin typeface="Söhne Mono"/>
              </a:rPr>
              <a:t>while (condition)</a:t>
            </a:r>
          </a:p>
          <a:p>
            <a:r>
              <a:rPr lang="en-US" sz="2000" b="1" i="0" dirty="0">
                <a:solidFill>
                  <a:srgbClr val="FFFFFF"/>
                </a:solidFill>
                <a:effectLst/>
                <a:latin typeface="Söhne Mono"/>
              </a:rPr>
              <a:t>{</a:t>
            </a:r>
          </a:p>
          <a:p>
            <a:r>
              <a:rPr lang="en-US" sz="2000" b="1" i="0" dirty="0">
                <a:solidFill>
                  <a:srgbClr val="FFFFFF"/>
                </a:solidFill>
                <a:effectLst/>
                <a:latin typeface="Söhne Mono"/>
              </a:rPr>
              <a:t>    // code </a:t>
            </a:r>
          </a:p>
          <a:p>
            <a:r>
              <a:rPr lang="en-US" sz="2000" b="1" i="0" dirty="0">
                <a:solidFill>
                  <a:srgbClr val="FFFFFF"/>
                </a:solidFill>
                <a:effectLst/>
                <a:latin typeface="Söhne Mono"/>
              </a:rPr>
              <a:t>}</a:t>
            </a:r>
          </a:p>
          <a:p>
            <a:endParaRPr lang="en-US" sz="2000" b="1" i="0" dirty="0">
              <a:solidFill>
                <a:srgbClr val="FFFFFF"/>
              </a:solidFill>
              <a:effectLst/>
              <a:latin typeface="Söhne Mono"/>
            </a:endParaRPr>
          </a:p>
          <a:p>
            <a:endParaRPr lang="en-US" sz="2000" b="1" i="0" dirty="0">
              <a:solidFill>
                <a:srgbClr val="FFFFFF"/>
              </a:solidFill>
              <a:effectLst/>
              <a:latin typeface="Söhne Mono"/>
            </a:endParaRPr>
          </a:p>
          <a:p>
            <a:r>
              <a:rPr lang="en-US" sz="2000" b="1" i="0" dirty="0">
                <a:solidFill>
                  <a:srgbClr val="FFFFFF"/>
                </a:solidFill>
                <a:effectLst/>
                <a:latin typeface="Söhne Mono"/>
              </a:rPr>
              <a:t>// Example</a:t>
            </a:r>
            <a:endParaRPr lang="en-US" sz="2000" b="1" dirty="0">
              <a:solidFill>
                <a:srgbClr val="FFFFFF"/>
              </a:solidFill>
              <a:latin typeface="Söhne Mono"/>
            </a:endParaRPr>
          </a:p>
          <a:p>
            <a:endParaRPr lang="en-US" sz="2000" b="1" i="0" dirty="0">
              <a:solidFill>
                <a:srgbClr val="FFFFFF"/>
              </a:solidFill>
              <a:effectLst/>
              <a:latin typeface="Söhne Mono"/>
            </a:endParaRPr>
          </a:p>
          <a:p>
            <a:r>
              <a:rPr lang="en-US" sz="2000" b="1" i="0" dirty="0">
                <a:solidFill>
                  <a:srgbClr val="FFFFFF"/>
                </a:solidFill>
                <a:effectLst/>
                <a:latin typeface="Söhne Mono"/>
              </a:rPr>
              <a:t>Index := 0</a:t>
            </a:r>
          </a:p>
          <a:p>
            <a:r>
              <a:rPr lang="en-US" sz="2000" b="1" i="0" dirty="0">
                <a:solidFill>
                  <a:srgbClr val="FFFFFF"/>
                </a:solidFill>
                <a:effectLst/>
                <a:latin typeface="Söhne Mono"/>
              </a:rPr>
              <a:t>while (Index &lt;= 10) {</a:t>
            </a:r>
          </a:p>
          <a:p>
            <a:endParaRPr lang="en-US" sz="2000" b="1" i="0" dirty="0">
              <a:solidFill>
                <a:srgbClr val="FFFFFF"/>
              </a:solidFill>
              <a:effectLst/>
              <a:latin typeface="Söhne Mono"/>
            </a:endParaRPr>
          </a:p>
          <a:p>
            <a:r>
              <a:rPr lang="en-US" sz="2000" b="1" i="0" dirty="0">
                <a:solidFill>
                  <a:srgbClr val="FFFFFF"/>
                </a:solidFill>
                <a:effectLst/>
                <a:latin typeface="Söhne Mono"/>
              </a:rPr>
              <a:t>    echo(Index)</a:t>
            </a:r>
          </a:p>
          <a:p>
            <a:endParaRPr lang="en-US" sz="2000" b="1" i="0" dirty="0">
              <a:solidFill>
                <a:srgbClr val="FFFFFF"/>
              </a:solidFill>
              <a:effectLst/>
              <a:latin typeface="Söhne Mono"/>
            </a:endParaRPr>
          </a:p>
          <a:p>
            <a:r>
              <a:rPr lang="en-US" sz="2000" b="1" i="0" dirty="0">
                <a:solidFill>
                  <a:srgbClr val="FFFFFF"/>
                </a:solidFill>
                <a:effectLst/>
                <a:latin typeface="Söhne Mono"/>
              </a:rPr>
              <a:t>    Index = Index + 1</a:t>
            </a:r>
          </a:p>
          <a:p>
            <a:r>
              <a:rPr lang="en-US" sz="2000" b="1" i="0" dirty="0">
                <a:solidFill>
                  <a:srgbClr val="FFFFFF"/>
                </a:solidFill>
                <a:effectLst/>
                <a:latin typeface="Söhne Mono"/>
              </a:rPr>
              <a:t>}</a:t>
            </a:r>
          </a:p>
          <a:p>
            <a:endParaRPr lang="en-US" sz="2000" b="1" i="0" dirty="0">
              <a:solidFill>
                <a:srgbClr val="FFFFFF"/>
              </a:solidFill>
              <a:effectLst/>
              <a:latin typeface="Söhne Mono"/>
            </a:endParaRPr>
          </a:p>
        </p:txBody>
      </p:sp>
      <p:grpSp>
        <p:nvGrpSpPr>
          <p:cNvPr id="2" name="Group 1">
            <a:extLst>
              <a:ext uri="{FF2B5EF4-FFF2-40B4-BE49-F238E27FC236}">
                <a16:creationId xmlns:a16="http://schemas.microsoft.com/office/drawing/2014/main" id="{85802A0F-41BC-4772-C161-20FFB84D22CC}"/>
              </a:ext>
            </a:extLst>
          </p:cNvPr>
          <p:cNvGrpSpPr/>
          <p:nvPr/>
        </p:nvGrpSpPr>
        <p:grpSpPr>
          <a:xfrm>
            <a:off x="-1745554" y="2528573"/>
            <a:ext cx="1647824" cy="259127"/>
            <a:chOff x="2369955" y="2177086"/>
            <a:chExt cx="1647824" cy="259127"/>
          </a:xfrm>
        </p:grpSpPr>
        <p:sp>
          <p:nvSpPr>
            <p:cNvPr id="3" name="Rectangle: Rounded Corners 2">
              <a:extLst>
                <a:ext uri="{FF2B5EF4-FFF2-40B4-BE49-F238E27FC236}">
                  <a16:creationId xmlns:a16="http://schemas.microsoft.com/office/drawing/2014/main" id="{9B6AEDAD-2B50-FD74-B82F-2D3D4BAA308E}"/>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 name="TextBox 4">
              <a:hlinkClick r:id="rId4" action="ppaction://hlinksldjump"/>
              <a:extLst>
                <a:ext uri="{FF2B5EF4-FFF2-40B4-BE49-F238E27FC236}">
                  <a16:creationId xmlns:a16="http://schemas.microsoft.com/office/drawing/2014/main" id="{22566F96-BD14-0FD6-D2F3-D7DA819ED03C}"/>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0CFEBD79-116D-0F28-BDE3-809804722A7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Graphic 6">
              <a:extLst>
                <a:ext uri="{FF2B5EF4-FFF2-40B4-BE49-F238E27FC236}">
                  <a16:creationId xmlns:a16="http://schemas.microsoft.com/office/drawing/2014/main" id="{EFD6E3A3-3659-701F-8980-716F6F80C62C}"/>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8" name="Group 7">
            <a:extLst>
              <a:ext uri="{FF2B5EF4-FFF2-40B4-BE49-F238E27FC236}">
                <a16:creationId xmlns:a16="http://schemas.microsoft.com/office/drawing/2014/main" id="{3CBF84FC-CB9F-F16F-E610-584BD3286059}"/>
              </a:ext>
            </a:extLst>
          </p:cNvPr>
          <p:cNvGrpSpPr/>
          <p:nvPr/>
        </p:nvGrpSpPr>
        <p:grpSpPr>
          <a:xfrm>
            <a:off x="-1745554" y="2866369"/>
            <a:ext cx="1647824" cy="259127"/>
            <a:chOff x="2369955" y="2516398"/>
            <a:chExt cx="1647824" cy="259127"/>
          </a:xfrm>
        </p:grpSpPr>
        <p:sp>
          <p:nvSpPr>
            <p:cNvPr id="11" name="Rectangle: Rounded Corners 10">
              <a:extLst>
                <a:ext uri="{FF2B5EF4-FFF2-40B4-BE49-F238E27FC236}">
                  <a16:creationId xmlns:a16="http://schemas.microsoft.com/office/drawing/2014/main" id="{C0D989A9-30A3-8288-F0D4-E46FEE7120BF}"/>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extLst>
                <a:ext uri="{FF2B5EF4-FFF2-40B4-BE49-F238E27FC236}">
                  <a16:creationId xmlns:a16="http://schemas.microsoft.com/office/drawing/2014/main" id="{0FDA01F1-78BF-C24D-E517-1BFEF4807396}"/>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80902568-33C8-5865-D7C0-AA2EB5ED2C24}"/>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Graphic 13">
              <a:extLst>
                <a:ext uri="{FF2B5EF4-FFF2-40B4-BE49-F238E27FC236}">
                  <a16:creationId xmlns:a16="http://schemas.microsoft.com/office/drawing/2014/main" id="{57C8BF8E-565E-6F5E-94DA-15B0FA22AC8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5" name="Group 14">
            <a:extLst>
              <a:ext uri="{FF2B5EF4-FFF2-40B4-BE49-F238E27FC236}">
                <a16:creationId xmlns:a16="http://schemas.microsoft.com/office/drawing/2014/main" id="{A9BD12B1-A2A9-0200-70DB-379BBC5FC1CE}"/>
              </a:ext>
            </a:extLst>
          </p:cNvPr>
          <p:cNvGrpSpPr/>
          <p:nvPr/>
        </p:nvGrpSpPr>
        <p:grpSpPr>
          <a:xfrm>
            <a:off x="-1745554" y="3204165"/>
            <a:ext cx="1647824" cy="259127"/>
            <a:chOff x="2369955" y="2857079"/>
            <a:chExt cx="1647824" cy="259127"/>
          </a:xfrm>
        </p:grpSpPr>
        <p:sp>
          <p:nvSpPr>
            <p:cNvPr id="16" name="Rectangle: Rounded Corners 15">
              <a:extLst>
                <a:ext uri="{FF2B5EF4-FFF2-40B4-BE49-F238E27FC236}">
                  <a16:creationId xmlns:a16="http://schemas.microsoft.com/office/drawing/2014/main" id="{6F95BF43-9790-2A2E-2E45-7F4B2A026631}"/>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7" name="TextBox 16">
              <a:extLst>
                <a:ext uri="{FF2B5EF4-FFF2-40B4-BE49-F238E27FC236}">
                  <a16:creationId xmlns:a16="http://schemas.microsoft.com/office/drawing/2014/main" id="{35A32930-E902-B8F7-A796-4D4B97599BCC}"/>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D557074B-6AD3-F58D-C070-C0711C15EE7A}"/>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19" name="Rectangle: Rounded Corners 18">
              <a:extLst>
                <a:ext uri="{FF2B5EF4-FFF2-40B4-BE49-F238E27FC236}">
                  <a16:creationId xmlns:a16="http://schemas.microsoft.com/office/drawing/2014/main" id="{E0BDDD58-3626-1498-759A-E5EDDAE6103B}"/>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 name="Group 19">
            <a:extLst>
              <a:ext uri="{FF2B5EF4-FFF2-40B4-BE49-F238E27FC236}">
                <a16:creationId xmlns:a16="http://schemas.microsoft.com/office/drawing/2014/main" id="{05951A79-C3DC-108A-195B-F7CA1D02D5F1}"/>
              </a:ext>
            </a:extLst>
          </p:cNvPr>
          <p:cNvGrpSpPr/>
          <p:nvPr/>
        </p:nvGrpSpPr>
        <p:grpSpPr>
          <a:xfrm>
            <a:off x="-1745554" y="3541961"/>
            <a:ext cx="1647824" cy="259127"/>
            <a:chOff x="2369955" y="3195922"/>
            <a:chExt cx="1647824" cy="259127"/>
          </a:xfrm>
        </p:grpSpPr>
        <p:sp>
          <p:nvSpPr>
            <p:cNvPr id="21" name="Rectangle: Rounded Corners 20">
              <a:extLst>
                <a:ext uri="{FF2B5EF4-FFF2-40B4-BE49-F238E27FC236}">
                  <a16:creationId xmlns:a16="http://schemas.microsoft.com/office/drawing/2014/main" id="{7DFA3D99-3770-99B6-437A-3AFA0206B94A}"/>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2" name="TextBox 21">
              <a:extLst>
                <a:ext uri="{FF2B5EF4-FFF2-40B4-BE49-F238E27FC236}">
                  <a16:creationId xmlns:a16="http://schemas.microsoft.com/office/drawing/2014/main" id="{17FA0B70-93C9-6032-1898-8D47D3927569}"/>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92F3BB85-0CAD-C0D1-F34A-D611C9BFB707}"/>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4" name="Rectangle: Rounded Corners 23">
              <a:extLst>
                <a:ext uri="{FF2B5EF4-FFF2-40B4-BE49-F238E27FC236}">
                  <a16:creationId xmlns:a16="http://schemas.microsoft.com/office/drawing/2014/main" id="{61CA7912-C6C0-3AFB-32E3-EC61D3B822FA}"/>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 name="Group 24">
            <a:extLst>
              <a:ext uri="{FF2B5EF4-FFF2-40B4-BE49-F238E27FC236}">
                <a16:creationId xmlns:a16="http://schemas.microsoft.com/office/drawing/2014/main" id="{DA0B98A6-9E37-D115-AA82-283A2743098C}"/>
              </a:ext>
            </a:extLst>
          </p:cNvPr>
          <p:cNvGrpSpPr/>
          <p:nvPr/>
        </p:nvGrpSpPr>
        <p:grpSpPr>
          <a:xfrm>
            <a:off x="-1745554" y="3879757"/>
            <a:ext cx="1647824" cy="259127"/>
            <a:chOff x="2369955" y="3535183"/>
            <a:chExt cx="1647824" cy="259127"/>
          </a:xfrm>
        </p:grpSpPr>
        <p:sp>
          <p:nvSpPr>
            <p:cNvPr id="26" name="Rectangle: Rounded Corners 25">
              <a:extLst>
                <a:ext uri="{FF2B5EF4-FFF2-40B4-BE49-F238E27FC236}">
                  <a16:creationId xmlns:a16="http://schemas.microsoft.com/office/drawing/2014/main" id="{35943460-7B76-8DDF-4846-AEE07FEA12CE}"/>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TextBox 26">
              <a:extLst>
                <a:ext uri="{FF2B5EF4-FFF2-40B4-BE49-F238E27FC236}">
                  <a16:creationId xmlns:a16="http://schemas.microsoft.com/office/drawing/2014/main" id="{CE77EA02-E7CD-616A-CA5C-D2363D91AB3A}"/>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a:extLst>
                <a:ext uri="{FF2B5EF4-FFF2-40B4-BE49-F238E27FC236}">
                  <a16:creationId xmlns:a16="http://schemas.microsoft.com/office/drawing/2014/main" id="{6F17A5C0-E988-E8D2-0065-C8DFBBF77777}"/>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29" name="Rectangle: Rounded Corners 28">
              <a:extLst>
                <a:ext uri="{FF2B5EF4-FFF2-40B4-BE49-F238E27FC236}">
                  <a16:creationId xmlns:a16="http://schemas.microsoft.com/office/drawing/2014/main" id="{FBE29DF0-F0F9-DAD5-4C85-CB369259DAB2}"/>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a:extLst>
              <a:ext uri="{FF2B5EF4-FFF2-40B4-BE49-F238E27FC236}">
                <a16:creationId xmlns:a16="http://schemas.microsoft.com/office/drawing/2014/main" id="{47026503-561E-E524-CAFC-A36D6C5F5E56}"/>
              </a:ext>
            </a:extLst>
          </p:cNvPr>
          <p:cNvGrpSpPr/>
          <p:nvPr/>
        </p:nvGrpSpPr>
        <p:grpSpPr>
          <a:xfrm>
            <a:off x="-1745554" y="4217553"/>
            <a:ext cx="1647824" cy="259127"/>
            <a:chOff x="2369955" y="3874489"/>
            <a:chExt cx="1647824" cy="259127"/>
          </a:xfrm>
        </p:grpSpPr>
        <p:sp>
          <p:nvSpPr>
            <p:cNvPr id="31" name="Rectangle: Rounded Corners 30">
              <a:extLst>
                <a:ext uri="{FF2B5EF4-FFF2-40B4-BE49-F238E27FC236}">
                  <a16:creationId xmlns:a16="http://schemas.microsoft.com/office/drawing/2014/main" id="{DEB57F70-01FC-63DE-AC09-EB576A200C4E}"/>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2" name="TextBox 31">
              <a:extLst>
                <a:ext uri="{FF2B5EF4-FFF2-40B4-BE49-F238E27FC236}">
                  <a16:creationId xmlns:a16="http://schemas.microsoft.com/office/drawing/2014/main" id="{719EA4DB-943D-1891-0B0A-259A4E07EEA8}"/>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3" name="Graphic 32">
              <a:extLst>
                <a:ext uri="{FF2B5EF4-FFF2-40B4-BE49-F238E27FC236}">
                  <a16:creationId xmlns:a16="http://schemas.microsoft.com/office/drawing/2014/main" id="{82623F21-1DD3-85BB-6D2D-7F6E85CE29B9}"/>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4" name="Rectangle: Rounded Corners 33">
              <a:extLst>
                <a:ext uri="{FF2B5EF4-FFF2-40B4-BE49-F238E27FC236}">
                  <a16:creationId xmlns:a16="http://schemas.microsoft.com/office/drawing/2014/main" id="{43E44490-FC97-7CD4-966F-AD24B69CBCA0}"/>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a:extLst>
              <a:ext uri="{FF2B5EF4-FFF2-40B4-BE49-F238E27FC236}">
                <a16:creationId xmlns:a16="http://schemas.microsoft.com/office/drawing/2014/main" id="{6C37B2BB-EB0D-6E6F-00A9-F7CF2394D3E0}"/>
              </a:ext>
            </a:extLst>
          </p:cNvPr>
          <p:cNvGrpSpPr/>
          <p:nvPr/>
        </p:nvGrpSpPr>
        <p:grpSpPr>
          <a:xfrm>
            <a:off x="57846" y="4555349"/>
            <a:ext cx="1647824" cy="259127"/>
            <a:chOff x="2369955" y="4214916"/>
            <a:chExt cx="1647824" cy="259127"/>
          </a:xfrm>
        </p:grpSpPr>
        <p:sp>
          <p:nvSpPr>
            <p:cNvPr id="36" name="Rectangle: Rounded Corners 35">
              <a:extLst>
                <a:ext uri="{FF2B5EF4-FFF2-40B4-BE49-F238E27FC236}">
                  <a16:creationId xmlns:a16="http://schemas.microsoft.com/office/drawing/2014/main" id="{4C339581-B81B-C9D0-8EAE-C7F9F369C82E}"/>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36">
              <a:extLst>
                <a:ext uri="{FF2B5EF4-FFF2-40B4-BE49-F238E27FC236}">
                  <a16:creationId xmlns:a16="http://schemas.microsoft.com/office/drawing/2014/main" id="{3F947905-88EA-62B0-3AAA-058C850FD58E}"/>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8" name="Graphic 37">
              <a:extLst>
                <a:ext uri="{FF2B5EF4-FFF2-40B4-BE49-F238E27FC236}">
                  <a16:creationId xmlns:a16="http://schemas.microsoft.com/office/drawing/2014/main" id="{0D9A1F1D-911A-DD85-5D55-071EA3CCDD09}"/>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39" name="Rectangle: Rounded Corners 38">
              <a:extLst>
                <a:ext uri="{FF2B5EF4-FFF2-40B4-BE49-F238E27FC236}">
                  <a16:creationId xmlns:a16="http://schemas.microsoft.com/office/drawing/2014/main" id="{3C872629-AFF3-70A3-CBA5-FFC265A4AE9C}"/>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9DEB0018-5D86-F184-681E-C6BA8DD7A173}"/>
              </a:ext>
            </a:extLst>
          </p:cNvPr>
          <p:cNvGrpSpPr/>
          <p:nvPr/>
        </p:nvGrpSpPr>
        <p:grpSpPr>
          <a:xfrm>
            <a:off x="-1745554" y="1852981"/>
            <a:ext cx="1647824" cy="259127"/>
            <a:chOff x="2369955" y="1498262"/>
            <a:chExt cx="1647824" cy="259127"/>
          </a:xfrm>
        </p:grpSpPr>
        <p:sp>
          <p:nvSpPr>
            <p:cNvPr id="41" name="Rectangle: Rounded Corners 40">
              <a:extLst>
                <a:ext uri="{FF2B5EF4-FFF2-40B4-BE49-F238E27FC236}">
                  <a16:creationId xmlns:a16="http://schemas.microsoft.com/office/drawing/2014/main" id="{6D99EBE3-98F5-FF51-672F-835647EC8F74}"/>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2" name="TextBox 41">
              <a:extLst>
                <a:ext uri="{FF2B5EF4-FFF2-40B4-BE49-F238E27FC236}">
                  <a16:creationId xmlns:a16="http://schemas.microsoft.com/office/drawing/2014/main" id="{3EF9A573-5DDD-3164-20C3-118084975B63}"/>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3" name="Rectangle: Rounded Corners 42">
              <a:extLst>
                <a:ext uri="{FF2B5EF4-FFF2-40B4-BE49-F238E27FC236}">
                  <a16:creationId xmlns:a16="http://schemas.microsoft.com/office/drawing/2014/main" id="{F5EAAC70-4011-4DAA-BDA2-9088975D1B62}"/>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4" name="Graphic 43">
              <a:extLst>
                <a:ext uri="{FF2B5EF4-FFF2-40B4-BE49-F238E27FC236}">
                  <a16:creationId xmlns:a16="http://schemas.microsoft.com/office/drawing/2014/main" id="{654A3108-A99E-2C70-7EE6-7177D96A3714}"/>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5" name="Group 44">
            <a:extLst>
              <a:ext uri="{FF2B5EF4-FFF2-40B4-BE49-F238E27FC236}">
                <a16:creationId xmlns:a16="http://schemas.microsoft.com/office/drawing/2014/main" id="{4C6D22A8-2A16-BE11-DA3C-A741A27D51E0}"/>
              </a:ext>
            </a:extLst>
          </p:cNvPr>
          <p:cNvGrpSpPr/>
          <p:nvPr/>
        </p:nvGrpSpPr>
        <p:grpSpPr>
          <a:xfrm>
            <a:off x="-1745554" y="2190777"/>
            <a:ext cx="1647824" cy="259127"/>
            <a:chOff x="2369955" y="1835564"/>
            <a:chExt cx="1647824" cy="259127"/>
          </a:xfrm>
        </p:grpSpPr>
        <p:sp>
          <p:nvSpPr>
            <p:cNvPr id="46" name="Rectangle: Rounded Corners 45">
              <a:extLst>
                <a:ext uri="{FF2B5EF4-FFF2-40B4-BE49-F238E27FC236}">
                  <a16:creationId xmlns:a16="http://schemas.microsoft.com/office/drawing/2014/main" id="{D4F16CE5-4418-1B25-3B9F-3B1279B29C4F}"/>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7" name="TextBox 46">
              <a:extLst>
                <a:ext uri="{FF2B5EF4-FFF2-40B4-BE49-F238E27FC236}">
                  <a16:creationId xmlns:a16="http://schemas.microsoft.com/office/drawing/2014/main" id="{3CE52B68-079D-9C4C-B664-42C0ADBF7C18}"/>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Rounded Corners 47">
              <a:extLst>
                <a:ext uri="{FF2B5EF4-FFF2-40B4-BE49-F238E27FC236}">
                  <a16:creationId xmlns:a16="http://schemas.microsoft.com/office/drawing/2014/main" id="{57073C4F-FECB-0BFD-766F-47FE60D5011D}"/>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Graphic 48">
              <a:extLst>
                <a:ext uri="{FF2B5EF4-FFF2-40B4-BE49-F238E27FC236}">
                  <a16:creationId xmlns:a16="http://schemas.microsoft.com/office/drawing/2014/main" id="{F5A544D8-92FB-06C4-5D82-6D132E446C40}"/>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0" name="Group 49">
            <a:extLst>
              <a:ext uri="{FF2B5EF4-FFF2-40B4-BE49-F238E27FC236}">
                <a16:creationId xmlns:a16="http://schemas.microsoft.com/office/drawing/2014/main" id="{9F225F20-85D7-9C3F-87B3-F3D89E8B9AAC}"/>
              </a:ext>
            </a:extLst>
          </p:cNvPr>
          <p:cNvGrpSpPr/>
          <p:nvPr/>
        </p:nvGrpSpPr>
        <p:grpSpPr>
          <a:xfrm>
            <a:off x="-1745554" y="1515185"/>
            <a:ext cx="866958" cy="259127"/>
            <a:chOff x="2369955" y="1174903"/>
            <a:chExt cx="866958" cy="259127"/>
          </a:xfrm>
        </p:grpSpPr>
        <p:sp>
          <p:nvSpPr>
            <p:cNvPr id="51" name="Rectangle: Rounded Corners 50">
              <a:extLst>
                <a:ext uri="{FF2B5EF4-FFF2-40B4-BE49-F238E27FC236}">
                  <a16:creationId xmlns:a16="http://schemas.microsoft.com/office/drawing/2014/main" id="{AE9381BB-8CC1-CEF7-5CD1-9A468512210F}"/>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2" name="TextBox 51">
              <a:extLst>
                <a:ext uri="{FF2B5EF4-FFF2-40B4-BE49-F238E27FC236}">
                  <a16:creationId xmlns:a16="http://schemas.microsoft.com/office/drawing/2014/main" id="{92206332-424B-7F42-DF9C-6DA470CCA935}"/>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DAE1338B-1AB3-7DA0-BDED-44DE671C0D1E}"/>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4072610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10" name="TextBox 9">
            <a:extLst>
              <a:ext uri="{FF2B5EF4-FFF2-40B4-BE49-F238E27FC236}">
                <a16:creationId xmlns:a16="http://schemas.microsoft.com/office/drawing/2014/main" id="{739B51D8-BB83-5C16-8EFE-5CB037FCAAB0}"/>
              </a:ext>
            </a:extLst>
          </p:cNvPr>
          <p:cNvSpPr txBox="1"/>
          <p:nvPr/>
        </p:nvSpPr>
        <p:spPr>
          <a:xfrm>
            <a:off x="2794000" y="1365320"/>
            <a:ext cx="7312025" cy="4708981"/>
          </a:xfrm>
          <a:prstGeom prst="rect">
            <a:avLst/>
          </a:prstGeom>
          <a:noFill/>
        </p:spPr>
        <p:txBody>
          <a:bodyPr wrap="square">
            <a:spAutoFit/>
          </a:bodyPr>
          <a:lstStyle/>
          <a:p>
            <a:r>
              <a:rPr lang="en-US" sz="2000" b="1" i="0" dirty="0">
                <a:solidFill>
                  <a:srgbClr val="FFFFFF"/>
                </a:solidFill>
                <a:effectLst/>
                <a:latin typeface="Söhne Mono"/>
              </a:rPr>
              <a:t>Iterative statements:</a:t>
            </a:r>
          </a:p>
          <a:p>
            <a:r>
              <a:rPr lang="en-US" sz="2000" b="1" i="0" dirty="0">
                <a:solidFill>
                  <a:srgbClr val="FFFFFF"/>
                </a:solidFill>
                <a:effectLst/>
                <a:latin typeface="Söhne Mono"/>
              </a:rPr>
              <a:t>3- Do-while loop:</a:t>
            </a:r>
          </a:p>
          <a:p>
            <a:endParaRPr lang="en-US" sz="2000" b="1" i="0" dirty="0">
              <a:solidFill>
                <a:srgbClr val="FFFFFF"/>
              </a:solidFill>
              <a:effectLst/>
              <a:latin typeface="Söhne Mono"/>
            </a:endParaRPr>
          </a:p>
          <a:p>
            <a:r>
              <a:rPr lang="en-US" sz="2000" b="1" i="0" dirty="0">
                <a:solidFill>
                  <a:srgbClr val="FFFFFF"/>
                </a:solidFill>
                <a:effectLst/>
                <a:latin typeface="Söhne Mono"/>
              </a:rPr>
              <a:t>do {</a:t>
            </a:r>
          </a:p>
          <a:p>
            <a:r>
              <a:rPr lang="en-US" sz="2000" b="1" i="0" dirty="0">
                <a:solidFill>
                  <a:srgbClr val="FFFFFF"/>
                </a:solidFill>
                <a:effectLst/>
                <a:latin typeface="Söhne Mono"/>
              </a:rPr>
              <a:t>    // code </a:t>
            </a:r>
          </a:p>
          <a:p>
            <a:r>
              <a:rPr lang="en-US" sz="2000" b="1" i="0" dirty="0">
                <a:solidFill>
                  <a:srgbClr val="FFFFFF"/>
                </a:solidFill>
                <a:effectLst/>
                <a:latin typeface="Söhne Mono"/>
              </a:rPr>
              <a:t>} while (condition)</a:t>
            </a:r>
          </a:p>
          <a:p>
            <a:endParaRPr lang="en-US" sz="2000" b="1" dirty="0">
              <a:solidFill>
                <a:srgbClr val="FFFFFF"/>
              </a:solidFill>
              <a:latin typeface="Söhne Mono"/>
            </a:endParaRPr>
          </a:p>
          <a:p>
            <a:endParaRPr lang="en-US" sz="2000" b="1" i="0" dirty="0">
              <a:solidFill>
                <a:srgbClr val="FFFFFF"/>
              </a:solidFill>
              <a:effectLst/>
              <a:latin typeface="Söhne Mono"/>
            </a:endParaRPr>
          </a:p>
          <a:p>
            <a:r>
              <a:rPr lang="en-US" sz="2000" b="1" i="0" dirty="0">
                <a:solidFill>
                  <a:srgbClr val="FFFFFF"/>
                </a:solidFill>
                <a:effectLst/>
                <a:latin typeface="Söhne Mono"/>
              </a:rPr>
              <a:t>Example:</a:t>
            </a:r>
          </a:p>
          <a:p>
            <a:r>
              <a:rPr lang="en-US" sz="2000" b="1" i="0" dirty="0">
                <a:solidFill>
                  <a:srgbClr val="FFFFFF"/>
                </a:solidFill>
                <a:effectLst/>
                <a:latin typeface="Söhne Mono"/>
              </a:rPr>
              <a:t>	</a:t>
            </a:r>
          </a:p>
          <a:p>
            <a:r>
              <a:rPr lang="en-US" sz="2000" b="1" i="0" dirty="0">
                <a:solidFill>
                  <a:srgbClr val="FFFFFF"/>
                </a:solidFill>
                <a:effectLst/>
                <a:latin typeface="Söhne Mono"/>
              </a:rPr>
              <a:t>Index := 0</a:t>
            </a:r>
          </a:p>
          <a:p>
            <a:r>
              <a:rPr lang="en-US" sz="2000" b="1" i="0" dirty="0">
                <a:solidFill>
                  <a:srgbClr val="FFFFFF"/>
                </a:solidFill>
                <a:effectLst/>
                <a:latin typeface="Söhne Mono"/>
              </a:rPr>
              <a:t>do {</a:t>
            </a:r>
          </a:p>
          <a:p>
            <a:r>
              <a:rPr lang="en-US" sz="2000" b="1" i="0" dirty="0">
                <a:solidFill>
                  <a:srgbClr val="FFFFFF"/>
                </a:solidFill>
                <a:effectLst/>
                <a:latin typeface="Söhne Mono"/>
              </a:rPr>
              <a:t>    echo(Index)</a:t>
            </a:r>
          </a:p>
          <a:p>
            <a:r>
              <a:rPr lang="en-US" sz="2000" b="1" i="0" dirty="0">
                <a:solidFill>
                  <a:srgbClr val="FFFFFF"/>
                </a:solidFill>
                <a:effectLst/>
                <a:latin typeface="Söhne Mono"/>
              </a:rPr>
              <a:t>    Index = Index + 1</a:t>
            </a:r>
          </a:p>
          <a:p>
            <a:r>
              <a:rPr lang="en-US" sz="2000" b="1" i="0" dirty="0">
                <a:solidFill>
                  <a:srgbClr val="FFFFFF"/>
                </a:solidFill>
                <a:effectLst/>
                <a:latin typeface="Söhne Mono"/>
              </a:rPr>
              <a:t>} while (Index &lt;= 10)</a:t>
            </a:r>
          </a:p>
        </p:txBody>
      </p:sp>
      <p:grpSp>
        <p:nvGrpSpPr>
          <p:cNvPr id="2" name="Group 1">
            <a:extLst>
              <a:ext uri="{FF2B5EF4-FFF2-40B4-BE49-F238E27FC236}">
                <a16:creationId xmlns:a16="http://schemas.microsoft.com/office/drawing/2014/main" id="{53F988A1-0E1E-E2B0-6890-44D1DCC66924}"/>
              </a:ext>
            </a:extLst>
          </p:cNvPr>
          <p:cNvGrpSpPr/>
          <p:nvPr/>
        </p:nvGrpSpPr>
        <p:grpSpPr>
          <a:xfrm>
            <a:off x="-1745554" y="2528573"/>
            <a:ext cx="1647824" cy="259127"/>
            <a:chOff x="2369955" y="2177086"/>
            <a:chExt cx="1647824" cy="259127"/>
          </a:xfrm>
        </p:grpSpPr>
        <p:sp>
          <p:nvSpPr>
            <p:cNvPr id="3" name="Rectangle: Rounded Corners 2">
              <a:extLst>
                <a:ext uri="{FF2B5EF4-FFF2-40B4-BE49-F238E27FC236}">
                  <a16:creationId xmlns:a16="http://schemas.microsoft.com/office/drawing/2014/main" id="{02988BFB-6D87-3FEF-BA55-B71E035D84C4}"/>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 name="TextBox 4">
              <a:hlinkClick r:id="rId4" action="ppaction://hlinksldjump"/>
              <a:extLst>
                <a:ext uri="{FF2B5EF4-FFF2-40B4-BE49-F238E27FC236}">
                  <a16:creationId xmlns:a16="http://schemas.microsoft.com/office/drawing/2014/main" id="{81632824-A9E2-3E66-6751-5CB25BB199DF}"/>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F7D811AB-4D2E-91D2-8FF5-27B27035E5D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Graphic 6">
              <a:extLst>
                <a:ext uri="{FF2B5EF4-FFF2-40B4-BE49-F238E27FC236}">
                  <a16:creationId xmlns:a16="http://schemas.microsoft.com/office/drawing/2014/main" id="{B30F121F-48B4-E79C-4E4F-A1D6E7786D02}"/>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8" name="Group 7">
            <a:extLst>
              <a:ext uri="{FF2B5EF4-FFF2-40B4-BE49-F238E27FC236}">
                <a16:creationId xmlns:a16="http://schemas.microsoft.com/office/drawing/2014/main" id="{8F4B7B2B-1745-13F0-8D7A-12C612C02D6F}"/>
              </a:ext>
            </a:extLst>
          </p:cNvPr>
          <p:cNvGrpSpPr/>
          <p:nvPr/>
        </p:nvGrpSpPr>
        <p:grpSpPr>
          <a:xfrm>
            <a:off x="-1745554" y="2866369"/>
            <a:ext cx="1647824" cy="259127"/>
            <a:chOff x="2369955" y="2516398"/>
            <a:chExt cx="1647824" cy="259127"/>
          </a:xfrm>
        </p:grpSpPr>
        <p:sp>
          <p:nvSpPr>
            <p:cNvPr id="11" name="Rectangle: Rounded Corners 10">
              <a:extLst>
                <a:ext uri="{FF2B5EF4-FFF2-40B4-BE49-F238E27FC236}">
                  <a16:creationId xmlns:a16="http://schemas.microsoft.com/office/drawing/2014/main" id="{1B1178B0-AE83-9B98-3C69-1A0712D2BADC}"/>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TextBox 11">
              <a:extLst>
                <a:ext uri="{FF2B5EF4-FFF2-40B4-BE49-F238E27FC236}">
                  <a16:creationId xmlns:a16="http://schemas.microsoft.com/office/drawing/2014/main" id="{85909BDF-BF61-139E-2A81-A79E73A72918}"/>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CB4B4D44-385E-7649-D156-924D4CC0F11A}"/>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Graphic 13">
              <a:extLst>
                <a:ext uri="{FF2B5EF4-FFF2-40B4-BE49-F238E27FC236}">
                  <a16:creationId xmlns:a16="http://schemas.microsoft.com/office/drawing/2014/main" id="{91630FE4-15C2-E588-D9A3-CBDBD4C841B7}"/>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5" name="Group 14">
            <a:extLst>
              <a:ext uri="{FF2B5EF4-FFF2-40B4-BE49-F238E27FC236}">
                <a16:creationId xmlns:a16="http://schemas.microsoft.com/office/drawing/2014/main" id="{B51F6020-0870-8EE0-42EE-DE8320A98A07}"/>
              </a:ext>
            </a:extLst>
          </p:cNvPr>
          <p:cNvGrpSpPr/>
          <p:nvPr/>
        </p:nvGrpSpPr>
        <p:grpSpPr>
          <a:xfrm>
            <a:off x="-1745554" y="3204165"/>
            <a:ext cx="1647824" cy="259127"/>
            <a:chOff x="2369955" y="2857079"/>
            <a:chExt cx="1647824" cy="259127"/>
          </a:xfrm>
        </p:grpSpPr>
        <p:sp>
          <p:nvSpPr>
            <p:cNvPr id="16" name="Rectangle: Rounded Corners 15">
              <a:extLst>
                <a:ext uri="{FF2B5EF4-FFF2-40B4-BE49-F238E27FC236}">
                  <a16:creationId xmlns:a16="http://schemas.microsoft.com/office/drawing/2014/main" id="{98B587E7-2327-09AE-903C-5A90FFFDF52A}"/>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7" name="TextBox 16">
              <a:extLst>
                <a:ext uri="{FF2B5EF4-FFF2-40B4-BE49-F238E27FC236}">
                  <a16:creationId xmlns:a16="http://schemas.microsoft.com/office/drawing/2014/main" id="{A46B83E0-00EE-EAFC-8E74-B7229497DE80}"/>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E3060352-63A4-FFE0-07D3-C2341F16F979}"/>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19" name="Rectangle: Rounded Corners 18">
              <a:extLst>
                <a:ext uri="{FF2B5EF4-FFF2-40B4-BE49-F238E27FC236}">
                  <a16:creationId xmlns:a16="http://schemas.microsoft.com/office/drawing/2014/main" id="{C253499E-7FB4-C620-279A-6BAD2F14ED95}"/>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 name="Group 19">
            <a:extLst>
              <a:ext uri="{FF2B5EF4-FFF2-40B4-BE49-F238E27FC236}">
                <a16:creationId xmlns:a16="http://schemas.microsoft.com/office/drawing/2014/main" id="{10206812-9CFA-35B2-3C08-3FF7AB74BC6A}"/>
              </a:ext>
            </a:extLst>
          </p:cNvPr>
          <p:cNvGrpSpPr/>
          <p:nvPr/>
        </p:nvGrpSpPr>
        <p:grpSpPr>
          <a:xfrm>
            <a:off x="-1745554" y="3541961"/>
            <a:ext cx="1647824" cy="259127"/>
            <a:chOff x="2369955" y="3195922"/>
            <a:chExt cx="1647824" cy="259127"/>
          </a:xfrm>
        </p:grpSpPr>
        <p:sp>
          <p:nvSpPr>
            <p:cNvPr id="21" name="Rectangle: Rounded Corners 20">
              <a:extLst>
                <a:ext uri="{FF2B5EF4-FFF2-40B4-BE49-F238E27FC236}">
                  <a16:creationId xmlns:a16="http://schemas.microsoft.com/office/drawing/2014/main" id="{81A4DC6E-EEED-21E8-6BEA-20541DF01291}"/>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2" name="TextBox 21">
              <a:extLst>
                <a:ext uri="{FF2B5EF4-FFF2-40B4-BE49-F238E27FC236}">
                  <a16:creationId xmlns:a16="http://schemas.microsoft.com/office/drawing/2014/main" id="{4ACA7736-E847-5BDA-2A66-3A9FAA07D91D}"/>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97C9D33C-61DA-16AF-095B-DE5FD8B105B3}"/>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4" name="Rectangle: Rounded Corners 23">
              <a:extLst>
                <a:ext uri="{FF2B5EF4-FFF2-40B4-BE49-F238E27FC236}">
                  <a16:creationId xmlns:a16="http://schemas.microsoft.com/office/drawing/2014/main" id="{518C89EE-AB13-AB88-6FB5-31CE06A649F7}"/>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 name="Group 24">
            <a:extLst>
              <a:ext uri="{FF2B5EF4-FFF2-40B4-BE49-F238E27FC236}">
                <a16:creationId xmlns:a16="http://schemas.microsoft.com/office/drawing/2014/main" id="{F182A0EC-6E3D-0B3A-4230-FBA14A60F96B}"/>
              </a:ext>
            </a:extLst>
          </p:cNvPr>
          <p:cNvGrpSpPr/>
          <p:nvPr/>
        </p:nvGrpSpPr>
        <p:grpSpPr>
          <a:xfrm>
            <a:off x="-1745554" y="3879757"/>
            <a:ext cx="1647824" cy="259127"/>
            <a:chOff x="2369955" y="3535183"/>
            <a:chExt cx="1647824" cy="259127"/>
          </a:xfrm>
        </p:grpSpPr>
        <p:sp>
          <p:nvSpPr>
            <p:cNvPr id="26" name="Rectangle: Rounded Corners 25">
              <a:extLst>
                <a:ext uri="{FF2B5EF4-FFF2-40B4-BE49-F238E27FC236}">
                  <a16:creationId xmlns:a16="http://schemas.microsoft.com/office/drawing/2014/main" id="{F455A806-3367-408B-8DB7-7AE126CE9218}"/>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TextBox 26">
              <a:extLst>
                <a:ext uri="{FF2B5EF4-FFF2-40B4-BE49-F238E27FC236}">
                  <a16:creationId xmlns:a16="http://schemas.microsoft.com/office/drawing/2014/main" id="{5A22D7F5-C2C5-0720-5698-17D9E2F7A2DF}"/>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a:extLst>
                <a:ext uri="{FF2B5EF4-FFF2-40B4-BE49-F238E27FC236}">
                  <a16:creationId xmlns:a16="http://schemas.microsoft.com/office/drawing/2014/main" id="{AC7C0222-41E2-45BA-8948-32D3C6AB3537}"/>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29" name="Rectangle: Rounded Corners 28">
              <a:extLst>
                <a:ext uri="{FF2B5EF4-FFF2-40B4-BE49-F238E27FC236}">
                  <a16:creationId xmlns:a16="http://schemas.microsoft.com/office/drawing/2014/main" id="{0E890A4F-B1EC-4A15-5C84-C712A9DF7E8B}"/>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a:extLst>
              <a:ext uri="{FF2B5EF4-FFF2-40B4-BE49-F238E27FC236}">
                <a16:creationId xmlns:a16="http://schemas.microsoft.com/office/drawing/2014/main" id="{5E5C9B49-650B-FC1A-5263-7A10B9369F4F}"/>
              </a:ext>
            </a:extLst>
          </p:cNvPr>
          <p:cNvGrpSpPr/>
          <p:nvPr/>
        </p:nvGrpSpPr>
        <p:grpSpPr>
          <a:xfrm>
            <a:off x="-1745554" y="4217553"/>
            <a:ext cx="1647824" cy="259127"/>
            <a:chOff x="2369955" y="3874489"/>
            <a:chExt cx="1647824" cy="259127"/>
          </a:xfrm>
        </p:grpSpPr>
        <p:sp>
          <p:nvSpPr>
            <p:cNvPr id="31" name="Rectangle: Rounded Corners 30">
              <a:extLst>
                <a:ext uri="{FF2B5EF4-FFF2-40B4-BE49-F238E27FC236}">
                  <a16:creationId xmlns:a16="http://schemas.microsoft.com/office/drawing/2014/main" id="{6A3C5958-A847-17B2-F6DD-2900D3C962A4}"/>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2" name="TextBox 31">
              <a:extLst>
                <a:ext uri="{FF2B5EF4-FFF2-40B4-BE49-F238E27FC236}">
                  <a16:creationId xmlns:a16="http://schemas.microsoft.com/office/drawing/2014/main" id="{48779F28-FFEE-A5B6-69C4-6C17B7BE96A8}"/>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3" name="Graphic 32">
              <a:extLst>
                <a:ext uri="{FF2B5EF4-FFF2-40B4-BE49-F238E27FC236}">
                  <a16:creationId xmlns:a16="http://schemas.microsoft.com/office/drawing/2014/main" id="{ACA785B9-E623-33B4-5293-D113F42895A4}"/>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4" name="Rectangle: Rounded Corners 33">
              <a:extLst>
                <a:ext uri="{FF2B5EF4-FFF2-40B4-BE49-F238E27FC236}">
                  <a16:creationId xmlns:a16="http://schemas.microsoft.com/office/drawing/2014/main" id="{412B5C5F-E975-2296-AC82-212E9BEF185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a:extLst>
              <a:ext uri="{FF2B5EF4-FFF2-40B4-BE49-F238E27FC236}">
                <a16:creationId xmlns:a16="http://schemas.microsoft.com/office/drawing/2014/main" id="{4216003A-57BB-BCA7-09F9-01D100A4A406}"/>
              </a:ext>
            </a:extLst>
          </p:cNvPr>
          <p:cNvGrpSpPr/>
          <p:nvPr/>
        </p:nvGrpSpPr>
        <p:grpSpPr>
          <a:xfrm>
            <a:off x="57846" y="4555349"/>
            <a:ext cx="1647824" cy="259127"/>
            <a:chOff x="2369955" y="4214916"/>
            <a:chExt cx="1647824" cy="259127"/>
          </a:xfrm>
        </p:grpSpPr>
        <p:sp>
          <p:nvSpPr>
            <p:cNvPr id="36" name="Rectangle: Rounded Corners 35">
              <a:extLst>
                <a:ext uri="{FF2B5EF4-FFF2-40B4-BE49-F238E27FC236}">
                  <a16:creationId xmlns:a16="http://schemas.microsoft.com/office/drawing/2014/main" id="{F518734C-77CC-2C51-C9BA-9FA67A601F46}"/>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36">
              <a:extLst>
                <a:ext uri="{FF2B5EF4-FFF2-40B4-BE49-F238E27FC236}">
                  <a16:creationId xmlns:a16="http://schemas.microsoft.com/office/drawing/2014/main" id="{C1838BB9-1694-77A1-D2B1-D5EEE1135E79}"/>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8" name="Graphic 37">
              <a:extLst>
                <a:ext uri="{FF2B5EF4-FFF2-40B4-BE49-F238E27FC236}">
                  <a16:creationId xmlns:a16="http://schemas.microsoft.com/office/drawing/2014/main" id="{86082E5F-B457-539F-C0C7-839B18206777}"/>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39" name="Rectangle: Rounded Corners 38">
              <a:extLst>
                <a:ext uri="{FF2B5EF4-FFF2-40B4-BE49-F238E27FC236}">
                  <a16:creationId xmlns:a16="http://schemas.microsoft.com/office/drawing/2014/main" id="{B861F3D4-3CBA-192D-B5B2-3CC9FD8FBC47}"/>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7FFB26F5-E206-21FF-5851-27715CC3C10B}"/>
              </a:ext>
            </a:extLst>
          </p:cNvPr>
          <p:cNvGrpSpPr/>
          <p:nvPr/>
        </p:nvGrpSpPr>
        <p:grpSpPr>
          <a:xfrm>
            <a:off x="-1745554" y="1852981"/>
            <a:ext cx="1647824" cy="259127"/>
            <a:chOff x="2369955" y="1498262"/>
            <a:chExt cx="1647824" cy="259127"/>
          </a:xfrm>
        </p:grpSpPr>
        <p:sp>
          <p:nvSpPr>
            <p:cNvPr id="41" name="Rectangle: Rounded Corners 40">
              <a:extLst>
                <a:ext uri="{FF2B5EF4-FFF2-40B4-BE49-F238E27FC236}">
                  <a16:creationId xmlns:a16="http://schemas.microsoft.com/office/drawing/2014/main" id="{86DBE751-3C16-6B33-A1E1-34F1E3F6F95A}"/>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2" name="TextBox 41">
              <a:extLst>
                <a:ext uri="{FF2B5EF4-FFF2-40B4-BE49-F238E27FC236}">
                  <a16:creationId xmlns:a16="http://schemas.microsoft.com/office/drawing/2014/main" id="{F6F6011D-7471-8BA8-8C20-2DB6F7798EBB}"/>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3" name="Rectangle: Rounded Corners 42">
              <a:extLst>
                <a:ext uri="{FF2B5EF4-FFF2-40B4-BE49-F238E27FC236}">
                  <a16:creationId xmlns:a16="http://schemas.microsoft.com/office/drawing/2014/main" id="{704D069E-634C-52BA-6FE2-F2B4D1D59911}"/>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4" name="Graphic 43">
              <a:extLst>
                <a:ext uri="{FF2B5EF4-FFF2-40B4-BE49-F238E27FC236}">
                  <a16:creationId xmlns:a16="http://schemas.microsoft.com/office/drawing/2014/main" id="{F4C335FF-1028-1B50-60B5-C416AD59215A}"/>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5" name="Group 44">
            <a:extLst>
              <a:ext uri="{FF2B5EF4-FFF2-40B4-BE49-F238E27FC236}">
                <a16:creationId xmlns:a16="http://schemas.microsoft.com/office/drawing/2014/main" id="{C9FE41D1-D231-D828-A423-119F287703E1}"/>
              </a:ext>
            </a:extLst>
          </p:cNvPr>
          <p:cNvGrpSpPr/>
          <p:nvPr/>
        </p:nvGrpSpPr>
        <p:grpSpPr>
          <a:xfrm>
            <a:off x="-1745554" y="2190777"/>
            <a:ext cx="1647824" cy="259127"/>
            <a:chOff x="2369955" y="1835564"/>
            <a:chExt cx="1647824" cy="259127"/>
          </a:xfrm>
        </p:grpSpPr>
        <p:sp>
          <p:nvSpPr>
            <p:cNvPr id="46" name="Rectangle: Rounded Corners 45">
              <a:extLst>
                <a:ext uri="{FF2B5EF4-FFF2-40B4-BE49-F238E27FC236}">
                  <a16:creationId xmlns:a16="http://schemas.microsoft.com/office/drawing/2014/main" id="{1B7EC4C8-A2A9-E49F-662F-703ED6644ED9}"/>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7" name="TextBox 46">
              <a:extLst>
                <a:ext uri="{FF2B5EF4-FFF2-40B4-BE49-F238E27FC236}">
                  <a16:creationId xmlns:a16="http://schemas.microsoft.com/office/drawing/2014/main" id="{6DFE898C-6B10-D2AF-E4C9-624959F609FF}"/>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Rounded Corners 47">
              <a:extLst>
                <a:ext uri="{FF2B5EF4-FFF2-40B4-BE49-F238E27FC236}">
                  <a16:creationId xmlns:a16="http://schemas.microsoft.com/office/drawing/2014/main" id="{160567CA-6F85-EE52-0427-2D2D68221766}"/>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Graphic 48">
              <a:extLst>
                <a:ext uri="{FF2B5EF4-FFF2-40B4-BE49-F238E27FC236}">
                  <a16:creationId xmlns:a16="http://schemas.microsoft.com/office/drawing/2014/main" id="{73D78F3C-AEDD-8953-C267-EF0584CE6F0F}"/>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0" name="Group 49">
            <a:extLst>
              <a:ext uri="{FF2B5EF4-FFF2-40B4-BE49-F238E27FC236}">
                <a16:creationId xmlns:a16="http://schemas.microsoft.com/office/drawing/2014/main" id="{85EACF84-271D-DD8D-BCF7-F8B7EDFA6D11}"/>
              </a:ext>
            </a:extLst>
          </p:cNvPr>
          <p:cNvGrpSpPr/>
          <p:nvPr/>
        </p:nvGrpSpPr>
        <p:grpSpPr>
          <a:xfrm>
            <a:off x="-1745554" y="1515185"/>
            <a:ext cx="866958" cy="259127"/>
            <a:chOff x="2369955" y="1174903"/>
            <a:chExt cx="866958" cy="259127"/>
          </a:xfrm>
        </p:grpSpPr>
        <p:sp>
          <p:nvSpPr>
            <p:cNvPr id="51" name="Rectangle: Rounded Corners 50">
              <a:extLst>
                <a:ext uri="{FF2B5EF4-FFF2-40B4-BE49-F238E27FC236}">
                  <a16:creationId xmlns:a16="http://schemas.microsoft.com/office/drawing/2014/main" id="{9970A6F3-D328-09E3-17D9-1FCA556F6977}"/>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2" name="TextBox 51">
              <a:extLst>
                <a:ext uri="{FF2B5EF4-FFF2-40B4-BE49-F238E27FC236}">
                  <a16:creationId xmlns:a16="http://schemas.microsoft.com/office/drawing/2014/main" id="{69765BB2-7FDB-507B-FD6D-0D10EEBC467E}"/>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315A9BCE-E9A6-B296-A7F2-B3B4EE308EA4}"/>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grpSp>
        <p:nvGrpSpPr>
          <p:cNvPr id="59" name="Group 58">
            <a:extLst>
              <a:ext uri="{FF2B5EF4-FFF2-40B4-BE49-F238E27FC236}">
                <a16:creationId xmlns:a16="http://schemas.microsoft.com/office/drawing/2014/main" id="{278562BA-9D93-9C2F-C1DD-F1ACE6622FA2}"/>
              </a:ext>
            </a:extLst>
          </p:cNvPr>
          <p:cNvGrpSpPr/>
          <p:nvPr/>
        </p:nvGrpSpPr>
        <p:grpSpPr>
          <a:xfrm>
            <a:off x="-1777999" y="4826933"/>
            <a:ext cx="1647824" cy="259127"/>
            <a:chOff x="-1955566" y="4787926"/>
            <a:chExt cx="1647824" cy="259127"/>
          </a:xfrm>
        </p:grpSpPr>
        <p:sp>
          <p:nvSpPr>
            <p:cNvPr id="60" name="Rectangle: Rounded Corners 59">
              <a:extLst>
                <a:ext uri="{FF2B5EF4-FFF2-40B4-BE49-F238E27FC236}">
                  <a16:creationId xmlns:a16="http://schemas.microsoft.com/office/drawing/2014/main" id="{9C1DE406-94A0-52F4-A80B-C8E3B519B2E3}"/>
                </a:ext>
              </a:extLst>
            </p:cNvPr>
            <p:cNvSpPr/>
            <p:nvPr userDrawn="1"/>
          </p:nvSpPr>
          <p:spPr>
            <a:xfrm>
              <a:off x="-1955566" y="478792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1" name="TextBox 60">
              <a:extLst>
                <a:ext uri="{FF2B5EF4-FFF2-40B4-BE49-F238E27FC236}">
                  <a16:creationId xmlns:a16="http://schemas.microsoft.com/office/drawing/2014/main" id="{841D83BA-E397-3316-FB61-A42FB022F6D8}"/>
                </a:ext>
              </a:extLst>
            </p:cNvPr>
            <p:cNvSpPr txBox="1"/>
            <p:nvPr/>
          </p:nvSpPr>
          <p:spPr>
            <a:xfrm>
              <a:off x="-1732890" y="4807043"/>
              <a:ext cx="46038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Code</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Rounded Corners 61">
              <a:extLst>
                <a:ext uri="{FF2B5EF4-FFF2-40B4-BE49-F238E27FC236}">
                  <a16:creationId xmlns:a16="http://schemas.microsoft.com/office/drawing/2014/main" id="{C13ADC82-4830-0221-EC68-D651439D632D}"/>
                </a:ext>
              </a:extLst>
            </p:cNvPr>
            <p:cNvSpPr/>
            <p:nvPr/>
          </p:nvSpPr>
          <p:spPr>
            <a:xfrm>
              <a:off x="-516453" y="4855044"/>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3" name="Graphic 62" descr="Programmer male outline">
              <a:extLst>
                <a:ext uri="{FF2B5EF4-FFF2-40B4-BE49-F238E27FC236}">
                  <a16:creationId xmlns:a16="http://schemas.microsoft.com/office/drawing/2014/main" id="{A57C9B85-3136-B3B2-A435-BD5D164D443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55566" y="4787926"/>
              <a:ext cx="208726" cy="218707"/>
            </a:xfrm>
            <a:prstGeom prst="rect">
              <a:avLst/>
            </a:prstGeom>
          </p:spPr>
        </p:pic>
      </p:grpSp>
    </p:spTree>
    <p:extLst>
      <p:ext uri="{BB962C8B-B14F-4D97-AF65-F5344CB8AC3E}">
        <p14:creationId xmlns:p14="http://schemas.microsoft.com/office/powerpoint/2010/main" val="2247187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pic>
        <p:nvPicPr>
          <p:cNvPr id="51" name="Picture 50" descr="A screen shot of a computer program&#10;&#10;Description automatically generated">
            <a:extLst>
              <a:ext uri="{FF2B5EF4-FFF2-40B4-BE49-F238E27FC236}">
                <a16:creationId xmlns:a16="http://schemas.microsoft.com/office/drawing/2014/main" id="{FBF4DD3A-A978-074D-D85F-55CE732D0F0F}"/>
              </a:ext>
            </a:extLst>
          </p:cNvPr>
          <p:cNvPicPr>
            <a:picLocks noChangeAspect="1"/>
          </p:cNvPicPr>
          <p:nvPr/>
        </p:nvPicPr>
        <p:blipFill rotWithShape="1">
          <a:blip r:embed="rId4">
            <a:extLst>
              <a:ext uri="{28A0092B-C50C-407E-A947-70E740481C1C}">
                <a14:useLocalDpi xmlns:a14="http://schemas.microsoft.com/office/drawing/2010/main" val="0"/>
              </a:ext>
            </a:extLst>
          </a:blip>
          <a:srcRect l="3232" t="3432" r="3612" b="45595"/>
          <a:stretch/>
        </p:blipFill>
        <p:spPr>
          <a:xfrm>
            <a:off x="1800225" y="1276350"/>
            <a:ext cx="10391774" cy="5581650"/>
          </a:xfrm>
          <a:prstGeom prst="rect">
            <a:avLst/>
          </a:prstGeom>
        </p:spPr>
      </p:pic>
      <p:grpSp>
        <p:nvGrpSpPr>
          <p:cNvPr id="62" name="Group 61">
            <a:extLst>
              <a:ext uri="{FF2B5EF4-FFF2-40B4-BE49-F238E27FC236}">
                <a16:creationId xmlns:a16="http://schemas.microsoft.com/office/drawing/2014/main" id="{1572465F-05C3-D578-F4C2-C890918DD353}"/>
              </a:ext>
            </a:extLst>
          </p:cNvPr>
          <p:cNvGrpSpPr/>
          <p:nvPr/>
        </p:nvGrpSpPr>
        <p:grpSpPr>
          <a:xfrm>
            <a:off x="76201" y="4826933"/>
            <a:ext cx="1647824" cy="259127"/>
            <a:chOff x="-1955566" y="4787926"/>
            <a:chExt cx="1647824" cy="259127"/>
          </a:xfrm>
        </p:grpSpPr>
        <p:sp>
          <p:nvSpPr>
            <p:cNvPr id="63" name="Rectangle: Rounded Corners 62">
              <a:extLst>
                <a:ext uri="{FF2B5EF4-FFF2-40B4-BE49-F238E27FC236}">
                  <a16:creationId xmlns:a16="http://schemas.microsoft.com/office/drawing/2014/main" id="{F54DE16D-0D08-3602-AB7C-16076C4723A6}"/>
                </a:ext>
              </a:extLst>
            </p:cNvPr>
            <p:cNvSpPr/>
            <p:nvPr userDrawn="1"/>
          </p:nvSpPr>
          <p:spPr>
            <a:xfrm>
              <a:off x="-1955566" y="478792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4" name="TextBox 63">
              <a:extLst>
                <a:ext uri="{FF2B5EF4-FFF2-40B4-BE49-F238E27FC236}">
                  <a16:creationId xmlns:a16="http://schemas.microsoft.com/office/drawing/2014/main" id="{91EDECD2-0AFB-7B33-762F-7A092871570A}"/>
                </a:ext>
              </a:extLst>
            </p:cNvPr>
            <p:cNvSpPr txBox="1"/>
            <p:nvPr/>
          </p:nvSpPr>
          <p:spPr>
            <a:xfrm>
              <a:off x="-1732890" y="4807043"/>
              <a:ext cx="46038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Code</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Rounded Corners 64">
              <a:extLst>
                <a:ext uri="{FF2B5EF4-FFF2-40B4-BE49-F238E27FC236}">
                  <a16:creationId xmlns:a16="http://schemas.microsoft.com/office/drawing/2014/main" id="{736B0575-413B-9343-3220-A90EC661F64F}"/>
                </a:ext>
              </a:extLst>
            </p:cNvPr>
            <p:cNvSpPr/>
            <p:nvPr/>
          </p:nvSpPr>
          <p:spPr>
            <a:xfrm>
              <a:off x="-516453" y="4855044"/>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6" name="Graphic 65" descr="Programmer male outline">
              <a:extLst>
                <a:ext uri="{FF2B5EF4-FFF2-40B4-BE49-F238E27FC236}">
                  <a16:creationId xmlns:a16="http://schemas.microsoft.com/office/drawing/2014/main" id="{5D237B52-9C1C-D378-002D-8B611F81EB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5566" y="4787926"/>
              <a:ext cx="208726" cy="218707"/>
            </a:xfrm>
            <a:prstGeom prst="rect">
              <a:avLst/>
            </a:prstGeom>
          </p:spPr>
        </p:pic>
      </p:grpSp>
      <p:grpSp>
        <p:nvGrpSpPr>
          <p:cNvPr id="67" name="Group 66">
            <a:extLst>
              <a:ext uri="{FF2B5EF4-FFF2-40B4-BE49-F238E27FC236}">
                <a16:creationId xmlns:a16="http://schemas.microsoft.com/office/drawing/2014/main" id="{67AFC3E2-F7CD-3904-9358-871A7FAFF493}"/>
              </a:ext>
            </a:extLst>
          </p:cNvPr>
          <p:cNvGrpSpPr/>
          <p:nvPr/>
        </p:nvGrpSpPr>
        <p:grpSpPr>
          <a:xfrm>
            <a:off x="-1745554" y="2528573"/>
            <a:ext cx="1647824" cy="259127"/>
            <a:chOff x="2369955" y="2177086"/>
            <a:chExt cx="1647824" cy="259127"/>
          </a:xfrm>
        </p:grpSpPr>
        <p:sp>
          <p:nvSpPr>
            <p:cNvPr id="68" name="Rectangle: Rounded Corners 67">
              <a:extLst>
                <a:ext uri="{FF2B5EF4-FFF2-40B4-BE49-F238E27FC236}">
                  <a16:creationId xmlns:a16="http://schemas.microsoft.com/office/drawing/2014/main" id="{FF79A063-F70A-2A43-E13C-70E25E9CDA62}"/>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9" name="TextBox 68">
              <a:hlinkClick r:id="rId7" action="ppaction://hlinksldjump"/>
              <a:extLst>
                <a:ext uri="{FF2B5EF4-FFF2-40B4-BE49-F238E27FC236}">
                  <a16:creationId xmlns:a16="http://schemas.microsoft.com/office/drawing/2014/main" id="{4281D86C-475B-9A8A-2A47-6CFF42EE2EB0}"/>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0" name="Rectangle: Rounded Corners 69">
              <a:extLst>
                <a:ext uri="{FF2B5EF4-FFF2-40B4-BE49-F238E27FC236}">
                  <a16:creationId xmlns:a16="http://schemas.microsoft.com/office/drawing/2014/main" id="{85E559B1-5042-84DB-E09E-C56CAACB7E62}"/>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1" name="Graphic 70">
              <a:extLst>
                <a:ext uri="{FF2B5EF4-FFF2-40B4-BE49-F238E27FC236}">
                  <a16:creationId xmlns:a16="http://schemas.microsoft.com/office/drawing/2014/main" id="{296D5E60-D3C5-BCD0-E832-36E2D70714FB}"/>
                </a:ext>
              </a:extLst>
            </p:cNvPr>
            <p:cNvPicPr>
              <a:picLocks noChangeAspect="1"/>
            </p:cNvPicPr>
            <p:nvPr userDrawn="1"/>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2411030" y="2225774"/>
              <a:ext cx="161750" cy="161750"/>
            </a:xfrm>
            <a:prstGeom prst="rect">
              <a:avLst/>
            </a:prstGeom>
          </p:spPr>
        </p:pic>
      </p:grpSp>
      <p:grpSp>
        <p:nvGrpSpPr>
          <p:cNvPr id="72" name="Group 71">
            <a:extLst>
              <a:ext uri="{FF2B5EF4-FFF2-40B4-BE49-F238E27FC236}">
                <a16:creationId xmlns:a16="http://schemas.microsoft.com/office/drawing/2014/main" id="{5B99531A-483E-B5EB-5CA5-256B6BDEF111}"/>
              </a:ext>
            </a:extLst>
          </p:cNvPr>
          <p:cNvGrpSpPr/>
          <p:nvPr/>
        </p:nvGrpSpPr>
        <p:grpSpPr>
          <a:xfrm>
            <a:off x="-1745554" y="2866369"/>
            <a:ext cx="1647824" cy="259127"/>
            <a:chOff x="2369955" y="2516398"/>
            <a:chExt cx="1647824" cy="259127"/>
          </a:xfrm>
        </p:grpSpPr>
        <p:sp>
          <p:nvSpPr>
            <p:cNvPr id="73" name="Rectangle: Rounded Corners 72">
              <a:extLst>
                <a:ext uri="{FF2B5EF4-FFF2-40B4-BE49-F238E27FC236}">
                  <a16:creationId xmlns:a16="http://schemas.microsoft.com/office/drawing/2014/main" id="{DE6E8D0E-D36C-45FA-3474-649167163EBF}"/>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4" name="TextBox 73">
              <a:extLst>
                <a:ext uri="{FF2B5EF4-FFF2-40B4-BE49-F238E27FC236}">
                  <a16:creationId xmlns:a16="http://schemas.microsoft.com/office/drawing/2014/main" id="{77E13D05-DDF7-0023-137D-A516EA775055}"/>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5" name="Rectangle: Rounded Corners 74">
              <a:extLst>
                <a:ext uri="{FF2B5EF4-FFF2-40B4-BE49-F238E27FC236}">
                  <a16:creationId xmlns:a16="http://schemas.microsoft.com/office/drawing/2014/main" id="{7781A3AC-3EB8-F946-BA31-F94E22F87A4B}"/>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6" name="Graphic 75">
              <a:extLst>
                <a:ext uri="{FF2B5EF4-FFF2-40B4-BE49-F238E27FC236}">
                  <a16:creationId xmlns:a16="http://schemas.microsoft.com/office/drawing/2014/main" id="{68EFB4D0-E1C3-2590-EDBD-B03078B3DD53}"/>
                </a:ext>
              </a:extLst>
            </p:cNvPr>
            <p:cNvPicPr>
              <a:picLocks noChangeAspect="1"/>
            </p:cNvPicPr>
            <p:nvPr userDrawn="1"/>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411030" y="2565086"/>
              <a:ext cx="161750" cy="161750"/>
            </a:xfrm>
            <a:prstGeom prst="rect">
              <a:avLst/>
            </a:prstGeom>
          </p:spPr>
        </p:pic>
      </p:grpSp>
      <p:grpSp>
        <p:nvGrpSpPr>
          <p:cNvPr id="77" name="Group 76">
            <a:extLst>
              <a:ext uri="{FF2B5EF4-FFF2-40B4-BE49-F238E27FC236}">
                <a16:creationId xmlns:a16="http://schemas.microsoft.com/office/drawing/2014/main" id="{73649D6B-8B68-2FC3-1BE5-1240580A26C2}"/>
              </a:ext>
            </a:extLst>
          </p:cNvPr>
          <p:cNvGrpSpPr/>
          <p:nvPr/>
        </p:nvGrpSpPr>
        <p:grpSpPr>
          <a:xfrm>
            <a:off x="-1745554" y="3204165"/>
            <a:ext cx="1647824" cy="259127"/>
            <a:chOff x="2369955" y="2857079"/>
            <a:chExt cx="1647824" cy="259127"/>
          </a:xfrm>
        </p:grpSpPr>
        <p:sp>
          <p:nvSpPr>
            <p:cNvPr id="78" name="Rectangle: Rounded Corners 77">
              <a:extLst>
                <a:ext uri="{FF2B5EF4-FFF2-40B4-BE49-F238E27FC236}">
                  <a16:creationId xmlns:a16="http://schemas.microsoft.com/office/drawing/2014/main" id="{745ED15D-1CF3-ABC3-F29F-072A43FA7259}"/>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9" name="TextBox 78">
              <a:extLst>
                <a:ext uri="{FF2B5EF4-FFF2-40B4-BE49-F238E27FC236}">
                  <a16:creationId xmlns:a16="http://schemas.microsoft.com/office/drawing/2014/main" id="{26A06FD0-4B88-6FFE-9A2F-D61DECC7F8D8}"/>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0" name="Graphic 79">
              <a:extLst>
                <a:ext uri="{FF2B5EF4-FFF2-40B4-BE49-F238E27FC236}">
                  <a16:creationId xmlns:a16="http://schemas.microsoft.com/office/drawing/2014/main" id="{96658174-66FD-799F-268B-E3E4BEC1C9E6}"/>
                </a:ext>
              </a:extLst>
            </p:cNvPr>
            <p:cNvPicPr>
              <a:picLocks noChangeAspect="1"/>
            </p:cNvPicPr>
            <p:nvPr userDrawn="1"/>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2411030" y="2905767"/>
              <a:ext cx="161750" cy="161750"/>
            </a:xfrm>
            <a:prstGeom prst="rect">
              <a:avLst/>
            </a:prstGeom>
          </p:spPr>
        </p:pic>
        <p:sp>
          <p:nvSpPr>
            <p:cNvPr id="81" name="Rectangle: Rounded Corners 80">
              <a:extLst>
                <a:ext uri="{FF2B5EF4-FFF2-40B4-BE49-F238E27FC236}">
                  <a16:creationId xmlns:a16="http://schemas.microsoft.com/office/drawing/2014/main" id="{725406E5-8952-B0D3-7CED-780272CDF5B3}"/>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2" name="Group 81">
            <a:extLst>
              <a:ext uri="{FF2B5EF4-FFF2-40B4-BE49-F238E27FC236}">
                <a16:creationId xmlns:a16="http://schemas.microsoft.com/office/drawing/2014/main" id="{D62B7836-066C-16C0-5081-7771FC8D139E}"/>
              </a:ext>
            </a:extLst>
          </p:cNvPr>
          <p:cNvGrpSpPr/>
          <p:nvPr/>
        </p:nvGrpSpPr>
        <p:grpSpPr>
          <a:xfrm>
            <a:off x="-1745554" y="3541961"/>
            <a:ext cx="1647824" cy="259127"/>
            <a:chOff x="2369955" y="3195922"/>
            <a:chExt cx="1647824" cy="259127"/>
          </a:xfrm>
        </p:grpSpPr>
        <p:sp>
          <p:nvSpPr>
            <p:cNvPr id="83" name="Rectangle: Rounded Corners 82">
              <a:extLst>
                <a:ext uri="{FF2B5EF4-FFF2-40B4-BE49-F238E27FC236}">
                  <a16:creationId xmlns:a16="http://schemas.microsoft.com/office/drawing/2014/main" id="{666C5FD8-2388-30A2-7E0C-28EDC02B9C6D}"/>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4" name="TextBox 83">
              <a:extLst>
                <a:ext uri="{FF2B5EF4-FFF2-40B4-BE49-F238E27FC236}">
                  <a16:creationId xmlns:a16="http://schemas.microsoft.com/office/drawing/2014/main" id="{0B3EE72D-D1F7-7C76-50D5-30E98AE7473A}"/>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5" name="Graphic 84">
              <a:extLst>
                <a:ext uri="{FF2B5EF4-FFF2-40B4-BE49-F238E27FC236}">
                  <a16:creationId xmlns:a16="http://schemas.microsoft.com/office/drawing/2014/main" id="{97F2CA6E-D907-4681-A882-4581ACFE1D93}"/>
                </a:ext>
              </a:extLst>
            </p:cNvPr>
            <p:cNvPicPr>
              <a:picLocks noChangeAspect="1"/>
            </p:cNvPicPr>
            <p:nvPr userDrawn="1"/>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2411030" y="3244610"/>
              <a:ext cx="161750" cy="161750"/>
            </a:xfrm>
            <a:prstGeom prst="rect">
              <a:avLst/>
            </a:prstGeom>
          </p:spPr>
        </p:pic>
        <p:sp>
          <p:nvSpPr>
            <p:cNvPr id="86" name="Rectangle: Rounded Corners 85">
              <a:extLst>
                <a:ext uri="{FF2B5EF4-FFF2-40B4-BE49-F238E27FC236}">
                  <a16:creationId xmlns:a16="http://schemas.microsoft.com/office/drawing/2014/main" id="{AD476279-C66B-9615-367D-08E37D611ACC}"/>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7" name="Group 86">
            <a:extLst>
              <a:ext uri="{FF2B5EF4-FFF2-40B4-BE49-F238E27FC236}">
                <a16:creationId xmlns:a16="http://schemas.microsoft.com/office/drawing/2014/main" id="{A53E0F00-CA96-337D-B309-17DC2EB5905A}"/>
              </a:ext>
            </a:extLst>
          </p:cNvPr>
          <p:cNvGrpSpPr/>
          <p:nvPr/>
        </p:nvGrpSpPr>
        <p:grpSpPr>
          <a:xfrm>
            <a:off x="-1745554" y="3879757"/>
            <a:ext cx="1647824" cy="259127"/>
            <a:chOff x="2369955" y="3535183"/>
            <a:chExt cx="1647824" cy="259127"/>
          </a:xfrm>
        </p:grpSpPr>
        <p:sp>
          <p:nvSpPr>
            <p:cNvPr id="88" name="Rectangle: Rounded Corners 87">
              <a:extLst>
                <a:ext uri="{FF2B5EF4-FFF2-40B4-BE49-F238E27FC236}">
                  <a16:creationId xmlns:a16="http://schemas.microsoft.com/office/drawing/2014/main" id="{8529A543-AEEF-F6A2-F03C-D7335FEA506C}"/>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9" name="TextBox 88">
              <a:extLst>
                <a:ext uri="{FF2B5EF4-FFF2-40B4-BE49-F238E27FC236}">
                  <a16:creationId xmlns:a16="http://schemas.microsoft.com/office/drawing/2014/main" id="{F0E55320-6B6E-2E40-A84E-732321ED9712}"/>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0" name="Graphic 89">
              <a:extLst>
                <a:ext uri="{FF2B5EF4-FFF2-40B4-BE49-F238E27FC236}">
                  <a16:creationId xmlns:a16="http://schemas.microsoft.com/office/drawing/2014/main" id="{5E7676E5-8E73-51A8-7733-4D171A2931B8}"/>
                </a:ext>
              </a:extLst>
            </p:cNvPr>
            <p:cNvPicPr>
              <a:picLocks noChangeAspect="1"/>
            </p:cNvPicPr>
            <p:nvPr userDrawn="1"/>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2411030" y="3583871"/>
              <a:ext cx="161750" cy="161750"/>
            </a:xfrm>
            <a:prstGeom prst="rect">
              <a:avLst/>
            </a:prstGeom>
          </p:spPr>
        </p:pic>
        <p:sp>
          <p:nvSpPr>
            <p:cNvPr id="91" name="Rectangle: Rounded Corners 90">
              <a:extLst>
                <a:ext uri="{FF2B5EF4-FFF2-40B4-BE49-F238E27FC236}">
                  <a16:creationId xmlns:a16="http://schemas.microsoft.com/office/drawing/2014/main" id="{C2204473-B62B-1275-E887-4466AE007B7C}"/>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2" name="Group 91">
            <a:extLst>
              <a:ext uri="{FF2B5EF4-FFF2-40B4-BE49-F238E27FC236}">
                <a16:creationId xmlns:a16="http://schemas.microsoft.com/office/drawing/2014/main" id="{4D33A8A0-0AA4-2F4C-1870-87AE382D5E25}"/>
              </a:ext>
            </a:extLst>
          </p:cNvPr>
          <p:cNvGrpSpPr/>
          <p:nvPr/>
        </p:nvGrpSpPr>
        <p:grpSpPr>
          <a:xfrm>
            <a:off x="-1745554" y="4217553"/>
            <a:ext cx="1647824" cy="259127"/>
            <a:chOff x="2369955" y="3874489"/>
            <a:chExt cx="1647824" cy="259127"/>
          </a:xfrm>
        </p:grpSpPr>
        <p:sp>
          <p:nvSpPr>
            <p:cNvPr id="93" name="Rectangle: Rounded Corners 92">
              <a:extLst>
                <a:ext uri="{FF2B5EF4-FFF2-40B4-BE49-F238E27FC236}">
                  <a16:creationId xmlns:a16="http://schemas.microsoft.com/office/drawing/2014/main" id="{28BA024D-5E84-A993-D584-D9E5B5A61558}"/>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94" name="TextBox 93">
              <a:extLst>
                <a:ext uri="{FF2B5EF4-FFF2-40B4-BE49-F238E27FC236}">
                  <a16:creationId xmlns:a16="http://schemas.microsoft.com/office/drawing/2014/main" id="{8E42DE14-25FA-244E-3655-F477C1C7D7A3}"/>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5" name="Graphic 94">
              <a:extLst>
                <a:ext uri="{FF2B5EF4-FFF2-40B4-BE49-F238E27FC236}">
                  <a16:creationId xmlns:a16="http://schemas.microsoft.com/office/drawing/2014/main" id="{5ED3D55F-C59F-9F4E-44DC-9E978AE819CA}"/>
                </a:ext>
              </a:extLst>
            </p:cNvPr>
            <p:cNvPicPr>
              <a:picLocks noChangeAspect="1"/>
            </p:cNvPicPr>
            <p:nvPr userDrawn="1"/>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411030" y="3923177"/>
              <a:ext cx="161750" cy="161750"/>
            </a:xfrm>
            <a:prstGeom prst="rect">
              <a:avLst/>
            </a:prstGeom>
          </p:spPr>
        </p:pic>
        <p:sp>
          <p:nvSpPr>
            <p:cNvPr id="96" name="Rectangle: Rounded Corners 95">
              <a:extLst>
                <a:ext uri="{FF2B5EF4-FFF2-40B4-BE49-F238E27FC236}">
                  <a16:creationId xmlns:a16="http://schemas.microsoft.com/office/drawing/2014/main" id="{B7E231E9-12A5-2753-75EE-81A1F67848D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7" name="Group 96">
            <a:extLst>
              <a:ext uri="{FF2B5EF4-FFF2-40B4-BE49-F238E27FC236}">
                <a16:creationId xmlns:a16="http://schemas.microsoft.com/office/drawing/2014/main" id="{03D09A73-6C4C-5416-27A5-5D217C29D53B}"/>
              </a:ext>
            </a:extLst>
          </p:cNvPr>
          <p:cNvGrpSpPr/>
          <p:nvPr/>
        </p:nvGrpSpPr>
        <p:grpSpPr>
          <a:xfrm>
            <a:off x="-1745554" y="1852981"/>
            <a:ext cx="1647824" cy="259127"/>
            <a:chOff x="2369955" y="1498262"/>
            <a:chExt cx="1647824" cy="259127"/>
          </a:xfrm>
        </p:grpSpPr>
        <p:sp>
          <p:nvSpPr>
            <p:cNvPr id="98" name="Rectangle: Rounded Corners 97">
              <a:extLst>
                <a:ext uri="{FF2B5EF4-FFF2-40B4-BE49-F238E27FC236}">
                  <a16:creationId xmlns:a16="http://schemas.microsoft.com/office/drawing/2014/main" id="{77922513-5956-942D-7321-8B177F37B147}"/>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99" name="TextBox 98">
              <a:extLst>
                <a:ext uri="{FF2B5EF4-FFF2-40B4-BE49-F238E27FC236}">
                  <a16:creationId xmlns:a16="http://schemas.microsoft.com/office/drawing/2014/main" id="{B26B7738-9626-E133-8395-E729C449AA5E}"/>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100" name="Rectangle: Rounded Corners 99">
              <a:extLst>
                <a:ext uri="{FF2B5EF4-FFF2-40B4-BE49-F238E27FC236}">
                  <a16:creationId xmlns:a16="http://schemas.microsoft.com/office/drawing/2014/main" id="{BD278E9A-B2F9-868F-4574-D9C8AD1A126D}"/>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1" name="Graphic 100">
              <a:extLst>
                <a:ext uri="{FF2B5EF4-FFF2-40B4-BE49-F238E27FC236}">
                  <a16:creationId xmlns:a16="http://schemas.microsoft.com/office/drawing/2014/main" id="{79B7775F-9C24-554F-350F-AB00502B0EEF}"/>
                </a:ext>
              </a:extLst>
            </p:cNvPr>
            <p:cNvPicPr>
              <a:picLocks noChangeAspect="1"/>
            </p:cNvPicPr>
            <p:nvPr userDrawn="1"/>
          </p:nvPicPr>
          <p:blipFill rotWithShape="1">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2408514" y="1546950"/>
              <a:ext cx="161750" cy="161750"/>
            </a:xfrm>
            <a:prstGeom prst="rect">
              <a:avLst/>
            </a:prstGeom>
          </p:spPr>
        </p:pic>
      </p:grpSp>
      <p:grpSp>
        <p:nvGrpSpPr>
          <p:cNvPr id="102" name="Group 101">
            <a:extLst>
              <a:ext uri="{FF2B5EF4-FFF2-40B4-BE49-F238E27FC236}">
                <a16:creationId xmlns:a16="http://schemas.microsoft.com/office/drawing/2014/main" id="{D2B38F7E-8D54-42AA-6780-24E6E83B1481}"/>
              </a:ext>
            </a:extLst>
          </p:cNvPr>
          <p:cNvGrpSpPr/>
          <p:nvPr/>
        </p:nvGrpSpPr>
        <p:grpSpPr>
          <a:xfrm>
            <a:off x="-1745554" y="2190777"/>
            <a:ext cx="1647824" cy="259127"/>
            <a:chOff x="2369955" y="1835564"/>
            <a:chExt cx="1647824" cy="259127"/>
          </a:xfrm>
        </p:grpSpPr>
        <p:sp>
          <p:nvSpPr>
            <p:cNvPr id="103" name="Rectangle: Rounded Corners 102">
              <a:extLst>
                <a:ext uri="{FF2B5EF4-FFF2-40B4-BE49-F238E27FC236}">
                  <a16:creationId xmlns:a16="http://schemas.microsoft.com/office/drawing/2014/main" id="{426C7F50-AC47-FF42-5767-50F4D922AF6D}"/>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4" name="TextBox 103">
              <a:extLst>
                <a:ext uri="{FF2B5EF4-FFF2-40B4-BE49-F238E27FC236}">
                  <a16:creationId xmlns:a16="http://schemas.microsoft.com/office/drawing/2014/main" id="{E4F2006C-A403-7A70-E266-8EDE1CDEEA48}"/>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5" name="Rectangle: Rounded Corners 104">
              <a:extLst>
                <a:ext uri="{FF2B5EF4-FFF2-40B4-BE49-F238E27FC236}">
                  <a16:creationId xmlns:a16="http://schemas.microsoft.com/office/drawing/2014/main" id="{3AD83E4D-B78A-9302-A1CC-63A822DCFF6C}"/>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6" name="Graphic 105">
              <a:extLst>
                <a:ext uri="{FF2B5EF4-FFF2-40B4-BE49-F238E27FC236}">
                  <a16:creationId xmlns:a16="http://schemas.microsoft.com/office/drawing/2014/main" id="{CF84DAE1-B8CD-6829-91D9-6C3C34DBB4BE}"/>
                </a:ext>
              </a:extLst>
            </p:cNvPr>
            <p:cNvPicPr>
              <a:picLocks noChangeAspect="1"/>
            </p:cNvPicPr>
            <p:nvPr userDrawn="1"/>
          </p:nvPicPr>
          <p:blipFill rotWithShape="1">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2411030" y="1884252"/>
              <a:ext cx="161750" cy="161750"/>
            </a:xfrm>
            <a:prstGeom prst="rect">
              <a:avLst/>
            </a:prstGeom>
          </p:spPr>
        </p:pic>
      </p:grpSp>
      <p:grpSp>
        <p:nvGrpSpPr>
          <p:cNvPr id="107" name="Group 106">
            <a:extLst>
              <a:ext uri="{FF2B5EF4-FFF2-40B4-BE49-F238E27FC236}">
                <a16:creationId xmlns:a16="http://schemas.microsoft.com/office/drawing/2014/main" id="{953EA7CB-986B-B368-B9BA-9551DE01AD68}"/>
              </a:ext>
            </a:extLst>
          </p:cNvPr>
          <p:cNvGrpSpPr/>
          <p:nvPr/>
        </p:nvGrpSpPr>
        <p:grpSpPr>
          <a:xfrm>
            <a:off x="-1745554" y="1515185"/>
            <a:ext cx="866958" cy="259127"/>
            <a:chOff x="2369955" y="1174903"/>
            <a:chExt cx="866958" cy="259127"/>
          </a:xfrm>
        </p:grpSpPr>
        <p:sp>
          <p:nvSpPr>
            <p:cNvPr id="108" name="Rectangle: Rounded Corners 107">
              <a:extLst>
                <a:ext uri="{FF2B5EF4-FFF2-40B4-BE49-F238E27FC236}">
                  <a16:creationId xmlns:a16="http://schemas.microsoft.com/office/drawing/2014/main" id="{0F1182C1-904A-3934-607F-1C7AA54E6406}"/>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9" name="TextBox 108">
              <a:extLst>
                <a:ext uri="{FF2B5EF4-FFF2-40B4-BE49-F238E27FC236}">
                  <a16:creationId xmlns:a16="http://schemas.microsoft.com/office/drawing/2014/main" id="{94DBD81F-3717-3836-2299-85FD9139D464}"/>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0" name="Graphic 109">
              <a:extLst>
                <a:ext uri="{FF2B5EF4-FFF2-40B4-BE49-F238E27FC236}">
                  <a16:creationId xmlns:a16="http://schemas.microsoft.com/office/drawing/2014/main" id="{87E97B95-79BC-F228-DDF7-9E21FE5C9D99}"/>
                </a:ext>
              </a:extLst>
            </p:cNvPr>
            <p:cNvPicPr>
              <a:picLocks noChangeAspect="1"/>
            </p:cNvPicPr>
            <p:nvPr userDrawn="1"/>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11030" y="1223591"/>
              <a:ext cx="161750" cy="161750"/>
            </a:xfrm>
            <a:prstGeom prst="rect">
              <a:avLst/>
            </a:prstGeom>
          </p:spPr>
        </p:pic>
      </p:grpSp>
      <p:grpSp>
        <p:nvGrpSpPr>
          <p:cNvPr id="111" name="Group 110">
            <a:extLst>
              <a:ext uri="{FF2B5EF4-FFF2-40B4-BE49-F238E27FC236}">
                <a16:creationId xmlns:a16="http://schemas.microsoft.com/office/drawing/2014/main" id="{7BC3B992-8A3B-2F0C-DA18-789ECA52AC4A}"/>
              </a:ext>
            </a:extLst>
          </p:cNvPr>
          <p:cNvGrpSpPr/>
          <p:nvPr/>
        </p:nvGrpSpPr>
        <p:grpSpPr>
          <a:xfrm>
            <a:off x="-1745554" y="4555349"/>
            <a:ext cx="1647824" cy="259127"/>
            <a:chOff x="2369955" y="4214916"/>
            <a:chExt cx="1647824" cy="259127"/>
          </a:xfrm>
        </p:grpSpPr>
        <p:sp>
          <p:nvSpPr>
            <p:cNvPr id="112" name="Rectangle: Rounded Corners 111">
              <a:extLst>
                <a:ext uri="{FF2B5EF4-FFF2-40B4-BE49-F238E27FC236}">
                  <a16:creationId xmlns:a16="http://schemas.microsoft.com/office/drawing/2014/main" id="{F753F028-1E59-F075-F68E-C27087EEDEE1}"/>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13" name="TextBox 112">
              <a:extLst>
                <a:ext uri="{FF2B5EF4-FFF2-40B4-BE49-F238E27FC236}">
                  <a16:creationId xmlns:a16="http://schemas.microsoft.com/office/drawing/2014/main" id="{05198BE7-DB8F-D4BA-BB5A-8003F13102D1}"/>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4" name="Graphic 113">
              <a:extLst>
                <a:ext uri="{FF2B5EF4-FFF2-40B4-BE49-F238E27FC236}">
                  <a16:creationId xmlns:a16="http://schemas.microsoft.com/office/drawing/2014/main" id="{44F4C300-2D78-EA54-B2FE-4A5FD30540B7}"/>
                </a:ext>
              </a:extLst>
            </p:cNvPr>
            <p:cNvPicPr>
              <a:picLocks noChangeAspect="1"/>
            </p:cNvPicPr>
            <p:nvPr userDrawn="1"/>
          </p:nvPicPr>
          <p:blipFill rotWithShape="1">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2411030" y="4263604"/>
              <a:ext cx="161750" cy="161750"/>
            </a:xfrm>
            <a:prstGeom prst="rect">
              <a:avLst/>
            </a:prstGeom>
          </p:spPr>
        </p:pic>
        <p:sp>
          <p:nvSpPr>
            <p:cNvPr id="115" name="Rectangle: Rounded Corners 114">
              <a:extLst>
                <a:ext uri="{FF2B5EF4-FFF2-40B4-BE49-F238E27FC236}">
                  <a16:creationId xmlns:a16="http://schemas.microsoft.com/office/drawing/2014/main" id="{2AFAB492-FF9A-742F-ED57-B94CBC134B4C}"/>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701389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pic>
        <p:nvPicPr>
          <p:cNvPr id="2" name="Picture 1" descr="A screen shot of a computer program&#10;&#10;Description automatically generated">
            <a:extLst>
              <a:ext uri="{FF2B5EF4-FFF2-40B4-BE49-F238E27FC236}">
                <a16:creationId xmlns:a16="http://schemas.microsoft.com/office/drawing/2014/main" id="{E6BBF3E9-0057-09CE-4AED-7AFE8865F9C9}"/>
              </a:ext>
            </a:extLst>
          </p:cNvPr>
          <p:cNvPicPr>
            <a:picLocks noChangeAspect="1"/>
          </p:cNvPicPr>
          <p:nvPr/>
        </p:nvPicPr>
        <p:blipFill rotWithShape="1">
          <a:blip r:embed="rId4">
            <a:extLst>
              <a:ext uri="{28A0092B-C50C-407E-A947-70E740481C1C}">
                <a14:useLocalDpi xmlns:a14="http://schemas.microsoft.com/office/drawing/2010/main" val="0"/>
              </a:ext>
            </a:extLst>
          </a:blip>
          <a:srcRect l="3484" t="55000" r="3360" b="3195"/>
          <a:stretch/>
        </p:blipFill>
        <p:spPr>
          <a:xfrm>
            <a:off x="1828800" y="1276351"/>
            <a:ext cx="10363200" cy="5581649"/>
          </a:xfrm>
          <a:prstGeom prst="rect">
            <a:avLst/>
          </a:prstGeom>
        </p:spPr>
      </p:pic>
      <p:grpSp>
        <p:nvGrpSpPr>
          <p:cNvPr id="6" name="Group 5">
            <a:extLst>
              <a:ext uri="{FF2B5EF4-FFF2-40B4-BE49-F238E27FC236}">
                <a16:creationId xmlns:a16="http://schemas.microsoft.com/office/drawing/2014/main" id="{8C9AFBCB-4052-8FB5-3BD3-1C1A55035A25}"/>
              </a:ext>
            </a:extLst>
          </p:cNvPr>
          <p:cNvGrpSpPr/>
          <p:nvPr/>
        </p:nvGrpSpPr>
        <p:grpSpPr>
          <a:xfrm>
            <a:off x="76201" y="4826933"/>
            <a:ext cx="1647824" cy="259127"/>
            <a:chOff x="-1955566" y="4787926"/>
            <a:chExt cx="1647824" cy="259127"/>
          </a:xfrm>
        </p:grpSpPr>
        <p:sp>
          <p:nvSpPr>
            <p:cNvPr id="7" name="Rectangle: Rounded Corners 6">
              <a:extLst>
                <a:ext uri="{FF2B5EF4-FFF2-40B4-BE49-F238E27FC236}">
                  <a16:creationId xmlns:a16="http://schemas.microsoft.com/office/drawing/2014/main" id="{54B81C91-EA61-6784-337A-DFEF83022169}"/>
                </a:ext>
              </a:extLst>
            </p:cNvPr>
            <p:cNvSpPr/>
            <p:nvPr userDrawn="1"/>
          </p:nvSpPr>
          <p:spPr>
            <a:xfrm>
              <a:off x="-1955566" y="478792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 name="TextBox 7">
              <a:extLst>
                <a:ext uri="{FF2B5EF4-FFF2-40B4-BE49-F238E27FC236}">
                  <a16:creationId xmlns:a16="http://schemas.microsoft.com/office/drawing/2014/main" id="{5043C316-A9A2-30CE-9262-348A60D3AE87}"/>
                </a:ext>
              </a:extLst>
            </p:cNvPr>
            <p:cNvSpPr txBox="1"/>
            <p:nvPr/>
          </p:nvSpPr>
          <p:spPr>
            <a:xfrm>
              <a:off x="-1732890" y="4807043"/>
              <a:ext cx="46038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Code</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Rounded Corners 9">
              <a:extLst>
                <a:ext uri="{FF2B5EF4-FFF2-40B4-BE49-F238E27FC236}">
                  <a16:creationId xmlns:a16="http://schemas.microsoft.com/office/drawing/2014/main" id="{4895EC13-8C0B-3FA3-3E75-22A152A995B7}"/>
                </a:ext>
              </a:extLst>
            </p:cNvPr>
            <p:cNvSpPr/>
            <p:nvPr/>
          </p:nvSpPr>
          <p:spPr>
            <a:xfrm>
              <a:off x="-516453" y="4855044"/>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phic 10" descr="Programmer male outline">
              <a:extLst>
                <a:ext uri="{FF2B5EF4-FFF2-40B4-BE49-F238E27FC236}">
                  <a16:creationId xmlns:a16="http://schemas.microsoft.com/office/drawing/2014/main" id="{DF10BB4B-6439-F576-9F13-AB4E4C3400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5566" y="4787926"/>
              <a:ext cx="208726" cy="218707"/>
            </a:xfrm>
            <a:prstGeom prst="rect">
              <a:avLst/>
            </a:prstGeom>
          </p:spPr>
        </p:pic>
      </p:grpSp>
      <p:grpSp>
        <p:nvGrpSpPr>
          <p:cNvPr id="12" name="Group 11">
            <a:extLst>
              <a:ext uri="{FF2B5EF4-FFF2-40B4-BE49-F238E27FC236}">
                <a16:creationId xmlns:a16="http://schemas.microsoft.com/office/drawing/2014/main" id="{8322B60D-B162-C5AC-7DDF-7CA70A00941B}"/>
              </a:ext>
            </a:extLst>
          </p:cNvPr>
          <p:cNvGrpSpPr/>
          <p:nvPr/>
        </p:nvGrpSpPr>
        <p:grpSpPr>
          <a:xfrm>
            <a:off x="-1745554" y="2528573"/>
            <a:ext cx="1647824" cy="259127"/>
            <a:chOff x="2369955" y="2177086"/>
            <a:chExt cx="1647824" cy="259127"/>
          </a:xfrm>
        </p:grpSpPr>
        <p:sp>
          <p:nvSpPr>
            <p:cNvPr id="13" name="Rectangle: Rounded Corners 12">
              <a:extLst>
                <a:ext uri="{FF2B5EF4-FFF2-40B4-BE49-F238E27FC236}">
                  <a16:creationId xmlns:a16="http://schemas.microsoft.com/office/drawing/2014/main" id="{5B73F636-21B8-A92D-F77F-12D799C54F06}"/>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TextBox 13">
              <a:hlinkClick r:id="rId7" action="ppaction://hlinksldjump"/>
              <a:extLst>
                <a:ext uri="{FF2B5EF4-FFF2-40B4-BE49-F238E27FC236}">
                  <a16:creationId xmlns:a16="http://schemas.microsoft.com/office/drawing/2014/main" id="{AAB90C6E-29CD-E14A-45B2-0FEEAF0CEB42}"/>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4EC2F598-9464-9079-4E98-06E33F15C57F}"/>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F17FC727-0BBC-53C9-86AB-E782BF358FCF}"/>
                </a:ext>
              </a:extLst>
            </p:cNvPr>
            <p:cNvPicPr>
              <a:picLocks noChangeAspect="1"/>
            </p:cNvPicPr>
            <p:nvPr userDrawn="1"/>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8E5B58FC-C592-6B56-E1C8-9D9BBD881A55}"/>
              </a:ext>
            </a:extLst>
          </p:cNvPr>
          <p:cNvGrpSpPr/>
          <p:nvPr/>
        </p:nvGrpSpPr>
        <p:grpSpPr>
          <a:xfrm>
            <a:off x="-1745554" y="2866369"/>
            <a:ext cx="1647824" cy="259127"/>
            <a:chOff x="2369955" y="2516398"/>
            <a:chExt cx="1647824" cy="259127"/>
          </a:xfrm>
        </p:grpSpPr>
        <p:sp>
          <p:nvSpPr>
            <p:cNvPr id="18" name="Rectangle: Rounded Corners 17">
              <a:extLst>
                <a:ext uri="{FF2B5EF4-FFF2-40B4-BE49-F238E27FC236}">
                  <a16:creationId xmlns:a16="http://schemas.microsoft.com/office/drawing/2014/main" id="{1C6DB3BC-B5FC-0E20-56BF-4D0AA4DA6E10}"/>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65B885F8-A442-5E48-C5F2-9899A4AEA460}"/>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47E01827-50C2-3BD4-E76C-F3E884A8BC72}"/>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a:extLst>
                <a:ext uri="{FF2B5EF4-FFF2-40B4-BE49-F238E27FC236}">
                  <a16:creationId xmlns:a16="http://schemas.microsoft.com/office/drawing/2014/main" id="{E3CFEB3C-EA7E-5183-524A-EBA35420BCAE}"/>
                </a:ext>
              </a:extLst>
            </p:cNvPr>
            <p:cNvPicPr>
              <a:picLocks noChangeAspect="1"/>
            </p:cNvPicPr>
            <p:nvPr userDrawn="1"/>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411030" y="2565086"/>
              <a:ext cx="161750" cy="161750"/>
            </a:xfrm>
            <a:prstGeom prst="rect">
              <a:avLst/>
            </a:prstGeom>
          </p:spPr>
        </p:pic>
      </p:grpSp>
      <p:grpSp>
        <p:nvGrpSpPr>
          <p:cNvPr id="22" name="Group 21">
            <a:extLst>
              <a:ext uri="{FF2B5EF4-FFF2-40B4-BE49-F238E27FC236}">
                <a16:creationId xmlns:a16="http://schemas.microsoft.com/office/drawing/2014/main" id="{84B18CE9-EC9D-4B6B-F473-8580106B7114}"/>
              </a:ext>
            </a:extLst>
          </p:cNvPr>
          <p:cNvGrpSpPr/>
          <p:nvPr/>
        </p:nvGrpSpPr>
        <p:grpSpPr>
          <a:xfrm>
            <a:off x="-1745554" y="3204165"/>
            <a:ext cx="1647824" cy="259127"/>
            <a:chOff x="2369955" y="2857079"/>
            <a:chExt cx="1647824" cy="259127"/>
          </a:xfrm>
        </p:grpSpPr>
        <p:sp>
          <p:nvSpPr>
            <p:cNvPr id="23" name="Rectangle: Rounded Corners 22">
              <a:extLst>
                <a:ext uri="{FF2B5EF4-FFF2-40B4-BE49-F238E27FC236}">
                  <a16:creationId xmlns:a16="http://schemas.microsoft.com/office/drawing/2014/main" id="{F735E14F-5795-CEB0-4184-E0401236F38D}"/>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33DB4A27-1663-29AB-AF25-53677B721164}"/>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F17ACE12-DEB0-AB49-8C62-0D7B35A8162F}"/>
                </a:ext>
              </a:extLst>
            </p:cNvPr>
            <p:cNvPicPr>
              <a:picLocks noChangeAspect="1"/>
            </p:cNvPicPr>
            <p:nvPr userDrawn="1"/>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2411030" y="2905767"/>
              <a:ext cx="161750" cy="161750"/>
            </a:xfrm>
            <a:prstGeom prst="rect">
              <a:avLst/>
            </a:prstGeom>
          </p:spPr>
        </p:pic>
        <p:sp>
          <p:nvSpPr>
            <p:cNvPr id="26" name="Rectangle: Rounded Corners 25">
              <a:extLst>
                <a:ext uri="{FF2B5EF4-FFF2-40B4-BE49-F238E27FC236}">
                  <a16:creationId xmlns:a16="http://schemas.microsoft.com/office/drawing/2014/main" id="{76040AC4-E53A-F002-3A19-4AB31EAB6429}"/>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2C879E30-FDE9-139C-BE6E-B1DA05CF39EA}"/>
              </a:ext>
            </a:extLst>
          </p:cNvPr>
          <p:cNvGrpSpPr/>
          <p:nvPr/>
        </p:nvGrpSpPr>
        <p:grpSpPr>
          <a:xfrm>
            <a:off x="-1745554" y="3541961"/>
            <a:ext cx="1647824" cy="259127"/>
            <a:chOff x="2369955" y="3195922"/>
            <a:chExt cx="1647824" cy="259127"/>
          </a:xfrm>
        </p:grpSpPr>
        <p:sp>
          <p:nvSpPr>
            <p:cNvPr id="28" name="Rectangle: Rounded Corners 27">
              <a:extLst>
                <a:ext uri="{FF2B5EF4-FFF2-40B4-BE49-F238E27FC236}">
                  <a16:creationId xmlns:a16="http://schemas.microsoft.com/office/drawing/2014/main" id="{207D22FC-9EF1-563D-5450-336B261A3590}"/>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AE391CED-4F97-1423-F690-AA3326A45DCD}"/>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03C7B9EB-70D7-E320-A5F6-37D034F7C097}"/>
                </a:ext>
              </a:extLst>
            </p:cNvPr>
            <p:cNvPicPr>
              <a:picLocks noChangeAspect="1"/>
            </p:cNvPicPr>
            <p:nvPr userDrawn="1"/>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2411030" y="3244610"/>
              <a:ext cx="161750" cy="161750"/>
            </a:xfrm>
            <a:prstGeom prst="rect">
              <a:avLst/>
            </a:prstGeom>
          </p:spPr>
        </p:pic>
        <p:sp>
          <p:nvSpPr>
            <p:cNvPr id="31" name="Rectangle: Rounded Corners 30">
              <a:extLst>
                <a:ext uri="{FF2B5EF4-FFF2-40B4-BE49-F238E27FC236}">
                  <a16:creationId xmlns:a16="http://schemas.microsoft.com/office/drawing/2014/main" id="{C3066DE4-BDF8-7C9A-C832-536821D2DA3D}"/>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3E39A235-EFBA-62B7-D72F-B5E406652038}"/>
              </a:ext>
            </a:extLst>
          </p:cNvPr>
          <p:cNvGrpSpPr/>
          <p:nvPr/>
        </p:nvGrpSpPr>
        <p:grpSpPr>
          <a:xfrm>
            <a:off x="-1745554" y="3879757"/>
            <a:ext cx="1647824" cy="259127"/>
            <a:chOff x="2369955" y="3535183"/>
            <a:chExt cx="1647824" cy="259127"/>
          </a:xfrm>
        </p:grpSpPr>
        <p:sp>
          <p:nvSpPr>
            <p:cNvPr id="33" name="Rectangle: Rounded Corners 32">
              <a:extLst>
                <a:ext uri="{FF2B5EF4-FFF2-40B4-BE49-F238E27FC236}">
                  <a16:creationId xmlns:a16="http://schemas.microsoft.com/office/drawing/2014/main" id="{2151EE86-91DD-F5CB-A4C4-71E83495F4FF}"/>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BE99700F-7F74-142D-2BFB-402F59ECC3C1}"/>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6F80DA2B-F1D4-1154-1AC0-E3090A5733F5}"/>
                </a:ext>
              </a:extLst>
            </p:cNvPr>
            <p:cNvPicPr>
              <a:picLocks noChangeAspect="1"/>
            </p:cNvPicPr>
            <p:nvPr userDrawn="1"/>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2411030" y="3583871"/>
              <a:ext cx="161750" cy="161750"/>
            </a:xfrm>
            <a:prstGeom prst="rect">
              <a:avLst/>
            </a:prstGeom>
          </p:spPr>
        </p:pic>
        <p:sp>
          <p:nvSpPr>
            <p:cNvPr id="36" name="Rectangle: Rounded Corners 35">
              <a:extLst>
                <a:ext uri="{FF2B5EF4-FFF2-40B4-BE49-F238E27FC236}">
                  <a16:creationId xmlns:a16="http://schemas.microsoft.com/office/drawing/2014/main" id="{61B2B58D-2A1E-C8AF-1D62-BBACACCE5A9D}"/>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A0E52785-FC92-782C-EE29-5F479F17CB3E}"/>
              </a:ext>
            </a:extLst>
          </p:cNvPr>
          <p:cNvGrpSpPr/>
          <p:nvPr/>
        </p:nvGrpSpPr>
        <p:grpSpPr>
          <a:xfrm>
            <a:off x="-1745554" y="4217553"/>
            <a:ext cx="1647824" cy="259127"/>
            <a:chOff x="2369955" y="3874489"/>
            <a:chExt cx="1647824" cy="259127"/>
          </a:xfrm>
        </p:grpSpPr>
        <p:sp>
          <p:nvSpPr>
            <p:cNvPr id="38" name="Rectangle: Rounded Corners 37">
              <a:extLst>
                <a:ext uri="{FF2B5EF4-FFF2-40B4-BE49-F238E27FC236}">
                  <a16:creationId xmlns:a16="http://schemas.microsoft.com/office/drawing/2014/main" id="{01C2386E-1717-1EEC-E98E-DD8461EADE8D}"/>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3B288FDB-82F4-8016-9033-9E7F1EADFF23}"/>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20A5CBEE-EA67-6BFC-0DF9-1DAE196A0A7B}"/>
                </a:ext>
              </a:extLst>
            </p:cNvPr>
            <p:cNvPicPr>
              <a:picLocks noChangeAspect="1"/>
            </p:cNvPicPr>
            <p:nvPr userDrawn="1"/>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2411030" y="3923177"/>
              <a:ext cx="161750" cy="161750"/>
            </a:xfrm>
            <a:prstGeom prst="rect">
              <a:avLst/>
            </a:prstGeom>
          </p:spPr>
        </p:pic>
        <p:sp>
          <p:nvSpPr>
            <p:cNvPr id="41" name="Rectangle: Rounded Corners 40">
              <a:extLst>
                <a:ext uri="{FF2B5EF4-FFF2-40B4-BE49-F238E27FC236}">
                  <a16:creationId xmlns:a16="http://schemas.microsoft.com/office/drawing/2014/main" id="{FB2DDE8B-04F2-2023-B1B4-8FADAFCCD237}"/>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89891312-1C83-3D9C-8252-66E0C640CE0D}"/>
              </a:ext>
            </a:extLst>
          </p:cNvPr>
          <p:cNvGrpSpPr/>
          <p:nvPr/>
        </p:nvGrpSpPr>
        <p:grpSpPr>
          <a:xfrm>
            <a:off x="-1745554" y="1852981"/>
            <a:ext cx="1647824" cy="259127"/>
            <a:chOff x="2369955" y="1498262"/>
            <a:chExt cx="1647824" cy="259127"/>
          </a:xfrm>
        </p:grpSpPr>
        <p:sp>
          <p:nvSpPr>
            <p:cNvPr id="43" name="Rectangle: Rounded Corners 42">
              <a:extLst>
                <a:ext uri="{FF2B5EF4-FFF2-40B4-BE49-F238E27FC236}">
                  <a16:creationId xmlns:a16="http://schemas.microsoft.com/office/drawing/2014/main" id="{C906893B-752C-3AB6-2CE6-24AC3D046F95}"/>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C24F743B-97AC-5B15-4BFB-3F94C75B9BAB}"/>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5" name="Rectangle: Rounded Corners 44">
              <a:extLst>
                <a:ext uri="{FF2B5EF4-FFF2-40B4-BE49-F238E27FC236}">
                  <a16:creationId xmlns:a16="http://schemas.microsoft.com/office/drawing/2014/main" id="{DB5BCBBD-17A1-0CA1-865C-AF8FB766E19A}"/>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6" name="Graphic 45">
              <a:extLst>
                <a:ext uri="{FF2B5EF4-FFF2-40B4-BE49-F238E27FC236}">
                  <a16:creationId xmlns:a16="http://schemas.microsoft.com/office/drawing/2014/main" id="{A9D55E5D-81A3-642B-6836-30C5ECA7885E}"/>
                </a:ext>
              </a:extLst>
            </p:cNvPr>
            <p:cNvPicPr>
              <a:picLocks noChangeAspect="1"/>
            </p:cNvPicPr>
            <p:nvPr userDrawn="1"/>
          </p:nvPicPr>
          <p:blipFill rotWithShape="1">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2408514" y="1546950"/>
              <a:ext cx="161750" cy="161750"/>
            </a:xfrm>
            <a:prstGeom prst="rect">
              <a:avLst/>
            </a:prstGeom>
          </p:spPr>
        </p:pic>
      </p:grpSp>
      <p:grpSp>
        <p:nvGrpSpPr>
          <p:cNvPr id="47" name="Group 46">
            <a:extLst>
              <a:ext uri="{FF2B5EF4-FFF2-40B4-BE49-F238E27FC236}">
                <a16:creationId xmlns:a16="http://schemas.microsoft.com/office/drawing/2014/main" id="{AB13C8B2-0B0D-7F14-08B4-F20B91A38BB4}"/>
              </a:ext>
            </a:extLst>
          </p:cNvPr>
          <p:cNvGrpSpPr/>
          <p:nvPr/>
        </p:nvGrpSpPr>
        <p:grpSpPr>
          <a:xfrm>
            <a:off x="-1745554" y="2190777"/>
            <a:ext cx="1647824" cy="259127"/>
            <a:chOff x="2369955" y="1835564"/>
            <a:chExt cx="1647824" cy="259127"/>
          </a:xfrm>
        </p:grpSpPr>
        <p:sp>
          <p:nvSpPr>
            <p:cNvPr id="48" name="Rectangle: Rounded Corners 47">
              <a:extLst>
                <a:ext uri="{FF2B5EF4-FFF2-40B4-BE49-F238E27FC236}">
                  <a16:creationId xmlns:a16="http://schemas.microsoft.com/office/drawing/2014/main" id="{FF449E74-5C36-4558-B16E-9408A7E5EA03}"/>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54077DD7-77C1-6696-BEAC-ED784398CF2B}"/>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Rounded Corners 49">
              <a:extLst>
                <a:ext uri="{FF2B5EF4-FFF2-40B4-BE49-F238E27FC236}">
                  <a16:creationId xmlns:a16="http://schemas.microsoft.com/office/drawing/2014/main" id="{8F5F2C86-7F1E-F651-3C22-D845B650796A}"/>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2001C889-CEDF-2A2F-DD3B-5B9B21AAF8AA}"/>
                </a:ext>
              </a:extLst>
            </p:cNvPr>
            <p:cNvPicPr>
              <a:picLocks noChangeAspect="1"/>
            </p:cNvPicPr>
            <p:nvPr userDrawn="1"/>
          </p:nvPicPr>
          <p:blipFill rotWithShape="1">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2411030" y="1884252"/>
              <a:ext cx="161750" cy="161750"/>
            </a:xfrm>
            <a:prstGeom prst="rect">
              <a:avLst/>
            </a:prstGeom>
          </p:spPr>
        </p:pic>
      </p:grpSp>
      <p:grpSp>
        <p:nvGrpSpPr>
          <p:cNvPr id="52" name="Group 51">
            <a:extLst>
              <a:ext uri="{FF2B5EF4-FFF2-40B4-BE49-F238E27FC236}">
                <a16:creationId xmlns:a16="http://schemas.microsoft.com/office/drawing/2014/main" id="{007E51CC-557A-18A3-98C9-D5BB308DB403}"/>
              </a:ext>
            </a:extLst>
          </p:cNvPr>
          <p:cNvGrpSpPr/>
          <p:nvPr/>
        </p:nvGrpSpPr>
        <p:grpSpPr>
          <a:xfrm>
            <a:off x="-1745554" y="1515185"/>
            <a:ext cx="866958" cy="259127"/>
            <a:chOff x="2369955" y="1174903"/>
            <a:chExt cx="866958" cy="259127"/>
          </a:xfrm>
        </p:grpSpPr>
        <p:sp>
          <p:nvSpPr>
            <p:cNvPr id="53" name="Rectangle: Rounded Corners 52">
              <a:extLst>
                <a:ext uri="{FF2B5EF4-FFF2-40B4-BE49-F238E27FC236}">
                  <a16:creationId xmlns:a16="http://schemas.microsoft.com/office/drawing/2014/main" id="{DEE265D6-10FB-1D02-3145-0DA4C977290D}"/>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326442E6-3920-9D05-9BA5-78B8DACCF13B}"/>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5" name="Graphic 54">
              <a:extLst>
                <a:ext uri="{FF2B5EF4-FFF2-40B4-BE49-F238E27FC236}">
                  <a16:creationId xmlns:a16="http://schemas.microsoft.com/office/drawing/2014/main" id="{66D8E78C-E391-7C31-90B3-7D4B2D72CD47}"/>
                </a:ext>
              </a:extLst>
            </p:cNvPr>
            <p:cNvPicPr>
              <a:picLocks noChangeAspect="1"/>
            </p:cNvPicPr>
            <p:nvPr userDrawn="1"/>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11030" y="1223591"/>
              <a:ext cx="161750" cy="161750"/>
            </a:xfrm>
            <a:prstGeom prst="rect">
              <a:avLst/>
            </a:prstGeom>
          </p:spPr>
        </p:pic>
      </p:grpSp>
      <p:grpSp>
        <p:nvGrpSpPr>
          <p:cNvPr id="56" name="Group 55">
            <a:extLst>
              <a:ext uri="{FF2B5EF4-FFF2-40B4-BE49-F238E27FC236}">
                <a16:creationId xmlns:a16="http://schemas.microsoft.com/office/drawing/2014/main" id="{BFAF8F92-533D-2983-A25C-824D40E35B5B}"/>
              </a:ext>
            </a:extLst>
          </p:cNvPr>
          <p:cNvGrpSpPr/>
          <p:nvPr/>
        </p:nvGrpSpPr>
        <p:grpSpPr>
          <a:xfrm>
            <a:off x="-1745554" y="4555349"/>
            <a:ext cx="1647824" cy="259127"/>
            <a:chOff x="2369955" y="4214916"/>
            <a:chExt cx="1647824" cy="259127"/>
          </a:xfrm>
        </p:grpSpPr>
        <p:sp>
          <p:nvSpPr>
            <p:cNvPr id="57" name="Rectangle: Rounded Corners 56">
              <a:extLst>
                <a:ext uri="{FF2B5EF4-FFF2-40B4-BE49-F238E27FC236}">
                  <a16:creationId xmlns:a16="http://schemas.microsoft.com/office/drawing/2014/main" id="{4C5C047C-5C37-B5A7-BDF5-2B708F44708E}"/>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8" name="TextBox 57">
              <a:extLst>
                <a:ext uri="{FF2B5EF4-FFF2-40B4-BE49-F238E27FC236}">
                  <a16:creationId xmlns:a16="http://schemas.microsoft.com/office/drawing/2014/main" id="{E1EA5503-7B54-EA6A-95DE-E692B662A676}"/>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9" name="Graphic 58">
              <a:extLst>
                <a:ext uri="{FF2B5EF4-FFF2-40B4-BE49-F238E27FC236}">
                  <a16:creationId xmlns:a16="http://schemas.microsoft.com/office/drawing/2014/main" id="{ED4C035E-EFB7-8D92-3DFC-45662224215A}"/>
                </a:ext>
              </a:extLst>
            </p:cNvPr>
            <p:cNvPicPr>
              <a:picLocks noChangeAspect="1"/>
            </p:cNvPicPr>
            <p:nvPr userDrawn="1"/>
          </p:nvPicPr>
          <p:blipFill rotWithShape="1">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2411030" y="4263604"/>
              <a:ext cx="161750" cy="161750"/>
            </a:xfrm>
            <a:prstGeom prst="rect">
              <a:avLst/>
            </a:prstGeom>
          </p:spPr>
        </p:pic>
        <p:sp>
          <p:nvSpPr>
            <p:cNvPr id="60" name="Rectangle: Rounded Corners 59">
              <a:extLst>
                <a:ext uri="{FF2B5EF4-FFF2-40B4-BE49-F238E27FC236}">
                  <a16:creationId xmlns:a16="http://schemas.microsoft.com/office/drawing/2014/main" id="{28A15CE6-22A3-30FB-4764-0208CC142140}"/>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563223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pic>
        <p:nvPicPr>
          <p:cNvPr id="3" name="Picture 2" descr="A picture containing text, screenshot, font, number&#10;&#10;Description automatically generated">
            <a:extLst>
              <a:ext uri="{FF2B5EF4-FFF2-40B4-BE49-F238E27FC236}">
                <a16:creationId xmlns:a16="http://schemas.microsoft.com/office/drawing/2014/main" id="{5E489D49-F9A7-5A6D-117A-588C215D817D}"/>
              </a:ext>
            </a:extLst>
          </p:cNvPr>
          <p:cNvPicPr>
            <a:picLocks noChangeAspect="1"/>
          </p:cNvPicPr>
          <p:nvPr/>
        </p:nvPicPr>
        <p:blipFill rotWithShape="1">
          <a:blip r:embed="rId4">
            <a:extLst>
              <a:ext uri="{28A0092B-C50C-407E-A947-70E740481C1C}">
                <a14:useLocalDpi xmlns:a14="http://schemas.microsoft.com/office/drawing/2010/main" val="0"/>
              </a:ext>
            </a:extLst>
          </a:blip>
          <a:srcRect l="2136" t="4551" r="3179" b="4495"/>
          <a:stretch/>
        </p:blipFill>
        <p:spPr>
          <a:xfrm>
            <a:off x="1878227" y="2611120"/>
            <a:ext cx="4572000" cy="2559070"/>
          </a:xfrm>
          <a:prstGeom prst="rect">
            <a:avLst/>
          </a:prstGeom>
        </p:spPr>
      </p:pic>
      <p:pic>
        <p:nvPicPr>
          <p:cNvPr id="5" name="Picture 4" descr="A screen shot of a computer&#10;&#10;Description automatically generated with low confidence">
            <a:extLst>
              <a:ext uri="{FF2B5EF4-FFF2-40B4-BE49-F238E27FC236}">
                <a16:creationId xmlns:a16="http://schemas.microsoft.com/office/drawing/2014/main" id="{0575CE63-0A12-6A8F-A9A0-C8C9C7B9DC3B}"/>
              </a:ext>
            </a:extLst>
          </p:cNvPr>
          <p:cNvPicPr>
            <a:picLocks noChangeAspect="1"/>
          </p:cNvPicPr>
          <p:nvPr/>
        </p:nvPicPr>
        <p:blipFill rotWithShape="1">
          <a:blip r:embed="rId5">
            <a:extLst>
              <a:ext uri="{28A0092B-C50C-407E-A947-70E740481C1C}">
                <a14:useLocalDpi xmlns:a14="http://schemas.microsoft.com/office/drawing/2010/main" val="0"/>
              </a:ext>
            </a:extLst>
          </a:blip>
          <a:srcRect l="3522" r="3216" b="9046"/>
          <a:stretch/>
        </p:blipFill>
        <p:spPr>
          <a:xfrm>
            <a:off x="6848475" y="2611120"/>
            <a:ext cx="4572000" cy="2559070"/>
          </a:xfrm>
          <a:prstGeom prst="rect">
            <a:avLst/>
          </a:prstGeom>
        </p:spPr>
      </p:pic>
      <p:grpSp>
        <p:nvGrpSpPr>
          <p:cNvPr id="6" name="Group 5">
            <a:extLst>
              <a:ext uri="{FF2B5EF4-FFF2-40B4-BE49-F238E27FC236}">
                <a16:creationId xmlns:a16="http://schemas.microsoft.com/office/drawing/2014/main" id="{C41C88F3-C94D-BBB0-30C1-9D7D7A260873}"/>
              </a:ext>
            </a:extLst>
          </p:cNvPr>
          <p:cNvGrpSpPr/>
          <p:nvPr/>
        </p:nvGrpSpPr>
        <p:grpSpPr>
          <a:xfrm>
            <a:off x="76201" y="4826933"/>
            <a:ext cx="1647824" cy="259127"/>
            <a:chOff x="-1955566" y="4787926"/>
            <a:chExt cx="1647824" cy="259127"/>
          </a:xfrm>
        </p:grpSpPr>
        <p:sp>
          <p:nvSpPr>
            <p:cNvPr id="7" name="Rectangle: Rounded Corners 6">
              <a:extLst>
                <a:ext uri="{FF2B5EF4-FFF2-40B4-BE49-F238E27FC236}">
                  <a16:creationId xmlns:a16="http://schemas.microsoft.com/office/drawing/2014/main" id="{295793F7-0306-2C5F-8E2F-BC78C1E275C9}"/>
                </a:ext>
              </a:extLst>
            </p:cNvPr>
            <p:cNvSpPr/>
            <p:nvPr userDrawn="1"/>
          </p:nvSpPr>
          <p:spPr>
            <a:xfrm>
              <a:off x="-1955566" y="478792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 name="TextBox 7">
              <a:extLst>
                <a:ext uri="{FF2B5EF4-FFF2-40B4-BE49-F238E27FC236}">
                  <a16:creationId xmlns:a16="http://schemas.microsoft.com/office/drawing/2014/main" id="{12CC43BD-BCA6-0F69-5EA3-3A9A6C0E0642}"/>
                </a:ext>
              </a:extLst>
            </p:cNvPr>
            <p:cNvSpPr txBox="1"/>
            <p:nvPr/>
          </p:nvSpPr>
          <p:spPr>
            <a:xfrm>
              <a:off x="-1732890" y="4807043"/>
              <a:ext cx="46038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Code</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Rounded Corners 9">
              <a:extLst>
                <a:ext uri="{FF2B5EF4-FFF2-40B4-BE49-F238E27FC236}">
                  <a16:creationId xmlns:a16="http://schemas.microsoft.com/office/drawing/2014/main" id="{89946C7D-3321-2B2B-B94D-1B8CC497BFDD}"/>
                </a:ext>
              </a:extLst>
            </p:cNvPr>
            <p:cNvSpPr/>
            <p:nvPr/>
          </p:nvSpPr>
          <p:spPr>
            <a:xfrm>
              <a:off x="-516453" y="4855044"/>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phic 10" descr="Programmer male outline">
              <a:extLst>
                <a:ext uri="{FF2B5EF4-FFF2-40B4-BE49-F238E27FC236}">
                  <a16:creationId xmlns:a16="http://schemas.microsoft.com/office/drawing/2014/main" id="{1CF2A607-6A9F-5DF6-8BD1-C13CF9B918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55566" y="4787926"/>
              <a:ext cx="208726" cy="218707"/>
            </a:xfrm>
            <a:prstGeom prst="rect">
              <a:avLst/>
            </a:prstGeom>
          </p:spPr>
        </p:pic>
      </p:grpSp>
      <p:grpSp>
        <p:nvGrpSpPr>
          <p:cNvPr id="12" name="Group 11">
            <a:extLst>
              <a:ext uri="{FF2B5EF4-FFF2-40B4-BE49-F238E27FC236}">
                <a16:creationId xmlns:a16="http://schemas.microsoft.com/office/drawing/2014/main" id="{AB97A037-B27D-95E2-2ED0-E92813D83670}"/>
              </a:ext>
            </a:extLst>
          </p:cNvPr>
          <p:cNvGrpSpPr/>
          <p:nvPr/>
        </p:nvGrpSpPr>
        <p:grpSpPr>
          <a:xfrm>
            <a:off x="-1745554" y="2528573"/>
            <a:ext cx="1647824" cy="259127"/>
            <a:chOff x="2369955" y="2177086"/>
            <a:chExt cx="1647824" cy="259127"/>
          </a:xfrm>
        </p:grpSpPr>
        <p:sp>
          <p:nvSpPr>
            <p:cNvPr id="13" name="Rectangle: Rounded Corners 12">
              <a:extLst>
                <a:ext uri="{FF2B5EF4-FFF2-40B4-BE49-F238E27FC236}">
                  <a16:creationId xmlns:a16="http://schemas.microsoft.com/office/drawing/2014/main" id="{CD8B1F26-A45F-3218-B021-26E5A6E89C63}"/>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TextBox 13">
              <a:hlinkClick r:id="rId8" action="ppaction://hlinksldjump"/>
              <a:extLst>
                <a:ext uri="{FF2B5EF4-FFF2-40B4-BE49-F238E27FC236}">
                  <a16:creationId xmlns:a16="http://schemas.microsoft.com/office/drawing/2014/main" id="{44593045-6F21-A615-2103-A8BC88059B0C}"/>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3CF6824F-B97F-5E14-29D6-39C366BEB528}"/>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62C1BF6A-71BB-BFDA-9BD9-BD2BEF06DB50}"/>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AE4B7A1A-D8AB-C75C-0CBE-A79FE24D2E90}"/>
              </a:ext>
            </a:extLst>
          </p:cNvPr>
          <p:cNvGrpSpPr/>
          <p:nvPr/>
        </p:nvGrpSpPr>
        <p:grpSpPr>
          <a:xfrm>
            <a:off x="-1745554" y="2866369"/>
            <a:ext cx="1647824" cy="259127"/>
            <a:chOff x="2369955" y="2516398"/>
            <a:chExt cx="1647824" cy="259127"/>
          </a:xfrm>
        </p:grpSpPr>
        <p:sp>
          <p:nvSpPr>
            <p:cNvPr id="18" name="Rectangle: Rounded Corners 17">
              <a:extLst>
                <a:ext uri="{FF2B5EF4-FFF2-40B4-BE49-F238E27FC236}">
                  <a16:creationId xmlns:a16="http://schemas.microsoft.com/office/drawing/2014/main" id="{8C516722-8877-2F12-1A38-DB5CA6B7E2DF}"/>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9EF8D2A7-A975-F2A4-498E-133BD9CC1E5A}"/>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A0BA7050-2202-79C8-38EF-960E5B039333}"/>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a:extLst>
                <a:ext uri="{FF2B5EF4-FFF2-40B4-BE49-F238E27FC236}">
                  <a16:creationId xmlns:a16="http://schemas.microsoft.com/office/drawing/2014/main" id="{1AE6A23F-0FA0-22DD-843B-E01851B6B338}"/>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2565086"/>
              <a:ext cx="161750" cy="161750"/>
            </a:xfrm>
            <a:prstGeom prst="rect">
              <a:avLst/>
            </a:prstGeom>
          </p:spPr>
        </p:pic>
      </p:grpSp>
      <p:grpSp>
        <p:nvGrpSpPr>
          <p:cNvPr id="22" name="Group 21">
            <a:extLst>
              <a:ext uri="{FF2B5EF4-FFF2-40B4-BE49-F238E27FC236}">
                <a16:creationId xmlns:a16="http://schemas.microsoft.com/office/drawing/2014/main" id="{A4154FAE-0990-5AC9-5CA5-0D15A8DB2CD2}"/>
              </a:ext>
            </a:extLst>
          </p:cNvPr>
          <p:cNvGrpSpPr/>
          <p:nvPr/>
        </p:nvGrpSpPr>
        <p:grpSpPr>
          <a:xfrm>
            <a:off x="-1745554" y="3204165"/>
            <a:ext cx="1647824" cy="259127"/>
            <a:chOff x="2369955" y="2857079"/>
            <a:chExt cx="1647824" cy="259127"/>
          </a:xfrm>
        </p:grpSpPr>
        <p:sp>
          <p:nvSpPr>
            <p:cNvPr id="23" name="Rectangle: Rounded Corners 22">
              <a:extLst>
                <a:ext uri="{FF2B5EF4-FFF2-40B4-BE49-F238E27FC236}">
                  <a16:creationId xmlns:a16="http://schemas.microsoft.com/office/drawing/2014/main" id="{7474673E-DF91-8984-CE15-F31A6E956EAF}"/>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120475D9-F9A6-E50B-89A5-E2D8EBD0107E}"/>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706E9614-218A-D60C-5E05-955BA493D3E7}"/>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2905767"/>
              <a:ext cx="161750" cy="161750"/>
            </a:xfrm>
            <a:prstGeom prst="rect">
              <a:avLst/>
            </a:prstGeom>
          </p:spPr>
        </p:pic>
        <p:sp>
          <p:nvSpPr>
            <p:cNvPr id="26" name="Rectangle: Rounded Corners 25">
              <a:extLst>
                <a:ext uri="{FF2B5EF4-FFF2-40B4-BE49-F238E27FC236}">
                  <a16:creationId xmlns:a16="http://schemas.microsoft.com/office/drawing/2014/main" id="{95BB0FE4-732E-439B-37C6-53576BB83A34}"/>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09ABA072-9B8F-65EC-5704-FD667D324A54}"/>
              </a:ext>
            </a:extLst>
          </p:cNvPr>
          <p:cNvGrpSpPr/>
          <p:nvPr/>
        </p:nvGrpSpPr>
        <p:grpSpPr>
          <a:xfrm>
            <a:off x="-1745554" y="3541961"/>
            <a:ext cx="1647824" cy="259127"/>
            <a:chOff x="2369955" y="3195922"/>
            <a:chExt cx="1647824" cy="259127"/>
          </a:xfrm>
        </p:grpSpPr>
        <p:sp>
          <p:nvSpPr>
            <p:cNvPr id="28" name="Rectangle: Rounded Corners 27">
              <a:extLst>
                <a:ext uri="{FF2B5EF4-FFF2-40B4-BE49-F238E27FC236}">
                  <a16:creationId xmlns:a16="http://schemas.microsoft.com/office/drawing/2014/main" id="{54765BD1-720F-DD7A-9D38-DF108CE1E20A}"/>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BE2A121F-4E06-E168-9BF8-2CCF85D43CBA}"/>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BEBA1272-16C4-6A58-25C1-C794AA8A1A7F}"/>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244610"/>
              <a:ext cx="161750" cy="161750"/>
            </a:xfrm>
            <a:prstGeom prst="rect">
              <a:avLst/>
            </a:prstGeom>
          </p:spPr>
        </p:pic>
        <p:sp>
          <p:nvSpPr>
            <p:cNvPr id="31" name="Rectangle: Rounded Corners 30">
              <a:extLst>
                <a:ext uri="{FF2B5EF4-FFF2-40B4-BE49-F238E27FC236}">
                  <a16:creationId xmlns:a16="http://schemas.microsoft.com/office/drawing/2014/main" id="{36CBF2B2-B04B-FD36-8545-F6311E286F71}"/>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145E20DA-E8E8-4DDA-4BED-5667A85330D5}"/>
              </a:ext>
            </a:extLst>
          </p:cNvPr>
          <p:cNvGrpSpPr/>
          <p:nvPr/>
        </p:nvGrpSpPr>
        <p:grpSpPr>
          <a:xfrm>
            <a:off x="-1745554" y="3879757"/>
            <a:ext cx="1647824" cy="259127"/>
            <a:chOff x="2369955" y="3535183"/>
            <a:chExt cx="1647824" cy="259127"/>
          </a:xfrm>
        </p:grpSpPr>
        <p:sp>
          <p:nvSpPr>
            <p:cNvPr id="33" name="Rectangle: Rounded Corners 32">
              <a:extLst>
                <a:ext uri="{FF2B5EF4-FFF2-40B4-BE49-F238E27FC236}">
                  <a16:creationId xmlns:a16="http://schemas.microsoft.com/office/drawing/2014/main" id="{2993730E-A84D-C5BC-F2DD-5697BBC64952}"/>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A2A35D4F-A9EB-2CB1-3F1E-3DCD6FE8DE1E}"/>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5551D20F-4A11-441E-D45D-BD1A76A57740}"/>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3583871"/>
              <a:ext cx="161750" cy="161750"/>
            </a:xfrm>
            <a:prstGeom prst="rect">
              <a:avLst/>
            </a:prstGeom>
          </p:spPr>
        </p:pic>
        <p:sp>
          <p:nvSpPr>
            <p:cNvPr id="36" name="Rectangle: Rounded Corners 35">
              <a:extLst>
                <a:ext uri="{FF2B5EF4-FFF2-40B4-BE49-F238E27FC236}">
                  <a16:creationId xmlns:a16="http://schemas.microsoft.com/office/drawing/2014/main" id="{33284D59-3939-FB7A-7A6C-DAFBE084C83B}"/>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1C5FCEC2-250B-C931-EDAE-9878A670701C}"/>
              </a:ext>
            </a:extLst>
          </p:cNvPr>
          <p:cNvGrpSpPr/>
          <p:nvPr/>
        </p:nvGrpSpPr>
        <p:grpSpPr>
          <a:xfrm>
            <a:off x="-1745554" y="4217553"/>
            <a:ext cx="1647824" cy="259127"/>
            <a:chOff x="2369955" y="3874489"/>
            <a:chExt cx="1647824" cy="259127"/>
          </a:xfrm>
        </p:grpSpPr>
        <p:sp>
          <p:nvSpPr>
            <p:cNvPr id="38" name="Rectangle: Rounded Corners 37">
              <a:extLst>
                <a:ext uri="{FF2B5EF4-FFF2-40B4-BE49-F238E27FC236}">
                  <a16:creationId xmlns:a16="http://schemas.microsoft.com/office/drawing/2014/main" id="{28B952AC-BC79-87BD-C39C-BDB56976B413}"/>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B3C8F935-CEDD-BE26-D02A-8513CACBAE3A}"/>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E2987227-7DBD-2C88-F3BC-24BEA8A3F9B4}"/>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11030" y="3923177"/>
              <a:ext cx="161750" cy="161750"/>
            </a:xfrm>
            <a:prstGeom prst="rect">
              <a:avLst/>
            </a:prstGeom>
          </p:spPr>
        </p:pic>
        <p:sp>
          <p:nvSpPr>
            <p:cNvPr id="41" name="Rectangle: Rounded Corners 40">
              <a:extLst>
                <a:ext uri="{FF2B5EF4-FFF2-40B4-BE49-F238E27FC236}">
                  <a16:creationId xmlns:a16="http://schemas.microsoft.com/office/drawing/2014/main" id="{2766CCCA-462D-3EA2-B614-7A799471C18F}"/>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A54F6A78-03DD-F2A5-3160-AB936759320A}"/>
              </a:ext>
            </a:extLst>
          </p:cNvPr>
          <p:cNvGrpSpPr/>
          <p:nvPr/>
        </p:nvGrpSpPr>
        <p:grpSpPr>
          <a:xfrm>
            <a:off x="-1745554" y="1852981"/>
            <a:ext cx="1647824" cy="259127"/>
            <a:chOff x="2369955" y="1498262"/>
            <a:chExt cx="1647824" cy="259127"/>
          </a:xfrm>
        </p:grpSpPr>
        <p:sp>
          <p:nvSpPr>
            <p:cNvPr id="43" name="Rectangle: Rounded Corners 42">
              <a:extLst>
                <a:ext uri="{FF2B5EF4-FFF2-40B4-BE49-F238E27FC236}">
                  <a16:creationId xmlns:a16="http://schemas.microsoft.com/office/drawing/2014/main" id="{623AFAC3-6A6F-8DF7-B5BB-6133A64234C4}"/>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7E642033-F6D5-BCF9-52CF-B04EE0E2F9A0}"/>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5" name="Rectangle: Rounded Corners 44">
              <a:extLst>
                <a:ext uri="{FF2B5EF4-FFF2-40B4-BE49-F238E27FC236}">
                  <a16:creationId xmlns:a16="http://schemas.microsoft.com/office/drawing/2014/main" id="{5F0EC94F-3CA8-E28C-30EE-A07D13C7F462}"/>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6" name="Graphic 45">
              <a:extLst>
                <a:ext uri="{FF2B5EF4-FFF2-40B4-BE49-F238E27FC236}">
                  <a16:creationId xmlns:a16="http://schemas.microsoft.com/office/drawing/2014/main" id="{0CBD92C6-A2B3-395D-397E-9BC840D27F8C}"/>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08514" y="1546950"/>
              <a:ext cx="161750" cy="161750"/>
            </a:xfrm>
            <a:prstGeom prst="rect">
              <a:avLst/>
            </a:prstGeom>
          </p:spPr>
        </p:pic>
      </p:grpSp>
      <p:grpSp>
        <p:nvGrpSpPr>
          <p:cNvPr id="47" name="Group 46">
            <a:extLst>
              <a:ext uri="{FF2B5EF4-FFF2-40B4-BE49-F238E27FC236}">
                <a16:creationId xmlns:a16="http://schemas.microsoft.com/office/drawing/2014/main" id="{56F71591-0B61-BB4E-369C-89B49BF929FC}"/>
              </a:ext>
            </a:extLst>
          </p:cNvPr>
          <p:cNvGrpSpPr/>
          <p:nvPr/>
        </p:nvGrpSpPr>
        <p:grpSpPr>
          <a:xfrm>
            <a:off x="-1745554" y="2190777"/>
            <a:ext cx="1647824" cy="259127"/>
            <a:chOff x="2369955" y="1835564"/>
            <a:chExt cx="1647824" cy="259127"/>
          </a:xfrm>
        </p:grpSpPr>
        <p:sp>
          <p:nvSpPr>
            <p:cNvPr id="48" name="Rectangle: Rounded Corners 47">
              <a:extLst>
                <a:ext uri="{FF2B5EF4-FFF2-40B4-BE49-F238E27FC236}">
                  <a16:creationId xmlns:a16="http://schemas.microsoft.com/office/drawing/2014/main" id="{42F2D2A4-E88C-CA02-E634-8410E89CDD14}"/>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86CBF2A7-A348-E880-7021-E76031DA01F8}"/>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Rounded Corners 49">
              <a:extLst>
                <a:ext uri="{FF2B5EF4-FFF2-40B4-BE49-F238E27FC236}">
                  <a16:creationId xmlns:a16="http://schemas.microsoft.com/office/drawing/2014/main" id="{D4907C01-341A-4D1A-D53D-9A689087CC46}"/>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F300AE64-5532-A35C-55D6-F5057C2AE4A0}"/>
                </a:ext>
              </a:extLst>
            </p:cNvPr>
            <p:cNvPicPr>
              <a:picLocks noChangeAspect="1"/>
            </p:cNvPicPr>
            <p:nvPr userDrawn="1"/>
          </p:nvPicPr>
          <p:blipFill rotWithShape="1">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2411030" y="1884252"/>
              <a:ext cx="161750" cy="161750"/>
            </a:xfrm>
            <a:prstGeom prst="rect">
              <a:avLst/>
            </a:prstGeom>
          </p:spPr>
        </p:pic>
      </p:grpSp>
      <p:grpSp>
        <p:nvGrpSpPr>
          <p:cNvPr id="52" name="Group 51">
            <a:extLst>
              <a:ext uri="{FF2B5EF4-FFF2-40B4-BE49-F238E27FC236}">
                <a16:creationId xmlns:a16="http://schemas.microsoft.com/office/drawing/2014/main" id="{2CDE1539-D8DA-BD56-4FE2-CBD6ECE2F9B5}"/>
              </a:ext>
            </a:extLst>
          </p:cNvPr>
          <p:cNvGrpSpPr/>
          <p:nvPr/>
        </p:nvGrpSpPr>
        <p:grpSpPr>
          <a:xfrm>
            <a:off x="-1745554" y="1515185"/>
            <a:ext cx="866958" cy="259127"/>
            <a:chOff x="2369955" y="1174903"/>
            <a:chExt cx="866958" cy="259127"/>
          </a:xfrm>
        </p:grpSpPr>
        <p:sp>
          <p:nvSpPr>
            <p:cNvPr id="53" name="Rectangle: Rounded Corners 52">
              <a:extLst>
                <a:ext uri="{FF2B5EF4-FFF2-40B4-BE49-F238E27FC236}">
                  <a16:creationId xmlns:a16="http://schemas.microsoft.com/office/drawing/2014/main" id="{0E646DF7-305A-5F86-1258-462CE8540368}"/>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BCBE9159-F841-B231-D0F6-2DBD1566EE98}"/>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5" name="Graphic 54">
              <a:extLst>
                <a:ext uri="{FF2B5EF4-FFF2-40B4-BE49-F238E27FC236}">
                  <a16:creationId xmlns:a16="http://schemas.microsoft.com/office/drawing/2014/main" id="{8E2E451C-EDFD-CB2B-945C-824107E4E225}"/>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411030" y="1223591"/>
              <a:ext cx="161750" cy="161750"/>
            </a:xfrm>
            <a:prstGeom prst="rect">
              <a:avLst/>
            </a:prstGeom>
          </p:spPr>
        </p:pic>
      </p:grpSp>
      <p:grpSp>
        <p:nvGrpSpPr>
          <p:cNvPr id="56" name="Group 55">
            <a:extLst>
              <a:ext uri="{FF2B5EF4-FFF2-40B4-BE49-F238E27FC236}">
                <a16:creationId xmlns:a16="http://schemas.microsoft.com/office/drawing/2014/main" id="{063EE730-FD2E-EB8F-38E7-FFDC52289B09}"/>
              </a:ext>
            </a:extLst>
          </p:cNvPr>
          <p:cNvGrpSpPr/>
          <p:nvPr/>
        </p:nvGrpSpPr>
        <p:grpSpPr>
          <a:xfrm>
            <a:off x="-1745554" y="4555349"/>
            <a:ext cx="1647824" cy="259127"/>
            <a:chOff x="2369955" y="4214916"/>
            <a:chExt cx="1647824" cy="259127"/>
          </a:xfrm>
        </p:grpSpPr>
        <p:sp>
          <p:nvSpPr>
            <p:cNvPr id="57" name="Rectangle: Rounded Corners 56">
              <a:extLst>
                <a:ext uri="{FF2B5EF4-FFF2-40B4-BE49-F238E27FC236}">
                  <a16:creationId xmlns:a16="http://schemas.microsoft.com/office/drawing/2014/main" id="{72AC8531-8365-4EA3-72EB-C6E96666C681}"/>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8" name="TextBox 57">
              <a:extLst>
                <a:ext uri="{FF2B5EF4-FFF2-40B4-BE49-F238E27FC236}">
                  <a16:creationId xmlns:a16="http://schemas.microsoft.com/office/drawing/2014/main" id="{07AD5047-C576-DCEC-9CB7-15907250A381}"/>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9" name="Graphic 58">
              <a:extLst>
                <a:ext uri="{FF2B5EF4-FFF2-40B4-BE49-F238E27FC236}">
                  <a16:creationId xmlns:a16="http://schemas.microsoft.com/office/drawing/2014/main" id="{047035AB-412F-D8CE-13CF-0D2BF8F7A7CF}"/>
                </a:ext>
              </a:extLst>
            </p:cNvPr>
            <p:cNvPicPr>
              <a:picLocks noChangeAspect="1"/>
            </p:cNvPicPr>
            <p:nvPr userDrawn="1"/>
          </p:nvPicPr>
          <p:blipFill rotWithShape="1">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2411030" y="4263604"/>
              <a:ext cx="161750" cy="161750"/>
            </a:xfrm>
            <a:prstGeom prst="rect">
              <a:avLst/>
            </a:prstGeom>
          </p:spPr>
        </p:pic>
        <p:sp>
          <p:nvSpPr>
            <p:cNvPr id="60" name="Rectangle: Rounded Corners 59">
              <a:extLst>
                <a:ext uri="{FF2B5EF4-FFF2-40B4-BE49-F238E27FC236}">
                  <a16:creationId xmlns:a16="http://schemas.microsoft.com/office/drawing/2014/main" id="{37BB4A8A-B11B-632B-2688-84B6E0E15879}"/>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73064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BEC11E7B-1061-F0F9-CA65-D30B6D652F6A}"/>
              </a:ext>
            </a:extLst>
          </p:cNvPr>
          <p:cNvSpPr/>
          <p:nvPr/>
        </p:nvSpPr>
        <p:spPr>
          <a:xfrm>
            <a:off x="4240505" y="1396931"/>
            <a:ext cx="3710989"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Method Scope</a:t>
            </a:r>
          </a:p>
        </p:txBody>
      </p:sp>
      <p:sp>
        <p:nvSpPr>
          <p:cNvPr id="12" name="Rectangle: Rounded Corners 11">
            <a:extLst>
              <a:ext uri="{FF2B5EF4-FFF2-40B4-BE49-F238E27FC236}">
                <a16:creationId xmlns:a16="http://schemas.microsoft.com/office/drawing/2014/main" id="{BD852A60-0CA6-08C0-13D0-8312DFD1AE50}"/>
              </a:ext>
            </a:extLst>
          </p:cNvPr>
          <p:cNvSpPr/>
          <p:nvPr/>
        </p:nvSpPr>
        <p:spPr>
          <a:xfrm>
            <a:off x="2945104" y="2757644"/>
            <a:ext cx="6301790" cy="2703425"/>
          </a:xfrm>
          <a:prstGeom prst="roundRect">
            <a:avLst>
              <a:gd name="adj" fmla="val 16009"/>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Void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myMethod</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Str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localVar</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"Local variable"</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localVar</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is only accessible within this method</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grpSp>
        <p:nvGrpSpPr>
          <p:cNvPr id="7" name="Group 6">
            <a:extLst>
              <a:ext uri="{FF2B5EF4-FFF2-40B4-BE49-F238E27FC236}">
                <a16:creationId xmlns:a16="http://schemas.microsoft.com/office/drawing/2014/main" id="{9B29D9D9-22AE-0768-E621-DEF0B7CA964B}"/>
              </a:ext>
            </a:extLst>
          </p:cNvPr>
          <p:cNvGrpSpPr/>
          <p:nvPr/>
        </p:nvGrpSpPr>
        <p:grpSpPr>
          <a:xfrm>
            <a:off x="-1745554" y="2528573"/>
            <a:ext cx="1647824" cy="259127"/>
            <a:chOff x="2369955" y="2177086"/>
            <a:chExt cx="1647824" cy="259127"/>
          </a:xfrm>
        </p:grpSpPr>
        <p:sp>
          <p:nvSpPr>
            <p:cNvPr id="8" name="Rectangle: Rounded Corners 7">
              <a:extLst>
                <a:ext uri="{FF2B5EF4-FFF2-40B4-BE49-F238E27FC236}">
                  <a16:creationId xmlns:a16="http://schemas.microsoft.com/office/drawing/2014/main" id="{76B44CB9-9C79-D18A-A057-28B0AB821F0E}"/>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 name="TextBox 9">
              <a:hlinkClick r:id="rId4" action="ppaction://hlinksldjump"/>
              <a:extLst>
                <a:ext uri="{FF2B5EF4-FFF2-40B4-BE49-F238E27FC236}">
                  <a16:creationId xmlns:a16="http://schemas.microsoft.com/office/drawing/2014/main" id="{59C1076B-5D9A-22C3-C42D-27EB28565ECA}"/>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70F9464A-884B-5D88-2F13-7F8234A99B39}"/>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Graphic 12">
              <a:extLst>
                <a:ext uri="{FF2B5EF4-FFF2-40B4-BE49-F238E27FC236}">
                  <a16:creationId xmlns:a16="http://schemas.microsoft.com/office/drawing/2014/main" id="{6A3715AB-CEEB-C4FD-825B-BB9F2C4081CD}"/>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4" name="Group 13">
            <a:extLst>
              <a:ext uri="{FF2B5EF4-FFF2-40B4-BE49-F238E27FC236}">
                <a16:creationId xmlns:a16="http://schemas.microsoft.com/office/drawing/2014/main" id="{2882BEAF-FC08-FD5B-94A3-2D181CFC91A7}"/>
              </a:ext>
            </a:extLst>
          </p:cNvPr>
          <p:cNvGrpSpPr/>
          <p:nvPr/>
        </p:nvGrpSpPr>
        <p:grpSpPr>
          <a:xfrm>
            <a:off x="-1745554" y="2866369"/>
            <a:ext cx="1647824" cy="259127"/>
            <a:chOff x="2369955" y="2516398"/>
            <a:chExt cx="1647824" cy="259127"/>
          </a:xfrm>
        </p:grpSpPr>
        <p:sp>
          <p:nvSpPr>
            <p:cNvPr id="15" name="Rectangle: Rounded Corners 14">
              <a:extLst>
                <a:ext uri="{FF2B5EF4-FFF2-40B4-BE49-F238E27FC236}">
                  <a16:creationId xmlns:a16="http://schemas.microsoft.com/office/drawing/2014/main" id="{1FFBE99C-B0F3-1FEA-F0D8-9B25037D7546}"/>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6" name="TextBox 15">
              <a:extLst>
                <a:ext uri="{FF2B5EF4-FFF2-40B4-BE49-F238E27FC236}">
                  <a16:creationId xmlns:a16="http://schemas.microsoft.com/office/drawing/2014/main" id="{88DD304F-0825-FA65-0967-90F32B0DA087}"/>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Rounded Corners 16">
              <a:extLst>
                <a:ext uri="{FF2B5EF4-FFF2-40B4-BE49-F238E27FC236}">
                  <a16:creationId xmlns:a16="http://schemas.microsoft.com/office/drawing/2014/main" id="{8E15075F-FEA5-ED24-0F73-ADAAAEDB13D1}"/>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87148A72-9ECF-51B7-71B4-7ADAE41F88CF}"/>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9" name="Group 18">
            <a:extLst>
              <a:ext uri="{FF2B5EF4-FFF2-40B4-BE49-F238E27FC236}">
                <a16:creationId xmlns:a16="http://schemas.microsoft.com/office/drawing/2014/main" id="{9DBB2E95-7870-89BF-E62D-B6643950CEAA}"/>
              </a:ext>
            </a:extLst>
          </p:cNvPr>
          <p:cNvGrpSpPr/>
          <p:nvPr/>
        </p:nvGrpSpPr>
        <p:grpSpPr>
          <a:xfrm>
            <a:off x="-1745554" y="3204165"/>
            <a:ext cx="1647824" cy="259127"/>
            <a:chOff x="2369955" y="2857079"/>
            <a:chExt cx="1647824" cy="259127"/>
          </a:xfrm>
        </p:grpSpPr>
        <p:sp>
          <p:nvSpPr>
            <p:cNvPr id="20" name="Rectangle: Rounded Corners 19">
              <a:extLst>
                <a:ext uri="{FF2B5EF4-FFF2-40B4-BE49-F238E27FC236}">
                  <a16:creationId xmlns:a16="http://schemas.microsoft.com/office/drawing/2014/main" id="{9A209E75-57F1-AF47-3FDC-C1A3E57E72BB}"/>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1" name="TextBox 20">
              <a:extLst>
                <a:ext uri="{FF2B5EF4-FFF2-40B4-BE49-F238E27FC236}">
                  <a16:creationId xmlns:a16="http://schemas.microsoft.com/office/drawing/2014/main" id="{61E2883D-6F8B-C3F7-2F1A-FF25654D52F0}"/>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Graphic 21">
              <a:extLst>
                <a:ext uri="{FF2B5EF4-FFF2-40B4-BE49-F238E27FC236}">
                  <a16:creationId xmlns:a16="http://schemas.microsoft.com/office/drawing/2014/main" id="{20563974-0A73-D307-C64A-EE4D4A99CE6A}"/>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3" name="Rectangle: Rounded Corners 22">
              <a:extLst>
                <a:ext uri="{FF2B5EF4-FFF2-40B4-BE49-F238E27FC236}">
                  <a16:creationId xmlns:a16="http://schemas.microsoft.com/office/drawing/2014/main" id="{FF2087E9-D4F8-A012-5176-30A0DAA81E25}"/>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a:extLst>
              <a:ext uri="{FF2B5EF4-FFF2-40B4-BE49-F238E27FC236}">
                <a16:creationId xmlns:a16="http://schemas.microsoft.com/office/drawing/2014/main" id="{35617E0C-A22F-CC07-A35B-3BFE8CC45496}"/>
              </a:ext>
            </a:extLst>
          </p:cNvPr>
          <p:cNvGrpSpPr/>
          <p:nvPr/>
        </p:nvGrpSpPr>
        <p:grpSpPr>
          <a:xfrm>
            <a:off x="-1745554" y="3541961"/>
            <a:ext cx="1647824" cy="259127"/>
            <a:chOff x="2369955" y="3195922"/>
            <a:chExt cx="1647824" cy="259127"/>
          </a:xfrm>
        </p:grpSpPr>
        <p:sp>
          <p:nvSpPr>
            <p:cNvPr id="25" name="Rectangle: Rounded Corners 24">
              <a:extLst>
                <a:ext uri="{FF2B5EF4-FFF2-40B4-BE49-F238E27FC236}">
                  <a16:creationId xmlns:a16="http://schemas.microsoft.com/office/drawing/2014/main" id="{6D40EF8E-D285-ED4E-3962-C07A3523A2E0}"/>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74B03232-D8CC-AFF3-F84D-4A18CE2AAB4A}"/>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A1D5F6EE-E1EF-32B7-BFF3-30DF12B42B46}"/>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8" name="Rectangle: Rounded Corners 27">
              <a:extLst>
                <a:ext uri="{FF2B5EF4-FFF2-40B4-BE49-F238E27FC236}">
                  <a16:creationId xmlns:a16="http://schemas.microsoft.com/office/drawing/2014/main" id="{3F5FFF01-AB2A-2381-6CDD-B9C27AED46C8}"/>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DAE67DD7-203B-14C9-3344-50AAFC127C7A}"/>
              </a:ext>
            </a:extLst>
          </p:cNvPr>
          <p:cNvGrpSpPr/>
          <p:nvPr/>
        </p:nvGrpSpPr>
        <p:grpSpPr>
          <a:xfrm>
            <a:off x="51496" y="3879757"/>
            <a:ext cx="1647824" cy="259127"/>
            <a:chOff x="2369955" y="3535183"/>
            <a:chExt cx="1647824" cy="259127"/>
          </a:xfrm>
        </p:grpSpPr>
        <p:sp>
          <p:nvSpPr>
            <p:cNvPr id="30" name="Rectangle: Rounded Corners 29">
              <a:extLst>
                <a:ext uri="{FF2B5EF4-FFF2-40B4-BE49-F238E27FC236}">
                  <a16:creationId xmlns:a16="http://schemas.microsoft.com/office/drawing/2014/main" id="{EEAC02B1-C636-C1A6-ED3A-4A56B5A564F2}"/>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6EDF84CC-B972-0DF2-58B8-0AB312AFCA58}"/>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4213B86F-F4B6-2F1B-6E53-028BE1DA5230}"/>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3" name="Rectangle: Rounded Corners 32">
              <a:extLst>
                <a:ext uri="{FF2B5EF4-FFF2-40B4-BE49-F238E27FC236}">
                  <a16:creationId xmlns:a16="http://schemas.microsoft.com/office/drawing/2014/main" id="{E39715F7-98D0-3702-6D59-D6294AC13ED9}"/>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B689022A-23C0-1068-865A-C24A485B6D28}"/>
              </a:ext>
            </a:extLst>
          </p:cNvPr>
          <p:cNvGrpSpPr/>
          <p:nvPr/>
        </p:nvGrpSpPr>
        <p:grpSpPr>
          <a:xfrm>
            <a:off x="-1745554" y="4217553"/>
            <a:ext cx="1647824" cy="259127"/>
            <a:chOff x="2369955" y="3874489"/>
            <a:chExt cx="1647824" cy="259127"/>
          </a:xfrm>
        </p:grpSpPr>
        <p:sp>
          <p:nvSpPr>
            <p:cNvPr id="35" name="Rectangle: Rounded Corners 34">
              <a:extLst>
                <a:ext uri="{FF2B5EF4-FFF2-40B4-BE49-F238E27FC236}">
                  <a16:creationId xmlns:a16="http://schemas.microsoft.com/office/drawing/2014/main" id="{9C4AEE9F-B9A8-95A3-C54C-1FEE764CADF7}"/>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38E9CF52-8142-AC4E-CF09-6CD215DBAE30}"/>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1EAF30EF-9AE7-2EAC-2EBE-F08C0F205029}"/>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8" name="Rectangle: Rounded Corners 37">
              <a:extLst>
                <a:ext uri="{FF2B5EF4-FFF2-40B4-BE49-F238E27FC236}">
                  <a16:creationId xmlns:a16="http://schemas.microsoft.com/office/drawing/2014/main" id="{0E033790-6627-C418-4BF9-5F08B1A8159C}"/>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FEE74DD3-4458-66CA-6F5C-4597FA8459B0}"/>
              </a:ext>
            </a:extLst>
          </p:cNvPr>
          <p:cNvGrpSpPr/>
          <p:nvPr/>
        </p:nvGrpSpPr>
        <p:grpSpPr>
          <a:xfrm>
            <a:off x="-1745554" y="4555349"/>
            <a:ext cx="1647824" cy="259127"/>
            <a:chOff x="2369955" y="4214916"/>
            <a:chExt cx="1647824" cy="259127"/>
          </a:xfrm>
        </p:grpSpPr>
        <p:sp>
          <p:nvSpPr>
            <p:cNvPr id="40" name="Rectangle: Rounded Corners 39">
              <a:extLst>
                <a:ext uri="{FF2B5EF4-FFF2-40B4-BE49-F238E27FC236}">
                  <a16:creationId xmlns:a16="http://schemas.microsoft.com/office/drawing/2014/main" id="{04A5AB09-13C5-8FD3-A030-3CBE8B9B3E61}"/>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A9270CE9-FA98-3B22-DABB-435FC16B40E1}"/>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5A2744F0-563E-B67E-88DC-34184BA85E77}"/>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3" name="Rectangle: Rounded Corners 42">
              <a:extLst>
                <a:ext uri="{FF2B5EF4-FFF2-40B4-BE49-F238E27FC236}">
                  <a16:creationId xmlns:a16="http://schemas.microsoft.com/office/drawing/2014/main" id="{C6E32436-6F12-1210-4840-D142A0C046FF}"/>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DB09AFF5-F1B4-9C73-FDDD-1937ADDB8927}"/>
              </a:ext>
            </a:extLst>
          </p:cNvPr>
          <p:cNvGrpSpPr/>
          <p:nvPr/>
        </p:nvGrpSpPr>
        <p:grpSpPr>
          <a:xfrm>
            <a:off x="-1745554" y="1852981"/>
            <a:ext cx="1647824" cy="259127"/>
            <a:chOff x="2369955" y="1498262"/>
            <a:chExt cx="1647824" cy="259127"/>
          </a:xfrm>
        </p:grpSpPr>
        <p:sp>
          <p:nvSpPr>
            <p:cNvPr id="45" name="Rectangle: Rounded Corners 44">
              <a:extLst>
                <a:ext uri="{FF2B5EF4-FFF2-40B4-BE49-F238E27FC236}">
                  <a16:creationId xmlns:a16="http://schemas.microsoft.com/office/drawing/2014/main" id="{82F5C433-01D7-501A-E4CF-532AB1D3A9B8}"/>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24C65B72-D466-EE14-AE16-048EB06CFFF6}"/>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7" name="Rectangle: Rounded Corners 46">
              <a:extLst>
                <a:ext uri="{FF2B5EF4-FFF2-40B4-BE49-F238E27FC236}">
                  <a16:creationId xmlns:a16="http://schemas.microsoft.com/office/drawing/2014/main" id="{FA0BE1EC-7A63-0643-24B1-F66954162019}"/>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8" name="Graphic 47">
              <a:extLst>
                <a:ext uri="{FF2B5EF4-FFF2-40B4-BE49-F238E27FC236}">
                  <a16:creationId xmlns:a16="http://schemas.microsoft.com/office/drawing/2014/main" id="{096407E5-7ACB-818E-184C-E3ED837EB6DF}"/>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9" name="Group 48">
            <a:extLst>
              <a:ext uri="{FF2B5EF4-FFF2-40B4-BE49-F238E27FC236}">
                <a16:creationId xmlns:a16="http://schemas.microsoft.com/office/drawing/2014/main" id="{170BC6C4-ABD8-266C-04DA-802F301B3BA7}"/>
              </a:ext>
            </a:extLst>
          </p:cNvPr>
          <p:cNvGrpSpPr/>
          <p:nvPr/>
        </p:nvGrpSpPr>
        <p:grpSpPr>
          <a:xfrm>
            <a:off x="-1745554" y="2190777"/>
            <a:ext cx="1647824" cy="259127"/>
            <a:chOff x="2369955" y="1835564"/>
            <a:chExt cx="1647824" cy="259127"/>
          </a:xfrm>
        </p:grpSpPr>
        <p:sp>
          <p:nvSpPr>
            <p:cNvPr id="50" name="Rectangle: Rounded Corners 49">
              <a:extLst>
                <a:ext uri="{FF2B5EF4-FFF2-40B4-BE49-F238E27FC236}">
                  <a16:creationId xmlns:a16="http://schemas.microsoft.com/office/drawing/2014/main" id="{959678C8-CE05-F6F4-B237-61D7CC4C9842}"/>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E03FCAE4-3E8F-15AB-DEFB-53EEC5FE2366}"/>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Rounded Corners 51">
              <a:extLst>
                <a:ext uri="{FF2B5EF4-FFF2-40B4-BE49-F238E27FC236}">
                  <a16:creationId xmlns:a16="http://schemas.microsoft.com/office/drawing/2014/main" id="{9E07D4A0-515E-87E0-8541-FA161ECFCA6C}"/>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3303EC3D-7892-A9E1-3F28-2B30CE8469C9}"/>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4" name="Group 53">
            <a:extLst>
              <a:ext uri="{FF2B5EF4-FFF2-40B4-BE49-F238E27FC236}">
                <a16:creationId xmlns:a16="http://schemas.microsoft.com/office/drawing/2014/main" id="{8C08F556-F126-3BEA-37DD-D85102E11CA2}"/>
              </a:ext>
            </a:extLst>
          </p:cNvPr>
          <p:cNvGrpSpPr/>
          <p:nvPr/>
        </p:nvGrpSpPr>
        <p:grpSpPr>
          <a:xfrm>
            <a:off x="-1745554" y="1515185"/>
            <a:ext cx="866958" cy="259127"/>
            <a:chOff x="2369955" y="1174903"/>
            <a:chExt cx="866958" cy="259127"/>
          </a:xfrm>
        </p:grpSpPr>
        <p:sp>
          <p:nvSpPr>
            <p:cNvPr id="55" name="Rectangle: Rounded Corners 54">
              <a:extLst>
                <a:ext uri="{FF2B5EF4-FFF2-40B4-BE49-F238E27FC236}">
                  <a16:creationId xmlns:a16="http://schemas.microsoft.com/office/drawing/2014/main" id="{26D070A4-1928-F141-61E5-8189D6C7DDA1}"/>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2A8EE18E-4E01-B3DF-B342-0AEF0EEA37FE}"/>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7" name="Graphic 56">
              <a:extLst>
                <a:ext uri="{FF2B5EF4-FFF2-40B4-BE49-F238E27FC236}">
                  <a16:creationId xmlns:a16="http://schemas.microsoft.com/office/drawing/2014/main" id="{85BA46AF-1759-9971-ED08-932CF1E2E31C}"/>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599086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ppt_x"/>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3" name="Rectangle: Rounded Corners 2">
            <a:extLst>
              <a:ext uri="{FF2B5EF4-FFF2-40B4-BE49-F238E27FC236}">
                <a16:creationId xmlns:a16="http://schemas.microsoft.com/office/drawing/2014/main" id="{9941910A-FAFE-E161-00D8-2F363931E876}"/>
              </a:ext>
            </a:extLst>
          </p:cNvPr>
          <p:cNvSpPr/>
          <p:nvPr/>
        </p:nvSpPr>
        <p:spPr>
          <a:xfrm>
            <a:off x="4420787" y="1509498"/>
            <a:ext cx="3350426"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Class Scope</a:t>
            </a:r>
          </a:p>
        </p:txBody>
      </p:sp>
      <p:sp>
        <p:nvSpPr>
          <p:cNvPr id="12" name="Rectangle: Rounded Corners 11">
            <a:extLst>
              <a:ext uri="{FF2B5EF4-FFF2-40B4-BE49-F238E27FC236}">
                <a16:creationId xmlns:a16="http://schemas.microsoft.com/office/drawing/2014/main" id="{BD852A60-0CA6-08C0-13D0-8312DFD1AE50}"/>
              </a:ext>
            </a:extLst>
          </p:cNvPr>
          <p:cNvSpPr/>
          <p:nvPr/>
        </p:nvSpPr>
        <p:spPr>
          <a:xfrm>
            <a:off x="2945105" y="3122145"/>
            <a:ext cx="6301790" cy="2811930"/>
          </a:xfrm>
          <a:prstGeom prst="roundRect">
            <a:avLst>
              <a:gd name="adj" fmla="val 16009"/>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class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MyClass</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Int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instanceVar</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10  // instance variable accessible in all methods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of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MyClass</a:t>
            </a:r>
            <a:endPar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Void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myMethod</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instanceVar</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is accessible here</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grpSp>
        <p:nvGrpSpPr>
          <p:cNvPr id="7" name="Group 6">
            <a:extLst>
              <a:ext uri="{FF2B5EF4-FFF2-40B4-BE49-F238E27FC236}">
                <a16:creationId xmlns:a16="http://schemas.microsoft.com/office/drawing/2014/main" id="{BF3B7334-AF36-D5B1-DADD-FD8063F8DBBC}"/>
              </a:ext>
            </a:extLst>
          </p:cNvPr>
          <p:cNvGrpSpPr/>
          <p:nvPr/>
        </p:nvGrpSpPr>
        <p:grpSpPr>
          <a:xfrm>
            <a:off x="-1745554" y="2528573"/>
            <a:ext cx="1647824" cy="259127"/>
            <a:chOff x="2369955" y="2177086"/>
            <a:chExt cx="1647824" cy="259127"/>
          </a:xfrm>
        </p:grpSpPr>
        <p:sp>
          <p:nvSpPr>
            <p:cNvPr id="8" name="Rectangle: Rounded Corners 7">
              <a:extLst>
                <a:ext uri="{FF2B5EF4-FFF2-40B4-BE49-F238E27FC236}">
                  <a16:creationId xmlns:a16="http://schemas.microsoft.com/office/drawing/2014/main" id="{45833ED9-1462-6FDD-FF02-DEAE50CF525B}"/>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 name="TextBox 9">
              <a:hlinkClick r:id="rId4" action="ppaction://hlinksldjump"/>
              <a:extLst>
                <a:ext uri="{FF2B5EF4-FFF2-40B4-BE49-F238E27FC236}">
                  <a16:creationId xmlns:a16="http://schemas.microsoft.com/office/drawing/2014/main" id="{406A73CB-9342-0174-71B7-872F57D10519}"/>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46133B77-41DE-2F8F-2C36-62F8F3C50382}"/>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Graphic 12">
              <a:extLst>
                <a:ext uri="{FF2B5EF4-FFF2-40B4-BE49-F238E27FC236}">
                  <a16:creationId xmlns:a16="http://schemas.microsoft.com/office/drawing/2014/main" id="{EED87F20-DB54-9347-6A6C-A05BECE46174}"/>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4" name="Group 13">
            <a:extLst>
              <a:ext uri="{FF2B5EF4-FFF2-40B4-BE49-F238E27FC236}">
                <a16:creationId xmlns:a16="http://schemas.microsoft.com/office/drawing/2014/main" id="{FA26B2E0-A3A6-33B9-E500-A2FE626C3CD3}"/>
              </a:ext>
            </a:extLst>
          </p:cNvPr>
          <p:cNvGrpSpPr/>
          <p:nvPr/>
        </p:nvGrpSpPr>
        <p:grpSpPr>
          <a:xfrm>
            <a:off x="-1745554" y="2866369"/>
            <a:ext cx="1647824" cy="259127"/>
            <a:chOff x="2369955" y="2516398"/>
            <a:chExt cx="1647824" cy="259127"/>
          </a:xfrm>
        </p:grpSpPr>
        <p:sp>
          <p:nvSpPr>
            <p:cNvPr id="15" name="Rectangle: Rounded Corners 14">
              <a:extLst>
                <a:ext uri="{FF2B5EF4-FFF2-40B4-BE49-F238E27FC236}">
                  <a16:creationId xmlns:a16="http://schemas.microsoft.com/office/drawing/2014/main" id="{A008E6C4-1F28-7732-F2D1-944A116EDFEF}"/>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6" name="TextBox 15">
              <a:extLst>
                <a:ext uri="{FF2B5EF4-FFF2-40B4-BE49-F238E27FC236}">
                  <a16:creationId xmlns:a16="http://schemas.microsoft.com/office/drawing/2014/main" id="{7E5C6904-98FA-1F0A-6D54-841331F6A49F}"/>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Rounded Corners 16">
              <a:extLst>
                <a:ext uri="{FF2B5EF4-FFF2-40B4-BE49-F238E27FC236}">
                  <a16:creationId xmlns:a16="http://schemas.microsoft.com/office/drawing/2014/main" id="{55452E9A-648C-3198-F73A-C9627AA59D66}"/>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3A03F37E-8C3B-CD17-7CF8-ACF7CAB69E2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9" name="Group 18">
            <a:extLst>
              <a:ext uri="{FF2B5EF4-FFF2-40B4-BE49-F238E27FC236}">
                <a16:creationId xmlns:a16="http://schemas.microsoft.com/office/drawing/2014/main" id="{399C7478-81E4-6B10-533D-B30647C055C0}"/>
              </a:ext>
            </a:extLst>
          </p:cNvPr>
          <p:cNvGrpSpPr/>
          <p:nvPr/>
        </p:nvGrpSpPr>
        <p:grpSpPr>
          <a:xfrm>
            <a:off x="-1745554" y="3204165"/>
            <a:ext cx="1647824" cy="259127"/>
            <a:chOff x="2369955" y="2857079"/>
            <a:chExt cx="1647824" cy="259127"/>
          </a:xfrm>
        </p:grpSpPr>
        <p:sp>
          <p:nvSpPr>
            <p:cNvPr id="20" name="Rectangle: Rounded Corners 19">
              <a:extLst>
                <a:ext uri="{FF2B5EF4-FFF2-40B4-BE49-F238E27FC236}">
                  <a16:creationId xmlns:a16="http://schemas.microsoft.com/office/drawing/2014/main" id="{59C8330E-FE1B-5809-AB10-BE164B098655}"/>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1" name="TextBox 20">
              <a:extLst>
                <a:ext uri="{FF2B5EF4-FFF2-40B4-BE49-F238E27FC236}">
                  <a16:creationId xmlns:a16="http://schemas.microsoft.com/office/drawing/2014/main" id="{3D20DB27-E584-CDA9-D072-DF4DE5EF6082}"/>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Graphic 21">
              <a:extLst>
                <a:ext uri="{FF2B5EF4-FFF2-40B4-BE49-F238E27FC236}">
                  <a16:creationId xmlns:a16="http://schemas.microsoft.com/office/drawing/2014/main" id="{D03C076C-2A0E-156E-9EE7-998C1CDF4953}"/>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3" name="Rectangle: Rounded Corners 22">
              <a:extLst>
                <a:ext uri="{FF2B5EF4-FFF2-40B4-BE49-F238E27FC236}">
                  <a16:creationId xmlns:a16="http://schemas.microsoft.com/office/drawing/2014/main" id="{604A2C21-7210-2C39-532F-B9E3E71F3F53}"/>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a:extLst>
              <a:ext uri="{FF2B5EF4-FFF2-40B4-BE49-F238E27FC236}">
                <a16:creationId xmlns:a16="http://schemas.microsoft.com/office/drawing/2014/main" id="{3A45D4AF-6F92-42C6-F055-557FD217CA08}"/>
              </a:ext>
            </a:extLst>
          </p:cNvPr>
          <p:cNvGrpSpPr/>
          <p:nvPr/>
        </p:nvGrpSpPr>
        <p:grpSpPr>
          <a:xfrm>
            <a:off x="-1745554" y="3541961"/>
            <a:ext cx="1647824" cy="259127"/>
            <a:chOff x="2369955" y="3195922"/>
            <a:chExt cx="1647824" cy="259127"/>
          </a:xfrm>
        </p:grpSpPr>
        <p:sp>
          <p:nvSpPr>
            <p:cNvPr id="25" name="Rectangle: Rounded Corners 24">
              <a:extLst>
                <a:ext uri="{FF2B5EF4-FFF2-40B4-BE49-F238E27FC236}">
                  <a16:creationId xmlns:a16="http://schemas.microsoft.com/office/drawing/2014/main" id="{CA961CF7-2FC6-BCE4-EB36-5D2EE83D0B1C}"/>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21C1C30D-FA50-52B1-0F3C-0A1F8E96FA67}"/>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90185106-9B0C-4B62-D396-8BDB95117D8E}"/>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8" name="Rectangle: Rounded Corners 27">
              <a:extLst>
                <a:ext uri="{FF2B5EF4-FFF2-40B4-BE49-F238E27FC236}">
                  <a16:creationId xmlns:a16="http://schemas.microsoft.com/office/drawing/2014/main" id="{D298F9B3-0E1A-27D4-0EA8-ADB2BD7C3079}"/>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A9BB8AC3-4186-5CDA-1336-6A67692393E8}"/>
              </a:ext>
            </a:extLst>
          </p:cNvPr>
          <p:cNvGrpSpPr/>
          <p:nvPr/>
        </p:nvGrpSpPr>
        <p:grpSpPr>
          <a:xfrm>
            <a:off x="51496" y="3879757"/>
            <a:ext cx="1647824" cy="259127"/>
            <a:chOff x="2369955" y="3535183"/>
            <a:chExt cx="1647824" cy="259127"/>
          </a:xfrm>
        </p:grpSpPr>
        <p:sp>
          <p:nvSpPr>
            <p:cNvPr id="30" name="Rectangle: Rounded Corners 29">
              <a:extLst>
                <a:ext uri="{FF2B5EF4-FFF2-40B4-BE49-F238E27FC236}">
                  <a16:creationId xmlns:a16="http://schemas.microsoft.com/office/drawing/2014/main" id="{46191269-467C-8069-143C-AFF894705723}"/>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BADE7FAD-9D14-C028-F041-565FC34419BE}"/>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E867B484-80AC-0C29-3479-110606427803}"/>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3" name="Rectangle: Rounded Corners 32">
              <a:extLst>
                <a:ext uri="{FF2B5EF4-FFF2-40B4-BE49-F238E27FC236}">
                  <a16:creationId xmlns:a16="http://schemas.microsoft.com/office/drawing/2014/main" id="{4816AC12-60DC-1726-4B78-E0D733EBD1D4}"/>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4DABE27B-E008-41B6-1CD1-51A149E2B65F}"/>
              </a:ext>
            </a:extLst>
          </p:cNvPr>
          <p:cNvGrpSpPr/>
          <p:nvPr/>
        </p:nvGrpSpPr>
        <p:grpSpPr>
          <a:xfrm>
            <a:off x="-1745554" y="4217553"/>
            <a:ext cx="1647824" cy="259127"/>
            <a:chOff x="2369955" y="3874489"/>
            <a:chExt cx="1647824" cy="259127"/>
          </a:xfrm>
        </p:grpSpPr>
        <p:sp>
          <p:nvSpPr>
            <p:cNvPr id="35" name="Rectangle: Rounded Corners 34">
              <a:extLst>
                <a:ext uri="{FF2B5EF4-FFF2-40B4-BE49-F238E27FC236}">
                  <a16:creationId xmlns:a16="http://schemas.microsoft.com/office/drawing/2014/main" id="{1F44C7E2-0EB9-4283-05D3-312E700223EF}"/>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53238A46-B42E-5DB0-B58E-5D32422A47D1}"/>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89989A5A-4745-4749-F245-E7140C6F4D15}"/>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8" name="Rectangle: Rounded Corners 37">
              <a:extLst>
                <a:ext uri="{FF2B5EF4-FFF2-40B4-BE49-F238E27FC236}">
                  <a16:creationId xmlns:a16="http://schemas.microsoft.com/office/drawing/2014/main" id="{F70B9BF2-72FE-3356-30AF-4EED02F02CE7}"/>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CEE104D9-0526-FD2B-CBFD-525BB42505B3}"/>
              </a:ext>
            </a:extLst>
          </p:cNvPr>
          <p:cNvGrpSpPr/>
          <p:nvPr/>
        </p:nvGrpSpPr>
        <p:grpSpPr>
          <a:xfrm>
            <a:off x="-1745554" y="4555349"/>
            <a:ext cx="1647824" cy="259127"/>
            <a:chOff x="2369955" y="4214916"/>
            <a:chExt cx="1647824" cy="259127"/>
          </a:xfrm>
        </p:grpSpPr>
        <p:sp>
          <p:nvSpPr>
            <p:cNvPr id="40" name="Rectangle: Rounded Corners 39">
              <a:extLst>
                <a:ext uri="{FF2B5EF4-FFF2-40B4-BE49-F238E27FC236}">
                  <a16:creationId xmlns:a16="http://schemas.microsoft.com/office/drawing/2014/main" id="{C175915F-1FA2-36A8-FA84-2EA15795580A}"/>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79015AE8-48FF-ECBF-1D2E-1E3A0E6F3B71}"/>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2E40C21B-D8FB-3514-B202-41E207CBE976}"/>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3" name="Rectangle: Rounded Corners 42">
              <a:extLst>
                <a:ext uri="{FF2B5EF4-FFF2-40B4-BE49-F238E27FC236}">
                  <a16:creationId xmlns:a16="http://schemas.microsoft.com/office/drawing/2014/main" id="{D0DDC4F6-03AF-77E3-82C4-F9EF81350274}"/>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B23520B3-BC1E-6911-143B-C075A69D3A01}"/>
              </a:ext>
            </a:extLst>
          </p:cNvPr>
          <p:cNvGrpSpPr/>
          <p:nvPr/>
        </p:nvGrpSpPr>
        <p:grpSpPr>
          <a:xfrm>
            <a:off x="-1745554" y="1852981"/>
            <a:ext cx="1647824" cy="259127"/>
            <a:chOff x="2369955" y="1498262"/>
            <a:chExt cx="1647824" cy="259127"/>
          </a:xfrm>
        </p:grpSpPr>
        <p:sp>
          <p:nvSpPr>
            <p:cNvPr id="45" name="Rectangle: Rounded Corners 44">
              <a:extLst>
                <a:ext uri="{FF2B5EF4-FFF2-40B4-BE49-F238E27FC236}">
                  <a16:creationId xmlns:a16="http://schemas.microsoft.com/office/drawing/2014/main" id="{DA375CD8-2315-2DFE-C7FC-6EDC96362C25}"/>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B2A64822-DAEF-F1FF-433A-07995FD5547D}"/>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7" name="Rectangle: Rounded Corners 46">
              <a:extLst>
                <a:ext uri="{FF2B5EF4-FFF2-40B4-BE49-F238E27FC236}">
                  <a16:creationId xmlns:a16="http://schemas.microsoft.com/office/drawing/2014/main" id="{38FA6CC9-F871-5018-7165-44F93435211A}"/>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8" name="Graphic 47">
              <a:extLst>
                <a:ext uri="{FF2B5EF4-FFF2-40B4-BE49-F238E27FC236}">
                  <a16:creationId xmlns:a16="http://schemas.microsoft.com/office/drawing/2014/main" id="{165D0005-5E12-BB62-BCAE-E2233E3B79B9}"/>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9" name="Group 48">
            <a:extLst>
              <a:ext uri="{FF2B5EF4-FFF2-40B4-BE49-F238E27FC236}">
                <a16:creationId xmlns:a16="http://schemas.microsoft.com/office/drawing/2014/main" id="{BB4FCF89-A13A-79EC-E02C-D68BC12FED0A}"/>
              </a:ext>
            </a:extLst>
          </p:cNvPr>
          <p:cNvGrpSpPr/>
          <p:nvPr/>
        </p:nvGrpSpPr>
        <p:grpSpPr>
          <a:xfrm>
            <a:off x="-1745554" y="2190777"/>
            <a:ext cx="1647824" cy="259127"/>
            <a:chOff x="2369955" y="1835564"/>
            <a:chExt cx="1647824" cy="259127"/>
          </a:xfrm>
        </p:grpSpPr>
        <p:sp>
          <p:nvSpPr>
            <p:cNvPr id="50" name="Rectangle: Rounded Corners 49">
              <a:extLst>
                <a:ext uri="{FF2B5EF4-FFF2-40B4-BE49-F238E27FC236}">
                  <a16:creationId xmlns:a16="http://schemas.microsoft.com/office/drawing/2014/main" id="{33497A05-13FF-A4F6-4439-10B60D4A2827}"/>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FC38C340-6578-581D-4205-3C1CC4AD2058}"/>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Rounded Corners 51">
              <a:extLst>
                <a:ext uri="{FF2B5EF4-FFF2-40B4-BE49-F238E27FC236}">
                  <a16:creationId xmlns:a16="http://schemas.microsoft.com/office/drawing/2014/main" id="{16FBDDEB-57C0-4191-056A-E3D14B366422}"/>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98C744A2-378E-613E-27B9-2831F459932C}"/>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4" name="Group 53">
            <a:extLst>
              <a:ext uri="{FF2B5EF4-FFF2-40B4-BE49-F238E27FC236}">
                <a16:creationId xmlns:a16="http://schemas.microsoft.com/office/drawing/2014/main" id="{2EE47DCD-804B-C319-647C-539663D5218D}"/>
              </a:ext>
            </a:extLst>
          </p:cNvPr>
          <p:cNvGrpSpPr/>
          <p:nvPr/>
        </p:nvGrpSpPr>
        <p:grpSpPr>
          <a:xfrm>
            <a:off x="-1745554" y="1515185"/>
            <a:ext cx="866958" cy="259127"/>
            <a:chOff x="2369955" y="1174903"/>
            <a:chExt cx="866958" cy="259127"/>
          </a:xfrm>
        </p:grpSpPr>
        <p:sp>
          <p:nvSpPr>
            <p:cNvPr id="55" name="Rectangle: Rounded Corners 54">
              <a:extLst>
                <a:ext uri="{FF2B5EF4-FFF2-40B4-BE49-F238E27FC236}">
                  <a16:creationId xmlns:a16="http://schemas.microsoft.com/office/drawing/2014/main" id="{DE15AE98-E8C4-8AC2-2197-70CF9740C0ED}"/>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2D607127-7111-1C64-A539-841CA250BDE6}"/>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7" name="Graphic 56">
              <a:extLst>
                <a:ext uri="{FF2B5EF4-FFF2-40B4-BE49-F238E27FC236}">
                  <a16:creationId xmlns:a16="http://schemas.microsoft.com/office/drawing/2014/main" id="{5B2DC47E-4849-BF15-523B-479A5622F2C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35201530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20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ppt_x"/>
                                          </p:val>
                                        </p:tav>
                                        <p:tav tm="100000">
                                          <p:val>
                                            <p:strVal val="#ppt_x"/>
                                          </p:val>
                                        </p:tav>
                                      </p:tavLst>
                                    </p:anim>
                                    <p:anim calcmode="lin" valueType="num">
                                      <p:cBhvr additive="base">
                                        <p:cTn id="10" dur="10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3078567224"/>
                  </p:ext>
                </p:extLst>
              </p:nvPr>
            </p:nvGraphicFramePr>
            <p:xfrm>
              <a:off x="2084329" y="5607672"/>
              <a:ext cx="886516" cy="1431606"/>
            </p:xfrm>
            <a:graphic>
              <a:graphicData uri="http://schemas.microsoft.com/office/drawing/2017/model3d">
                <am3d:model3d r:embed="rId2">
                  <am3d:spPr>
                    <a:xfrm>
                      <a:off x="0" y="0"/>
                      <a:ext cx="886516" cy="1431606"/>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x="8593108" ay="-375910" az="-10520156"/>
                    <am3d:postTrans dx="0" dy="0" dz="0"/>
                  </am3d:trans>
                  <am3d:raster rName="Office3DRenderer" rVer="16.0.8326">
                    <am3d:blip r:embed="rId3"/>
                  </am3d:raster>
                  <am3d:objViewport viewportSz="16428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2084329" y="5607672"/>
                <a:ext cx="886516" cy="1431606"/>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cxnSp>
        <p:nvCxnSpPr>
          <p:cNvPr id="2" name="Straight Connector 1">
            <a:extLst>
              <a:ext uri="{FF2B5EF4-FFF2-40B4-BE49-F238E27FC236}">
                <a16:creationId xmlns:a16="http://schemas.microsoft.com/office/drawing/2014/main" id="{CACD794B-58CE-F905-A740-3AE6D2CAF7C1}"/>
              </a:ext>
            </a:extLst>
          </p:cNvPr>
          <p:cNvCxnSpPr>
            <a:cxnSpLocks/>
            <a:stCxn id="3" idx="6"/>
            <a:endCxn id="12" idx="2"/>
          </p:cNvCxnSpPr>
          <p:nvPr/>
        </p:nvCxnSpPr>
        <p:spPr>
          <a:xfrm>
            <a:off x="4333322" y="3900810"/>
            <a:ext cx="4385372" cy="0"/>
          </a:xfrm>
          <a:prstGeom prst="line">
            <a:avLst/>
          </a:prstGeom>
          <a:ln>
            <a:gradFill>
              <a:gsLst>
                <a:gs pos="0">
                  <a:srgbClr val="00F8FE"/>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02E36D0B-5AD2-A15A-980A-2A52B8218FEF}"/>
              </a:ext>
            </a:extLst>
          </p:cNvPr>
          <p:cNvSpPr>
            <a:spLocks noChangeAspect="1"/>
          </p:cNvSpPr>
          <p:nvPr/>
        </p:nvSpPr>
        <p:spPr>
          <a:xfrm>
            <a:off x="4225322" y="3846810"/>
            <a:ext cx="108000" cy="108000"/>
          </a:xfrm>
          <a:prstGeom prst="ellipse">
            <a:avLst/>
          </a:prstGeom>
          <a:gradFill flip="none" rotWithShape="1">
            <a:gsLst>
              <a:gs pos="0">
                <a:srgbClr val="00FFFE"/>
              </a:gs>
              <a:gs pos="100000">
                <a:srgbClr val="0055FE"/>
              </a:gs>
            </a:gsLst>
            <a:lin ang="5400000" scaled="1"/>
            <a:tileRect/>
          </a:gradFill>
          <a:ln w="25400" cap="flat" cmpd="sng" algn="ctr">
            <a:noFill/>
            <a:prstDash val="solid"/>
            <a:round/>
            <a:headEnd type="none" w="med" len="med"/>
            <a:tailEnd type="none" w="med" len="med"/>
          </a:ln>
          <a:effectLst>
            <a:outerShdw blurRad="584200" dist="330200" dir="10800000" algn="tr" rotWithShape="0">
              <a:schemeClr val="accent1">
                <a:alpha val="34000"/>
              </a:schemeClr>
            </a:outerShdw>
          </a:effectLst>
        </p:spPr>
        <p:txBody>
          <a:bodyPr wrap="none" lIns="0" tIns="0" rIns="0" bIns="0" rtlCol="0" anchor="ctr">
            <a:noAutofit/>
          </a:bodyPr>
          <a:lstStyle/>
          <a:p>
            <a:pPr algn="ctr"/>
            <a:endParaRPr lang="en-GB" sz="1400" b="1">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5" name="Oval 4">
            <a:extLst>
              <a:ext uri="{FF2B5EF4-FFF2-40B4-BE49-F238E27FC236}">
                <a16:creationId xmlns:a16="http://schemas.microsoft.com/office/drawing/2014/main" id="{AAD534DC-7A3A-4209-FF25-8498F9500D47}"/>
              </a:ext>
            </a:extLst>
          </p:cNvPr>
          <p:cNvSpPr>
            <a:spLocks noChangeAspect="1"/>
          </p:cNvSpPr>
          <p:nvPr/>
        </p:nvSpPr>
        <p:spPr>
          <a:xfrm>
            <a:off x="5348665" y="3846810"/>
            <a:ext cx="108000" cy="108000"/>
          </a:xfrm>
          <a:prstGeom prst="ellipse">
            <a:avLst/>
          </a:prstGeom>
          <a:gradFill flip="none" rotWithShape="1">
            <a:gsLst>
              <a:gs pos="0">
                <a:srgbClr val="00FFFE"/>
              </a:gs>
              <a:gs pos="100000">
                <a:srgbClr val="0055FE"/>
              </a:gs>
            </a:gsLst>
            <a:lin ang="5400000" scaled="1"/>
            <a:tileRect/>
          </a:gradFill>
          <a:ln w="25400" cap="flat" cmpd="sng" algn="ctr">
            <a:noFill/>
            <a:prstDash val="solid"/>
            <a:round/>
            <a:headEnd type="none" w="med" len="med"/>
            <a:tailEnd type="none" w="med" len="med"/>
          </a:ln>
          <a:effectLst>
            <a:outerShdw blurRad="584200" dist="330200" dir="10800000" algn="tr" rotWithShape="0">
              <a:schemeClr val="accent1">
                <a:alpha val="34000"/>
              </a:schemeClr>
            </a:outerShdw>
          </a:effectLst>
        </p:spPr>
        <p:txBody>
          <a:bodyPr wrap="none" lIns="0" tIns="0" rIns="0" bIns="0" rtlCol="0" anchor="ctr">
            <a:noAutofit/>
          </a:bodyPr>
          <a:lstStyle/>
          <a:p>
            <a:pPr algn="ctr"/>
            <a:endParaRPr lang="en-GB" sz="1400" b="1">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7" name="Oval 6">
            <a:extLst>
              <a:ext uri="{FF2B5EF4-FFF2-40B4-BE49-F238E27FC236}">
                <a16:creationId xmlns:a16="http://schemas.microsoft.com/office/drawing/2014/main" id="{252082CD-568E-B9F8-D407-BDEDC4316F77}"/>
              </a:ext>
            </a:extLst>
          </p:cNvPr>
          <p:cNvSpPr>
            <a:spLocks noChangeAspect="1"/>
          </p:cNvSpPr>
          <p:nvPr/>
        </p:nvSpPr>
        <p:spPr>
          <a:xfrm>
            <a:off x="6472008" y="3846810"/>
            <a:ext cx="108000" cy="108000"/>
          </a:xfrm>
          <a:prstGeom prst="ellipse">
            <a:avLst/>
          </a:prstGeom>
          <a:gradFill flip="none" rotWithShape="1">
            <a:gsLst>
              <a:gs pos="0">
                <a:srgbClr val="00FFFE"/>
              </a:gs>
              <a:gs pos="100000">
                <a:srgbClr val="0055FE"/>
              </a:gs>
            </a:gsLst>
            <a:lin ang="5400000" scaled="1"/>
            <a:tileRect/>
          </a:gradFill>
          <a:ln w="25400" cap="flat" cmpd="sng" algn="ctr">
            <a:noFill/>
            <a:prstDash val="solid"/>
            <a:round/>
            <a:headEnd type="none" w="med" len="med"/>
            <a:tailEnd type="none" w="med" len="med"/>
          </a:ln>
          <a:effectLst>
            <a:outerShdw blurRad="584200" dist="330200" dir="10800000" algn="tr" rotWithShape="0">
              <a:schemeClr val="accent1">
                <a:alpha val="34000"/>
              </a:schemeClr>
            </a:outerShdw>
          </a:effectLst>
        </p:spPr>
        <p:txBody>
          <a:bodyPr wrap="none" lIns="0" tIns="0" rIns="0" bIns="0" rtlCol="0" anchor="ctr">
            <a:noAutofit/>
          </a:bodyPr>
          <a:lstStyle/>
          <a:p>
            <a:pPr algn="ctr"/>
            <a:endParaRPr lang="en-GB" sz="1400" b="1">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11" name="Oval 10">
            <a:extLst>
              <a:ext uri="{FF2B5EF4-FFF2-40B4-BE49-F238E27FC236}">
                <a16:creationId xmlns:a16="http://schemas.microsoft.com/office/drawing/2014/main" id="{9748BE97-8C6C-B07E-6FD4-FFCE42B0A2D6}"/>
              </a:ext>
            </a:extLst>
          </p:cNvPr>
          <p:cNvSpPr>
            <a:spLocks noChangeAspect="1"/>
          </p:cNvSpPr>
          <p:nvPr/>
        </p:nvSpPr>
        <p:spPr>
          <a:xfrm>
            <a:off x="7595351" y="3846810"/>
            <a:ext cx="108000" cy="108000"/>
          </a:xfrm>
          <a:prstGeom prst="ellipse">
            <a:avLst/>
          </a:prstGeom>
          <a:gradFill flip="none" rotWithShape="1">
            <a:gsLst>
              <a:gs pos="0">
                <a:srgbClr val="00FFFE"/>
              </a:gs>
              <a:gs pos="100000">
                <a:srgbClr val="0055FE"/>
              </a:gs>
            </a:gsLst>
            <a:lin ang="5400000" scaled="1"/>
            <a:tileRect/>
          </a:gradFill>
          <a:ln w="25400" cap="flat" cmpd="sng" algn="ctr">
            <a:noFill/>
            <a:prstDash val="solid"/>
            <a:round/>
            <a:headEnd type="none" w="med" len="med"/>
            <a:tailEnd type="none" w="med" len="med"/>
          </a:ln>
          <a:effectLst>
            <a:outerShdw blurRad="584200" dist="330200" dir="10800000" algn="tr" rotWithShape="0">
              <a:schemeClr val="accent1">
                <a:alpha val="34000"/>
              </a:schemeClr>
            </a:outerShdw>
          </a:effectLst>
        </p:spPr>
        <p:txBody>
          <a:bodyPr wrap="none" lIns="0" tIns="0" rIns="0" bIns="0" rtlCol="0" anchor="ctr">
            <a:noAutofit/>
          </a:bodyPr>
          <a:lstStyle/>
          <a:p>
            <a:pPr algn="ctr"/>
            <a:endParaRPr lang="en-GB" sz="1400" b="1">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12" name="Oval 11">
            <a:extLst>
              <a:ext uri="{FF2B5EF4-FFF2-40B4-BE49-F238E27FC236}">
                <a16:creationId xmlns:a16="http://schemas.microsoft.com/office/drawing/2014/main" id="{32508DA3-585D-75D4-DAC4-6D3B7F661692}"/>
              </a:ext>
            </a:extLst>
          </p:cNvPr>
          <p:cNvSpPr>
            <a:spLocks noChangeAspect="1"/>
          </p:cNvSpPr>
          <p:nvPr/>
        </p:nvSpPr>
        <p:spPr>
          <a:xfrm>
            <a:off x="8718694" y="3846810"/>
            <a:ext cx="108000" cy="108000"/>
          </a:xfrm>
          <a:prstGeom prst="ellipse">
            <a:avLst/>
          </a:prstGeom>
          <a:gradFill flip="none" rotWithShape="1">
            <a:gsLst>
              <a:gs pos="0">
                <a:srgbClr val="00FFFE"/>
              </a:gs>
              <a:gs pos="100000">
                <a:srgbClr val="0055FE"/>
              </a:gs>
            </a:gsLst>
            <a:lin ang="5400000" scaled="1"/>
            <a:tileRect/>
          </a:gradFill>
          <a:ln w="25400" cap="flat" cmpd="sng" algn="ctr">
            <a:noFill/>
            <a:prstDash val="solid"/>
            <a:round/>
            <a:headEnd type="none" w="med" len="med"/>
            <a:tailEnd type="none" w="med" len="med"/>
          </a:ln>
          <a:effectLst>
            <a:outerShdw blurRad="584200" dist="330200" dir="10800000" algn="tr" rotWithShape="0">
              <a:schemeClr val="accent1">
                <a:alpha val="34000"/>
              </a:schemeClr>
            </a:outerShdw>
          </a:effectLst>
        </p:spPr>
        <p:txBody>
          <a:bodyPr wrap="none" lIns="0" tIns="0" rIns="0" bIns="0" rtlCol="0" anchor="ctr">
            <a:noAutofit/>
          </a:bodyPr>
          <a:lstStyle/>
          <a:p>
            <a:pPr algn="ctr"/>
            <a:endParaRPr lang="en-GB" sz="1400" b="1">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grpSp>
        <p:nvGrpSpPr>
          <p:cNvPr id="14" name="Group 13">
            <a:extLst>
              <a:ext uri="{FF2B5EF4-FFF2-40B4-BE49-F238E27FC236}">
                <a16:creationId xmlns:a16="http://schemas.microsoft.com/office/drawing/2014/main" id="{5BF9BDA5-7FE9-9400-363B-19CECF24B46C}"/>
              </a:ext>
            </a:extLst>
          </p:cNvPr>
          <p:cNvGrpSpPr/>
          <p:nvPr/>
        </p:nvGrpSpPr>
        <p:grpSpPr>
          <a:xfrm>
            <a:off x="3546242" y="2456151"/>
            <a:ext cx="1466158" cy="1390659"/>
            <a:chOff x="2890462" y="2456151"/>
            <a:chExt cx="1466158" cy="1390659"/>
          </a:xfrm>
        </p:grpSpPr>
        <p:grpSp>
          <p:nvGrpSpPr>
            <p:cNvPr id="15" name="Group 14">
              <a:extLst>
                <a:ext uri="{FF2B5EF4-FFF2-40B4-BE49-F238E27FC236}">
                  <a16:creationId xmlns:a16="http://schemas.microsoft.com/office/drawing/2014/main" id="{F05C184F-1F68-8057-EA7D-DCA20692A5B1}"/>
                </a:ext>
              </a:extLst>
            </p:cNvPr>
            <p:cNvGrpSpPr/>
            <p:nvPr/>
          </p:nvGrpSpPr>
          <p:grpSpPr>
            <a:xfrm>
              <a:off x="2890462" y="2456151"/>
              <a:ext cx="1466158" cy="700546"/>
              <a:chOff x="2890462" y="2456151"/>
              <a:chExt cx="1466158" cy="700546"/>
            </a:xfrm>
          </p:grpSpPr>
          <p:sp>
            <p:nvSpPr>
              <p:cNvPr id="17" name="Rectangle: Rounded Corners 16">
                <a:extLst>
                  <a:ext uri="{FF2B5EF4-FFF2-40B4-BE49-F238E27FC236}">
                    <a16:creationId xmlns:a16="http://schemas.microsoft.com/office/drawing/2014/main" id="{A280CEF2-D0C4-FEC1-3617-D881DB02DD04}"/>
                  </a:ext>
                </a:extLst>
              </p:cNvPr>
              <p:cNvSpPr/>
              <p:nvPr/>
            </p:nvSpPr>
            <p:spPr>
              <a:xfrm>
                <a:off x="2890464" y="2456151"/>
                <a:ext cx="1466156"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a:outerShdw blurRad="584200" dist="330200" algn="tr" rotWithShape="0">
                  <a:srgbClr val="00B0F0">
                    <a:alpha val="60000"/>
                  </a:srgbClr>
                </a:outerShdw>
              </a:effectLst>
            </p:spPr>
            <p:txBody>
              <a:bodyPr wrap="none" lIns="0" tIns="0" rIns="0" bIns="0" rtlCol="0" anchor="ctr">
                <a:noAutofit/>
              </a:bodyPr>
              <a:lstStyle/>
              <a:p>
                <a:pPr algn="ctr"/>
                <a:endParaRPr lang="en-GB" sz="1400" b="1" dirty="0">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18" name="Rectangle: Rounded Corners 17">
                <a:extLst>
                  <a:ext uri="{FF2B5EF4-FFF2-40B4-BE49-F238E27FC236}">
                    <a16:creationId xmlns:a16="http://schemas.microsoft.com/office/drawing/2014/main" id="{200D1631-4B3C-5A7C-8785-83CEAC527FD4}"/>
                  </a:ext>
                </a:extLst>
              </p:cNvPr>
              <p:cNvSpPr/>
              <p:nvPr/>
            </p:nvSpPr>
            <p:spPr>
              <a:xfrm>
                <a:off x="2890462" y="2456151"/>
                <a:ext cx="1466157"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a:outerShdw blurRad="584200" dist="330200" dir="10800000" algn="tr" rotWithShape="0">
                  <a:schemeClr val="accent1">
                    <a:alpha val="34000"/>
                  </a:schemeClr>
                </a:outerShdw>
              </a:effectLst>
            </p:spPr>
            <p:txBody>
              <a:bodyPr wrap="none" lIns="0" tIns="0" rIns="0" bIns="0" rtlCol="0" anchor="ctr">
                <a:noAutofit/>
              </a:bodyPr>
              <a:lstStyle/>
              <a:p>
                <a:pPr algn="ctr"/>
                <a:r>
                  <a:rPr lang="en-US" sz="1200" b="1" dirty="0"/>
                  <a:t>Web development</a:t>
                </a:r>
              </a:p>
            </p:txBody>
          </p:sp>
        </p:grpSp>
        <p:cxnSp>
          <p:nvCxnSpPr>
            <p:cNvPr id="16" name="Straight Connector 15">
              <a:extLst>
                <a:ext uri="{FF2B5EF4-FFF2-40B4-BE49-F238E27FC236}">
                  <a16:creationId xmlns:a16="http://schemas.microsoft.com/office/drawing/2014/main" id="{CAE2314B-2A65-8B33-DF11-83176733A5BC}"/>
                </a:ext>
              </a:extLst>
            </p:cNvPr>
            <p:cNvCxnSpPr>
              <a:cxnSpLocks/>
              <a:stCxn id="3" idx="0"/>
              <a:endCxn id="18" idx="2"/>
            </p:cNvCxnSpPr>
            <p:nvPr/>
          </p:nvCxnSpPr>
          <p:spPr>
            <a:xfrm flipH="1" flipV="1">
              <a:off x="3623541" y="3156697"/>
              <a:ext cx="1" cy="690113"/>
            </a:xfrm>
            <a:prstGeom prst="line">
              <a:avLst/>
            </a:prstGeom>
            <a:ln>
              <a:gradFill>
                <a:gsLst>
                  <a:gs pos="0">
                    <a:srgbClr val="00F8FE"/>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3675E37-2ED2-1D25-DA15-B71CC687197A}"/>
              </a:ext>
            </a:extLst>
          </p:cNvPr>
          <p:cNvGrpSpPr/>
          <p:nvPr/>
        </p:nvGrpSpPr>
        <p:grpSpPr>
          <a:xfrm>
            <a:off x="4669586" y="3954810"/>
            <a:ext cx="1466157" cy="1390658"/>
            <a:chOff x="4013806" y="3954810"/>
            <a:chExt cx="1466157" cy="1390658"/>
          </a:xfrm>
        </p:grpSpPr>
        <p:grpSp>
          <p:nvGrpSpPr>
            <p:cNvPr id="20" name="Group 19">
              <a:extLst>
                <a:ext uri="{FF2B5EF4-FFF2-40B4-BE49-F238E27FC236}">
                  <a16:creationId xmlns:a16="http://schemas.microsoft.com/office/drawing/2014/main" id="{E6D7562B-3E90-7917-30F7-36C5B86E4FF2}"/>
                </a:ext>
              </a:extLst>
            </p:cNvPr>
            <p:cNvGrpSpPr/>
            <p:nvPr/>
          </p:nvGrpSpPr>
          <p:grpSpPr>
            <a:xfrm>
              <a:off x="4013806" y="4644922"/>
              <a:ext cx="1466157" cy="700546"/>
              <a:chOff x="4013806" y="4644922"/>
              <a:chExt cx="1466157" cy="700546"/>
            </a:xfrm>
          </p:grpSpPr>
          <p:sp>
            <p:nvSpPr>
              <p:cNvPr id="22" name="Rectangle: Rounded Corners 21">
                <a:extLst>
                  <a:ext uri="{FF2B5EF4-FFF2-40B4-BE49-F238E27FC236}">
                    <a16:creationId xmlns:a16="http://schemas.microsoft.com/office/drawing/2014/main" id="{FC930600-7588-BECB-98EA-C1E6CE849EB7}"/>
                  </a:ext>
                </a:extLst>
              </p:cNvPr>
              <p:cNvSpPr/>
              <p:nvPr/>
            </p:nvSpPr>
            <p:spPr>
              <a:xfrm>
                <a:off x="4013807" y="4644922"/>
                <a:ext cx="1466156"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a:outerShdw blurRad="584200" dist="330200" algn="tr" rotWithShape="0">
                  <a:srgbClr val="00B0F0">
                    <a:alpha val="60000"/>
                  </a:srgbClr>
                </a:outerShdw>
              </a:effectLst>
            </p:spPr>
            <p:txBody>
              <a:bodyPr wrap="none" lIns="0" tIns="0" rIns="0" bIns="0" rtlCol="0" anchor="ctr">
                <a:noAutofit/>
              </a:bodyPr>
              <a:lstStyle/>
              <a:p>
                <a:pPr algn="ctr"/>
                <a:endParaRPr lang="en-GB" sz="1400" b="1" dirty="0">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23" name="Rectangle: Rounded Corners 22">
                <a:extLst>
                  <a:ext uri="{FF2B5EF4-FFF2-40B4-BE49-F238E27FC236}">
                    <a16:creationId xmlns:a16="http://schemas.microsoft.com/office/drawing/2014/main" id="{63468841-9E6C-972A-487A-5D83C42BC09B}"/>
                  </a:ext>
                </a:extLst>
              </p:cNvPr>
              <p:cNvSpPr/>
              <p:nvPr/>
            </p:nvSpPr>
            <p:spPr>
              <a:xfrm>
                <a:off x="4013806" y="4644922"/>
                <a:ext cx="1466157"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a:outerShdw blurRad="584200" dist="330200" dir="10800000" algn="tr" rotWithShape="0">
                  <a:schemeClr val="accent1">
                    <a:alpha val="34000"/>
                  </a:schemeClr>
                </a:outerShdw>
              </a:effectLst>
            </p:spPr>
            <p:txBody>
              <a:bodyPr wrap="none" lIns="0" tIns="0" rIns="0" bIns="0" rtlCol="0" anchor="ctr">
                <a:noAutofit/>
              </a:bodyPr>
              <a:lstStyle/>
              <a:p>
                <a:pPr algn="ctr"/>
                <a:r>
                  <a:rPr lang="en-US" sz="1200" b="1" dirty="0"/>
                  <a:t>Networking</a:t>
                </a:r>
              </a:p>
            </p:txBody>
          </p:sp>
        </p:grpSp>
        <p:cxnSp>
          <p:nvCxnSpPr>
            <p:cNvPr id="21" name="Straight Connector 20">
              <a:extLst>
                <a:ext uri="{FF2B5EF4-FFF2-40B4-BE49-F238E27FC236}">
                  <a16:creationId xmlns:a16="http://schemas.microsoft.com/office/drawing/2014/main" id="{4416F823-D3F0-4E95-ED36-953879D5905A}"/>
                </a:ext>
              </a:extLst>
            </p:cNvPr>
            <p:cNvCxnSpPr>
              <a:cxnSpLocks/>
              <a:stCxn id="23" idx="0"/>
              <a:endCxn id="5" idx="4"/>
            </p:cNvCxnSpPr>
            <p:nvPr/>
          </p:nvCxnSpPr>
          <p:spPr>
            <a:xfrm flipV="1">
              <a:off x="4746885" y="3954810"/>
              <a:ext cx="0" cy="690112"/>
            </a:xfrm>
            <a:prstGeom prst="line">
              <a:avLst/>
            </a:prstGeom>
            <a:ln>
              <a:gradFill>
                <a:gsLst>
                  <a:gs pos="0">
                    <a:srgbClr val="00F8FE"/>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37EF69AF-DB4C-B934-A09F-2FBFC817CAD3}"/>
              </a:ext>
            </a:extLst>
          </p:cNvPr>
          <p:cNvGrpSpPr/>
          <p:nvPr/>
        </p:nvGrpSpPr>
        <p:grpSpPr>
          <a:xfrm>
            <a:off x="5792930" y="2456151"/>
            <a:ext cx="1466156" cy="1390659"/>
            <a:chOff x="5137150" y="2456151"/>
            <a:chExt cx="1466156" cy="1390659"/>
          </a:xfrm>
        </p:grpSpPr>
        <p:grpSp>
          <p:nvGrpSpPr>
            <p:cNvPr id="25" name="Group 24">
              <a:extLst>
                <a:ext uri="{FF2B5EF4-FFF2-40B4-BE49-F238E27FC236}">
                  <a16:creationId xmlns:a16="http://schemas.microsoft.com/office/drawing/2014/main" id="{249E01BF-2E19-3981-92DD-1AC797E7C696}"/>
                </a:ext>
              </a:extLst>
            </p:cNvPr>
            <p:cNvGrpSpPr/>
            <p:nvPr/>
          </p:nvGrpSpPr>
          <p:grpSpPr>
            <a:xfrm>
              <a:off x="5137150" y="2456151"/>
              <a:ext cx="1466156" cy="700546"/>
              <a:chOff x="5137150" y="2456151"/>
              <a:chExt cx="1466156" cy="700546"/>
            </a:xfrm>
          </p:grpSpPr>
          <p:sp>
            <p:nvSpPr>
              <p:cNvPr id="27" name="Rectangle: Rounded Corners 26">
                <a:extLst>
                  <a:ext uri="{FF2B5EF4-FFF2-40B4-BE49-F238E27FC236}">
                    <a16:creationId xmlns:a16="http://schemas.microsoft.com/office/drawing/2014/main" id="{28C7930A-0081-4D98-F21C-53FE1E079177}"/>
                  </a:ext>
                </a:extLst>
              </p:cNvPr>
              <p:cNvSpPr/>
              <p:nvPr/>
            </p:nvSpPr>
            <p:spPr>
              <a:xfrm>
                <a:off x="5137150" y="2456151"/>
                <a:ext cx="1466156"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p:spPr>
            <p:txBody>
              <a:bodyPr wrap="none" lIns="0" tIns="0" rIns="0" bIns="0" rtlCol="0" anchor="ctr">
                <a:noAutofit/>
              </a:bodyPr>
              <a:lstStyle/>
              <a:p>
                <a:pPr algn="ctr"/>
                <a:endParaRPr lang="en-GB" sz="1400" b="1" dirty="0">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28" name="Rectangle: Rounded Corners 27">
                <a:extLst>
                  <a:ext uri="{FF2B5EF4-FFF2-40B4-BE49-F238E27FC236}">
                    <a16:creationId xmlns:a16="http://schemas.microsoft.com/office/drawing/2014/main" id="{36ECCD7F-5E8D-036E-0BCA-05D3494B99DD}"/>
                  </a:ext>
                </a:extLst>
              </p:cNvPr>
              <p:cNvSpPr/>
              <p:nvPr/>
            </p:nvSpPr>
            <p:spPr>
              <a:xfrm>
                <a:off x="5137150" y="2456151"/>
                <a:ext cx="1466156"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a:outerShdw blurRad="673100" dist="406400" algn="l" rotWithShape="0">
                  <a:srgbClr val="00B0F0">
                    <a:alpha val="40000"/>
                  </a:srgbClr>
                </a:outerShdw>
              </a:effectLst>
            </p:spPr>
            <p:txBody>
              <a:bodyPr wrap="none" lIns="0" tIns="0" rIns="0" bIns="0" rtlCol="0" anchor="ctr">
                <a:noAutofit/>
              </a:bodyPr>
              <a:lstStyle/>
              <a:p>
                <a:pPr algn="ctr"/>
                <a:r>
                  <a:rPr lang="en-US" sz="1200" b="1" dirty="0"/>
                  <a:t>Scientific computing</a:t>
                </a:r>
                <a:endParaRPr lang="en-US" sz="1200" dirty="0"/>
              </a:p>
            </p:txBody>
          </p:sp>
        </p:grpSp>
        <p:cxnSp>
          <p:nvCxnSpPr>
            <p:cNvPr id="26" name="Straight Connector 25">
              <a:extLst>
                <a:ext uri="{FF2B5EF4-FFF2-40B4-BE49-F238E27FC236}">
                  <a16:creationId xmlns:a16="http://schemas.microsoft.com/office/drawing/2014/main" id="{BC2994CC-0252-D888-9CD4-CA6C14C18C65}"/>
                </a:ext>
              </a:extLst>
            </p:cNvPr>
            <p:cNvCxnSpPr>
              <a:cxnSpLocks/>
              <a:stCxn id="7" idx="0"/>
              <a:endCxn id="28" idx="2"/>
            </p:cNvCxnSpPr>
            <p:nvPr/>
          </p:nvCxnSpPr>
          <p:spPr>
            <a:xfrm flipV="1">
              <a:off x="5870228" y="3156697"/>
              <a:ext cx="0" cy="690113"/>
            </a:xfrm>
            <a:prstGeom prst="line">
              <a:avLst/>
            </a:prstGeom>
            <a:ln>
              <a:gradFill>
                <a:gsLst>
                  <a:gs pos="0">
                    <a:srgbClr val="00F8FE"/>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BB7BECA8-3E7F-C415-47BD-14AAB1C85D68}"/>
              </a:ext>
            </a:extLst>
          </p:cNvPr>
          <p:cNvGrpSpPr/>
          <p:nvPr/>
        </p:nvGrpSpPr>
        <p:grpSpPr>
          <a:xfrm>
            <a:off x="8039616" y="2456151"/>
            <a:ext cx="1466156" cy="1390659"/>
            <a:chOff x="7383836" y="2456151"/>
            <a:chExt cx="1466156" cy="1390659"/>
          </a:xfrm>
        </p:grpSpPr>
        <p:grpSp>
          <p:nvGrpSpPr>
            <p:cNvPr id="30" name="Group 29">
              <a:extLst>
                <a:ext uri="{FF2B5EF4-FFF2-40B4-BE49-F238E27FC236}">
                  <a16:creationId xmlns:a16="http://schemas.microsoft.com/office/drawing/2014/main" id="{04A4D641-2633-13B7-B818-3FB13372E7BF}"/>
                </a:ext>
              </a:extLst>
            </p:cNvPr>
            <p:cNvGrpSpPr/>
            <p:nvPr/>
          </p:nvGrpSpPr>
          <p:grpSpPr>
            <a:xfrm>
              <a:off x="7383836" y="2456151"/>
              <a:ext cx="1466156" cy="700546"/>
              <a:chOff x="7383836" y="2456151"/>
              <a:chExt cx="1466156" cy="700546"/>
            </a:xfrm>
          </p:grpSpPr>
          <p:sp>
            <p:nvSpPr>
              <p:cNvPr id="32" name="Rectangle: Rounded Corners 31">
                <a:extLst>
                  <a:ext uri="{FF2B5EF4-FFF2-40B4-BE49-F238E27FC236}">
                    <a16:creationId xmlns:a16="http://schemas.microsoft.com/office/drawing/2014/main" id="{FBC5DCD7-C8C2-2B90-6858-40FB42009B88}"/>
                  </a:ext>
                </a:extLst>
              </p:cNvPr>
              <p:cNvSpPr/>
              <p:nvPr/>
            </p:nvSpPr>
            <p:spPr>
              <a:xfrm>
                <a:off x="7383836" y="2456151"/>
                <a:ext cx="1466156"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p:spPr>
            <p:txBody>
              <a:bodyPr wrap="none" lIns="0" tIns="0" rIns="0" bIns="0" rtlCol="0" anchor="ctr">
                <a:noAutofit/>
              </a:bodyPr>
              <a:lstStyle/>
              <a:p>
                <a:pPr algn="ctr"/>
                <a:endParaRPr lang="en-GB" sz="1400" b="1" dirty="0">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33" name="Rectangle: Rounded Corners 32">
                <a:extLst>
                  <a:ext uri="{FF2B5EF4-FFF2-40B4-BE49-F238E27FC236}">
                    <a16:creationId xmlns:a16="http://schemas.microsoft.com/office/drawing/2014/main" id="{204FD9DE-F772-2173-BCEC-2B9242B0CF9D}"/>
                  </a:ext>
                </a:extLst>
              </p:cNvPr>
              <p:cNvSpPr/>
              <p:nvPr/>
            </p:nvSpPr>
            <p:spPr>
              <a:xfrm>
                <a:off x="7383836" y="2456151"/>
                <a:ext cx="1466156"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a:outerShdw blurRad="508000" dist="317500" algn="l" rotWithShape="0">
                  <a:srgbClr val="00B0F0">
                    <a:alpha val="40000"/>
                  </a:srgbClr>
                </a:outerShdw>
              </a:effectLst>
            </p:spPr>
            <p:txBody>
              <a:bodyPr wrap="none" lIns="0" tIns="0" rIns="0" bIns="0" rtlCol="0" anchor="ctr">
                <a:noAutofit/>
              </a:bodyPr>
              <a:lstStyle/>
              <a:p>
                <a:r>
                  <a:rPr lang="en-US" sz="1200" b="1" dirty="0"/>
                  <a:t>Game development</a:t>
                </a:r>
                <a:endParaRPr lang="en-US" sz="1200" dirty="0"/>
              </a:p>
            </p:txBody>
          </p:sp>
        </p:grpSp>
        <p:cxnSp>
          <p:nvCxnSpPr>
            <p:cNvPr id="31" name="Straight Connector 30">
              <a:extLst>
                <a:ext uri="{FF2B5EF4-FFF2-40B4-BE49-F238E27FC236}">
                  <a16:creationId xmlns:a16="http://schemas.microsoft.com/office/drawing/2014/main" id="{776FDC28-9E60-FB20-6593-3A30F2774D5A}"/>
                </a:ext>
              </a:extLst>
            </p:cNvPr>
            <p:cNvCxnSpPr>
              <a:cxnSpLocks/>
              <a:stCxn id="12" idx="0"/>
              <a:endCxn id="33" idx="2"/>
            </p:cNvCxnSpPr>
            <p:nvPr/>
          </p:nvCxnSpPr>
          <p:spPr>
            <a:xfrm flipV="1">
              <a:off x="8116914" y="3156697"/>
              <a:ext cx="0" cy="690113"/>
            </a:xfrm>
            <a:prstGeom prst="line">
              <a:avLst/>
            </a:prstGeom>
            <a:ln>
              <a:gradFill>
                <a:gsLst>
                  <a:gs pos="0">
                    <a:srgbClr val="00F8FE"/>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86D234BF-4063-BAFA-D9B4-C6D6D46B1502}"/>
              </a:ext>
            </a:extLst>
          </p:cNvPr>
          <p:cNvGrpSpPr/>
          <p:nvPr/>
        </p:nvGrpSpPr>
        <p:grpSpPr>
          <a:xfrm>
            <a:off x="6916273" y="3954810"/>
            <a:ext cx="1466156" cy="1390658"/>
            <a:chOff x="6260493" y="3954810"/>
            <a:chExt cx="1466156" cy="1390658"/>
          </a:xfrm>
          <a:effectLst>
            <a:outerShdw blurRad="393700" dist="76200" algn="l" rotWithShape="0">
              <a:srgbClr val="00B0F0">
                <a:alpha val="40000"/>
              </a:srgbClr>
            </a:outerShdw>
          </a:effectLst>
        </p:grpSpPr>
        <p:grpSp>
          <p:nvGrpSpPr>
            <p:cNvPr id="45" name="Group 44">
              <a:extLst>
                <a:ext uri="{FF2B5EF4-FFF2-40B4-BE49-F238E27FC236}">
                  <a16:creationId xmlns:a16="http://schemas.microsoft.com/office/drawing/2014/main" id="{73012719-83FD-7FD1-A68C-858148C6ED62}"/>
                </a:ext>
              </a:extLst>
            </p:cNvPr>
            <p:cNvGrpSpPr/>
            <p:nvPr/>
          </p:nvGrpSpPr>
          <p:grpSpPr>
            <a:xfrm>
              <a:off x="6260493" y="4644922"/>
              <a:ext cx="1466156" cy="700546"/>
              <a:chOff x="6260493" y="4644922"/>
              <a:chExt cx="1466156" cy="700546"/>
            </a:xfrm>
          </p:grpSpPr>
          <p:sp>
            <p:nvSpPr>
              <p:cNvPr id="47" name="Rectangle: Rounded Corners 46">
                <a:extLst>
                  <a:ext uri="{FF2B5EF4-FFF2-40B4-BE49-F238E27FC236}">
                    <a16:creationId xmlns:a16="http://schemas.microsoft.com/office/drawing/2014/main" id="{CDAC192D-62FC-9FA0-B497-3F929776F870}"/>
                  </a:ext>
                </a:extLst>
              </p:cNvPr>
              <p:cNvSpPr/>
              <p:nvPr/>
            </p:nvSpPr>
            <p:spPr>
              <a:xfrm>
                <a:off x="6260493" y="4644922"/>
                <a:ext cx="1466156"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p:spPr>
            <p:txBody>
              <a:bodyPr wrap="none" lIns="0" tIns="0" rIns="0" bIns="0" rtlCol="0" anchor="ctr">
                <a:noAutofit/>
              </a:bodyPr>
              <a:lstStyle/>
              <a:p>
                <a:pPr algn="ctr"/>
                <a:endParaRPr lang="en-GB" sz="1400" b="1" dirty="0">
                  <a:solidFill>
                    <a:schemeClr val="bg1"/>
                  </a:solidFill>
                  <a:effectLst>
                    <a:outerShdw blurRad="508000" dist="127000" dir="5400000" algn="t" rotWithShape="0">
                      <a:schemeClr val="accent2">
                        <a:lumMod val="50000"/>
                      </a:schemeClr>
                    </a:outerShdw>
                  </a:effectLst>
                  <a:latin typeface="Michroma" pitchFamily="2" charset="0"/>
                  <a:ea typeface="Open Sans Semibold" panose="020B0706030804020204" pitchFamily="34" charset="0"/>
                  <a:cs typeface="Open Sans Semibold" panose="020B0706030804020204" pitchFamily="34" charset="0"/>
                </a:endParaRPr>
              </a:p>
            </p:txBody>
          </p:sp>
          <p:sp>
            <p:nvSpPr>
              <p:cNvPr id="48" name="Rectangle: Rounded Corners 47">
                <a:extLst>
                  <a:ext uri="{FF2B5EF4-FFF2-40B4-BE49-F238E27FC236}">
                    <a16:creationId xmlns:a16="http://schemas.microsoft.com/office/drawing/2014/main" id="{D88B4F29-4826-6DE3-BAAF-56CFBEC191D5}"/>
                  </a:ext>
                </a:extLst>
              </p:cNvPr>
              <p:cNvSpPr/>
              <p:nvPr/>
            </p:nvSpPr>
            <p:spPr>
              <a:xfrm>
                <a:off x="6260493" y="4644922"/>
                <a:ext cx="1466155" cy="700546"/>
              </a:xfrm>
              <a:prstGeom prst="roundRect">
                <a:avLst>
                  <a:gd name="adj" fmla="val 50000"/>
                </a:avLst>
              </a:prstGeom>
              <a:gradFill>
                <a:gsLst>
                  <a:gs pos="0">
                    <a:srgbClr val="00FFFE"/>
                  </a:gs>
                  <a:gs pos="100000">
                    <a:srgbClr val="0055FE"/>
                  </a:gs>
                </a:gsLst>
                <a:lin ang="0" scaled="1"/>
              </a:gradFill>
              <a:ln w="25400" cap="flat" cmpd="sng" algn="ctr">
                <a:noFill/>
                <a:prstDash val="solid"/>
                <a:round/>
                <a:headEnd type="none" w="med" len="med"/>
                <a:tailEnd type="none" w="med" len="med"/>
              </a:ln>
              <a:effectLst>
                <a:outerShdw blurRad="584200" dist="406400" dir="10800000" algn="tr" rotWithShape="0">
                  <a:srgbClr val="00B0F0">
                    <a:alpha val="34000"/>
                  </a:srgbClr>
                </a:outerShdw>
              </a:effectLst>
            </p:spPr>
            <p:txBody>
              <a:bodyPr wrap="none" lIns="0" tIns="0" rIns="0" bIns="0" rtlCol="0" anchor="ctr">
                <a:noAutofit/>
              </a:bodyPr>
              <a:lstStyle/>
              <a:p>
                <a:pPr algn="ctr"/>
                <a:r>
                  <a:rPr lang="en-US" sz="1200" b="1" dirty="0"/>
                  <a:t>Machine learning</a:t>
                </a:r>
                <a:endParaRPr lang="en-US" sz="1200" dirty="0"/>
              </a:p>
            </p:txBody>
          </p:sp>
        </p:grpSp>
        <p:cxnSp>
          <p:nvCxnSpPr>
            <p:cNvPr id="46" name="Straight Connector 45">
              <a:extLst>
                <a:ext uri="{FF2B5EF4-FFF2-40B4-BE49-F238E27FC236}">
                  <a16:creationId xmlns:a16="http://schemas.microsoft.com/office/drawing/2014/main" id="{F18292CA-47A5-3359-4A04-968980FBE9B9}"/>
                </a:ext>
              </a:extLst>
            </p:cNvPr>
            <p:cNvCxnSpPr>
              <a:cxnSpLocks/>
              <a:stCxn id="48" idx="0"/>
              <a:endCxn id="11" idx="4"/>
            </p:cNvCxnSpPr>
            <p:nvPr/>
          </p:nvCxnSpPr>
          <p:spPr>
            <a:xfrm flipV="1">
              <a:off x="6993571" y="3954810"/>
              <a:ext cx="0" cy="690112"/>
            </a:xfrm>
            <a:prstGeom prst="line">
              <a:avLst/>
            </a:prstGeom>
            <a:ln>
              <a:gradFill>
                <a:gsLst>
                  <a:gs pos="0">
                    <a:srgbClr val="00F8FE"/>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8EE69344-D29E-683F-52D1-26C7E98A6FBD}"/>
              </a:ext>
            </a:extLst>
          </p:cNvPr>
          <p:cNvGrpSpPr/>
          <p:nvPr/>
        </p:nvGrpSpPr>
        <p:grpSpPr>
          <a:xfrm>
            <a:off x="-1745554" y="2528573"/>
            <a:ext cx="1647824" cy="259127"/>
            <a:chOff x="2369955" y="2177086"/>
            <a:chExt cx="1647824" cy="259127"/>
          </a:xfrm>
        </p:grpSpPr>
        <p:sp>
          <p:nvSpPr>
            <p:cNvPr id="69" name="Rectangle: Rounded Corners 68">
              <a:extLst>
                <a:ext uri="{FF2B5EF4-FFF2-40B4-BE49-F238E27FC236}">
                  <a16:creationId xmlns:a16="http://schemas.microsoft.com/office/drawing/2014/main" id="{DA3C935F-23B6-13A4-E6B3-910EA30956FD}"/>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0" name="TextBox 69">
              <a:hlinkClick r:id="rId4" action="ppaction://hlinksldjump"/>
              <a:extLst>
                <a:ext uri="{FF2B5EF4-FFF2-40B4-BE49-F238E27FC236}">
                  <a16:creationId xmlns:a16="http://schemas.microsoft.com/office/drawing/2014/main" id="{C1EC61BD-5895-FD66-0337-E834252E2087}"/>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 name="Rectangle: Rounded Corners 70">
              <a:extLst>
                <a:ext uri="{FF2B5EF4-FFF2-40B4-BE49-F238E27FC236}">
                  <a16:creationId xmlns:a16="http://schemas.microsoft.com/office/drawing/2014/main" id="{32D6CBFA-88D3-0BC1-0FD9-316ABBF63DEF}"/>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2" name="Graphic 71">
              <a:extLst>
                <a:ext uri="{FF2B5EF4-FFF2-40B4-BE49-F238E27FC236}">
                  <a16:creationId xmlns:a16="http://schemas.microsoft.com/office/drawing/2014/main" id="{19F1041C-31B6-27DC-B2BD-886A56BBAB71}"/>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73" name="Group 72">
            <a:extLst>
              <a:ext uri="{FF2B5EF4-FFF2-40B4-BE49-F238E27FC236}">
                <a16:creationId xmlns:a16="http://schemas.microsoft.com/office/drawing/2014/main" id="{0C168673-B27C-FC32-5655-192EF8DC49E4}"/>
              </a:ext>
            </a:extLst>
          </p:cNvPr>
          <p:cNvGrpSpPr/>
          <p:nvPr/>
        </p:nvGrpSpPr>
        <p:grpSpPr>
          <a:xfrm>
            <a:off x="-1745554" y="2866369"/>
            <a:ext cx="1647824" cy="259127"/>
            <a:chOff x="2369955" y="2516398"/>
            <a:chExt cx="1647824" cy="259127"/>
          </a:xfrm>
        </p:grpSpPr>
        <p:sp>
          <p:nvSpPr>
            <p:cNvPr id="74" name="Rectangle: Rounded Corners 73">
              <a:extLst>
                <a:ext uri="{FF2B5EF4-FFF2-40B4-BE49-F238E27FC236}">
                  <a16:creationId xmlns:a16="http://schemas.microsoft.com/office/drawing/2014/main" id="{8E9739A6-926F-C522-6E67-2D9E766807E6}"/>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5" name="TextBox 74">
              <a:extLst>
                <a:ext uri="{FF2B5EF4-FFF2-40B4-BE49-F238E27FC236}">
                  <a16:creationId xmlns:a16="http://schemas.microsoft.com/office/drawing/2014/main" id="{8F8D518B-1490-51AE-E276-3EE7EAFEEE16}"/>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Rounded Corners 75">
              <a:extLst>
                <a:ext uri="{FF2B5EF4-FFF2-40B4-BE49-F238E27FC236}">
                  <a16:creationId xmlns:a16="http://schemas.microsoft.com/office/drawing/2014/main" id="{B75EE2B2-FC73-2A99-3A14-AA5742F7C961}"/>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7" name="Graphic 76">
              <a:extLst>
                <a:ext uri="{FF2B5EF4-FFF2-40B4-BE49-F238E27FC236}">
                  <a16:creationId xmlns:a16="http://schemas.microsoft.com/office/drawing/2014/main" id="{EBD931EE-F45C-1799-C9B7-87A471CD194A}"/>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78" name="Group 77">
            <a:extLst>
              <a:ext uri="{FF2B5EF4-FFF2-40B4-BE49-F238E27FC236}">
                <a16:creationId xmlns:a16="http://schemas.microsoft.com/office/drawing/2014/main" id="{63D50605-E975-1FE0-A53D-73DAE497E9F1}"/>
              </a:ext>
            </a:extLst>
          </p:cNvPr>
          <p:cNvGrpSpPr/>
          <p:nvPr/>
        </p:nvGrpSpPr>
        <p:grpSpPr>
          <a:xfrm>
            <a:off x="-1745554" y="3204165"/>
            <a:ext cx="1647824" cy="259127"/>
            <a:chOff x="2369955" y="2857079"/>
            <a:chExt cx="1647824" cy="259127"/>
          </a:xfrm>
        </p:grpSpPr>
        <p:sp>
          <p:nvSpPr>
            <p:cNvPr id="79" name="Rectangle: Rounded Corners 78">
              <a:extLst>
                <a:ext uri="{FF2B5EF4-FFF2-40B4-BE49-F238E27FC236}">
                  <a16:creationId xmlns:a16="http://schemas.microsoft.com/office/drawing/2014/main" id="{3CFDC092-8D62-1F62-6B54-0A36FFFD6665}"/>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0" name="TextBox 79">
              <a:extLst>
                <a:ext uri="{FF2B5EF4-FFF2-40B4-BE49-F238E27FC236}">
                  <a16:creationId xmlns:a16="http://schemas.microsoft.com/office/drawing/2014/main" id="{B74CCAF7-8AD5-DFC5-0C98-4FB61FBF2BED}"/>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1" name="Graphic 80">
              <a:extLst>
                <a:ext uri="{FF2B5EF4-FFF2-40B4-BE49-F238E27FC236}">
                  <a16:creationId xmlns:a16="http://schemas.microsoft.com/office/drawing/2014/main" id="{7C22A28D-8612-DD99-C125-1122A8BBD9F2}"/>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82" name="Rectangle: Rounded Corners 81">
              <a:extLst>
                <a:ext uri="{FF2B5EF4-FFF2-40B4-BE49-F238E27FC236}">
                  <a16:creationId xmlns:a16="http://schemas.microsoft.com/office/drawing/2014/main" id="{C11134FE-13FE-3529-969E-FB6AEAA814F9}"/>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3" name="Group 82">
            <a:extLst>
              <a:ext uri="{FF2B5EF4-FFF2-40B4-BE49-F238E27FC236}">
                <a16:creationId xmlns:a16="http://schemas.microsoft.com/office/drawing/2014/main" id="{BFA7F51A-CBE5-98F2-1AA0-E348BF770557}"/>
              </a:ext>
            </a:extLst>
          </p:cNvPr>
          <p:cNvGrpSpPr/>
          <p:nvPr/>
        </p:nvGrpSpPr>
        <p:grpSpPr>
          <a:xfrm>
            <a:off x="-1745554" y="3541961"/>
            <a:ext cx="1647824" cy="259127"/>
            <a:chOff x="2369955" y="3195922"/>
            <a:chExt cx="1647824" cy="259127"/>
          </a:xfrm>
        </p:grpSpPr>
        <p:sp>
          <p:nvSpPr>
            <p:cNvPr id="84" name="Rectangle: Rounded Corners 83">
              <a:extLst>
                <a:ext uri="{FF2B5EF4-FFF2-40B4-BE49-F238E27FC236}">
                  <a16:creationId xmlns:a16="http://schemas.microsoft.com/office/drawing/2014/main" id="{5F80820D-9FF9-CF1F-98A3-7C11FD184ECA}"/>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5" name="TextBox 84">
              <a:extLst>
                <a:ext uri="{FF2B5EF4-FFF2-40B4-BE49-F238E27FC236}">
                  <a16:creationId xmlns:a16="http://schemas.microsoft.com/office/drawing/2014/main" id="{F2972E38-CB3E-2DF9-FCED-F192EA751D54}"/>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6" name="Graphic 85">
              <a:extLst>
                <a:ext uri="{FF2B5EF4-FFF2-40B4-BE49-F238E27FC236}">
                  <a16:creationId xmlns:a16="http://schemas.microsoft.com/office/drawing/2014/main" id="{02AC3E13-F86B-F05B-DFFB-0CB275834D9B}"/>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87" name="Rectangle: Rounded Corners 86">
              <a:extLst>
                <a:ext uri="{FF2B5EF4-FFF2-40B4-BE49-F238E27FC236}">
                  <a16:creationId xmlns:a16="http://schemas.microsoft.com/office/drawing/2014/main" id="{213327D7-28D2-FF54-3574-425C9C991B3F}"/>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8" name="Group 87">
            <a:extLst>
              <a:ext uri="{FF2B5EF4-FFF2-40B4-BE49-F238E27FC236}">
                <a16:creationId xmlns:a16="http://schemas.microsoft.com/office/drawing/2014/main" id="{33529710-5D57-8CF0-A668-2BC3ACC1E0EC}"/>
              </a:ext>
            </a:extLst>
          </p:cNvPr>
          <p:cNvGrpSpPr/>
          <p:nvPr/>
        </p:nvGrpSpPr>
        <p:grpSpPr>
          <a:xfrm>
            <a:off x="-1745554" y="3879757"/>
            <a:ext cx="1647824" cy="259127"/>
            <a:chOff x="2369955" y="3535183"/>
            <a:chExt cx="1647824" cy="259127"/>
          </a:xfrm>
        </p:grpSpPr>
        <p:sp>
          <p:nvSpPr>
            <p:cNvPr id="89" name="Rectangle: Rounded Corners 88">
              <a:extLst>
                <a:ext uri="{FF2B5EF4-FFF2-40B4-BE49-F238E27FC236}">
                  <a16:creationId xmlns:a16="http://schemas.microsoft.com/office/drawing/2014/main" id="{DA2B1134-196C-270B-EFD8-D3359D1706C0}"/>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90" name="TextBox 89">
              <a:extLst>
                <a:ext uri="{FF2B5EF4-FFF2-40B4-BE49-F238E27FC236}">
                  <a16:creationId xmlns:a16="http://schemas.microsoft.com/office/drawing/2014/main" id="{8896DB33-EC8D-CC02-1BC6-D42E98834A7F}"/>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1" name="Graphic 90">
              <a:extLst>
                <a:ext uri="{FF2B5EF4-FFF2-40B4-BE49-F238E27FC236}">
                  <a16:creationId xmlns:a16="http://schemas.microsoft.com/office/drawing/2014/main" id="{4A6178EA-3EBD-D7C7-7AF5-80F410EE960D}"/>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92" name="Rectangle: Rounded Corners 91">
              <a:extLst>
                <a:ext uri="{FF2B5EF4-FFF2-40B4-BE49-F238E27FC236}">
                  <a16:creationId xmlns:a16="http://schemas.microsoft.com/office/drawing/2014/main" id="{7AB74DB5-20B9-19DA-3604-02B12917E42F}"/>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3" name="Group 92">
            <a:extLst>
              <a:ext uri="{FF2B5EF4-FFF2-40B4-BE49-F238E27FC236}">
                <a16:creationId xmlns:a16="http://schemas.microsoft.com/office/drawing/2014/main" id="{DC92877D-58DD-9E5D-005A-B5CD5829ED8C}"/>
              </a:ext>
            </a:extLst>
          </p:cNvPr>
          <p:cNvGrpSpPr/>
          <p:nvPr/>
        </p:nvGrpSpPr>
        <p:grpSpPr>
          <a:xfrm>
            <a:off x="-1745554" y="4217553"/>
            <a:ext cx="1647824" cy="259127"/>
            <a:chOff x="2369955" y="3874489"/>
            <a:chExt cx="1647824" cy="259127"/>
          </a:xfrm>
        </p:grpSpPr>
        <p:sp>
          <p:nvSpPr>
            <p:cNvPr id="94" name="Rectangle: Rounded Corners 93">
              <a:extLst>
                <a:ext uri="{FF2B5EF4-FFF2-40B4-BE49-F238E27FC236}">
                  <a16:creationId xmlns:a16="http://schemas.microsoft.com/office/drawing/2014/main" id="{270D57B4-D933-89B9-80D5-EED729D7CEDA}"/>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95" name="TextBox 94">
              <a:extLst>
                <a:ext uri="{FF2B5EF4-FFF2-40B4-BE49-F238E27FC236}">
                  <a16:creationId xmlns:a16="http://schemas.microsoft.com/office/drawing/2014/main" id="{7D0448FD-3E43-F9D1-4280-B867088C2E94}"/>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6" name="Graphic 95">
              <a:extLst>
                <a:ext uri="{FF2B5EF4-FFF2-40B4-BE49-F238E27FC236}">
                  <a16:creationId xmlns:a16="http://schemas.microsoft.com/office/drawing/2014/main" id="{74E70734-7F24-DE9B-6089-00D6D11F058A}"/>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97" name="Rectangle: Rounded Corners 96">
              <a:extLst>
                <a:ext uri="{FF2B5EF4-FFF2-40B4-BE49-F238E27FC236}">
                  <a16:creationId xmlns:a16="http://schemas.microsoft.com/office/drawing/2014/main" id="{E6BB6FB7-97C5-B9E3-FABD-46514EEA9450}"/>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8" name="Group 97">
            <a:extLst>
              <a:ext uri="{FF2B5EF4-FFF2-40B4-BE49-F238E27FC236}">
                <a16:creationId xmlns:a16="http://schemas.microsoft.com/office/drawing/2014/main" id="{CF969316-9822-CEAB-5BAA-9F71B4A02207}"/>
              </a:ext>
            </a:extLst>
          </p:cNvPr>
          <p:cNvGrpSpPr/>
          <p:nvPr/>
        </p:nvGrpSpPr>
        <p:grpSpPr>
          <a:xfrm>
            <a:off x="-1745554" y="4555349"/>
            <a:ext cx="1647824" cy="259127"/>
            <a:chOff x="2369955" y="4214916"/>
            <a:chExt cx="1647824" cy="259127"/>
          </a:xfrm>
        </p:grpSpPr>
        <p:sp>
          <p:nvSpPr>
            <p:cNvPr id="99" name="Rectangle: Rounded Corners 98">
              <a:extLst>
                <a:ext uri="{FF2B5EF4-FFF2-40B4-BE49-F238E27FC236}">
                  <a16:creationId xmlns:a16="http://schemas.microsoft.com/office/drawing/2014/main" id="{416A9955-46A4-75B9-7D32-A32608450CB8}"/>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0" name="TextBox 99">
              <a:extLst>
                <a:ext uri="{FF2B5EF4-FFF2-40B4-BE49-F238E27FC236}">
                  <a16:creationId xmlns:a16="http://schemas.microsoft.com/office/drawing/2014/main" id="{6444646C-9698-3BD2-CD65-54C5F0503658}"/>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1" name="Graphic 100">
              <a:extLst>
                <a:ext uri="{FF2B5EF4-FFF2-40B4-BE49-F238E27FC236}">
                  <a16:creationId xmlns:a16="http://schemas.microsoft.com/office/drawing/2014/main" id="{40AB9593-8721-DD3C-C700-1F7A54ED3B77}"/>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102" name="Rectangle: Rounded Corners 101">
              <a:extLst>
                <a:ext uri="{FF2B5EF4-FFF2-40B4-BE49-F238E27FC236}">
                  <a16:creationId xmlns:a16="http://schemas.microsoft.com/office/drawing/2014/main" id="{B67470A4-7C9F-DEBD-E1E1-5028A9802B65}"/>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3" name="Group 102">
            <a:extLst>
              <a:ext uri="{FF2B5EF4-FFF2-40B4-BE49-F238E27FC236}">
                <a16:creationId xmlns:a16="http://schemas.microsoft.com/office/drawing/2014/main" id="{EE1C7AFD-0E30-2FCC-AFDF-A2664C763A6E}"/>
              </a:ext>
            </a:extLst>
          </p:cNvPr>
          <p:cNvGrpSpPr/>
          <p:nvPr/>
        </p:nvGrpSpPr>
        <p:grpSpPr>
          <a:xfrm>
            <a:off x="-1745554" y="1852981"/>
            <a:ext cx="1647824" cy="259127"/>
            <a:chOff x="2369955" y="1498262"/>
            <a:chExt cx="1647824" cy="259127"/>
          </a:xfrm>
        </p:grpSpPr>
        <p:sp>
          <p:nvSpPr>
            <p:cNvPr id="104" name="Rectangle: Rounded Corners 103">
              <a:extLst>
                <a:ext uri="{FF2B5EF4-FFF2-40B4-BE49-F238E27FC236}">
                  <a16:creationId xmlns:a16="http://schemas.microsoft.com/office/drawing/2014/main" id="{D71D3683-72EE-4F29-A18F-E6949BCDE3DF}"/>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5" name="TextBox 104">
              <a:extLst>
                <a:ext uri="{FF2B5EF4-FFF2-40B4-BE49-F238E27FC236}">
                  <a16:creationId xmlns:a16="http://schemas.microsoft.com/office/drawing/2014/main" id="{DEA7B9F8-833F-7201-7389-D3AEA9EA7A76}"/>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106" name="Rectangle: Rounded Corners 105">
              <a:extLst>
                <a:ext uri="{FF2B5EF4-FFF2-40B4-BE49-F238E27FC236}">
                  <a16:creationId xmlns:a16="http://schemas.microsoft.com/office/drawing/2014/main" id="{08CF2796-62CD-F2A1-24EE-4FA7892B83CB}"/>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7" name="Graphic 106">
              <a:extLst>
                <a:ext uri="{FF2B5EF4-FFF2-40B4-BE49-F238E27FC236}">
                  <a16:creationId xmlns:a16="http://schemas.microsoft.com/office/drawing/2014/main" id="{C2226587-9329-A934-777E-37CDC2D88E1E}"/>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108" name="Group 107">
            <a:extLst>
              <a:ext uri="{FF2B5EF4-FFF2-40B4-BE49-F238E27FC236}">
                <a16:creationId xmlns:a16="http://schemas.microsoft.com/office/drawing/2014/main" id="{F5FB593C-FE67-8E3B-9722-C33BB78CA547}"/>
              </a:ext>
            </a:extLst>
          </p:cNvPr>
          <p:cNvGrpSpPr/>
          <p:nvPr/>
        </p:nvGrpSpPr>
        <p:grpSpPr>
          <a:xfrm>
            <a:off x="32446" y="2190777"/>
            <a:ext cx="1647824" cy="259127"/>
            <a:chOff x="2369955" y="1835564"/>
            <a:chExt cx="1647824" cy="259127"/>
          </a:xfrm>
        </p:grpSpPr>
        <p:sp>
          <p:nvSpPr>
            <p:cNvPr id="109" name="Rectangle: Rounded Corners 108">
              <a:extLst>
                <a:ext uri="{FF2B5EF4-FFF2-40B4-BE49-F238E27FC236}">
                  <a16:creationId xmlns:a16="http://schemas.microsoft.com/office/drawing/2014/main" id="{AA040BE6-64DF-204E-6BD6-E586A2EEF876}"/>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10" name="TextBox 109">
              <a:extLst>
                <a:ext uri="{FF2B5EF4-FFF2-40B4-BE49-F238E27FC236}">
                  <a16:creationId xmlns:a16="http://schemas.microsoft.com/office/drawing/2014/main" id="{5BDBE69F-D90D-3961-BF32-2FB18C401151}"/>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Rectangle: Rounded Corners 110">
              <a:extLst>
                <a:ext uri="{FF2B5EF4-FFF2-40B4-BE49-F238E27FC236}">
                  <a16:creationId xmlns:a16="http://schemas.microsoft.com/office/drawing/2014/main" id="{27888D57-2F8D-EE13-D4DF-D2E0DCE52238}"/>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2" name="Graphic 111">
              <a:extLst>
                <a:ext uri="{FF2B5EF4-FFF2-40B4-BE49-F238E27FC236}">
                  <a16:creationId xmlns:a16="http://schemas.microsoft.com/office/drawing/2014/main" id="{66B0FAA0-86B3-C1BE-6FA4-43BA72CF7B5A}"/>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113" name="Group 112">
            <a:extLst>
              <a:ext uri="{FF2B5EF4-FFF2-40B4-BE49-F238E27FC236}">
                <a16:creationId xmlns:a16="http://schemas.microsoft.com/office/drawing/2014/main" id="{3DABA0FE-DA28-85E4-C95C-FF4CAF6E18CA}"/>
              </a:ext>
            </a:extLst>
          </p:cNvPr>
          <p:cNvGrpSpPr/>
          <p:nvPr/>
        </p:nvGrpSpPr>
        <p:grpSpPr>
          <a:xfrm>
            <a:off x="-1745554" y="1515185"/>
            <a:ext cx="866958" cy="259127"/>
            <a:chOff x="2369955" y="1174903"/>
            <a:chExt cx="866958" cy="259127"/>
          </a:xfrm>
        </p:grpSpPr>
        <p:sp>
          <p:nvSpPr>
            <p:cNvPr id="114" name="Rectangle: Rounded Corners 113">
              <a:extLst>
                <a:ext uri="{FF2B5EF4-FFF2-40B4-BE49-F238E27FC236}">
                  <a16:creationId xmlns:a16="http://schemas.microsoft.com/office/drawing/2014/main" id="{9C2989C8-6CE2-FDC7-EA8F-0A151F2400FD}"/>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15" name="TextBox 114">
              <a:extLst>
                <a:ext uri="{FF2B5EF4-FFF2-40B4-BE49-F238E27FC236}">
                  <a16:creationId xmlns:a16="http://schemas.microsoft.com/office/drawing/2014/main" id="{4FA3B3CF-C2E9-BDD7-7223-DCFB6ACEB405}"/>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6" name="Graphic 115">
              <a:extLst>
                <a:ext uri="{FF2B5EF4-FFF2-40B4-BE49-F238E27FC236}">
                  <a16:creationId xmlns:a16="http://schemas.microsoft.com/office/drawing/2014/main" id="{F55821AA-8EE5-6F49-F246-A17E9B7DC3F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3114912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17" presetClass="entr" presetSubtype="8"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ppt_x</p:attrName>
                                        </p:attrNameLst>
                                      </p:cBhvr>
                                      <p:tavLst>
                                        <p:tav tm="0">
                                          <p:val>
                                            <p:strVal val="#ppt_x-#ppt_w/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2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3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anim calcmode="lin" valueType="num">
                                      <p:cBhvr>
                                        <p:cTn id="31" dur="500" fill="hold"/>
                                        <p:tgtEl>
                                          <p:spTgt spid="11"/>
                                        </p:tgtEl>
                                        <p:attrNameLst>
                                          <p:attrName>ppt_x</p:attrName>
                                        </p:attrNameLst>
                                      </p:cBhvr>
                                      <p:tavLst>
                                        <p:tav tm="0">
                                          <p:val>
                                            <p:strVal val="#ppt_x"/>
                                          </p:val>
                                        </p:tav>
                                        <p:tav tm="100000">
                                          <p:val>
                                            <p:strVal val="#ppt_x"/>
                                          </p:val>
                                        </p:tav>
                                      </p:tavLst>
                                    </p:anim>
                                    <p:anim calcmode="lin" valueType="num">
                                      <p:cBhvr>
                                        <p:cTn id="32" dur="500" fill="hold"/>
                                        <p:tgtEl>
                                          <p:spTgt spid="11"/>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40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anim calcmode="lin" valueType="num">
                                      <p:cBhvr>
                                        <p:cTn id="36" dur="500" fill="hold"/>
                                        <p:tgtEl>
                                          <p:spTgt spid="12"/>
                                        </p:tgtEl>
                                        <p:attrNameLst>
                                          <p:attrName>ppt_x</p:attrName>
                                        </p:attrNameLst>
                                      </p:cBhvr>
                                      <p:tavLst>
                                        <p:tav tm="0">
                                          <p:val>
                                            <p:strVal val="#ppt_x"/>
                                          </p:val>
                                        </p:tav>
                                        <p:tav tm="100000">
                                          <p:val>
                                            <p:strVal val="#ppt_x"/>
                                          </p:val>
                                        </p:tav>
                                      </p:tavLst>
                                    </p:anim>
                                    <p:anim calcmode="lin" valueType="num">
                                      <p:cBhvr>
                                        <p:cTn id="37" dur="500" fill="hold"/>
                                        <p:tgtEl>
                                          <p:spTgt spid="12"/>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4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00"/>
                                        <p:tgtEl>
                                          <p:spTgt spid="14"/>
                                        </p:tgtEl>
                                      </p:cBhvr>
                                    </p:animEffect>
                                    <p:anim calcmode="lin" valueType="num">
                                      <p:cBhvr>
                                        <p:cTn id="41" dur="700" fill="hold"/>
                                        <p:tgtEl>
                                          <p:spTgt spid="14"/>
                                        </p:tgtEl>
                                        <p:attrNameLst>
                                          <p:attrName>ppt_x</p:attrName>
                                        </p:attrNameLst>
                                      </p:cBhvr>
                                      <p:tavLst>
                                        <p:tav tm="0">
                                          <p:val>
                                            <p:strVal val="#ppt_x"/>
                                          </p:val>
                                        </p:tav>
                                        <p:tav tm="100000">
                                          <p:val>
                                            <p:strVal val="#ppt_x"/>
                                          </p:val>
                                        </p:tav>
                                      </p:tavLst>
                                    </p:anim>
                                    <p:anim calcmode="lin" valueType="num">
                                      <p:cBhvr>
                                        <p:cTn id="42" dur="7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1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700"/>
                                        <p:tgtEl>
                                          <p:spTgt spid="19"/>
                                        </p:tgtEl>
                                      </p:cBhvr>
                                    </p:animEffect>
                                    <p:anim calcmode="lin" valueType="num">
                                      <p:cBhvr>
                                        <p:cTn id="46" dur="700" fill="hold"/>
                                        <p:tgtEl>
                                          <p:spTgt spid="19"/>
                                        </p:tgtEl>
                                        <p:attrNameLst>
                                          <p:attrName>ppt_x</p:attrName>
                                        </p:attrNameLst>
                                      </p:cBhvr>
                                      <p:tavLst>
                                        <p:tav tm="0">
                                          <p:val>
                                            <p:strVal val="#ppt_x"/>
                                          </p:val>
                                        </p:tav>
                                        <p:tav tm="100000">
                                          <p:val>
                                            <p:strVal val="#ppt_x"/>
                                          </p:val>
                                        </p:tav>
                                      </p:tavLst>
                                    </p:anim>
                                    <p:anim calcmode="lin" valueType="num">
                                      <p:cBhvr>
                                        <p:cTn id="47" dur="700" fill="hold"/>
                                        <p:tgtEl>
                                          <p:spTgt spid="19"/>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2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700"/>
                                        <p:tgtEl>
                                          <p:spTgt spid="24"/>
                                        </p:tgtEl>
                                      </p:cBhvr>
                                    </p:animEffect>
                                    <p:anim calcmode="lin" valueType="num">
                                      <p:cBhvr>
                                        <p:cTn id="51" dur="700" fill="hold"/>
                                        <p:tgtEl>
                                          <p:spTgt spid="24"/>
                                        </p:tgtEl>
                                        <p:attrNameLst>
                                          <p:attrName>ppt_x</p:attrName>
                                        </p:attrNameLst>
                                      </p:cBhvr>
                                      <p:tavLst>
                                        <p:tav tm="0">
                                          <p:val>
                                            <p:strVal val="#ppt_x"/>
                                          </p:val>
                                        </p:tav>
                                        <p:tav tm="100000">
                                          <p:val>
                                            <p:strVal val="#ppt_x"/>
                                          </p:val>
                                        </p:tav>
                                      </p:tavLst>
                                    </p:anim>
                                    <p:anim calcmode="lin" valueType="num">
                                      <p:cBhvr>
                                        <p:cTn id="52" dur="700" fill="hold"/>
                                        <p:tgtEl>
                                          <p:spTgt spid="24"/>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3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700"/>
                                        <p:tgtEl>
                                          <p:spTgt spid="44"/>
                                        </p:tgtEl>
                                      </p:cBhvr>
                                    </p:animEffect>
                                    <p:anim calcmode="lin" valueType="num">
                                      <p:cBhvr>
                                        <p:cTn id="56" dur="700" fill="hold"/>
                                        <p:tgtEl>
                                          <p:spTgt spid="44"/>
                                        </p:tgtEl>
                                        <p:attrNameLst>
                                          <p:attrName>ppt_x</p:attrName>
                                        </p:attrNameLst>
                                      </p:cBhvr>
                                      <p:tavLst>
                                        <p:tav tm="0">
                                          <p:val>
                                            <p:strVal val="#ppt_x"/>
                                          </p:val>
                                        </p:tav>
                                        <p:tav tm="100000">
                                          <p:val>
                                            <p:strVal val="#ppt_x"/>
                                          </p:val>
                                        </p:tav>
                                      </p:tavLst>
                                    </p:anim>
                                    <p:anim calcmode="lin" valueType="num">
                                      <p:cBhvr>
                                        <p:cTn id="57" dur="700" fill="hold"/>
                                        <p:tgtEl>
                                          <p:spTgt spid="44"/>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40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700"/>
                                        <p:tgtEl>
                                          <p:spTgt spid="29"/>
                                        </p:tgtEl>
                                      </p:cBhvr>
                                    </p:animEffect>
                                    <p:anim calcmode="lin" valueType="num">
                                      <p:cBhvr>
                                        <p:cTn id="61" dur="700" fill="hold"/>
                                        <p:tgtEl>
                                          <p:spTgt spid="29"/>
                                        </p:tgtEl>
                                        <p:attrNameLst>
                                          <p:attrName>ppt_x</p:attrName>
                                        </p:attrNameLst>
                                      </p:cBhvr>
                                      <p:tavLst>
                                        <p:tav tm="0">
                                          <p:val>
                                            <p:strVal val="#ppt_x"/>
                                          </p:val>
                                        </p:tav>
                                        <p:tav tm="100000">
                                          <p:val>
                                            <p:strVal val="#ppt_x"/>
                                          </p:val>
                                        </p:tav>
                                      </p:tavLst>
                                    </p:anim>
                                    <p:anim calcmode="lin" valueType="num">
                                      <p:cBhvr>
                                        <p:cTn id="62" dur="7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5" name="Rectangle: Rounded Corners 4">
            <a:extLst>
              <a:ext uri="{FF2B5EF4-FFF2-40B4-BE49-F238E27FC236}">
                <a16:creationId xmlns:a16="http://schemas.microsoft.com/office/drawing/2014/main" id="{F55A313B-A82B-010D-EE99-72B4A7D5C1DB}"/>
              </a:ext>
            </a:extLst>
          </p:cNvPr>
          <p:cNvSpPr/>
          <p:nvPr/>
        </p:nvSpPr>
        <p:spPr>
          <a:xfrm>
            <a:off x="4329764" y="1396931"/>
            <a:ext cx="3532472"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Static Scope</a:t>
            </a:r>
          </a:p>
        </p:txBody>
      </p:sp>
      <p:sp>
        <p:nvSpPr>
          <p:cNvPr id="12" name="Rectangle: Rounded Corners 11">
            <a:extLst>
              <a:ext uri="{FF2B5EF4-FFF2-40B4-BE49-F238E27FC236}">
                <a16:creationId xmlns:a16="http://schemas.microsoft.com/office/drawing/2014/main" id="{BD852A60-0CA6-08C0-13D0-8312DFD1AE50}"/>
              </a:ext>
            </a:extLst>
          </p:cNvPr>
          <p:cNvSpPr/>
          <p:nvPr/>
        </p:nvSpPr>
        <p:spPr>
          <a:xfrm>
            <a:off x="2945105" y="3179295"/>
            <a:ext cx="6301790" cy="2945280"/>
          </a:xfrm>
          <a:prstGeom prst="roundRect">
            <a:avLst>
              <a:gd name="adj" fmla="val 16009"/>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class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MyClass</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static Int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staticVar</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5  // static variable shared among all instances</a:t>
            </a:r>
          </a:p>
          <a:p>
            <a:pPr>
              <a:lnSpc>
                <a:spcPct val="107000"/>
              </a:lnSpc>
              <a:spcAft>
                <a:spcPts val="800"/>
              </a:spcAft>
            </a:pPr>
            <a:endPar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Void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myMethod</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staticVar</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is accessible here</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grpSp>
        <p:nvGrpSpPr>
          <p:cNvPr id="13" name="Group 12">
            <a:extLst>
              <a:ext uri="{FF2B5EF4-FFF2-40B4-BE49-F238E27FC236}">
                <a16:creationId xmlns:a16="http://schemas.microsoft.com/office/drawing/2014/main" id="{7D57EF88-BC72-A79A-342E-94F8938E2831}"/>
              </a:ext>
            </a:extLst>
          </p:cNvPr>
          <p:cNvGrpSpPr/>
          <p:nvPr/>
        </p:nvGrpSpPr>
        <p:grpSpPr>
          <a:xfrm>
            <a:off x="-1745554" y="2528573"/>
            <a:ext cx="1647824" cy="259127"/>
            <a:chOff x="2369955" y="2177086"/>
            <a:chExt cx="1647824" cy="259127"/>
          </a:xfrm>
        </p:grpSpPr>
        <p:sp>
          <p:nvSpPr>
            <p:cNvPr id="14" name="Rectangle: Rounded Corners 13">
              <a:extLst>
                <a:ext uri="{FF2B5EF4-FFF2-40B4-BE49-F238E27FC236}">
                  <a16:creationId xmlns:a16="http://schemas.microsoft.com/office/drawing/2014/main" id="{A41FBCF1-B20E-341E-D405-D7397A5A2394}"/>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5" name="TextBox 14">
              <a:hlinkClick r:id="rId4" action="ppaction://hlinksldjump"/>
              <a:extLst>
                <a:ext uri="{FF2B5EF4-FFF2-40B4-BE49-F238E27FC236}">
                  <a16:creationId xmlns:a16="http://schemas.microsoft.com/office/drawing/2014/main" id="{52388AC2-4069-4A6D-C927-C2E7F9846779}"/>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Rounded Corners 15">
              <a:extLst>
                <a:ext uri="{FF2B5EF4-FFF2-40B4-BE49-F238E27FC236}">
                  <a16:creationId xmlns:a16="http://schemas.microsoft.com/office/drawing/2014/main" id="{54664A3E-24AC-17AE-3BE3-3B60ABB2AD0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Graphic 16">
              <a:extLst>
                <a:ext uri="{FF2B5EF4-FFF2-40B4-BE49-F238E27FC236}">
                  <a16:creationId xmlns:a16="http://schemas.microsoft.com/office/drawing/2014/main" id="{37F5D833-E587-75C2-0316-38408CB2CA03}"/>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8" name="Group 17">
            <a:extLst>
              <a:ext uri="{FF2B5EF4-FFF2-40B4-BE49-F238E27FC236}">
                <a16:creationId xmlns:a16="http://schemas.microsoft.com/office/drawing/2014/main" id="{F4C79F86-1A8F-A31B-545F-BC9A4FEFDDF5}"/>
              </a:ext>
            </a:extLst>
          </p:cNvPr>
          <p:cNvGrpSpPr/>
          <p:nvPr/>
        </p:nvGrpSpPr>
        <p:grpSpPr>
          <a:xfrm>
            <a:off x="-1745554" y="2866369"/>
            <a:ext cx="1647824" cy="259127"/>
            <a:chOff x="2369955" y="2516398"/>
            <a:chExt cx="1647824" cy="259127"/>
          </a:xfrm>
        </p:grpSpPr>
        <p:sp>
          <p:nvSpPr>
            <p:cNvPr id="19" name="Rectangle: Rounded Corners 18">
              <a:extLst>
                <a:ext uri="{FF2B5EF4-FFF2-40B4-BE49-F238E27FC236}">
                  <a16:creationId xmlns:a16="http://schemas.microsoft.com/office/drawing/2014/main" id="{2CE4E1AD-F9C8-ADB0-86CA-E19D011A103A}"/>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0" name="TextBox 19">
              <a:extLst>
                <a:ext uri="{FF2B5EF4-FFF2-40B4-BE49-F238E27FC236}">
                  <a16:creationId xmlns:a16="http://schemas.microsoft.com/office/drawing/2014/main" id="{AD31CFA0-3504-43AC-137D-B10A104BC441}"/>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Rounded Corners 20">
              <a:extLst>
                <a:ext uri="{FF2B5EF4-FFF2-40B4-BE49-F238E27FC236}">
                  <a16:creationId xmlns:a16="http://schemas.microsoft.com/office/drawing/2014/main" id="{30DB6723-B496-1AC0-7465-A8B2D508B83D}"/>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a:extLst>
                <a:ext uri="{FF2B5EF4-FFF2-40B4-BE49-F238E27FC236}">
                  <a16:creationId xmlns:a16="http://schemas.microsoft.com/office/drawing/2014/main" id="{88B31CFC-B4B4-8B20-3539-693585AC9486}"/>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4" name="Group 23">
            <a:extLst>
              <a:ext uri="{FF2B5EF4-FFF2-40B4-BE49-F238E27FC236}">
                <a16:creationId xmlns:a16="http://schemas.microsoft.com/office/drawing/2014/main" id="{E0706140-A79A-6B84-4352-A3DBC4456784}"/>
              </a:ext>
            </a:extLst>
          </p:cNvPr>
          <p:cNvGrpSpPr/>
          <p:nvPr/>
        </p:nvGrpSpPr>
        <p:grpSpPr>
          <a:xfrm>
            <a:off x="-1745554" y="3204165"/>
            <a:ext cx="1647824" cy="259127"/>
            <a:chOff x="2369955" y="2857079"/>
            <a:chExt cx="1647824" cy="259127"/>
          </a:xfrm>
        </p:grpSpPr>
        <p:sp>
          <p:nvSpPr>
            <p:cNvPr id="25" name="Rectangle: Rounded Corners 24">
              <a:extLst>
                <a:ext uri="{FF2B5EF4-FFF2-40B4-BE49-F238E27FC236}">
                  <a16:creationId xmlns:a16="http://schemas.microsoft.com/office/drawing/2014/main" id="{5BB80998-6734-8C12-0080-07B3223AC499}"/>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B88D4968-C40C-0F19-08BB-DE86084D8FF0}"/>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57E7124B-3E4A-7849-B224-578955B683DC}"/>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8" name="Rectangle: Rounded Corners 27">
              <a:extLst>
                <a:ext uri="{FF2B5EF4-FFF2-40B4-BE49-F238E27FC236}">
                  <a16:creationId xmlns:a16="http://schemas.microsoft.com/office/drawing/2014/main" id="{D428E0C3-BE97-CB03-778F-8D2B41C1F442}"/>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C47427BC-2EC6-E402-8FE7-B459B2851616}"/>
              </a:ext>
            </a:extLst>
          </p:cNvPr>
          <p:cNvGrpSpPr/>
          <p:nvPr/>
        </p:nvGrpSpPr>
        <p:grpSpPr>
          <a:xfrm>
            <a:off x="-1745554" y="3541961"/>
            <a:ext cx="1647824" cy="259127"/>
            <a:chOff x="2369955" y="3195922"/>
            <a:chExt cx="1647824" cy="259127"/>
          </a:xfrm>
        </p:grpSpPr>
        <p:sp>
          <p:nvSpPr>
            <p:cNvPr id="30" name="Rectangle: Rounded Corners 29">
              <a:extLst>
                <a:ext uri="{FF2B5EF4-FFF2-40B4-BE49-F238E27FC236}">
                  <a16:creationId xmlns:a16="http://schemas.microsoft.com/office/drawing/2014/main" id="{632BDB1B-BB40-44DC-B79F-4EA928A163D7}"/>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CEDAC6CE-BB09-217C-D47F-5FDE27794301}"/>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00ECF047-9EBD-1A03-6700-6CF80C2C64F2}"/>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3" name="Rectangle: Rounded Corners 32">
              <a:extLst>
                <a:ext uri="{FF2B5EF4-FFF2-40B4-BE49-F238E27FC236}">
                  <a16:creationId xmlns:a16="http://schemas.microsoft.com/office/drawing/2014/main" id="{8C958F00-1A73-6385-12BC-2EA79866881A}"/>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A2DF9912-FED9-1D46-C65D-7C91ADD8B94A}"/>
              </a:ext>
            </a:extLst>
          </p:cNvPr>
          <p:cNvGrpSpPr/>
          <p:nvPr/>
        </p:nvGrpSpPr>
        <p:grpSpPr>
          <a:xfrm>
            <a:off x="51496" y="3879757"/>
            <a:ext cx="1647824" cy="259127"/>
            <a:chOff x="2369955" y="3535183"/>
            <a:chExt cx="1647824" cy="259127"/>
          </a:xfrm>
        </p:grpSpPr>
        <p:sp>
          <p:nvSpPr>
            <p:cNvPr id="35" name="Rectangle: Rounded Corners 34">
              <a:extLst>
                <a:ext uri="{FF2B5EF4-FFF2-40B4-BE49-F238E27FC236}">
                  <a16:creationId xmlns:a16="http://schemas.microsoft.com/office/drawing/2014/main" id="{8B0EB5D3-9FFA-5965-2EA0-05EAAC33F69B}"/>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41799609-04EB-6FAE-8615-63CA6543631E}"/>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A0C9D22B-7F8B-5C28-61F6-077B8599D571}"/>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8" name="Rectangle: Rounded Corners 37">
              <a:extLst>
                <a:ext uri="{FF2B5EF4-FFF2-40B4-BE49-F238E27FC236}">
                  <a16:creationId xmlns:a16="http://schemas.microsoft.com/office/drawing/2014/main" id="{F2F7F5D9-DDD1-41A6-0D4A-E111DAA9CD8A}"/>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2B0E5171-3528-A73C-D8F1-C6DC1A8D0B5F}"/>
              </a:ext>
            </a:extLst>
          </p:cNvPr>
          <p:cNvGrpSpPr/>
          <p:nvPr/>
        </p:nvGrpSpPr>
        <p:grpSpPr>
          <a:xfrm>
            <a:off x="-1745554" y="4217553"/>
            <a:ext cx="1647824" cy="259127"/>
            <a:chOff x="2369955" y="3874489"/>
            <a:chExt cx="1647824" cy="259127"/>
          </a:xfrm>
        </p:grpSpPr>
        <p:sp>
          <p:nvSpPr>
            <p:cNvPr id="40" name="Rectangle: Rounded Corners 39">
              <a:extLst>
                <a:ext uri="{FF2B5EF4-FFF2-40B4-BE49-F238E27FC236}">
                  <a16:creationId xmlns:a16="http://schemas.microsoft.com/office/drawing/2014/main" id="{293FF9C2-16AB-E6C4-A74E-99C45F3FF93F}"/>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0394E6A6-9A09-BDD0-3CC1-4049C2FA66D5}"/>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42619A99-780A-3D79-F812-F74093386AF4}"/>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3" name="Rectangle: Rounded Corners 42">
              <a:extLst>
                <a:ext uri="{FF2B5EF4-FFF2-40B4-BE49-F238E27FC236}">
                  <a16:creationId xmlns:a16="http://schemas.microsoft.com/office/drawing/2014/main" id="{3B2DD0AD-5EB6-1BD5-0F32-71A4B0105E84}"/>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15F31CA7-9B6A-A1AB-094E-04F79FBAC9E2}"/>
              </a:ext>
            </a:extLst>
          </p:cNvPr>
          <p:cNvGrpSpPr/>
          <p:nvPr/>
        </p:nvGrpSpPr>
        <p:grpSpPr>
          <a:xfrm>
            <a:off x="-1745554" y="4555349"/>
            <a:ext cx="1647824" cy="259127"/>
            <a:chOff x="2369955" y="4214916"/>
            <a:chExt cx="1647824" cy="259127"/>
          </a:xfrm>
        </p:grpSpPr>
        <p:sp>
          <p:nvSpPr>
            <p:cNvPr id="45" name="Rectangle: Rounded Corners 44">
              <a:extLst>
                <a:ext uri="{FF2B5EF4-FFF2-40B4-BE49-F238E27FC236}">
                  <a16:creationId xmlns:a16="http://schemas.microsoft.com/office/drawing/2014/main" id="{A5816E29-862B-DB4B-588B-FA2859F053DE}"/>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89C583AA-0D9E-E637-86D0-88149489E22B}"/>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7" name="Graphic 46">
              <a:extLst>
                <a:ext uri="{FF2B5EF4-FFF2-40B4-BE49-F238E27FC236}">
                  <a16:creationId xmlns:a16="http://schemas.microsoft.com/office/drawing/2014/main" id="{463E246B-6372-C8B6-3688-E307AC0C9D1E}"/>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8" name="Rectangle: Rounded Corners 47">
              <a:extLst>
                <a:ext uri="{FF2B5EF4-FFF2-40B4-BE49-F238E27FC236}">
                  <a16:creationId xmlns:a16="http://schemas.microsoft.com/office/drawing/2014/main" id="{80F0A77E-6C61-D64C-12C1-FE75785A0BAB}"/>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Group 48">
            <a:extLst>
              <a:ext uri="{FF2B5EF4-FFF2-40B4-BE49-F238E27FC236}">
                <a16:creationId xmlns:a16="http://schemas.microsoft.com/office/drawing/2014/main" id="{BB148D41-F469-8A59-AAA3-0A7288162EDC}"/>
              </a:ext>
            </a:extLst>
          </p:cNvPr>
          <p:cNvGrpSpPr/>
          <p:nvPr/>
        </p:nvGrpSpPr>
        <p:grpSpPr>
          <a:xfrm>
            <a:off x="-1745554" y="1852981"/>
            <a:ext cx="1647824" cy="259127"/>
            <a:chOff x="2369955" y="1498262"/>
            <a:chExt cx="1647824" cy="259127"/>
          </a:xfrm>
        </p:grpSpPr>
        <p:sp>
          <p:nvSpPr>
            <p:cNvPr id="50" name="Rectangle: Rounded Corners 49">
              <a:extLst>
                <a:ext uri="{FF2B5EF4-FFF2-40B4-BE49-F238E27FC236}">
                  <a16:creationId xmlns:a16="http://schemas.microsoft.com/office/drawing/2014/main" id="{92C4459C-B606-8288-193B-185EF38D4C3A}"/>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277ED0F6-8068-6AA8-0ECF-246EE33C3B6B}"/>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2" name="Rectangle: Rounded Corners 51">
              <a:extLst>
                <a:ext uri="{FF2B5EF4-FFF2-40B4-BE49-F238E27FC236}">
                  <a16:creationId xmlns:a16="http://schemas.microsoft.com/office/drawing/2014/main" id="{424C13E3-D510-C244-49C5-65CF438135E3}"/>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611D1760-3CAD-9BA7-09BE-FA3A89BCEF73}"/>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4" name="Group 53">
            <a:extLst>
              <a:ext uri="{FF2B5EF4-FFF2-40B4-BE49-F238E27FC236}">
                <a16:creationId xmlns:a16="http://schemas.microsoft.com/office/drawing/2014/main" id="{537B5E45-4E54-A10C-3475-FCF93F28D269}"/>
              </a:ext>
            </a:extLst>
          </p:cNvPr>
          <p:cNvGrpSpPr/>
          <p:nvPr/>
        </p:nvGrpSpPr>
        <p:grpSpPr>
          <a:xfrm>
            <a:off x="-1745554" y="2190777"/>
            <a:ext cx="1647824" cy="259127"/>
            <a:chOff x="2369955" y="1835564"/>
            <a:chExt cx="1647824" cy="259127"/>
          </a:xfrm>
        </p:grpSpPr>
        <p:sp>
          <p:nvSpPr>
            <p:cNvPr id="55" name="Rectangle: Rounded Corners 54">
              <a:extLst>
                <a:ext uri="{FF2B5EF4-FFF2-40B4-BE49-F238E27FC236}">
                  <a16:creationId xmlns:a16="http://schemas.microsoft.com/office/drawing/2014/main" id="{D63B5DC5-90E3-3221-8557-7DCCCEDB0C4E}"/>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E3AEB25E-8FB5-9D43-62F4-920C3878A72C}"/>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Rounded Corners 56">
              <a:extLst>
                <a:ext uri="{FF2B5EF4-FFF2-40B4-BE49-F238E27FC236}">
                  <a16:creationId xmlns:a16="http://schemas.microsoft.com/office/drawing/2014/main" id="{E73ED070-A4FC-A5A6-C80D-63D7A247935A}"/>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8" name="Graphic 57">
              <a:extLst>
                <a:ext uri="{FF2B5EF4-FFF2-40B4-BE49-F238E27FC236}">
                  <a16:creationId xmlns:a16="http://schemas.microsoft.com/office/drawing/2014/main" id="{A5579B8D-8487-8CCF-2E40-53E7349A707D}"/>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9" name="Group 58">
            <a:extLst>
              <a:ext uri="{FF2B5EF4-FFF2-40B4-BE49-F238E27FC236}">
                <a16:creationId xmlns:a16="http://schemas.microsoft.com/office/drawing/2014/main" id="{F38F66E4-5DFB-9672-D2E1-D7C101F552EB}"/>
              </a:ext>
            </a:extLst>
          </p:cNvPr>
          <p:cNvGrpSpPr/>
          <p:nvPr/>
        </p:nvGrpSpPr>
        <p:grpSpPr>
          <a:xfrm>
            <a:off x="-1745554" y="1515185"/>
            <a:ext cx="866958" cy="259127"/>
            <a:chOff x="2369955" y="1174903"/>
            <a:chExt cx="866958" cy="259127"/>
          </a:xfrm>
        </p:grpSpPr>
        <p:sp>
          <p:nvSpPr>
            <p:cNvPr id="60" name="Rectangle: Rounded Corners 59">
              <a:extLst>
                <a:ext uri="{FF2B5EF4-FFF2-40B4-BE49-F238E27FC236}">
                  <a16:creationId xmlns:a16="http://schemas.microsoft.com/office/drawing/2014/main" id="{E4C5CDE2-269B-0F77-B70D-06F858AD63E8}"/>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1" name="TextBox 60">
              <a:extLst>
                <a:ext uri="{FF2B5EF4-FFF2-40B4-BE49-F238E27FC236}">
                  <a16:creationId xmlns:a16="http://schemas.microsoft.com/office/drawing/2014/main" id="{B01D62BD-AF01-5CB7-AB61-91907E8E7A9E}"/>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2" name="Graphic 61">
              <a:extLst>
                <a:ext uri="{FF2B5EF4-FFF2-40B4-BE49-F238E27FC236}">
                  <a16:creationId xmlns:a16="http://schemas.microsoft.com/office/drawing/2014/main" id="{891827A3-D622-A0C6-3DDD-AF9176F89024}"/>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3679075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10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1000" fill="hold"/>
                                        <p:tgtEl>
                                          <p:spTgt spid="5"/>
                                        </p:tgtEl>
                                        <p:attrNameLst>
                                          <p:attrName>ppt_x</p:attrName>
                                        </p:attrNameLst>
                                      </p:cBhvr>
                                      <p:tavLst>
                                        <p:tav tm="0">
                                          <p:val>
                                            <p:strVal val="#ppt_x"/>
                                          </p:val>
                                        </p:tav>
                                        <p:tav tm="100000">
                                          <p:val>
                                            <p:strVal val="#ppt_x"/>
                                          </p:val>
                                        </p:tav>
                                      </p:tavLst>
                                    </p:anim>
                                    <p:anim calcmode="lin" valueType="num">
                                      <p:cBhvr additive="base">
                                        <p:cTn id="10" dur="1000" fill="hold"/>
                                        <p:tgtEl>
                                          <p:spTgt spid="5"/>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6" name="Rectangle: Rounded Corners 5">
            <a:extLst>
              <a:ext uri="{FF2B5EF4-FFF2-40B4-BE49-F238E27FC236}">
                <a16:creationId xmlns:a16="http://schemas.microsoft.com/office/drawing/2014/main" id="{7F7959FD-B740-2DD8-78A7-16D82265D1B5}"/>
              </a:ext>
            </a:extLst>
          </p:cNvPr>
          <p:cNvSpPr/>
          <p:nvPr/>
        </p:nvSpPr>
        <p:spPr>
          <a:xfrm>
            <a:off x="4091024" y="1301681"/>
            <a:ext cx="4009952"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Global Scope</a:t>
            </a:r>
          </a:p>
        </p:txBody>
      </p:sp>
      <p:sp>
        <p:nvSpPr>
          <p:cNvPr id="12" name="Rectangle: Rounded Corners 11">
            <a:extLst>
              <a:ext uri="{FF2B5EF4-FFF2-40B4-BE49-F238E27FC236}">
                <a16:creationId xmlns:a16="http://schemas.microsoft.com/office/drawing/2014/main" id="{BD852A60-0CA6-08C0-13D0-8312DFD1AE50}"/>
              </a:ext>
            </a:extLst>
          </p:cNvPr>
          <p:cNvSpPr/>
          <p:nvPr/>
        </p:nvSpPr>
        <p:spPr>
          <a:xfrm>
            <a:off x="2945105" y="2852894"/>
            <a:ext cx="6301790" cy="2703425"/>
          </a:xfrm>
          <a:prstGeom prst="roundRect">
            <a:avLst>
              <a:gd name="adj" fmla="val 16009"/>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//Variables declared at the top level of a script or program have </a:t>
            </a: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global scope.</a:t>
            </a:r>
          </a:p>
          <a:p>
            <a:pPr>
              <a:lnSpc>
                <a:spcPct val="107000"/>
              </a:lnSpc>
              <a:spcAft>
                <a:spcPts val="800"/>
              </a:spcAft>
            </a:pPr>
            <a:endPar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//They are accessible from any part of the program.</a:t>
            </a:r>
          </a:p>
          <a:p>
            <a:pPr>
              <a:lnSpc>
                <a:spcPct val="107000"/>
              </a:lnSpc>
              <a:spcAft>
                <a:spcPts val="800"/>
              </a:spcAft>
            </a:pPr>
            <a:endPar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const Str </a:t>
            </a:r>
            <a:r>
              <a:rPr lang="en-US" sz="16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globalVar</a:t>
            </a: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"Global variable"</a:t>
            </a:r>
          </a:p>
        </p:txBody>
      </p:sp>
      <p:grpSp>
        <p:nvGrpSpPr>
          <p:cNvPr id="7" name="Group 6">
            <a:extLst>
              <a:ext uri="{FF2B5EF4-FFF2-40B4-BE49-F238E27FC236}">
                <a16:creationId xmlns:a16="http://schemas.microsoft.com/office/drawing/2014/main" id="{A10D8AD0-CF7C-ED33-74B1-900ABF578339}"/>
              </a:ext>
            </a:extLst>
          </p:cNvPr>
          <p:cNvGrpSpPr/>
          <p:nvPr/>
        </p:nvGrpSpPr>
        <p:grpSpPr>
          <a:xfrm>
            <a:off x="-1745554" y="2528573"/>
            <a:ext cx="1647824" cy="259127"/>
            <a:chOff x="2369955" y="2177086"/>
            <a:chExt cx="1647824" cy="259127"/>
          </a:xfrm>
        </p:grpSpPr>
        <p:sp>
          <p:nvSpPr>
            <p:cNvPr id="8" name="Rectangle: Rounded Corners 7">
              <a:extLst>
                <a:ext uri="{FF2B5EF4-FFF2-40B4-BE49-F238E27FC236}">
                  <a16:creationId xmlns:a16="http://schemas.microsoft.com/office/drawing/2014/main" id="{688076F8-7348-7F07-8898-0A39341F7562}"/>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0" name="TextBox 9">
              <a:hlinkClick r:id="rId4" action="ppaction://hlinksldjump"/>
              <a:extLst>
                <a:ext uri="{FF2B5EF4-FFF2-40B4-BE49-F238E27FC236}">
                  <a16:creationId xmlns:a16="http://schemas.microsoft.com/office/drawing/2014/main" id="{65031584-F517-88BE-BCA9-3CC8D7019775}"/>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8C617C10-5258-A47D-D507-5EDB9DFF0DE8}"/>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Graphic 12">
              <a:extLst>
                <a:ext uri="{FF2B5EF4-FFF2-40B4-BE49-F238E27FC236}">
                  <a16:creationId xmlns:a16="http://schemas.microsoft.com/office/drawing/2014/main" id="{33F2265E-C62E-2BCE-A563-3214D27935E9}"/>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4" name="Group 13">
            <a:extLst>
              <a:ext uri="{FF2B5EF4-FFF2-40B4-BE49-F238E27FC236}">
                <a16:creationId xmlns:a16="http://schemas.microsoft.com/office/drawing/2014/main" id="{4A1B57D9-5985-EDA2-4350-D9EBC734110B}"/>
              </a:ext>
            </a:extLst>
          </p:cNvPr>
          <p:cNvGrpSpPr/>
          <p:nvPr/>
        </p:nvGrpSpPr>
        <p:grpSpPr>
          <a:xfrm>
            <a:off x="-1745554" y="2866369"/>
            <a:ext cx="1647824" cy="259127"/>
            <a:chOff x="2369955" y="2516398"/>
            <a:chExt cx="1647824" cy="259127"/>
          </a:xfrm>
        </p:grpSpPr>
        <p:sp>
          <p:nvSpPr>
            <p:cNvPr id="15" name="Rectangle: Rounded Corners 14">
              <a:extLst>
                <a:ext uri="{FF2B5EF4-FFF2-40B4-BE49-F238E27FC236}">
                  <a16:creationId xmlns:a16="http://schemas.microsoft.com/office/drawing/2014/main" id="{D89EE06E-0720-BF1B-438D-02464666C43C}"/>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6" name="TextBox 15">
              <a:extLst>
                <a:ext uri="{FF2B5EF4-FFF2-40B4-BE49-F238E27FC236}">
                  <a16:creationId xmlns:a16="http://schemas.microsoft.com/office/drawing/2014/main" id="{C0E03A01-1D57-E774-0B80-159B32C6339C}"/>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Rounded Corners 16">
              <a:extLst>
                <a:ext uri="{FF2B5EF4-FFF2-40B4-BE49-F238E27FC236}">
                  <a16:creationId xmlns:a16="http://schemas.microsoft.com/office/drawing/2014/main" id="{AE948AE2-6DEA-EF90-270F-5D274C266B0E}"/>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Graphic 17">
              <a:extLst>
                <a:ext uri="{FF2B5EF4-FFF2-40B4-BE49-F238E27FC236}">
                  <a16:creationId xmlns:a16="http://schemas.microsoft.com/office/drawing/2014/main" id="{6E7CCB9B-820F-5DCF-D1D5-67C52355A3FC}"/>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19" name="Group 18">
            <a:extLst>
              <a:ext uri="{FF2B5EF4-FFF2-40B4-BE49-F238E27FC236}">
                <a16:creationId xmlns:a16="http://schemas.microsoft.com/office/drawing/2014/main" id="{252DCD12-2173-2214-0424-A426B0222613}"/>
              </a:ext>
            </a:extLst>
          </p:cNvPr>
          <p:cNvGrpSpPr/>
          <p:nvPr/>
        </p:nvGrpSpPr>
        <p:grpSpPr>
          <a:xfrm>
            <a:off x="-1745554" y="3204165"/>
            <a:ext cx="1647824" cy="259127"/>
            <a:chOff x="2369955" y="2857079"/>
            <a:chExt cx="1647824" cy="259127"/>
          </a:xfrm>
        </p:grpSpPr>
        <p:sp>
          <p:nvSpPr>
            <p:cNvPr id="20" name="Rectangle: Rounded Corners 19">
              <a:extLst>
                <a:ext uri="{FF2B5EF4-FFF2-40B4-BE49-F238E27FC236}">
                  <a16:creationId xmlns:a16="http://schemas.microsoft.com/office/drawing/2014/main" id="{1223FF5C-4D3B-01A3-1F43-3A31EA2355A5}"/>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1" name="TextBox 20">
              <a:extLst>
                <a:ext uri="{FF2B5EF4-FFF2-40B4-BE49-F238E27FC236}">
                  <a16:creationId xmlns:a16="http://schemas.microsoft.com/office/drawing/2014/main" id="{B0FA3CF6-03DE-A458-038D-0C648C2D17CD}"/>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Graphic 21">
              <a:extLst>
                <a:ext uri="{FF2B5EF4-FFF2-40B4-BE49-F238E27FC236}">
                  <a16:creationId xmlns:a16="http://schemas.microsoft.com/office/drawing/2014/main" id="{38E30F18-BC82-DC9C-BF95-FD24DD929AE3}"/>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3" name="Rectangle: Rounded Corners 22">
              <a:extLst>
                <a:ext uri="{FF2B5EF4-FFF2-40B4-BE49-F238E27FC236}">
                  <a16:creationId xmlns:a16="http://schemas.microsoft.com/office/drawing/2014/main" id="{F9F9A38E-955A-48B3-55F7-8A9A895B9360}"/>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a:extLst>
              <a:ext uri="{FF2B5EF4-FFF2-40B4-BE49-F238E27FC236}">
                <a16:creationId xmlns:a16="http://schemas.microsoft.com/office/drawing/2014/main" id="{FF446103-C941-8E5A-E10B-B7699E72FB5E}"/>
              </a:ext>
            </a:extLst>
          </p:cNvPr>
          <p:cNvGrpSpPr/>
          <p:nvPr/>
        </p:nvGrpSpPr>
        <p:grpSpPr>
          <a:xfrm>
            <a:off x="-1745554" y="3541961"/>
            <a:ext cx="1647824" cy="259127"/>
            <a:chOff x="2369955" y="3195922"/>
            <a:chExt cx="1647824" cy="259127"/>
          </a:xfrm>
        </p:grpSpPr>
        <p:sp>
          <p:nvSpPr>
            <p:cNvPr id="25" name="Rectangle: Rounded Corners 24">
              <a:extLst>
                <a:ext uri="{FF2B5EF4-FFF2-40B4-BE49-F238E27FC236}">
                  <a16:creationId xmlns:a16="http://schemas.microsoft.com/office/drawing/2014/main" id="{8B0FE5F6-88B2-ECBB-C654-4C2CE315C56B}"/>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6" name="TextBox 25">
              <a:extLst>
                <a:ext uri="{FF2B5EF4-FFF2-40B4-BE49-F238E27FC236}">
                  <a16:creationId xmlns:a16="http://schemas.microsoft.com/office/drawing/2014/main" id="{7C44B32E-5D1E-047B-8ABE-1A48CB4DBF41}"/>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 name="Graphic 26">
              <a:extLst>
                <a:ext uri="{FF2B5EF4-FFF2-40B4-BE49-F238E27FC236}">
                  <a16:creationId xmlns:a16="http://schemas.microsoft.com/office/drawing/2014/main" id="{B9A099ED-E12D-5C58-BD40-EFF64B630769}"/>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28" name="Rectangle: Rounded Corners 27">
              <a:extLst>
                <a:ext uri="{FF2B5EF4-FFF2-40B4-BE49-F238E27FC236}">
                  <a16:creationId xmlns:a16="http://schemas.microsoft.com/office/drawing/2014/main" id="{B5F23761-B219-ECE5-0C83-5685135E9E09}"/>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a:extLst>
              <a:ext uri="{FF2B5EF4-FFF2-40B4-BE49-F238E27FC236}">
                <a16:creationId xmlns:a16="http://schemas.microsoft.com/office/drawing/2014/main" id="{0DC87004-4074-3BB0-01FF-BEDE0E524E2C}"/>
              </a:ext>
            </a:extLst>
          </p:cNvPr>
          <p:cNvGrpSpPr/>
          <p:nvPr/>
        </p:nvGrpSpPr>
        <p:grpSpPr>
          <a:xfrm>
            <a:off x="51496" y="3879757"/>
            <a:ext cx="1647824" cy="259127"/>
            <a:chOff x="2369955" y="3535183"/>
            <a:chExt cx="1647824" cy="259127"/>
          </a:xfrm>
        </p:grpSpPr>
        <p:sp>
          <p:nvSpPr>
            <p:cNvPr id="30" name="Rectangle: Rounded Corners 29">
              <a:extLst>
                <a:ext uri="{FF2B5EF4-FFF2-40B4-BE49-F238E27FC236}">
                  <a16:creationId xmlns:a16="http://schemas.microsoft.com/office/drawing/2014/main" id="{52635776-8ED4-7BE1-3038-64FBBC5AAE1D}"/>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1" name="TextBox 30">
              <a:extLst>
                <a:ext uri="{FF2B5EF4-FFF2-40B4-BE49-F238E27FC236}">
                  <a16:creationId xmlns:a16="http://schemas.microsoft.com/office/drawing/2014/main" id="{6F60DA10-BB07-8665-D34F-51B39CFEF425}"/>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a:extLst>
                <a:ext uri="{FF2B5EF4-FFF2-40B4-BE49-F238E27FC236}">
                  <a16:creationId xmlns:a16="http://schemas.microsoft.com/office/drawing/2014/main" id="{A5BBD915-7D66-A58E-CBB1-A0491CB5AB30}"/>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3" name="Rectangle: Rounded Corners 32">
              <a:extLst>
                <a:ext uri="{FF2B5EF4-FFF2-40B4-BE49-F238E27FC236}">
                  <a16:creationId xmlns:a16="http://schemas.microsoft.com/office/drawing/2014/main" id="{68D556A5-3712-B5FE-0D55-7119CA7EB0FC}"/>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4" name="Group 33">
            <a:extLst>
              <a:ext uri="{FF2B5EF4-FFF2-40B4-BE49-F238E27FC236}">
                <a16:creationId xmlns:a16="http://schemas.microsoft.com/office/drawing/2014/main" id="{95AAB5A7-CCDC-6A5B-6134-0C24006E76DB}"/>
              </a:ext>
            </a:extLst>
          </p:cNvPr>
          <p:cNvGrpSpPr/>
          <p:nvPr/>
        </p:nvGrpSpPr>
        <p:grpSpPr>
          <a:xfrm>
            <a:off x="-1745554" y="4217553"/>
            <a:ext cx="1647824" cy="259127"/>
            <a:chOff x="2369955" y="3874489"/>
            <a:chExt cx="1647824" cy="259127"/>
          </a:xfrm>
        </p:grpSpPr>
        <p:sp>
          <p:nvSpPr>
            <p:cNvPr id="35" name="Rectangle: Rounded Corners 34">
              <a:extLst>
                <a:ext uri="{FF2B5EF4-FFF2-40B4-BE49-F238E27FC236}">
                  <a16:creationId xmlns:a16="http://schemas.microsoft.com/office/drawing/2014/main" id="{38EF8322-8E63-61F7-6147-DF1EF559A5AA}"/>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6" name="TextBox 35">
              <a:extLst>
                <a:ext uri="{FF2B5EF4-FFF2-40B4-BE49-F238E27FC236}">
                  <a16:creationId xmlns:a16="http://schemas.microsoft.com/office/drawing/2014/main" id="{95ECCEC5-995F-6936-D3E9-D881F00A37FC}"/>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a:extLst>
                <a:ext uri="{FF2B5EF4-FFF2-40B4-BE49-F238E27FC236}">
                  <a16:creationId xmlns:a16="http://schemas.microsoft.com/office/drawing/2014/main" id="{59B4D070-8D7E-B41A-6E28-8921C84AAB6F}"/>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38" name="Rectangle: Rounded Corners 37">
              <a:extLst>
                <a:ext uri="{FF2B5EF4-FFF2-40B4-BE49-F238E27FC236}">
                  <a16:creationId xmlns:a16="http://schemas.microsoft.com/office/drawing/2014/main" id="{48980DFC-988F-664C-0EF3-59541F5FB393}"/>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a:extLst>
              <a:ext uri="{FF2B5EF4-FFF2-40B4-BE49-F238E27FC236}">
                <a16:creationId xmlns:a16="http://schemas.microsoft.com/office/drawing/2014/main" id="{38395610-27F8-0C0F-AD7A-FB050579FBED}"/>
              </a:ext>
            </a:extLst>
          </p:cNvPr>
          <p:cNvGrpSpPr/>
          <p:nvPr/>
        </p:nvGrpSpPr>
        <p:grpSpPr>
          <a:xfrm>
            <a:off x="-1745554" y="4555349"/>
            <a:ext cx="1647824" cy="259127"/>
            <a:chOff x="2369955" y="4214916"/>
            <a:chExt cx="1647824" cy="259127"/>
          </a:xfrm>
        </p:grpSpPr>
        <p:sp>
          <p:nvSpPr>
            <p:cNvPr id="40" name="Rectangle: Rounded Corners 39">
              <a:extLst>
                <a:ext uri="{FF2B5EF4-FFF2-40B4-BE49-F238E27FC236}">
                  <a16:creationId xmlns:a16="http://schemas.microsoft.com/office/drawing/2014/main" id="{D9011D54-060C-0EF8-DD61-6566E39951B3}"/>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1" name="TextBox 40">
              <a:extLst>
                <a:ext uri="{FF2B5EF4-FFF2-40B4-BE49-F238E27FC236}">
                  <a16:creationId xmlns:a16="http://schemas.microsoft.com/office/drawing/2014/main" id="{93DEA4A3-6FF3-4447-51AA-CF27BD827ADB}"/>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Graphic 41">
              <a:extLst>
                <a:ext uri="{FF2B5EF4-FFF2-40B4-BE49-F238E27FC236}">
                  <a16:creationId xmlns:a16="http://schemas.microsoft.com/office/drawing/2014/main" id="{DF2BD46B-4F6D-6FC7-8A1A-2CA0E17BEC0C}"/>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3" name="Rectangle: Rounded Corners 42">
              <a:extLst>
                <a:ext uri="{FF2B5EF4-FFF2-40B4-BE49-F238E27FC236}">
                  <a16:creationId xmlns:a16="http://schemas.microsoft.com/office/drawing/2014/main" id="{E76AE0C1-D42A-8F21-F963-115BD775A90C}"/>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a:extLst>
              <a:ext uri="{FF2B5EF4-FFF2-40B4-BE49-F238E27FC236}">
                <a16:creationId xmlns:a16="http://schemas.microsoft.com/office/drawing/2014/main" id="{7D1A8815-0B2D-FA73-444B-C4D9381D6EC2}"/>
              </a:ext>
            </a:extLst>
          </p:cNvPr>
          <p:cNvGrpSpPr/>
          <p:nvPr/>
        </p:nvGrpSpPr>
        <p:grpSpPr>
          <a:xfrm>
            <a:off x="-1745554" y="1852981"/>
            <a:ext cx="1647824" cy="259127"/>
            <a:chOff x="2369955" y="1498262"/>
            <a:chExt cx="1647824" cy="259127"/>
          </a:xfrm>
        </p:grpSpPr>
        <p:sp>
          <p:nvSpPr>
            <p:cNvPr id="45" name="Rectangle: Rounded Corners 44">
              <a:extLst>
                <a:ext uri="{FF2B5EF4-FFF2-40B4-BE49-F238E27FC236}">
                  <a16:creationId xmlns:a16="http://schemas.microsoft.com/office/drawing/2014/main" id="{5504FB29-ECC2-F8BA-F0F8-2E466EC6D8C0}"/>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6" name="TextBox 45">
              <a:extLst>
                <a:ext uri="{FF2B5EF4-FFF2-40B4-BE49-F238E27FC236}">
                  <a16:creationId xmlns:a16="http://schemas.microsoft.com/office/drawing/2014/main" id="{4076F88B-23EF-30E7-F395-27DEAB4080C0}"/>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47" name="Rectangle: Rounded Corners 46">
              <a:extLst>
                <a:ext uri="{FF2B5EF4-FFF2-40B4-BE49-F238E27FC236}">
                  <a16:creationId xmlns:a16="http://schemas.microsoft.com/office/drawing/2014/main" id="{1964FC0C-2059-D940-705E-33CB400B5F8D}"/>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8" name="Graphic 47">
              <a:extLst>
                <a:ext uri="{FF2B5EF4-FFF2-40B4-BE49-F238E27FC236}">
                  <a16:creationId xmlns:a16="http://schemas.microsoft.com/office/drawing/2014/main" id="{0B881DE0-E068-D41C-BCC2-258017D87059}"/>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49" name="Group 48">
            <a:extLst>
              <a:ext uri="{FF2B5EF4-FFF2-40B4-BE49-F238E27FC236}">
                <a16:creationId xmlns:a16="http://schemas.microsoft.com/office/drawing/2014/main" id="{4D8D995F-94E1-C133-1F87-C7D77C86CC23}"/>
              </a:ext>
            </a:extLst>
          </p:cNvPr>
          <p:cNvGrpSpPr/>
          <p:nvPr/>
        </p:nvGrpSpPr>
        <p:grpSpPr>
          <a:xfrm>
            <a:off x="-1745554" y="2190777"/>
            <a:ext cx="1647824" cy="259127"/>
            <a:chOff x="2369955" y="1835564"/>
            <a:chExt cx="1647824" cy="259127"/>
          </a:xfrm>
        </p:grpSpPr>
        <p:sp>
          <p:nvSpPr>
            <p:cNvPr id="50" name="Rectangle: Rounded Corners 49">
              <a:extLst>
                <a:ext uri="{FF2B5EF4-FFF2-40B4-BE49-F238E27FC236}">
                  <a16:creationId xmlns:a16="http://schemas.microsoft.com/office/drawing/2014/main" id="{E6B87046-04C3-DDF2-597F-C157307971D0}"/>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50">
              <a:extLst>
                <a:ext uri="{FF2B5EF4-FFF2-40B4-BE49-F238E27FC236}">
                  <a16:creationId xmlns:a16="http://schemas.microsoft.com/office/drawing/2014/main" id="{661CEA30-E897-E695-5331-4174D0DD188D}"/>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Rounded Corners 51">
              <a:extLst>
                <a:ext uri="{FF2B5EF4-FFF2-40B4-BE49-F238E27FC236}">
                  <a16:creationId xmlns:a16="http://schemas.microsoft.com/office/drawing/2014/main" id="{E3CCA60F-399B-FEC2-1E08-3224AEA1F395}"/>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44EA8C96-1831-6E9B-8F00-6F5F199BA343}"/>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4" name="Group 53">
            <a:extLst>
              <a:ext uri="{FF2B5EF4-FFF2-40B4-BE49-F238E27FC236}">
                <a16:creationId xmlns:a16="http://schemas.microsoft.com/office/drawing/2014/main" id="{9CFC4D3C-4BB4-196F-36CE-A1F9923B9569}"/>
              </a:ext>
            </a:extLst>
          </p:cNvPr>
          <p:cNvGrpSpPr/>
          <p:nvPr/>
        </p:nvGrpSpPr>
        <p:grpSpPr>
          <a:xfrm>
            <a:off x="-1745554" y="1515185"/>
            <a:ext cx="866958" cy="259127"/>
            <a:chOff x="2369955" y="1174903"/>
            <a:chExt cx="866958" cy="259127"/>
          </a:xfrm>
        </p:grpSpPr>
        <p:sp>
          <p:nvSpPr>
            <p:cNvPr id="55" name="Rectangle: Rounded Corners 54">
              <a:extLst>
                <a:ext uri="{FF2B5EF4-FFF2-40B4-BE49-F238E27FC236}">
                  <a16:creationId xmlns:a16="http://schemas.microsoft.com/office/drawing/2014/main" id="{EE033548-EF0A-E946-2788-CC164EFC6962}"/>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6" name="TextBox 55">
              <a:extLst>
                <a:ext uri="{FF2B5EF4-FFF2-40B4-BE49-F238E27FC236}">
                  <a16:creationId xmlns:a16="http://schemas.microsoft.com/office/drawing/2014/main" id="{093537A5-9E00-055C-562C-3859D83E0642}"/>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7" name="Graphic 56">
              <a:extLst>
                <a:ext uri="{FF2B5EF4-FFF2-40B4-BE49-F238E27FC236}">
                  <a16:creationId xmlns:a16="http://schemas.microsoft.com/office/drawing/2014/main" id="{A3B62A2A-76FB-3265-4A1F-2C89A3B61F05}"/>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2945412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3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1000" fill="hold"/>
                                        <p:tgtEl>
                                          <p:spTgt spid="6"/>
                                        </p:tgtEl>
                                        <p:attrNameLst>
                                          <p:attrName>ppt_x</p:attrName>
                                        </p:attrNameLst>
                                      </p:cBhvr>
                                      <p:tavLst>
                                        <p:tav tm="0">
                                          <p:val>
                                            <p:strVal val="#ppt_x"/>
                                          </p:val>
                                        </p:tav>
                                        <p:tav tm="100000">
                                          <p:val>
                                            <p:strVal val="#ppt_x"/>
                                          </p:val>
                                        </p:tav>
                                      </p:tavLst>
                                    </p:anim>
                                    <p:anim calcmode="lin" valueType="num">
                                      <p:cBhvr additive="base">
                                        <p:cTn id="10" dur="1000" fill="hold"/>
                                        <p:tgtEl>
                                          <p:spTgt spid="6"/>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2399862664"/>
                  </p:ext>
                </p:extLst>
              </p:nvPr>
            </p:nvGraphicFramePr>
            <p:xfrm>
              <a:off x="10993021" y="5258785"/>
              <a:ext cx="899931" cy="1411139"/>
            </p:xfrm>
            <a:graphic>
              <a:graphicData uri="http://schemas.microsoft.com/office/drawing/2017/model3d">
                <am3d:model3d r:embed="rId2">
                  <am3d:spPr>
                    <a:xfrm>
                      <a:off x="0" y="0"/>
                      <a:ext cx="899931" cy="1411139"/>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x="-8474713" ay="269947" az="-10583813"/>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0993021" y="5258785"/>
                <a:ext cx="899931" cy="1411139"/>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6" name="Rectangle: Rounded Corners 5">
            <a:extLst>
              <a:ext uri="{FF2B5EF4-FFF2-40B4-BE49-F238E27FC236}">
                <a16:creationId xmlns:a16="http://schemas.microsoft.com/office/drawing/2014/main" id="{A38143B2-3013-CA20-A434-04B075AC3F48}"/>
              </a:ext>
            </a:extLst>
          </p:cNvPr>
          <p:cNvSpPr/>
          <p:nvPr/>
        </p:nvSpPr>
        <p:spPr>
          <a:xfrm>
            <a:off x="3162379" y="2840602"/>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Object-oriented programming </a:t>
            </a:r>
          </a:p>
        </p:txBody>
      </p:sp>
      <p:sp>
        <p:nvSpPr>
          <p:cNvPr id="8" name="Rectangle: Rounded Corners 7">
            <a:extLst>
              <a:ext uri="{FF2B5EF4-FFF2-40B4-BE49-F238E27FC236}">
                <a16:creationId xmlns:a16="http://schemas.microsoft.com/office/drawing/2014/main" id="{70F73C07-7A08-176A-69E0-7CFF1C0330B0}"/>
              </a:ext>
            </a:extLst>
          </p:cNvPr>
          <p:cNvSpPr/>
          <p:nvPr/>
        </p:nvSpPr>
        <p:spPr>
          <a:xfrm>
            <a:off x="4656557" y="3717576"/>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Imperative programming </a:t>
            </a:r>
          </a:p>
        </p:txBody>
      </p:sp>
      <p:sp>
        <p:nvSpPr>
          <p:cNvPr id="10" name="Rectangle: Rounded Corners 9">
            <a:extLst>
              <a:ext uri="{FF2B5EF4-FFF2-40B4-BE49-F238E27FC236}">
                <a16:creationId xmlns:a16="http://schemas.microsoft.com/office/drawing/2014/main" id="{C0BB0239-5D60-55F6-B2D4-8B85294B5D85}"/>
              </a:ext>
            </a:extLst>
          </p:cNvPr>
          <p:cNvSpPr/>
          <p:nvPr/>
        </p:nvSpPr>
        <p:spPr>
          <a:xfrm>
            <a:off x="6096000" y="2840602"/>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Functional programming</a:t>
            </a:r>
          </a:p>
        </p:txBody>
      </p:sp>
      <p:grpSp>
        <p:nvGrpSpPr>
          <p:cNvPr id="35" name="Group 34">
            <a:extLst>
              <a:ext uri="{FF2B5EF4-FFF2-40B4-BE49-F238E27FC236}">
                <a16:creationId xmlns:a16="http://schemas.microsoft.com/office/drawing/2014/main" id="{F6DAEC61-D1E9-D166-6B9B-4B3A77C850B1}"/>
              </a:ext>
            </a:extLst>
          </p:cNvPr>
          <p:cNvGrpSpPr/>
          <p:nvPr/>
        </p:nvGrpSpPr>
        <p:grpSpPr>
          <a:xfrm>
            <a:off x="51496" y="2528573"/>
            <a:ext cx="1647824" cy="259127"/>
            <a:chOff x="2369955" y="2177086"/>
            <a:chExt cx="1647824" cy="259127"/>
          </a:xfrm>
        </p:grpSpPr>
        <p:sp>
          <p:nvSpPr>
            <p:cNvPr id="36" name="Rectangle: Rounded Corners 35">
              <a:extLst>
                <a:ext uri="{FF2B5EF4-FFF2-40B4-BE49-F238E27FC236}">
                  <a16:creationId xmlns:a16="http://schemas.microsoft.com/office/drawing/2014/main" id="{E7F781CF-7761-B059-EDB0-CDAB07A99E60}"/>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36">
              <a:hlinkClick r:id="rId4" action="ppaction://hlinksldjump"/>
              <a:extLst>
                <a:ext uri="{FF2B5EF4-FFF2-40B4-BE49-F238E27FC236}">
                  <a16:creationId xmlns:a16="http://schemas.microsoft.com/office/drawing/2014/main" id="{759A2B94-82F0-9FD2-12AB-E535CCBFA4AA}"/>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Rounded Corners 37">
              <a:extLst>
                <a:ext uri="{FF2B5EF4-FFF2-40B4-BE49-F238E27FC236}">
                  <a16:creationId xmlns:a16="http://schemas.microsoft.com/office/drawing/2014/main" id="{7D97820D-9DC9-8244-006E-520A5A8EAE0F}"/>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9" name="Graphic 38">
              <a:extLst>
                <a:ext uri="{FF2B5EF4-FFF2-40B4-BE49-F238E27FC236}">
                  <a16:creationId xmlns:a16="http://schemas.microsoft.com/office/drawing/2014/main" id="{7A89480B-409A-C0CF-9531-CE8DF63D5106}"/>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40" name="Group 39">
            <a:extLst>
              <a:ext uri="{FF2B5EF4-FFF2-40B4-BE49-F238E27FC236}">
                <a16:creationId xmlns:a16="http://schemas.microsoft.com/office/drawing/2014/main" id="{8AD9BF0F-0942-224E-675F-3C7AC421F30C}"/>
              </a:ext>
            </a:extLst>
          </p:cNvPr>
          <p:cNvGrpSpPr/>
          <p:nvPr/>
        </p:nvGrpSpPr>
        <p:grpSpPr>
          <a:xfrm>
            <a:off x="-1745554" y="2866369"/>
            <a:ext cx="1647824" cy="259127"/>
            <a:chOff x="2369955" y="2516398"/>
            <a:chExt cx="1647824" cy="259127"/>
          </a:xfrm>
        </p:grpSpPr>
        <p:sp>
          <p:nvSpPr>
            <p:cNvPr id="41" name="Rectangle: Rounded Corners 40">
              <a:extLst>
                <a:ext uri="{FF2B5EF4-FFF2-40B4-BE49-F238E27FC236}">
                  <a16:creationId xmlns:a16="http://schemas.microsoft.com/office/drawing/2014/main" id="{E9CCDB6F-D5BA-F0FC-AE38-39767CF57444}"/>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2" name="TextBox 41">
              <a:extLst>
                <a:ext uri="{FF2B5EF4-FFF2-40B4-BE49-F238E27FC236}">
                  <a16:creationId xmlns:a16="http://schemas.microsoft.com/office/drawing/2014/main" id="{0C2339AA-3DDA-A2DC-F981-54BD7F0B73F9}"/>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Rounded Corners 42">
              <a:extLst>
                <a:ext uri="{FF2B5EF4-FFF2-40B4-BE49-F238E27FC236}">
                  <a16:creationId xmlns:a16="http://schemas.microsoft.com/office/drawing/2014/main" id="{57219FEC-907E-7FCD-7639-D66958F15976}"/>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Graphic 48">
              <a:extLst>
                <a:ext uri="{FF2B5EF4-FFF2-40B4-BE49-F238E27FC236}">
                  <a16:creationId xmlns:a16="http://schemas.microsoft.com/office/drawing/2014/main" id="{781FB9E7-5316-C04C-DE01-6006C7047148}"/>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50" name="Group 49">
            <a:extLst>
              <a:ext uri="{FF2B5EF4-FFF2-40B4-BE49-F238E27FC236}">
                <a16:creationId xmlns:a16="http://schemas.microsoft.com/office/drawing/2014/main" id="{2E61CE68-1239-DE9C-2AB9-AB6225C6ECC3}"/>
              </a:ext>
            </a:extLst>
          </p:cNvPr>
          <p:cNvGrpSpPr/>
          <p:nvPr/>
        </p:nvGrpSpPr>
        <p:grpSpPr>
          <a:xfrm>
            <a:off x="-1745554" y="3204165"/>
            <a:ext cx="1647824" cy="259127"/>
            <a:chOff x="2369955" y="2857079"/>
            <a:chExt cx="1647824" cy="259127"/>
          </a:xfrm>
        </p:grpSpPr>
        <p:sp>
          <p:nvSpPr>
            <p:cNvPr id="51" name="Rectangle: Rounded Corners 50">
              <a:extLst>
                <a:ext uri="{FF2B5EF4-FFF2-40B4-BE49-F238E27FC236}">
                  <a16:creationId xmlns:a16="http://schemas.microsoft.com/office/drawing/2014/main" id="{C129431C-3794-797F-C57F-C4E311D16B7D}"/>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2" name="TextBox 51">
              <a:extLst>
                <a:ext uri="{FF2B5EF4-FFF2-40B4-BE49-F238E27FC236}">
                  <a16:creationId xmlns:a16="http://schemas.microsoft.com/office/drawing/2014/main" id="{395D8CB4-BB79-4370-696A-A9A965548F68}"/>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3" name="Graphic 52">
              <a:extLst>
                <a:ext uri="{FF2B5EF4-FFF2-40B4-BE49-F238E27FC236}">
                  <a16:creationId xmlns:a16="http://schemas.microsoft.com/office/drawing/2014/main" id="{C54EC360-FCE9-9866-1563-049EE3FAA945}"/>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54" name="Rectangle: Rounded Corners 53">
              <a:extLst>
                <a:ext uri="{FF2B5EF4-FFF2-40B4-BE49-F238E27FC236}">
                  <a16:creationId xmlns:a16="http://schemas.microsoft.com/office/drawing/2014/main" id="{2DC8F32A-92E0-CC24-9BDE-A29DCF5D9A91}"/>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Group 54">
            <a:extLst>
              <a:ext uri="{FF2B5EF4-FFF2-40B4-BE49-F238E27FC236}">
                <a16:creationId xmlns:a16="http://schemas.microsoft.com/office/drawing/2014/main" id="{C2D0307B-DF07-25DE-75EB-924B87803928}"/>
              </a:ext>
            </a:extLst>
          </p:cNvPr>
          <p:cNvGrpSpPr/>
          <p:nvPr/>
        </p:nvGrpSpPr>
        <p:grpSpPr>
          <a:xfrm>
            <a:off x="-1745554" y="3541961"/>
            <a:ext cx="1647824" cy="259127"/>
            <a:chOff x="2369955" y="3195922"/>
            <a:chExt cx="1647824" cy="259127"/>
          </a:xfrm>
        </p:grpSpPr>
        <p:sp>
          <p:nvSpPr>
            <p:cNvPr id="56" name="Rectangle: Rounded Corners 55">
              <a:extLst>
                <a:ext uri="{FF2B5EF4-FFF2-40B4-BE49-F238E27FC236}">
                  <a16:creationId xmlns:a16="http://schemas.microsoft.com/office/drawing/2014/main" id="{3C6AEAF8-012B-8F1F-D60B-3F8ADA96DB2E}"/>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7" name="TextBox 56">
              <a:extLst>
                <a:ext uri="{FF2B5EF4-FFF2-40B4-BE49-F238E27FC236}">
                  <a16:creationId xmlns:a16="http://schemas.microsoft.com/office/drawing/2014/main" id="{382CC653-0B03-4FE8-4E6A-AF0A1260B769}"/>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8" name="Graphic 57">
              <a:extLst>
                <a:ext uri="{FF2B5EF4-FFF2-40B4-BE49-F238E27FC236}">
                  <a16:creationId xmlns:a16="http://schemas.microsoft.com/office/drawing/2014/main" id="{FB68F154-A3EF-CF4B-4A13-2E4BB6A3D978}"/>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59" name="Rectangle: Rounded Corners 58">
              <a:extLst>
                <a:ext uri="{FF2B5EF4-FFF2-40B4-BE49-F238E27FC236}">
                  <a16:creationId xmlns:a16="http://schemas.microsoft.com/office/drawing/2014/main" id="{F8B6E218-A0AB-8C00-9AD7-CD6B2BC91F6D}"/>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0" name="Group 59">
            <a:extLst>
              <a:ext uri="{FF2B5EF4-FFF2-40B4-BE49-F238E27FC236}">
                <a16:creationId xmlns:a16="http://schemas.microsoft.com/office/drawing/2014/main" id="{9382A744-7F0B-7351-D5D5-AF37FD30F073}"/>
              </a:ext>
            </a:extLst>
          </p:cNvPr>
          <p:cNvGrpSpPr/>
          <p:nvPr/>
        </p:nvGrpSpPr>
        <p:grpSpPr>
          <a:xfrm>
            <a:off x="-1745554" y="3879757"/>
            <a:ext cx="1647824" cy="259127"/>
            <a:chOff x="2369955" y="3535183"/>
            <a:chExt cx="1647824" cy="259127"/>
          </a:xfrm>
        </p:grpSpPr>
        <p:sp>
          <p:nvSpPr>
            <p:cNvPr id="61" name="Rectangle: Rounded Corners 60">
              <a:extLst>
                <a:ext uri="{FF2B5EF4-FFF2-40B4-BE49-F238E27FC236}">
                  <a16:creationId xmlns:a16="http://schemas.microsoft.com/office/drawing/2014/main" id="{0368EC93-BF83-2AAE-12D0-48F606092B07}"/>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2" name="TextBox 61">
              <a:extLst>
                <a:ext uri="{FF2B5EF4-FFF2-40B4-BE49-F238E27FC236}">
                  <a16:creationId xmlns:a16="http://schemas.microsoft.com/office/drawing/2014/main" id="{E63F3510-4648-A8B0-5C12-8D87C2712A6E}"/>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3" name="Graphic 62">
              <a:extLst>
                <a:ext uri="{FF2B5EF4-FFF2-40B4-BE49-F238E27FC236}">
                  <a16:creationId xmlns:a16="http://schemas.microsoft.com/office/drawing/2014/main" id="{590B2183-1626-63DA-E3F8-1B0715596449}"/>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64" name="Rectangle: Rounded Corners 63">
              <a:extLst>
                <a:ext uri="{FF2B5EF4-FFF2-40B4-BE49-F238E27FC236}">
                  <a16:creationId xmlns:a16="http://schemas.microsoft.com/office/drawing/2014/main" id="{29BDC65C-C4D4-C4B2-47DF-8E0D7B33AFC5}"/>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5" name="Group 64">
            <a:extLst>
              <a:ext uri="{FF2B5EF4-FFF2-40B4-BE49-F238E27FC236}">
                <a16:creationId xmlns:a16="http://schemas.microsoft.com/office/drawing/2014/main" id="{C5D73550-2B48-6B43-FB47-5A3381DC4071}"/>
              </a:ext>
            </a:extLst>
          </p:cNvPr>
          <p:cNvGrpSpPr/>
          <p:nvPr/>
        </p:nvGrpSpPr>
        <p:grpSpPr>
          <a:xfrm>
            <a:off x="-1745554" y="4217553"/>
            <a:ext cx="1647824" cy="259127"/>
            <a:chOff x="2369955" y="3874489"/>
            <a:chExt cx="1647824" cy="259127"/>
          </a:xfrm>
        </p:grpSpPr>
        <p:sp>
          <p:nvSpPr>
            <p:cNvPr id="66" name="Rectangle: Rounded Corners 65">
              <a:extLst>
                <a:ext uri="{FF2B5EF4-FFF2-40B4-BE49-F238E27FC236}">
                  <a16:creationId xmlns:a16="http://schemas.microsoft.com/office/drawing/2014/main" id="{49962631-B6A5-750D-E960-B53A8904C421}"/>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7" name="TextBox 66">
              <a:extLst>
                <a:ext uri="{FF2B5EF4-FFF2-40B4-BE49-F238E27FC236}">
                  <a16:creationId xmlns:a16="http://schemas.microsoft.com/office/drawing/2014/main" id="{430D2EEC-7BD7-75A3-6CBF-5D62A6CA711C}"/>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8" name="Graphic 67">
              <a:extLst>
                <a:ext uri="{FF2B5EF4-FFF2-40B4-BE49-F238E27FC236}">
                  <a16:creationId xmlns:a16="http://schemas.microsoft.com/office/drawing/2014/main" id="{BE7F66F2-3F68-CF3D-76E2-8052A82A30F6}"/>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69" name="Rectangle: Rounded Corners 68">
              <a:extLst>
                <a:ext uri="{FF2B5EF4-FFF2-40B4-BE49-F238E27FC236}">
                  <a16:creationId xmlns:a16="http://schemas.microsoft.com/office/drawing/2014/main" id="{50BAF545-21E4-66F9-423C-B01550685B65}"/>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0" name="Group 69">
            <a:extLst>
              <a:ext uri="{FF2B5EF4-FFF2-40B4-BE49-F238E27FC236}">
                <a16:creationId xmlns:a16="http://schemas.microsoft.com/office/drawing/2014/main" id="{7963B98E-6DFE-66D5-0E1C-A3E65CCDB91F}"/>
              </a:ext>
            </a:extLst>
          </p:cNvPr>
          <p:cNvGrpSpPr/>
          <p:nvPr/>
        </p:nvGrpSpPr>
        <p:grpSpPr>
          <a:xfrm>
            <a:off x="-1745554" y="4555349"/>
            <a:ext cx="1647824" cy="259127"/>
            <a:chOff x="2369955" y="4214916"/>
            <a:chExt cx="1647824" cy="259127"/>
          </a:xfrm>
        </p:grpSpPr>
        <p:sp>
          <p:nvSpPr>
            <p:cNvPr id="71" name="Rectangle: Rounded Corners 70">
              <a:extLst>
                <a:ext uri="{FF2B5EF4-FFF2-40B4-BE49-F238E27FC236}">
                  <a16:creationId xmlns:a16="http://schemas.microsoft.com/office/drawing/2014/main" id="{79675F17-2F4D-4D42-3AAC-361B6D5E0872}"/>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2" name="TextBox 71">
              <a:extLst>
                <a:ext uri="{FF2B5EF4-FFF2-40B4-BE49-F238E27FC236}">
                  <a16:creationId xmlns:a16="http://schemas.microsoft.com/office/drawing/2014/main" id="{292C1597-A260-1313-4C08-B649D824E031}"/>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3" name="Graphic 72">
              <a:extLst>
                <a:ext uri="{FF2B5EF4-FFF2-40B4-BE49-F238E27FC236}">
                  <a16:creationId xmlns:a16="http://schemas.microsoft.com/office/drawing/2014/main" id="{D065C3E1-A83D-3104-561B-71D300E0C3C6}"/>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74" name="Rectangle: Rounded Corners 73">
              <a:extLst>
                <a:ext uri="{FF2B5EF4-FFF2-40B4-BE49-F238E27FC236}">
                  <a16:creationId xmlns:a16="http://schemas.microsoft.com/office/drawing/2014/main" id="{FAAB06E5-9993-D676-E353-D5EB85E1BCFF}"/>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5" name="Group 74">
            <a:extLst>
              <a:ext uri="{FF2B5EF4-FFF2-40B4-BE49-F238E27FC236}">
                <a16:creationId xmlns:a16="http://schemas.microsoft.com/office/drawing/2014/main" id="{FBE7141C-D6F3-F4A5-8E8B-EF630F55C5CF}"/>
              </a:ext>
            </a:extLst>
          </p:cNvPr>
          <p:cNvGrpSpPr/>
          <p:nvPr/>
        </p:nvGrpSpPr>
        <p:grpSpPr>
          <a:xfrm>
            <a:off x="-1745554" y="1852981"/>
            <a:ext cx="1647824" cy="259127"/>
            <a:chOff x="2369955" y="1498262"/>
            <a:chExt cx="1647824" cy="259127"/>
          </a:xfrm>
        </p:grpSpPr>
        <p:sp>
          <p:nvSpPr>
            <p:cNvPr id="76" name="Rectangle: Rounded Corners 75">
              <a:extLst>
                <a:ext uri="{FF2B5EF4-FFF2-40B4-BE49-F238E27FC236}">
                  <a16:creationId xmlns:a16="http://schemas.microsoft.com/office/drawing/2014/main" id="{F8DC49FC-DAE5-8369-764B-9935C989BEA0}"/>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7" name="TextBox 76">
              <a:extLst>
                <a:ext uri="{FF2B5EF4-FFF2-40B4-BE49-F238E27FC236}">
                  <a16:creationId xmlns:a16="http://schemas.microsoft.com/office/drawing/2014/main" id="{D0119588-AC74-AFAA-311C-C4769CC05B92}"/>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78" name="Rectangle: Rounded Corners 77">
              <a:extLst>
                <a:ext uri="{FF2B5EF4-FFF2-40B4-BE49-F238E27FC236}">
                  <a16:creationId xmlns:a16="http://schemas.microsoft.com/office/drawing/2014/main" id="{EDA025C5-BED6-C1F6-5D13-95300FBBC65C}"/>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9" name="Graphic 78">
              <a:extLst>
                <a:ext uri="{FF2B5EF4-FFF2-40B4-BE49-F238E27FC236}">
                  <a16:creationId xmlns:a16="http://schemas.microsoft.com/office/drawing/2014/main" id="{4A9356D4-342A-DB90-F938-A7649CD27A5C}"/>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80" name="Group 79">
            <a:extLst>
              <a:ext uri="{FF2B5EF4-FFF2-40B4-BE49-F238E27FC236}">
                <a16:creationId xmlns:a16="http://schemas.microsoft.com/office/drawing/2014/main" id="{C2E33D56-3B0A-50BE-401D-BA06397FF5E1}"/>
              </a:ext>
            </a:extLst>
          </p:cNvPr>
          <p:cNvGrpSpPr/>
          <p:nvPr/>
        </p:nvGrpSpPr>
        <p:grpSpPr>
          <a:xfrm>
            <a:off x="-1745554" y="2190777"/>
            <a:ext cx="1647824" cy="259127"/>
            <a:chOff x="2369955" y="1835564"/>
            <a:chExt cx="1647824" cy="259127"/>
          </a:xfrm>
        </p:grpSpPr>
        <p:sp>
          <p:nvSpPr>
            <p:cNvPr id="81" name="Rectangle: Rounded Corners 80">
              <a:extLst>
                <a:ext uri="{FF2B5EF4-FFF2-40B4-BE49-F238E27FC236}">
                  <a16:creationId xmlns:a16="http://schemas.microsoft.com/office/drawing/2014/main" id="{A320415A-CAAD-08C7-B2BC-3C9DD40E5A4D}"/>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2" name="TextBox 81">
              <a:extLst>
                <a:ext uri="{FF2B5EF4-FFF2-40B4-BE49-F238E27FC236}">
                  <a16:creationId xmlns:a16="http://schemas.microsoft.com/office/drawing/2014/main" id="{8192F7D3-D3EA-3D0D-8CBC-6307A53496CF}"/>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3" name="Rectangle: Rounded Corners 82">
              <a:extLst>
                <a:ext uri="{FF2B5EF4-FFF2-40B4-BE49-F238E27FC236}">
                  <a16:creationId xmlns:a16="http://schemas.microsoft.com/office/drawing/2014/main" id="{F7B921BE-810C-8AA8-4CD3-10FC7692ACC4}"/>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4" name="Graphic 83">
              <a:extLst>
                <a:ext uri="{FF2B5EF4-FFF2-40B4-BE49-F238E27FC236}">
                  <a16:creationId xmlns:a16="http://schemas.microsoft.com/office/drawing/2014/main" id="{5505629A-EC41-5139-ABAE-2D393E831D53}"/>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85" name="Group 84">
            <a:extLst>
              <a:ext uri="{FF2B5EF4-FFF2-40B4-BE49-F238E27FC236}">
                <a16:creationId xmlns:a16="http://schemas.microsoft.com/office/drawing/2014/main" id="{47C6C8B0-09EB-ECDB-BB75-640F139067DB}"/>
              </a:ext>
            </a:extLst>
          </p:cNvPr>
          <p:cNvGrpSpPr/>
          <p:nvPr/>
        </p:nvGrpSpPr>
        <p:grpSpPr>
          <a:xfrm>
            <a:off x="-1745554" y="1515185"/>
            <a:ext cx="866958" cy="259127"/>
            <a:chOff x="2369955" y="1174903"/>
            <a:chExt cx="866958" cy="259127"/>
          </a:xfrm>
        </p:grpSpPr>
        <p:sp>
          <p:nvSpPr>
            <p:cNvPr id="86" name="Rectangle: Rounded Corners 85">
              <a:extLst>
                <a:ext uri="{FF2B5EF4-FFF2-40B4-BE49-F238E27FC236}">
                  <a16:creationId xmlns:a16="http://schemas.microsoft.com/office/drawing/2014/main" id="{F390DF78-20A9-3E25-53FD-747F66C75398}"/>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87" name="TextBox 86">
              <a:extLst>
                <a:ext uri="{FF2B5EF4-FFF2-40B4-BE49-F238E27FC236}">
                  <a16:creationId xmlns:a16="http://schemas.microsoft.com/office/drawing/2014/main" id="{5D299421-1EEA-3F3C-CD70-588B3DBA29C3}"/>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8" name="Graphic 87">
              <a:extLst>
                <a:ext uri="{FF2B5EF4-FFF2-40B4-BE49-F238E27FC236}">
                  <a16:creationId xmlns:a16="http://schemas.microsoft.com/office/drawing/2014/main" id="{1F9881E1-DEA3-D677-96A2-F8D88FC64611}"/>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1659700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1000" fill="hold"/>
                                        <p:tgtEl>
                                          <p:spTgt spid="6"/>
                                        </p:tgtEl>
                                        <p:attrNameLst>
                                          <p:attrName>ppt_x</p:attrName>
                                        </p:attrNameLst>
                                      </p:cBhvr>
                                      <p:tavLst>
                                        <p:tav tm="0">
                                          <p:val>
                                            <p:strVal val="#ppt_x"/>
                                          </p:val>
                                        </p:tav>
                                        <p:tav tm="100000">
                                          <p:val>
                                            <p:strVal val="#ppt_x"/>
                                          </p:val>
                                        </p:tav>
                                      </p:tavLst>
                                    </p:anim>
                                    <p:anim calcmode="lin" valueType="num">
                                      <p:cBhvr additive="base">
                                        <p:cTn id="10" dur="1000" fill="hold"/>
                                        <p:tgtEl>
                                          <p:spTgt spid="6"/>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decel="100000" fill="hold" grpId="0" nodeType="withEffect">
                                  <p:stCondLst>
                                    <p:cond delay="2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ppt_x"/>
                                          </p:val>
                                        </p:tav>
                                        <p:tav tm="100000">
                                          <p:val>
                                            <p:strVal val="#ppt_x"/>
                                          </p:val>
                                        </p:tav>
                                      </p:tavLst>
                                    </p:anim>
                                    <p:anim calcmode="lin" valueType="num">
                                      <p:cBhvr additive="base">
                                        <p:cTn id="1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0513806" y="1997172"/>
              <a:ext cx="1417537" cy="2863655"/>
            </p:xfrm>
            <a:graphic>
              <a:graphicData uri="http://schemas.microsoft.com/office/drawing/2017/model3d">
                <am3d:model3d r:embed="rId2">
                  <am3d:spPr>
                    <a:xfrm>
                      <a:off x="0" y="0"/>
                      <a:ext cx="1417537" cy="286365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x="10657406" ay="-826532" az="-10766033"/>
                    <am3d:postTrans dx="0" dy="0" dz="0"/>
                  </am3d:trans>
                  <am3d:raster rName="Office3DRenderer" rVer="16.0.8326">
                    <am3d:blip r:embed="rId3"/>
                  </am3d:raster>
                  <am3d:objViewport viewportSz="323999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0513806" y="1997172"/>
                <a:ext cx="1417537" cy="286365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C6E8D8D3-C835-BC15-227F-B0EE37F56B02}"/>
              </a:ext>
            </a:extLst>
          </p:cNvPr>
          <p:cNvSpPr/>
          <p:nvPr/>
        </p:nvSpPr>
        <p:spPr>
          <a:xfrm>
            <a:off x="4663946" y="1551396"/>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Readability</a:t>
            </a:r>
          </a:p>
        </p:txBody>
      </p:sp>
      <p:grpSp>
        <p:nvGrpSpPr>
          <p:cNvPr id="12" name="Group 11">
            <a:extLst>
              <a:ext uri="{FF2B5EF4-FFF2-40B4-BE49-F238E27FC236}">
                <a16:creationId xmlns:a16="http://schemas.microsoft.com/office/drawing/2014/main" id="{895112A9-08E3-E540-E080-F2CE41038EEF}"/>
              </a:ext>
            </a:extLst>
          </p:cNvPr>
          <p:cNvGrpSpPr/>
          <p:nvPr/>
        </p:nvGrpSpPr>
        <p:grpSpPr>
          <a:xfrm>
            <a:off x="-1745554" y="2528573"/>
            <a:ext cx="1647824" cy="259127"/>
            <a:chOff x="2369955" y="2177086"/>
            <a:chExt cx="1647824" cy="259127"/>
          </a:xfrm>
        </p:grpSpPr>
        <p:sp>
          <p:nvSpPr>
            <p:cNvPr id="13" name="Rectangle: Rounded Corners 12">
              <a:extLst>
                <a:ext uri="{FF2B5EF4-FFF2-40B4-BE49-F238E27FC236}">
                  <a16:creationId xmlns:a16="http://schemas.microsoft.com/office/drawing/2014/main" id="{64BB54A4-F9DE-2BC3-B3AD-8EB5C5FB72D3}"/>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TextBox 13">
              <a:hlinkClick r:id="rId4" action="ppaction://hlinksldjump"/>
              <a:extLst>
                <a:ext uri="{FF2B5EF4-FFF2-40B4-BE49-F238E27FC236}">
                  <a16:creationId xmlns:a16="http://schemas.microsoft.com/office/drawing/2014/main" id="{4F7718C2-BEEA-C15B-2B1B-BD53A987789A}"/>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1AEF375C-1111-CB44-6D74-9B690CF3168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60C77441-8BCA-C87E-D755-B87295AE480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DB06E359-4AFD-6134-F1CC-DE77FF323DF5}"/>
              </a:ext>
            </a:extLst>
          </p:cNvPr>
          <p:cNvGrpSpPr/>
          <p:nvPr/>
        </p:nvGrpSpPr>
        <p:grpSpPr>
          <a:xfrm>
            <a:off x="45146" y="2866369"/>
            <a:ext cx="1647824" cy="259127"/>
            <a:chOff x="2369955" y="2516398"/>
            <a:chExt cx="1647824" cy="259127"/>
          </a:xfrm>
        </p:grpSpPr>
        <p:sp>
          <p:nvSpPr>
            <p:cNvPr id="18" name="Rectangle: Rounded Corners 17">
              <a:extLst>
                <a:ext uri="{FF2B5EF4-FFF2-40B4-BE49-F238E27FC236}">
                  <a16:creationId xmlns:a16="http://schemas.microsoft.com/office/drawing/2014/main" id="{D2FE5A29-3DAC-F516-A7C0-0C2315CBCE47}"/>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502D1104-B102-C77F-FE5B-0E61375A02C0}"/>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C0DFEF3F-8A56-538B-7363-ECF06934A82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a:extLst>
                <a:ext uri="{FF2B5EF4-FFF2-40B4-BE49-F238E27FC236}">
                  <a16:creationId xmlns:a16="http://schemas.microsoft.com/office/drawing/2014/main" id="{A3F88A93-6C8C-D39D-C938-4C22C216EDD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2" name="Group 21">
            <a:extLst>
              <a:ext uri="{FF2B5EF4-FFF2-40B4-BE49-F238E27FC236}">
                <a16:creationId xmlns:a16="http://schemas.microsoft.com/office/drawing/2014/main" id="{AE5503DB-D462-E6A3-902E-1351EC72B0EB}"/>
              </a:ext>
            </a:extLst>
          </p:cNvPr>
          <p:cNvGrpSpPr/>
          <p:nvPr/>
        </p:nvGrpSpPr>
        <p:grpSpPr>
          <a:xfrm>
            <a:off x="-1745554" y="3204165"/>
            <a:ext cx="1647824" cy="259127"/>
            <a:chOff x="2369955" y="2857079"/>
            <a:chExt cx="1647824" cy="259127"/>
          </a:xfrm>
        </p:grpSpPr>
        <p:sp>
          <p:nvSpPr>
            <p:cNvPr id="23" name="Rectangle: Rounded Corners 22">
              <a:extLst>
                <a:ext uri="{FF2B5EF4-FFF2-40B4-BE49-F238E27FC236}">
                  <a16:creationId xmlns:a16="http://schemas.microsoft.com/office/drawing/2014/main" id="{511E564C-9A85-C9EE-832C-CD0463469431}"/>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7F316F16-2DA3-B41D-10B1-10222C62CE1F}"/>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81DD32F3-4A14-6936-8CE6-A71190EC7DE3}"/>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6" name="Rectangle: Rounded Corners 25">
              <a:extLst>
                <a:ext uri="{FF2B5EF4-FFF2-40B4-BE49-F238E27FC236}">
                  <a16:creationId xmlns:a16="http://schemas.microsoft.com/office/drawing/2014/main" id="{11C1A955-FBD7-C8FD-F74A-0044B7C299FC}"/>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84C29991-43AE-76E2-C96E-496C74171561}"/>
              </a:ext>
            </a:extLst>
          </p:cNvPr>
          <p:cNvGrpSpPr/>
          <p:nvPr/>
        </p:nvGrpSpPr>
        <p:grpSpPr>
          <a:xfrm>
            <a:off x="-1745554" y="3541961"/>
            <a:ext cx="1647824" cy="259127"/>
            <a:chOff x="2369955" y="3195922"/>
            <a:chExt cx="1647824" cy="259127"/>
          </a:xfrm>
        </p:grpSpPr>
        <p:sp>
          <p:nvSpPr>
            <p:cNvPr id="28" name="Rectangle: Rounded Corners 27">
              <a:extLst>
                <a:ext uri="{FF2B5EF4-FFF2-40B4-BE49-F238E27FC236}">
                  <a16:creationId xmlns:a16="http://schemas.microsoft.com/office/drawing/2014/main" id="{6435EE07-D58B-B4F1-B408-B1F97B75E094}"/>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E1EE60B1-E6EF-BD06-BE0B-A48BED207BA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562DC56C-E9E1-E541-E57C-8B77F067CF12}"/>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1" name="Rectangle: Rounded Corners 30">
              <a:extLst>
                <a:ext uri="{FF2B5EF4-FFF2-40B4-BE49-F238E27FC236}">
                  <a16:creationId xmlns:a16="http://schemas.microsoft.com/office/drawing/2014/main" id="{FF8B6678-458F-4F72-8E6F-29E08FD75786}"/>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F4D4F689-38FE-9B57-B5A7-119F8A938C3E}"/>
              </a:ext>
            </a:extLst>
          </p:cNvPr>
          <p:cNvGrpSpPr/>
          <p:nvPr/>
        </p:nvGrpSpPr>
        <p:grpSpPr>
          <a:xfrm>
            <a:off x="-1745554" y="3879757"/>
            <a:ext cx="1647824" cy="259127"/>
            <a:chOff x="2369955" y="3535183"/>
            <a:chExt cx="1647824" cy="259127"/>
          </a:xfrm>
        </p:grpSpPr>
        <p:sp>
          <p:nvSpPr>
            <p:cNvPr id="33" name="Rectangle: Rounded Corners 32">
              <a:extLst>
                <a:ext uri="{FF2B5EF4-FFF2-40B4-BE49-F238E27FC236}">
                  <a16:creationId xmlns:a16="http://schemas.microsoft.com/office/drawing/2014/main" id="{AF35341F-40DC-D08C-5F40-408E941155BB}"/>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65D5103D-F408-32C0-FADD-BB080B287E52}"/>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27CE400C-FA94-3F2E-29D2-36FF406FB40B}"/>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6" name="Rectangle: Rounded Corners 35">
              <a:extLst>
                <a:ext uri="{FF2B5EF4-FFF2-40B4-BE49-F238E27FC236}">
                  <a16:creationId xmlns:a16="http://schemas.microsoft.com/office/drawing/2014/main" id="{828849DF-D480-BEFF-FF37-F998F53555C4}"/>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0BEC91E1-7985-FF67-1BDB-4D64B170EB75}"/>
              </a:ext>
            </a:extLst>
          </p:cNvPr>
          <p:cNvGrpSpPr/>
          <p:nvPr/>
        </p:nvGrpSpPr>
        <p:grpSpPr>
          <a:xfrm>
            <a:off x="-1745554" y="4217553"/>
            <a:ext cx="1647824" cy="259127"/>
            <a:chOff x="2369955" y="3874489"/>
            <a:chExt cx="1647824" cy="259127"/>
          </a:xfrm>
        </p:grpSpPr>
        <p:sp>
          <p:nvSpPr>
            <p:cNvPr id="38" name="Rectangle: Rounded Corners 37">
              <a:extLst>
                <a:ext uri="{FF2B5EF4-FFF2-40B4-BE49-F238E27FC236}">
                  <a16:creationId xmlns:a16="http://schemas.microsoft.com/office/drawing/2014/main" id="{AC625416-67B3-90F4-988D-7CA564AC4D26}"/>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0C121FC3-6619-DF42-DECA-00F945E60C23}"/>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DED97F12-165B-9788-5725-CFFA49416348}"/>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1" name="Rectangle: Rounded Corners 40">
              <a:extLst>
                <a:ext uri="{FF2B5EF4-FFF2-40B4-BE49-F238E27FC236}">
                  <a16:creationId xmlns:a16="http://schemas.microsoft.com/office/drawing/2014/main" id="{F6A996F2-AD70-4CAB-2B2E-DC7595DDADF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183F566E-4D80-582D-C06E-7C2402FEF663}"/>
              </a:ext>
            </a:extLst>
          </p:cNvPr>
          <p:cNvGrpSpPr/>
          <p:nvPr/>
        </p:nvGrpSpPr>
        <p:grpSpPr>
          <a:xfrm>
            <a:off x="-1745554" y="4555349"/>
            <a:ext cx="1647824" cy="259127"/>
            <a:chOff x="2369955" y="4214916"/>
            <a:chExt cx="1647824" cy="259127"/>
          </a:xfrm>
        </p:grpSpPr>
        <p:sp>
          <p:nvSpPr>
            <p:cNvPr id="43" name="Rectangle: Rounded Corners 42">
              <a:extLst>
                <a:ext uri="{FF2B5EF4-FFF2-40B4-BE49-F238E27FC236}">
                  <a16:creationId xmlns:a16="http://schemas.microsoft.com/office/drawing/2014/main" id="{C907780E-8337-EB3C-1869-B77FD5533ED6}"/>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7B96F0FF-09DF-98B1-6D9F-740C58AF008D}"/>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331CB224-E205-FBD1-34D9-18C88DA960A8}"/>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6" name="Rectangle: Rounded Corners 45">
              <a:extLst>
                <a:ext uri="{FF2B5EF4-FFF2-40B4-BE49-F238E27FC236}">
                  <a16:creationId xmlns:a16="http://schemas.microsoft.com/office/drawing/2014/main" id="{41DF43E8-B909-8D25-CD0D-8BA8A2F0E868}"/>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a:extLst>
              <a:ext uri="{FF2B5EF4-FFF2-40B4-BE49-F238E27FC236}">
                <a16:creationId xmlns:a16="http://schemas.microsoft.com/office/drawing/2014/main" id="{FA2432E8-7DB9-279F-92C9-2AA53AF4629F}"/>
              </a:ext>
            </a:extLst>
          </p:cNvPr>
          <p:cNvGrpSpPr/>
          <p:nvPr/>
        </p:nvGrpSpPr>
        <p:grpSpPr>
          <a:xfrm>
            <a:off x="-1745554" y="1852981"/>
            <a:ext cx="1647824" cy="259127"/>
            <a:chOff x="2369955" y="1498262"/>
            <a:chExt cx="1647824" cy="259127"/>
          </a:xfrm>
        </p:grpSpPr>
        <p:sp>
          <p:nvSpPr>
            <p:cNvPr id="48" name="Rectangle: Rounded Corners 47">
              <a:extLst>
                <a:ext uri="{FF2B5EF4-FFF2-40B4-BE49-F238E27FC236}">
                  <a16:creationId xmlns:a16="http://schemas.microsoft.com/office/drawing/2014/main" id="{0B86ACB1-0A78-4918-BE43-86CE1BE87212}"/>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885EA0E0-2073-9CCA-2D23-E616C16101CE}"/>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0" name="Rectangle: Rounded Corners 49">
              <a:extLst>
                <a:ext uri="{FF2B5EF4-FFF2-40B4-BE49-F238E27FC236}">
                  <a16:creationId xmlns:a16="http://schemas.microsoft.com/office/drawing/2014/main" id="{4BC67B0A-E230-0485-2A3D-4BFDAB0596FC}"/>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2A80A876-B705-FF8E-19BA-2E9C5385937E}"/>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2" name="Group 51">
            <a:extLst>
              <a:ext uri="{FF2B5EF4-FFF2-40B4-BE49-F238E27FC236}">
                <a16:creationId xmlns:a16="http://schemas.microsoft.com/office/drawing/2014/main" id="{69B7E72F-1628-0FB8-464B-543A468EED8C}"/>
              </a:ext>
            </a:extLst>
          </p:cNvPr>
          <p:cNvGrpSpPr/>
          <p:nvPr/>
        </p:nvGrpSpPr>
        <p:grpSpPr>
          <a:xfrm>
            <a:off x="-1745554" y="2190777"/>
            <a:ext cx="1647824" cy="259127"/>
            <a:chOff x="2369955" y="1835564"/>
            <a:chExt cx="1647824" cy="259127"/>
          </a:xfrm>
        </p:grpSpPr>
        <p:sp>
          <p:nvSpPr>
            <p:cNvPr id="53" name="Rectangle: Rounded Corners 52">
              <a:extLst>
                <a:ext uri="{FF2B5EF4-FFF2-40B4-BE49-F238E27FC236}">
                  <a16:creationId xmlns:a16="http://schemas.microsoft.com/office/drawing/2014/main" id="{27C9887F-D4C1-9C90-1F43-6E96FD05BBF7}"/>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297EE34D-52F4-9028-AC0B-E2AB44211C40}"/>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Rounded Corners 54">
              <a:extLst>
                <a:ext uri="{FF2B5EF4-FFF2-40B4-BE49-F238E27FC236}">
                  <a16:creationId xmlns:a16="http://schemas.microsoft.com/office/drawing/2014/main" id="{D86ABB0F-8C10-A107-3C92-66B07CFD9932}"/>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6" name="Graphic 55">
              <a:extLst>
                <a:ext uri="{FF2B5EF4-FFF2-40B4-BE49-F238E27FC236}">
                  <a16:creationId xmlns:a16="http://schemas.microsoft.com/office/drawing/2014/main" id="{73CB1AE1-7B77-326C-5138-B1ECEB447707}"/>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7" name="Group 56">
            <a:extLst>
              <a:ext uri="{FF2B5EF4-FFF2-40B4-BE49-F238E27FC236}">
                <a16:creationId xmlns:a16="http://schemas.microsoft.com/office/drawing/2014/main" id="{2C9DC9E7-70F2-843E-8C2E-8995CF4CF094}"/>
              </a:ext>
            </a:extLst>
          </p:cNvPr>
          <p:cNvGrpSpPr/>
          <p:nvPr/>
        </p:nvGrpSpPr>
        <p:grpSpPr>
          <a:xfrm>
            <a:off x="-1745554" y="1515185"/>
            <a:ext cx="866958" cy="259127"/>
            <a:chOff x="2369955" y="1174903"/>
            <a:chExt cx="866958" cy="259127"/>
          </a:xfrm>
        </p:grpSpPr>
        <p:sp>
          <p:nvSpPr>
            <p:cNvPr id="58" name="Rectangle: Rounded Corners 57">
              <a:extLst>
                <a:ext uri="{FF2B5EF4-FFF2-40B4-BE49-F238E27FC236}">
                  <a16:creationId xmlns:a16="http://schemas.microsoft.com/office/drawing/2014/main" id="{5A30BECB-2CA5-30C1-81DA-CCD885B13EF0}"/>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9" name="TextBox 58">
              <a:extLst>
                <a:ext uri="{FF2B5EF4-FFF2-40B4-BE49-F238E27FC236}">
                  <a16:creationId xmlns:a16="http://schemas.microsoft.com/office/drawing/2014/main" id="{D2017249-E0D1-6070-8532-2057CAB8A753}"/>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0" name="Graphic 59">
              <a:extLst>
                <a:ext uri="{FF2B5EF4-FFF2-40B4-BE49-F238E27FC236}">
                  <a16:creationId xmlns:a16="http://schemas.microsoft.com/office/drawing/2014/main" id="{CF022554-7236-BEEB-1225-313895BE1CC9}"/>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
        <p:nvSpPr>
          <p:cNvPr id="11" name="TextBox 10">
            <a:extLst>
              <a:ext uri="{FF2B5EF4-FFF2-40B4-BE49-F238E27FC236}">
                <a16:creationId xmlns:a16="http://schemas.microsoft.com/office/drawing/2014/main" id="{6286D68F-98B9-3B40-CE0F-691869841533}"/>
              </a:ext>
            </a:extLst>
          </p:cNvPr>
          <p:cNvSpPr txBox="1"/>
          <p:nvPr/>
        </p:nvSpPr>
        <p:spPr>
          <a:xfrm>
            <a:off x="2799883" y="2930586"/>
            <a:ext cx="7119613" cy="1754326"/>
          </a:xfrm>
          <a:prstGeom prst="rect">
            <a:avLst/>
          </a:prstGeom>
          <a:noFill/>
        </p:spPr>
        <p:txBody>
          <a:bodyPr wrap="square">
            <a:spAutoFit/>
          </a:bodyPr>
          <a:lstStyle/>
          <a:p>
            <a:pPr marL="0" marR="0">
              <a:spcBef>
                <a:spcPts val="0"/>
              </a:spcBef>
              <a:spcAft>
                <a:spcPts val="0"/>
              </a:spcAft>
            </a:pPr>
            <a:r>
              <a:rPr lang="en-US" sz="1800" dirty="0">
                <a:solidFill>
                  <a:schemeClr val="bg1"/>
                </a:solidFill>
                <a:effectLst/>
                <a:latin typeface="Arial MT"/>
                <a:ea typeface="Arial MT"/>
                <a:cs typeface="Arial MT"/>
              </a:rPr>
              <a:t>Fantom was developed to provide easy-to-read code and simple, understandable grammar. Its simple syntax helps in reducing the amount of boilerplate codes used for accomplishing tasks. It has an excellent and wide internet lesson and guidelines repository that is well documented. Overall, Fantom is quite straightforward as far as learning and usage go, while remaining highly legible.</a:t>
            </a:r>
          </a:p>
        </p:txBody>
      </p:sp>
    </p:spTree>
    <p:extLst>
      <p:ext uri="{BB962C8B-B14F-4D97-AF65-F5344CB8AC3E}">
        <p14:creationId xmlns:p14="http://schemas.microsoft.com/office/powerpoint/2010/main" val="3115338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ppt_x"/>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551656051"/>
                  </p:ext>
                </p:extLst>
              </p:nvPr>
            </p:nvGraphicFramePr>
            <p:xfrm>
              <a:off x="10711526" y="1872830"/>
              <a:ext cx="1022096" cy="3112338"/>
            </p:xfrm>
            <a:graphic>
              <a:graphicData uri="http://schemas.microsoft.com/office/drawing/2017/model3d">
                <am3d:model3d r:embed="rId2">
                  <am3d:spPr>
                    <a:xfrm>
                      <a:off x="0" y="0"/>
                      <a:ext cx="1022096" cy="3112338"/>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x="935538" ay="-3631602" az="-819324"/>
                    <am3d:postTrans dx="0" dy="0" dz="0"/>
                  </am3d:trans>
                  <am3d:raster rName="Office3DRenderer" rVer="16.0.8326">
                    <am3d:blip r:embed="rId3"/>
                  </am3d:raster>
                  <am3d:objViewport viewportSz="323999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0711526" y="1872830"/>
                <a:ext cx="1022096" cy="3112338"/>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C6E8D8D3-C835-BC15-227F-B0EE37F56B02}"/>
              </a:ext>
            </a:extLst>
          </p:cNvPr>
          <p:cNvSpPr/>
          <p:nvPr/>
        </p:nvSpPr>
        <p:spPr>
          <a:xfrm>
            <a:off x="4663946" y="1551396"/>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Writability</a:t>
            </a:r>
          </a:p>
        </p:txBody>
      </p:sp>
      <p:grpSp>
        <p:nvGrpSpPr>
          <p:cNvPr id="12" name="Group 11">
            <a:extLst>
              <a:ext uri="{FF2B5EF4-FFF2-40B4-BE49-F238E27FC236}">
                <a16:creationId xmlns:a16="http://schemas.microsoft.com/office/drawing/2014/main" id="{895112A9-08E3-E540-E080-F2CE41038EEF}"/>
              </a:ext>
            </a:extLst>
          </p:cNvPr>
          <p:cNvGrpSpPr/>
          <p:nvPr/>
        </p:nvGrpSpPr>
        <p:grpSpPr>
          <a:xfrm>
            <a:off x="-1745554" y="2528573"/>
            <a:ext cx="1647824" cy="259127"/>
            <a:chOff x="2369955" y="2177086"/>
            <a:chExt cx="1647824" cy="259127"/>
          </a:xfrm>
        </p:grpSpPr>
        <p:sp>
          <p:nvSpPr>
            <p:cNvPr id="13" name="Rectangle: Rounded Corners 12">
              <a:extLst>
                <a:ext uri="{FF2B5EF4-FFF2-40B4-BE49-F238E27FC236}">
                  <a16:creationId xmlns:a16="http://schemas.microsoft.com/office/drawing/2014/main" id="{64BB54A4-F9DE-2BC3-B3AD-8EB5C5FB72D3}"/>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TextBox 13">
              <a:hlinkClick r:id="rId4" action="ppaction://hlinksldjump"/>
              <a:extLst>
                <a:ext uri="{FF2B5EF4-FFF2-40B4-BE49-F238E27FC236}">
                  <a16:creationId xmlns:a16="http://schemas.microsoft.com/office/drawing/2014/main" id="{4F7718C2-BEEA-C15B-2B1B-BD53A987789A}"/>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1AEF375C-1111-CB44-6D74-9B690CF3168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60C77441-8BCA-C87E-D755-B87295AE480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DB06E359-4AFD-6134-F1CC-DE77FF323DF5}"/>
              </a:ext>
            </a:extLst>
          </p:cNvPr>
          <p:cNvGrpSpPr/>
          <p:nvPr/>
        </p:nvGrpSpPr>
        <p:grpSpPr>
          <a:xfrm>
            <a:off x="45146" y="2866369"/>
            <a:ext cx="1647824" cy="259127"/>
            <a:chOff x="2369955" y="2516398"/>
            <a:chExt cx="1647824" cy="259127"/>
          </a:xfrm>
        </p:grpSpPr>
        <p:sp>
          <p:nvSpPr>
            <p:cNvPr id="18" name="Rectangle: Rounded Corners 17">
              <a:extLst>
                <a:ext uri="{FF2B5EF4-FFF2-40B4-BE49-F238E27FC236}">
                  <a16:creationId xmlns:a16="http://schemas.microsoft.com/office/drawing/2014/main" id="{D2FE5A29-3DAC-F516-A7C0-0C2315CBCE47}"/>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502D1104-B102-C77F-FE5B-0E61375A02C0}"/>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C0DFEF3F-8A56-538B-7363-ECF06934A82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a:extLst>
                <a:ext uri="{FF2B5EF4-FFF2-40B4-BE49-F238E27FC236}">
                  <a16:creationId xmlns:a16="http://schemas.microsoft.com/office/drawing/2014/main" id="{A3F88A93-6C8C-D39D-C938-4C22C216EDD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2" name="Group 21">
            <a:extLst>
              <a:ext uri="{FF2B5EF4-FFF2-40B4-BE49-F238E27FC236}">
                <a16:creationId xmlns:a16="http://schemas.microsoft.com/office/drawing/2014/main" id="{AE5503DB-D462-E6A3-902E-1351EC72B0EB}"/>
              </a:ext>
            </a:extLst>
          </p:cNvPr>
          <p:cNvGrpSpPr/>
          <p:nvPr/>
        </p:nvGrpSpPr>
        <p:grpSpPr>
          <a:xfrm>
            <a:off x="-1745554" y="3204165"/>
            <a:ext cx="1647824" cy="259127"/>
            <a:chOff x="2369955" y="2857079"/>
            <a:chExt cx="1647824" cy="259127"/>
          </a:xfrm>
        </p:grpSpPr>
        <p:sp>
          <p:nvSpPr>
            <p:cNvPr id="23" name="Rectangle: Rounded Corners 22">
              <a:extLst>
                <a:ext uri="{FF2B5EF4-FFF2-40B4-BE49-F238E27FC236}">
                  <a16:creationId xmlns:a16="http://schemas.microsoft.com/office/drawing/2014/main" id="{511E564C-9A85-C9EE-832C-CD0463469431}"/>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7F316F16-2DA3-B41D-10B1-10222C62CE1F}"/>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81DD32F3-4A14-6936-8CE6-A71190EC7DE3}"/>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6" name="Rectangle: Rounded Corners 25">
              <a:extLst>
                <a:ext uri="{FF2B5EF4-FFF2-40B4-BE49-F238E27FC236}">
                  <a16:creationId xmlns:a16="http://schemas.microsoft.com/office/drawing/2014/main" id="{11C1A955-FBD7-C8FD-F74A-0044B7C299FC}"/>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84C29991-43AE-76E2-C96E-496C74171561}"/>
              </a:ext>
            </a:extLst>
          </p:cNvPr>
          <p:cNvGrpSpPr/>
          <p:nvPr/>
        </p:nvGrpSpPr>
        <p:grpSpPr>
          <a:xfrm>
            <a:off x="-1745554" y="3541961"/>
            <a:ext cx="1647824" cy="259127"/>
            <a:chOff x="2369955" y="3195922"/>
            <a:chExt cx="1647824" cy="259127"/>
          </a:xfrm>
        </p:grpSpPr>
        <p:sp>
          <p:nvSpPr>
            <p:cNvPr id="28" name="Rectangle: Rounded Corners 27">
              <a:extLst>
                <a:ext uri="{FF2B5EF4-FFF2-40B4-BE49-F238E27FC236}">
                  <a16:creationId xmlns:a16="http://schemas.microsoft.com/office/drawing/2014/main" id="{6435EE07-D58B-B4F1-B408-B1F97B75E094}"/>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E1EE60B1-E6EF-BD06-BE0B-A48BED207BA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562DC56C-E9E1-E541-E57C-8B77F067CF12}"/>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1" name="Rectangle: Rounded Corners 30">
              <a:extLst>
                <a:ext uri="{FF2B5EF4-FFF2-40B4-BE49-F238E27FC236}">
                  <a16:creationId xmlns:a16="http://schemas.microsoft.com/office/drawing/2014/main" id="{FF8B6678-458F-4F72-8E6F-29E08FD75786}"/>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F4D4F689-38FE-9B57-B5A7-119F8A938C3E}"/>
              </a:ext>
            </a:extLst>
          </p:cNvPr>
          <p:cNvGrpSpPr/>
          <p:nvPr/>
        </p:nvGrpSpPr>
        <p:grpSpPr>
          <a:xfrm>
            <a:off x="-1745554" y="3879757"/>
            <a:ext cx="1647824" cy="259127"/>
            <a:chOff x="2369955" y="3535183"/>
            <a:chExt cx="1647824" cy="259127"/>
          </a:xfrm>
        </p:grpSpPr>
        <p:sp>
          <p:nvSpPr>
            <p:cNvPr id="33" name="Rectangle: Rounded Corners 32">
              <a:extLst>
                <a:ext uri="{FF2B5EF4-FFF2-40B4-BE49-F238E27FC236}">
                  <a16:creationId xmlns:a16="http://schemas.microsoft.com/office/drawing/2014/main" id="{AF35341F-40DC-D08C-5F40-408E941155BB}"/>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65D5103D-F408-32C0-FADD-BB080B287E52}"/>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27CE400C-FA94-3F2E-29D2-36FF406FB40B}"/>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6" name="Rectangle: Rounded Corners 35">
              <a:extLst>
                <a:ext uri="{FF2B5EF4-FFF2-40B4-BE49-F238E27FC236}">
                  <a16:creationId xmlns:a16="http://schemas.microsoft.com/office/drawing/2014/main" id="{828849DF-D480-BEFF-FF37-F998F53555C4}"/>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0BEC91E1-7985-FF67-1BDB-4D64B170EB75}"/>
              </a:ext>
            </a:extLst>
          </p:cNvPr>
          <p:cNvGrpSpPr/>
          <p:nvPr/>
        </p:nvGrpSpPr>
        <p:grpSpPr>
          <a:xfrm>
            <a:off x="-1745554" y="4217553"/>
            <a:ext cx="1647824" cy="259127"/>
            <a:chOff x="2369955" y="3874489"/>
            <a:chExt cx="1647824" cy="259127"/>
          </a:xfrm>
        </p:grpSpPr>
        <p:sp>
          <p:nvSpPr>
            <p:cNvPr id="38" name="Rectangle: Rounded Corners 37">
              <a:extLst>
                <a:ext uri="{FF2B5EF4-FFF2-40B4-BE49-F238E27FC236}">
                  <a16:creationId xmlns:a16="http://schemas.microsoft.com/office/drawing/2014/main" id="{AC625416-67B3-90F4-988D-7CA564AC4D26}"/>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0C121FC3-6619-DF42-DECA-00F945E60C23}"/>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DED97F12-165B-9788-5725-CFFA49416348}"/>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1" name="Rectangle: Rounded Corners 40">
              <a:extLst>
                <a:ext uri="{FF2B5EF4-FFF2-40B4-BE49-F238E27FC236}">
                  <a16:creationId xmlns:a16="http://schemas.microsoft.com/office/drawing/2014/main" id="{F6A996F2-AD70-4CAB-2B2E-DC7595DDADF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183F566E-4D80-582D-C06E-7C2402FEF663}"/>
              </a:ext>
            </a:extLst>
          </p:cNvPr>
          <p:cNvGrpSpPr/>
          <p:nvPr/>
        </p:nvGrpSpPr>
        <p:grpSpPr>
          <a:xfrm>
            <a:off x="-1745554" y="4555349"/>
            <a:ext cx="1647824" cy="259127"/>
            <a:chOff x="2369955" y="4214916"/>
            <a:chExt cx="1647824" cy="259127"/>
          </a:xfrm>
        </p:grpSpPr>
        <p:sp>
          <p:nvSpPr>
            <p:cNvPr id="43" name="Rectangle: Rounded Corners 42">
              <a:extLst>
                <a:ext uri="{FF2B5EF4-FFF2-40B4-BE49-F238E27FC236}">
                  <a16:creationId xmlns:a16="http://schemas.microsoft.com/office/drawing/2014/main" id="{C907780E-8337-EB3C-1869-B77FD5533ED6}"/>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7B96F0FF-09DF-98B1-6D9F-740C58AF008D}"/>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331CB224-E205-FBD1-34D9-18C88DA960A8}"/>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6" name="Rectangle: Rounded Corners 45">
              <a:extLst>
                <a:ext uri="{FF2B5EF4-FFF2-40B4-BE49-F238E27FC236}">
                  <a16:creationId xmlns:a16="http://schemas.microsoft.com/office/drawing/2014/main" id="{41DF43E8-B909-8D25-CD0D-8BA8A2F0E868}"/>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a:extLst>
              <a:ext uri="{FF2B5EF4-FFF2-40B4-BE49-F238E27FC236}">
                <a16:creationId xmlns:a16="http://schemas.microsoft.com/office/drawing/2014/main" id="{FA2432E8-7DB9-279F-92C9-2AA53AF4629F}"/>
              </a:ext>
            </a:extLst>
          </p:cNvPr>
          <p:cNvGrpSpPr/>
          <p:nvPr/>
        </p:nvGrpSpPr>
        <p:grpSpPr>
          <a:xfrm>
            <a:off x="-1745554" y="1852981"/>
            <a:ext cx="1647824" cy="259127"/>
            <a:chOff x="2369955" y="1498262"/>
            <a:chExt cx="1647824" cy="259127"/>
          </a:xfrm>
        </p:grpSpPr>
        <p:sp>
          <p:nvSpPr>
            <p:cNvPr id="48" name="Rectangle: Rounded Corners 47">
              <a:extLst>
                <a:ext uri="{FF2B5EF4-FFF2-40B4-BE49-F238E27FC236}">
                  <a16:creationId xmlns:a16="http://schemas.microsoft.com/office/drawing/2014/main" id="{0B86ACB1-0A78-4918-BE43-86CE1BE87212}"/>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885EA0E0-2073-9CCA-2D23-E616C16101CE}"/>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0" name="Rectangle: Rounded Corners 49">
              <a:extLst>
                <a:ext uri="{FF2B5EF4-FFF2-40B4-BE49-F238E27FC236}">
                  <a16:creationId xmlns:a16="http://schemas.microsoft.com/office/drawing/2014/main" id="{4BC67B0A-E230-0485-2A3D-4BFDAB0596FC}"/>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2A80A876-B705-FF8E-19BA-2E9C5385937E}"/>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2" name="Group 51">
            <a:extLst>
              <a:ext uri="{FF2B5EF4-FFF2-40B4-BE49-F238E27FC236}">
                <a16:creationId xmlns:a16="http://schemas.microsoft.com/office/drawing/2014/main" id="{69B7E72F-1628-0FB8-464B-543A468EED8C}"/>
              </a:ext>
            </a:extLst>
          </p:cNvPr>
          <p:cNvGrpSpPr/>
          <p:nvPr/>
        </p:nvGrpSpPr>
        <p:grpSpPr>
          <a:xfrm>
            <a:off x="-1745554" y="2190777"/>
            <a:ext cx="1647824" cy="259127"/>
            <a:chOff x="2369955" y="1835564"/>
            <a:chExt cx="1647824" cy="259127"/>
          </a:xfrm>
        </p:grpSpPr>
        <p:sp>
          <p:nvSpPr>
            <p:cNvPr id="53" name="Rectangle: Rounded Corners 52">
              <a:extLst>
                <a:ext uri="{FF2B5EF4-FFF2-40B4-BE49-F238E27FC236}">
                  <a16:creationId xmlns:a16="http://schemas.microsoft.com/office/drawing/2014/main" id="{27C9887F-D4C1-9C90-1F43-6E96FD05BBF7}"/>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297EE34D-52F4-9028-AC0B-E2AB44211C40}"/>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Rounded Corners 54">
              <a:extLst>
                <a:ext uri="{FF2B5EF4-FFF2-40B4-BE49-F238E27FC236}">
                  <a16:creationId xmlns:a16="http://schemas.microsoft.com/office/drawing/2014/main" id="{D86ABB0F-8C10-A107-3C92-66B07CFD9932}"/>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6" name="Graphic 55">
              <a:extLst>
                <a:ext uri="{FF2B5EF4-FFF2-40B4-BE49-F238E27FC236}">
                  <a16:creationId xmlns:a16="http://schemas.microsoft.com/office/drawing/2014/main" id="{73CB1AE1-7B77-326C-5138-B1ECEB447707}"/>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7" name="Group 56">
            <a:extLst>
              <a:ext uri="{FF2B5EF4-FFF2-40B4-BE49-F238E27FC236}">
                <a16:creationId xmlns:a16="http://schemas.microsoft.com/office/drawing/2014/main" id="{2C9DC9E7-70F2-843E-8C2E-8995CF4CF094}"/>
              </a:ext>
            </a:extLst>
          </p:cNvPr>
          <p:cNvGrpSpPr/>
          <p:nvPr/>
        </p:nvGrpSpPr>
        <p:grpSpPr>
          <a:xfrm>
            <a:off x="-1745554" y="1515185"/>
            <a:ext cx="866958" cy="259127"/>
            <a:chOff x="2369955" y="1174903"/>
            <a:chExt cx="866958" cy="259127"/>
          </a:xfrm>
        </p:grpSpPr>
        <p:sp>
          <p:nvSpPr>
            <p:cNvPr id="58" name="Rectangle: Rounded Corners 57">
              <a:extLst>
                <a:ext uri="{FF2B5EF4-FFF2-40B4-BE49-F238E27FC236}">
                  <a16:creationId xmlns:a16="http://schemas.microsoft.com/office/drawing/2014/main" id="{5A30BECB-2CA5-30C1-81DA-CCD885B13EF0}"/>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9" name="TextBox 58">
              <a:extLst>
                <a:ext uri="{FF2B5EF4-FFF2-40B4-BE49-F238E27FC236}">
                  <a16:creationId xmlns:a16="http://schemas.microsoft.com/office/drawing/2014/main" id="{D2017249-E0D1-6070-8532-2057CAB8A753}"/>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0" name="Graphic 59">
              <a:extLst>
                <a:ext uri="{FF2B5EF4-FFF2-40B4-BE49-F238E27FC236}">
                  <a16:creationId xmlns:a16="http://schemas.microsoft.com/office/drawing/2014/main" id="{CF022554-7236-BEEB-1225-313895BE1CC9}"/>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
        <p:nvSpPr>
          <p:cNvPr id="11" name="TextBox 10">
            <a:extLst>
              <a:ext uri="{FF2B5EF4-FFF2-40B4-BE49-F238E27FC236}">
                <a16:creationId xmlns:a16="http://schemas.microsoft.com/office/drawing/2014/main" id="{6286D68F-98B9-3B40-CE0F-691869841533}"/>
              </a:ext>
            </a:extLst>
          </p:cNvPr>
          <p:cNvSpPr txBox="1"/>
          <p:nvPr/>
        </p:nvSpPr>
        <p:spPr>
          <a:xfrm>
            <a:off x="2799883" y="2930586"/>
            <a:ext cx="7119613" cy="2031325"/>
          </a:xfrm>
          <a:prstGeom prst="rect">
            <a:avLst/>
          </a:prstGeom>
          <a:noFill/>
        </p:spPr>
        <p:txBody>
          <a:bodyPr wrap="square">
            <a:spAutoFit/>
          </a:bodyPr>
          <a:lstStyle/>
          <a:p>
            <a:pPr marL="0" marR="0">
              <a:spcBef>
                <a:spcPts val="0"/>
              </a:spcBef>
              <a:spcAft>
                <a:spcPts val="0"/>
              </a:spcAft>
            </a:pPr>
            <a:r>
              <a:rPr lang="en-US" sz="1800" dirty="0">
                <a:solidFill>
                  <a:schemeClr val="bg1"/>
                </a:solidFill>
                <a:effectLst/>
                <a:latin typeface="Arial MT"/>
                <a:ea typeface="Arial MT"/>
                <a:cs typeface="Arial MT"/>
              </a:rPr>
              <a:t>Fantom is an extremely writable language because it supports multiple programming paradigms including imperative, functional, and object-oriented programs. It exhibits an understandable syntax which makes it easy to write powerful coded expressions based on a wide range of built-in properties. Secondly, it has several libraries and frameworks that help in the programming of complex applications.</a:t>
            </a:r>
          </a:p>
        </p:txBody>
      </p:sp>
    </p:spTree>
    <p:extLst>
      <p:ext uri="{BB962C8B-B14F-4D97-AF65-F5344CB8AC3E}">
        <p14:creationId xmlns:p14="http://schemas.microsoft.com/office/powerpoint/2010/main" val="1978247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ppt_x"/>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3297077870"/>
                  </p:ext>
                </p:extLst>
              </p:nvPr>
            </p:nvGraphicFramePr>
            <p:xfrm>
              <a:off x="10592074" y="1880264"/>
              <a:ext cx="1261000" cy="3097470"/>
            </p:xfrm>
            <a:graphic>
              <a:graphicData uri="http://schemas.microsoft.com/office/drawing/2017/model3d">
                <am3d:model3d r:embed="rId2">
                  <am3d:spPr>
                    <a:xfrm>
                      <a:off x="0" y="0"/>
                      <a:ext cx="1261000" cy="3097470"/>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x="780934" ay="2883280" az="585320"/>
                    <am3d:postTrans dx="0" dy="0" dz="0"/>
                  </am3d:trans>
                  <am3d:raster rName="Office3DRenderer" rVer="16.0.8326">
                    <am3d:blip r:embed="rId3"/>
                  </am3d:raster>
                  <am3d:objViewport viewportSz="323999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0592074" y="1880264"/>
                <a:ext cx="1261000" cy="3097470"/>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C6E8D8D3-C835-BC15-227F-B0EE37F56B02}"/>
              </a:ext>
            </a:extLst>
          </p:cNvPr>
          <p:cNvSpPr/>
          <p:nvPr/>
        </p:nvSpPr>
        <p:spPr>
          <a:xfrm>
            <a:off x="4663946" y="1551396"/>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Reliability</a:t>
            </a:r>
          </a:p>
        </p:txBody>
      </p:sp>
      <p:grpSp>
        <p:nvGrpSpPr>
          <p:cNvPr id="12" name="Group 11">
            <a:extLst>
              <a:ext uri="{FF2B5EF4-FFF2-40B4-BE49-F238E27FC236}">
                <a16:creationId xmlns:a16="http://schemas.microsoft.com/office/drawing/2014/main" id="{895112A9-08E3-E540-E080-F2CE41038EEF}"/>
              </a:ext>
            </a:extLst>
          </p:cNvPr>
          <p:cNvGrpSpPr/>
          <p:nvPr/>
        </p:nvGrpSpPr>
        <p:grpSpPr>
          <a:xfrm>
            <a:off x="-1745554" y="2528573"/>
            <a:ext cx="1647824" cy="259127"/>
            <a:chOff x="2369955" y="2177086"/>
            <a:chExt cx="1647824" cy="259127"/>
          </a:xfrm>
        </p:grpSpPr>
        <p:sp>
          <p:nvSpPr>
            <p:cNvPr id="13" name="Rectangle: Rounded Corners 12">
              <a:extLst>
                <a:ext uri="{FF2B5EF4-FFF2-40B4-BE49-F238E27FC236}">
                  <a16:creationId xmlns:a16="http://schemas.microsoft.com/office/drawing/2014/main" id="{64BB54A4-F9DE-2BC3-B3AD-8EB5C5FB72D3}"/>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TextBox 13">
              <a:hlinkClick r:id="rId4" action="ppaction://hlinksldjump"/>
              <a:extLst>
                <a:ext uri="{FF2B5EF4-FFF2-40B4-BE49-F238E27FC236}">
                  <a16:creationId xmlns:a16="http://schemas.microsoft.com/office/drawing/2014/main" id="{4F7718C2-BEEA-C15B-2B1B-BD53A987789A}"/>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1AEF375C-1111-CB44-6D74-9B690CF3168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60C77441-8BCA-C87E-D755-B87295AE480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DB06E359-4AFD-6134-F1CC-DE77FF323DF5}"/>
              </a:ext>
            </a:extLst>
          </p:cNvPr>
          <p:cNvGrpSpPr/>
          <p:nvPr/>
        </p:nvGrpSpPr>
        <p:grpSpPr>
          <a:xfrm>
            <a:off x="45146" y="2866369"/>
            <a:ext cx="1647824" cy="259127"/>
            <a:chOff x="2369955" y="2516398"/>
            <a:chExt cx="1647824" cy="259127"/>
          </a:xfrm>
        </p:grpSpPr>
        <p:sp>
          <p:nvSpPr>
            <p:cNvPr id="18" name="Rectangle: Rounded Corners 17">
              <a:extLst>
                <a:ext uri="{FF2B5EF4-FFF2-40B4-BE49-F238E27FC236}">
                  <a16:creationId xmlns:a16="http://schemas.microsoft.com/office/drawing/2014/main" id="{D2FE5A29-3DAC-F516-A7C0-0C2315CBCE47}"/>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502D1104-B102-C77F-FE5B-0E61375A02C0}"/>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C0DFEF3F-8A56-538B-7363-ECF06934A82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a:extLst>
                <a:ext uri="{FF2B5EF4-FFF2-40B4-BE49-F238E27FC236}">
                  <a16:creationId xmlns:a16="http://schemas.microsoft.com/office/drawing/2014/main" id="{A3F88A93-6C8C-D39D-C938-4C22C216EDD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2" name="Group 21">
            <a:extLst>
              <a:ext uri="{FF2B5EF4-FFF2-40B4-BE49-F238E27FC236}">
                <a16:creationId xmlns:a16="http://schemas.microsoft.com/office/drawing/2014/main" id="{AE5503DB-D462-E6A3-902E-1351EC72B0EB}"/>
              </a:ext>
            </a:extLst>
          </p:cNvPr>
          <p:cNvGrpSpPr/>
          <p:nvPr/>
        </p:nvGrpSpPr>
        <p:grpSpPr>
          <a:xfrm>
            <a:off x="-1745554" y="3204165"/>
            <a:ext cx="1647824" cy="259127"/>
            <a:chOff x="2369955" y="2857079"/>
            <a:chExt cx="1647824" cy="259127"/>
          </a:xfrm>
        </p:grpSpPr>
        <p:sp>
          <p:nvSpPr>
            <p:cNvPr id="23" name="Rectangle: Rounded Corners 22">
              <a:extLst>
                <a:ext uri="{FF2B5EF4-FFF2-40B4-BE49-F238E27FC236}">
                  <a16:creationId xmlns:a16="http://schemas.microsoft.com/office/drawing/2014/main" id="{511E564C-9A85-C9EE-832C-CD0463469431}"/>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7F316F16-2DA3-B41D-10B1-10222C62CE1F}"/>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81DD32F3-4A14-6936-8CE6-A71190EC7DE3}"/>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6" name="Rectangle: Rounded Corners 25">
              <a:extLst>
                <a:ext uri="{FF2B5EF4-FFF2-40B4-BE49-F238E27FC236}">
                  <a16:creationId xmlns:a16="http://schemas.microsoft.com/office/drawing/2014/main" id="{11C1A955-FBD7-C8FD-F74A-0044B7C299FC}"/>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84C29991-43AE-76E2-C96E-496C74171561}"/>
              </a:ext>
            </a:extLst>
          </p:cNvPr>
          <p:cNvGrpSpPr/>
          <p:nvPr/>
        </p:nvGrpSpPr>
        <p:grpSpPr>
          <a:xfrm>
            <a:off x="-1745554" y="3541961"/>
            <a:ext cx="1647824" cy="259127"/>
            <a:chOff x="2369955" y="3195922"/>
            <a:chExt cx="1647824" cy="259127"/>
          </a:xfrm>
        </p:grpSpPr>
        <p:sp>
          <p:nvSpPr>
            <p:cNvPr id="28" name="Rectangle: Rounded Corners 27">
              <a:extLst>
                <a:ext uri="{FF2B5EF4-FFF2-40B4-BE49-F238E27FC236}">
                  <a16:creationId xmlns:a16="http://schemas.microsoft.com/office/drawing/2014/main" id="{6435EE07-D58B-B4F1-B408-B1F97B75E094}"/>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E1EE60B1-E6EF-BD06-BE0B-A48BED207BA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562DC56C-E9E1-E541-E57C-8B77F067CF12}"/>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1" name="Rectangle: Rounded Corners 30">
              <a:extLst>
                <a:ext uri="{FF2B5EF4-FFF2-40B4-BE49-F238E27FC236}">
                  <a16:creationId xmlns:a16="http://schemas.microsoft.com/office/drawing/2014/main" id="{FF8B6678-458F-4F72-8E6F-29E08FD75786}"/>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F4D4F689-38FE-9B57-B5A7-119F8A938C3E}"/>
              </a:ext>
            </a:extLst>
          </p:cNvPr>
          <p:cNvGrpSpPr/>
          <p:nvPr/>
        </p:nvGrpSpPr>
        <p:grpSpPr>
          <a:xfrm>
            <a:off x="-1745554" y="3879757"/>
            <a:ext cx="1647824" cy="259127"/>
            <a:chOff x="2369955" y="3535183"/>
            <a:chExt cx="1647824" cy="259127"/>
          </a:xfrm>
        </p:grpSpPr>
        <p:sp>
          <p:nvSpPr>
            <p:cNvPr id="33" name="Rectangle: Rounded Corners 32">
              <a:extLst>
                <a:ext uri="{FF2B5EF4-FFF2-40B4-BE49-F238E27FC236}">
                  <a16:creationId xmlns:a16="http://schemas.microsoft.com/office/drawing/2014/main" id="{AF35341F-40DC-D08C-5F40-408E941155BB}"/>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65D5103D-F408-32C0-FADD-BB080B287E52}"/>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27CE400C-FA94-3F2E-29D2-36FF406FB40B}"/>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6" name="Rectangle: Rounded Corners 35">
              <a:extLst>
                <a:ext uri="{FF2B5EF4-FFF2-40B4-BE49-F238E27FC236}">
                  <a16:creationId xmlns:a16="http://schemas.microsoft.com/office/drawing/2014/main" id="{828849DF-D480-BEFF-FF37-F998F53555C4}"/>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0BEC91E1-7985-FF67-1BDB-4D64B170EB75}"/>
              </a:ext>
            </a:extLst>
          </p:cNvPr>
          <p:cNvGrpSpPr/>
          <p:nvPr/>
        </p:nvGrpSpPr>
        <p:grpSpPr>
          <a:xfrm>
            <a:off x="-1745554" y="4217553"/>
            <a:ext cx="1647824" cy="259127"/>
            <a:chOff x="2369955" y="3874489"/>
            <a:chExt cx="1647824" cy="259127"/>
          </a:xfrm>
        </p:grpSpPr>
        <p:sp>
          <p:nvSpPr>
            <p:cNvPr id="38" name="Rectangle: Rounded Corners 37">
              <a:extLst>
                <a:ext uri="{FF2B5EF4-FFF2-40B4-BE49-F238E27FC236}">
                  <a16:creationId xmlns:a16="http://schemas.microsoft.com/office/drawing/2014/main" id="{AC625416-67B3-90F4-988D-7CA564AC4D26}"/>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0C121FC3-6619-DF42-DECA-00F945E60C23}"/>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DED97F12-165B-9788-5725-CFFA49416348}"/>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1" name="Rectangle: Rounded Corners 40">
              <a:extLst>
                <a:ext uri="{FF2B5EF4-FFF2-40B4-BE49-F238E27FC236}">
                  <a16:creationId xmlns:a16="http://schemas.microsoft.com/office/drawing/2014/main" id="{F6A996F2-AD70-4CAB-2B2E-DC7595DDADF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183F566E-4D80-582D-C06E-7C2402FEF663}"/>
              </a:ext>
            </a:extLst>
          </p:cNvPr>
          <p:cNvGrpSpPr/>
          <p:nvPr/>
        </p:nvGrpSpPr>
        <p:grpSpPr>
          <a:xfrm>
            <a:off x="-1745554" y="4555349"/>
            <a:ext cx="1647824" cy="259127"/>
            <a:chOff x="2369955" y="4214916"/>
            <a:chExt cx="1647824" cy="259127"/>
          </a:xfrm>
        </p:grpSpPr>
        <p:sp>
          <p:nvSpPr>
            <p:cNvPr id="43" name="Rectangle: Rounded Corners 42">
              <a:extLst>
                <a:ext uri="{FF2B5EF4-FFF2-40B4-BE49-F238E27FC236}">
                  <a16:creationId xmlns:a16="http://schemas.microsoft.com/office/drawing/2014/main" id="{C907780E-8337-EB3C-1869-B77FD5533ED6}"/>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7B96F0FF-09DF-98B1-6D9F-740C58AF008D}"/>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331CB224-E205-FBD1-34D9-18C88DA960A8}"/>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6" name="Rectangle: Rounded Corners 45">
              <a:extLst>
                <a:ext uri="{FF2B5EF4-FFF2-40B4-BE49-F238E27FC236}">
                  <a16:creationId xmlns:a16="http://schemas.microsoft.com/office/drawing/2014/main" id="{41DF43E8-B909-8D25-CD0D-8BA8A2F0E868}"/>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a:extLst>
              <a:ext uri="{FF2B5EF4-FFF2-40B4-BE49-F238E27FC236}">
                <a16:creationId xmlns:a16="http://schemas.microsoft.com/office/drawing/2014/main" id="{FA2432E8-7DB9-279F-92C9-2AA53AF4629F}"/>
              </a:ext>
            </a:extLst>
          </p:cNvPr>
          <p:cNvGrpSpPr/>
          <p:nvPr/>
        </p:nvGrpSpPr>
        <p:grpSpPr>
          <a:xfrm>
            <a:off x="-1745554" y="1852981"/>
            <a:ext cx="1647824" cy="259127"/>
            <a:chOff x="2369955" y="1498262"/>
            <a:chExt cx="1647824" cy="259127"/>
          </a:xfrm>
        </p:grpSpPr>
        <p:sp>
          <p:nvSpPr>
            <p:cNvPr id="48" name="Rectangle: Rounded Corners 47">
              <a:extLst>
                <a:ext uri="{FF2B5EF4-FFF2-40B4-BE49-F238E27FC236}">
                  <a16:creationId xmlns:a16="http://schemas.microsoft.com/office/drawing/2014/main" id="{0B86ACB1-0A78-4918-BE43-86CE1BE87212}"/>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885EA0E0-2073-9CCA-2D23-E616C16101CE}"/>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0" name="Rectangle: Rounded Corners 49">
              <a:extLst>
                <a:ext uri="{FF2B5EF4-FFF2-40B4-BE49-F238E27FC236}">
                  <a16:creationId xmlns:a16="http://schemas.microsoft.com/office/drawing/2014/main" id="{4BC67B0A-E230-0485-2A3D-4BFDAB0596FC}"/>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2A80A876-B705-FF8E-19BA-2E9C5385937E}"/>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2" name="Group 51">
            <a:extLst>
              <a:ext uri="{FF2B5EF4-FFF2-40B4-BE49-F238E27FC236}">
                <a16:creationId xmlns:a16="http://schemas.microsoft.com/office/drawing/2014/main" id="{69B7E72F-1628-0FB8-464B-543A468EED8C}"/>
              </a:ext>
            </a:extLst>
          </p:cNvPr>
          <p:cNvGrpSpPr/>
          <p:nvPr/>
        </p:nvGrpSpPr>
        <p:grpSpPr>
          <a:xfrm>
            <a:off x="-1745554" y="2190777"/>
            <a:ext cx="1647824" cy="259127"/>
            <a:chOff x="2369955" y="1835564"/>
            <a:chExt cx="1647824" cy="259127"/>
          </a:xfrm>
        </p:grpSpPr>
        <p:sp>
          <p:nvSpPr>
            <p:cNvPr id="53" name="Rectangle: Rounded Corners 52">
              <a:extLst>
                <a:ext uri="{FF2B5EF4-FFF2-40B4-BE49-F238E27FC236}">
                  <a16:creationId xmlns:a16="http://schemas.microsoft.com/office/drawing/2014/main" id="{27C9887F-D4C1-9C90-1F43-6E96FD05BBF7}"/>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297EE34D-52F4-9028-AC0B-E2AB44211C40}"/>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Rounded Corners 54">
              <a:extLst>
                <a:ext uri="{FF2B5EF4-FFF2-40B4-BE49-F238E27FC236}">
                  <a16:creationId xmlns:a16="http://schemas.microsoft.com/office/drawing/2014/main" id="{D86ABB0F-8C10-A107-3C92-66B07CFD9932}"/>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6" name="Graphic 55">
              <a:extLst>
                <a:ext uri="{FF2B5EF4-FFF2-40B4-BE49-F238E27FC236}">
                  <a16:creationId xmlns:a16="http://schemas.microsoft.com/office/drawing/2014/main" id="{73CB1AE1-7B77-326C-5138-B1ECEB447707}"/>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7" name="Group 56">
            <a:extLst>
              <a:ext uri="{FF2B5EF4-FFF2-40B4-BE49-F238E27FC236}">
                <a16:creationId xmlns:a16="http://schemas.microsoft.com/office/drawing/2014/main" id="{2C9DC9E7-70F2-843E-8C2E-8995CF4CF094}"/>
              </a:ext>
            </a:extLst>
          </p:cNvPr>
          <p:cNvGrpSpPr/>
          <p:nvPr/>
        </p:nvGrpSpPr>
        <p:grpSpPr>
          <a:xfrm>
            <a:off x="-1745554" y="1515185"/>
            <a:ext cx="866958" cy="259127"/>
            <a:chOff x="2369955" y="1174903"/>
            <a:chExt cx="866958" cy="259127"/>
          </a:xfrm>
        </p:grpSpPr>
        <p:sp>
          <p:nvSpPr>
            <p:cNvPr id="58" name="Rectangle: Rounded Corners 57">
              <a:extLst>
                <a:ext uri="{FF2B5EF4-FFF2-40B4-BE49-F238E27FC236}">
                  <a16:creationId xmlns:a16="http://schemas.microsoft.com/office/drawing/2014/main" id="{5A30BECB-2CA5-30C1-81DA-CCD885B13EF0}"/>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9" name="TextBox 58">
              <a:extLst>
                <a:ext uri="{FF2B5EF4-FFF2-40B4-BE49-F238E27FC236}">
                  <a16:creationId xmlns:a16="http://schemas.microsoft.com/office/drawing/2014/main" id="{D2017249-E0D1-6070-8532-2057CAB8A753}"/>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0" name="Graphic 59">
              <a:extLst>
                <a:ext uri="{FF2B5EF4-FFF2-40B4-BE49-F238E27FC236}">
                  <a16:creationId xmlns:a16="http://schemas.microsoft.com/office/drawing/2014/main" id="{CF022554-7236-BEEB-1225-313895BE1CC9}"/>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
        <p:nvSpPr>
          <p:cNvPr id="11" name="TextBox 10">
            <a:extLst>
              <a:ext uri="{FF2B5EF4-FFF2-40B4-BE49-F238E27FC236}">
                <a16:creationId xmlns:a16="http://schemas.microsoft.com/office/drawing/2014/main" id="{6286D68F-98B9-3B40-CE0F-691869841533}"/>
              </a:ext>
            </a:extLst>
          </p:cNvPr>
          <p:cNvSpPr txBox="1"/>
          <p:nvPr/>
        </p:nvSpPr>
        <p:spPr>
          <a:xfrm>
            <a:off x="2799883" y="2930586"/>
            <a:ext cx="7119613" cy="1754326"/>
          </a:xfrm>
          <a:prstGeom prst="rect">
            <a:avLst/>
          </a:prstGeom>
          <a:noFill/>
        </p:spPr>
        <p:txBody>
          <a:bodyPr wrap="square">
            <a:spAutoFit/>
          </a:bodyPr>
          <a:lstStyle/>
          <a:p>
            <a:pPr marL="0" marR="0">
              <a:spcBef>
                <a:spcPts val="0"/>
              </a:spcBef>
              <a:spcAft>
                <a:spcPts val="0"/>
              </a:spcAft>
            </a:pPr>
            <a:r>
              <a:rPr lang="en-US" sz="1800" dirty="0">
                <a:solidFill>
                  <a:schemeClr val="bg1"/>
                </a:solidFill>
                <a:effectLst/>
                <a:latin typeface="Arial MT"/>
                <a:ea typeface="Arial MT"/>
                <a:cs typeface="Arial MT"/>
              </a:rPr>
              <a:t>The language of Fantom is trusted as it was designed for stability and security. It comes with inherent functionality like, for instance, typing safety, memory safety, or exception handling, which simplifies the creation of trustworthy and mistake-free coding. The standard library for the language is also very well-defined; and should be both reliable and trusted.</a:t>
            </a:r>
          </a:p>
        </p:txBody>
      </p:sp>
    </p:spTree>
    <p:extLst>
      <p:ext uri="{BB962C8B-B14F-4D97-AF65-F5344CB8AC3E}">
        <p14:creationId xmlns:p14="http://schemas.microsoft.com/office/powerpoint/2010/main" val="3717360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ppt_x"/>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extLst>
                  <p:ext uri="{D42A27DB-BD31-4B8C-83A1-F6EECF244321}">
                    <p14:modId xmlns:p14="http://schemas.microsoft.com/office/powerpoint/2010/main" val="2032099845"/>
                  </p:ext>
                </p:extLst>
              </p:nvPr>
            </p:nvGraphicFramePr>
            <p:xfrm>
              <a:off x="10835986" y="1816444"/>
              <a:ext cx="773176" cy="3225110"/>
            </p:xfrm>
            <a:graphic>
              <a:graphicData uri="http://schemas.microsoft.com/office/drawing/2017/model3d">
                <am3d:model3d r:embed="rId2">
                  <am3d:spPr>
                    <a:xfrm>
                      <a:off x="0" y="0"/>
                      <a:ext cx="773176" cy="3225110"/>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x="-546227" ay="4247714" az="-516295"/>
                    <am3d:postTrans dx="0" dy="0" dz="0"/>
                  </am3d:trans>
                  <am3d:raster rName="Office3DRenderer" rVer="16.0.8326">
                    <am3d:blip r:embed="rId3"/>
                  </am3d:raster>
                  <am3d:objViewport viewportSz="323999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0835986" y="1816444"/>
                <a:ext cx="773176" cy="3225110"/>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C6E8D8D3-C835-BC15-227F-B0EE37F56B02}"/>
              </a:ext>
            </a:extLst>
          </p:cNvPr>
          <p:cNvSpPr/>
          <p:nvPr/>
        </p:nvSpPr>
        <p:spPr>
          <a:xfrm>
            <a:off x="4663946" y="1551396"/>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Cost</a:t>
            </a:r>
          </a:p>
        </p:txBody>
      </p:sp>
      <p:grpSp>
        <p:nvGrpSpPr>
          <p:cNvPr id="12" name="Group 11">
            <a:extLst>
              <a:ext uri="{FF2B5EF4-FFF2-40B4-BE49-F238E27FC236}">
                <a16:creationId xmlns:a16="http://schemas.microsoft.com/office/drawing/2014/main" id="{895112A9-08E3-E540-E080-F2CE41038EEF}"/>
              </a:ext>
            </a:extLst>
          </p:cNvPr>
          <p:cNvGrpSpPr/>
          <p:nvPr/>
        </p:nvGrpSpPr>
        <p:grpSpPr>
          <a:xfrm>
            <a:off x="-1745554" y="2528573"/>
            <a:ext cx="1647824" cy="259127"/>
            <a:chOff x="2369955" y="2177086"/>
            <a:chExt cx="1647824" cy="259127"/>
          </a:xfrm>
        </p:grpSpPr>
        <p:sp>
          <p:nvSpPr>
            <p:cNvPr id="13" name="Rectangle: Rounded Corners 12">
              <a:extLst>
                <a:ext uri="{FF2B5EF4-FFF2-40B4-BE49-F238E27FC236}">
                  <a16:creationId xmlns:a16="http://schemas.microsoft.com/office/drawing/2014/main" id="{64BB54A4-F9DE-2BC3-B3AD-8EB5C5FB72D3}"/>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TextBox 13">
              <a:hlinkClick r:id="rId4" action="ppaction://hlinksldjump"/>
              <a:extLst>
                <a:ext uri="{FF2B5EF4-FFF2-40B4-BE49-F238E27FC236}">
                  <a16:creationId xmlns:a16="http://schemas.microsoft.com/office/drawing/2014/main" id="{4F7718C2-BEEA-C15B-2B1B-BD53A987789A}"/>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id="{1AEF375C-1111-CB44-6D74-9B690CF3168A}"/>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Graphic 15">
              <a:extLst>
                <a:ext uri="{FF2B5EF4-FFF2-40B4-BE49-F238E27FC236}">
                  <a16:creationId xmlns:a16="http://schemas.microsoft.com/office/drawing/2014/main" id="{60C77441-8BCA-C87E-D755-B87295AE480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17" name="Group 16">
            <a:extLst>
              <a:ext uri="{FF2B5EF4-FFF2-40B4-BE49-F238E27FC236}">
                <a16:creationId xmlns:a16="http://schemas.microsoft.com/office/drawing/2014/main" id="{DB06E359-4AFD-6134-F1CC-DE77FF323DF5}"/>
              </a:ext>
            </a:extLst>
          </p:cNvPr>
          <p:cNvGrpSpPr/>
          <p:nvPr/>
        </p:nvGrpSpPr>
        <p:grpSpPr>
          <a:xfrm>
            <a:off x="45146" y="2866369"/>
            <a:ext cx="1647824" cy="259127"/>
            <a:chOff x="2369955" y="2516398"/>
            <a:chExt cx="1647824" cy="259127"/>
          </a:xfrm>
        </p:grpSpPr>
        <p:sp>
          <p:nvSpPr>
            <p:cNvPr id="18" name="Rectangle: Rounded Corners 17">
              <a:extLst>
                <a:ext uri="{FF2B5EF4-FFF2-40B4-BE49-F238E27FC236}">
                  <a16:creationId xmlns:a16="http://schemas.microsoft.com/office/drawing/2014/main" id="{D2FE5A29-3DAC-F516-A7C0-0C2315CBCE47}"/>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8">
              <a:extLst>
                <a:ext uri="{FF2B5EF4-FFF2-40B4-BE49-F238E27FC236}">
                  <a16:creationId xmlns:a16="http://schemas.microsoft.com/office/drawing/2014/main" id="{502D1104-B102-C77F-FE5B-0E61375A02C0}"/>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Rounded Corners 19">
              <a:extLst>
                <a:ext uri="{FF2B5EF4-FFF2-40B4-BE49-F238E27FC236}">
                  <a16:creationId xmlns:a16="http://schemas.microsoft.com/office/drawing/2014/main" id="{C0DFEF3F-8A56-538B-7363-ECF06934A82F}"/>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Graphic 20">
              <a:extLst>
                <a:ext uri="{FF2B5EF4-FFF2-40B4-BE49-F238E27FC236}">
                  <a16:creationId xmlns:a16="http://schemas.microsoft.com/office/drawing/2014/main" id="{A3F88A93-6C8C-D39D-C938-4C22C216EDD3}"/>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22" name="Group 21">
            <a:extLst>
              <a:ext uri="{FF2B5EF4-FFF2-40B4-BE49-F238E27FC236}">
                <a16:creationId xmlns:a16="http://schemas.microsoft.com/office/drawing/2014/main" id="{AE5503DB-D462-E6A3-902E-1351EC72B0EB}"/>
              </a:ext>
            </a:extLst>
          </p:cNvPr>
          <p:cNvGrpSpPr/>
          <p:nvPr/>
        </p:nvGrpSpPr>
        <p:grpSpPr>
          <a:xfrm>
            <a:off x="-1745554" y="3204165"/>
            <a:ext cx="1647824" cy="259127"/>
            <a:chOff x="2369955" y="2857079"/>
            <a:chExt cx="1647824" cy="259127"/>
          </a:xfrm>
        </p:grpSpPr>
        <p:sp>
          <p:nvSpPr>
            <p:cNvPr id="23" name="Rectangle: Rounded Corners 22">
              <a:extLst>
                <a:ext uri="{FF2B5EF4-FFF2-40B4-BE49-F238E27FC236}">
                  <a16:creationId xmlns:a16="http://schemas.microsoft.com/office/drawing/2014/main" id="{511E564C-9A85-C9EE-832C-CD0463469431}"/>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extLst>
                <a:ext uri="{FF2B5EF4-FFF2-40B4-BE49-F238E27FC236}">
                  <a16:creationId xmlns:a16="http://schemas.microsoft.com/office/drawing/2014/main" id="{7F316F16-2DA3-B41D-10B1-10222C62CE1F}"/>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Graphic 24">
              <a:extLst>
                <a:ext uri="{FF2B5EF4-FFF2-40B4-BE49-F238E27FC236}">
                  <a16:creationId xmlns:a16="http://schemas.microsoft.com/office/drawing/2014/main" id="{81DD32F3-4A14-6936-8CE6-A71190EC7DE3}"/>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26" name="Rectangle: Rounded Corners 25">
              <a:extLst>
                <a:ext uri="{FF2B5EF4-FFF2-40B4-BE49-F238E27FC236}">
                  <a16:creationId xmlns:a16="http://schemas.microsoft.com/office/drawing/2014/main" id="{11C1A955-FBD7-C8FD-F74A-0044B7C299FC}"/>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a:extLst>
              <a:ext uri="{FF2B5EF4-FFF2-40B4-BE49-F238E27FC236}">
                <a16:creationId xmlns:a16="http://schemas.microsoft.com/office/drawing/2014/main" id="{84C29991-43AE-76E2-C96E-496C74171561}"/>
              </a:ext>
            </a:extLst>
          </p:cNvPr>
          <p:cNvGrpSpPr/>
          <p:nvPr/>
        </p:nvGrpSpPr>
        <p:grpSpPr>
          <a:xfrm>
            <a:off x="-1745554" y="3541961"/>
            <a:ext cx="1647824" cy="259127"/>
            <a:chOff x="2369955" y="3195922"/>
            <a:chExt cx="1647824" cy="259127"/>
          </a:xfrm>
        </p:grpSpPr>
        <p:sp>
          <p:nvSpPr>
            <p:cNvPr id="28" name="Rectangle: Rounded Corners 27">
              <a:extLst>
                <a:ext uri="{FF2B5EF4-FFF2-40B4-BE49-F238E27FC236}">
                  <a16:creationId xmlns:a16="http://schemas.microsoft.com/office/drawing/2014/main" id="{6435EE07-D58B-B4F1-B408-B1F97B75E094}"/>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E1EE60B1-E6EF-BD06-BE0B-A48BED207BA0}"/>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 name="Graphic 29">
              <a:extLst>
                <a:ext uri="{FF2B5EF4-FFF2-40B4-BE49-F238E27FC236}">
                  <a16:creationId xmlns:a16="http://schemas.microsoft.com/office/drawing/2014/main" id="{562DC56C-E9E1-E541-E57C-8B77F067CF12}"/>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31" name="Rectangle: Rounded Corners 30">
              <a:extLst>
                <a:ext uri="{FF2B5EF4-FFF2-40B4-BE49-F238E27FC236}">
                  <a16:creationId xmlns:a16="http://schemas.microsoft.com/office/drawing/2014/main" id="{FF8B6678-458F-4F72-8E6F-29E08FD75786}"/>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2" name="Group 31">
            <a:extLst>
              <a:ext uri="{FF2B5EF4-FFF2-40B4-BE49-F238E27FC236}">
                <a16:creationId xmlns:a16="http://schemas.microsoft.com/office/drawing/2014/main" id="{F4D4F689-38FE-9B57-B5A7-119F8A938C3E}"/>
              </a:ext>
            </a:extLst>
          </p:cNvPr>
          <p:cNvGrpSpPr/>
          <p:nvPr/>
        </p:nvGrpSpPr>
        <p:grpSpPr>
          <a:xfrm>
            <a:off x="-1745554" y="3879757"/>
            <a:ext cx="1647824" cy="259127"/>
            <a:chOff x="2369955" y="3535183"/>
            <a:chExt cx="1647824" cy="259127"/>
          </a:xfrm>
        </p:grpSpPr>
        <p:sp>
          <p:nvSpPr>
            <p:cNvPr id="33" name="Rectangle: Rounded Corners 32">
              <a:extLst>
                <a:ext uri="{FF2B5EF4-FFF2-40B4-BE49-F238E27FC236}">
                  <a16:creationId xmlns:a16="http://schemas.microsoft.com/office/drawing/2014/main" id="{AF35341F-40DC-D08C-5F40-408E941155BB}"/>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65D5103D-F408-32C0-FADD-BB080B287E52}"/>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27CE400C-FA94-3F2E-29D2-36FF406FB40B}"/>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36" name="Rectangle: Rounded Corners 35">
              <a:extLst>
                <a:ext uri="{FF2B5EF4-FFF2-40B4-BE49-F238E27FC236}">
                  <a16:creationId xmlns:a16="http://schemas.microsoft.com/office/drawing/2014/main" id="{828849DF-D480-BEFF-FF37-F998F53555C4}"/>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0BEC91E1-7985-FF67-1BDB-4D64B170EB75}"/>
              </a:ext>
            </a:extLst>
          </p:cNvPr>
          <p:cNvGrpSpPr/>
          <p:nvPr/>
        </p:nvGrpSpPr>
        <p:grpSpPr>
          <a:xfrm>
            <a:off x="-1745554" y="4217553"/>
            <a:ext cx="1647824" cy="259127"/>
            <a:chOff x="2369955" y="3874489"/>
            <a:chExt cx="1647824" cy="259127"/>
          </a:xfrm>
        </p:grpSpPr>
        <p:sp>
          <p:nvSpPr>
            <p:cNvPr id="38" name="Rectangle: Rounded Corners 37">
              <a:extLst>
                <a:ext uri="{FF2B5EF4-FFF2-40B4-BE49-F238E27FC236}">
                  <a16:creationId xmlns:a16="http://schemas.microsoft.com/office/drawing/2014/main" id="{AC625416-67B3-90F4-988D-7CA564AC4D26}"/>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0C121FC3-6619-DF42-DECA-00F945E60C23}"/>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DED97F12-165B-9788-5725-CFFA49416348}"/>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41" name="Rectangle: Rounded Corners 40">
              <a:extLst>
                <a:ext uri="{FF2B5EF4-FFF2-40B4-BE49-F238E27FC236}">
                  <a16:creationId xmlns:a16="http://schemas.microsoft.com/office/drawing/2014/main" id="{F6A996F2-AD70-4CAB-2B2E-DC7595DDADF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183F566E-4D80-582D-C06E-7C2402FEF663}"/>
              </a:ext>
            </a:extLst>
          </p:cNvPr>
          <p:cNvGrpSpPr/>
          <p:nvPr/>
        </p:nvGrpSpPr>
        <p:grpSpPr>
          <a:xfrm>
            <a:off x="-1745554" y="4555349"/>
            <a:ext cx="1647824" cy="259127"/>
            <a:chOff x="2369955" y="4214916"/>
            <a:chExt cx="1647824" cy="259127"/>
          </a:xfrm>
        </p:grpSpPr>
        <p:sp>
          <p:nvSpPr>
            <p:cNvPr id="43" name="Rectangle: Rounded Corners 42">
              <a:extLst>
                <a:ext uri="{FF2B5EF4-FFF2-40B4-BE49-F238E27FC236}">
                  <a16:creationId xmlns:a16="http://schemas.microsoft.com/office/drawing/2014/main" id="{C907780E-8337-EB3C-1869-B77FD5533ED6}"/>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7B96F0FF-09DF-98B1-6D9F-740C58AF008D}"/>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331CB224-E205-FBD1-34D9-18C88DA960A8}"/>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46" name="Rectangle: Rounded Corners 45">
              <a:extLst>
                <a:ext uri="{FF2B5EF4-FFF2-40B4-BE49-F238E27FC236}">
                  <a16:creationId xmlns:a16="http://schemas.microsoft.com/office/drawing/2014/main" id="{41DF43E8-B909-8D25-CD0D-8BA8A2F0E868}"/>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a:extLst>
              <a:ext uri="{FF2B5EF4-FFF2-40B4-BE49-F238E27FC236}">
                <a16:creationId xmlns:a16="http://schemas.microsoft.com/office/drawing/2014/main" id="{FA2432E8-7DB9-279F-92C9-2AA53AF4629F}"/>
              </a:ext>
            </a:extLst>
          </p:cNvPr>
          <p:cNvGrpSpPr/>
          <p:nvPr/>
        </p:nvGrpSpPr>
        <p:grpSpPr>
          <a:xfrm>
            <a:off x="-1745554" y="1852981"/>
            <a:ext cx="1647824" cy="259127"/>
            <a:chOff x="2369955" y="1498262"/>
            <a:chExt cx="1647824" cy="259127"/>
          </a:xfrm>
        </p:grpSpPr>
        <p:sp>
          <p:nvSpPr>
            <p:cNvPr id="48" name="Rectangle: Rounded Corners 47">
              <a:extLst>
                <a:ext uri="{FF2B5EF4-FFF2-40B4-BE49-F238E27FC236}">
                  <a16:creationId xmlns:a16="http://schemas.microsoft.com/office/drawing/2014/main" id="{0B86ACB1-0A78-4918-BE43-86CE1BE87212}"/>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885EA0E0-2073-9CCA-2D23-E616C16101CE}"/>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50" name="Rectangle: Rounded Corners 49">
              <a:extLst>
                <a:ext uri="{FF2B5EF4-FFF2-40B4-BE49-F238E27FC236}">
                  <a16:creationId xmlns:a16="http://schemas.microsoft.com/office/drawing/2014/main" id="{4BC67B0A-E230-0485-2A3D-4BFDAB0596FC}"/>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 name="Graphic 50">
              <a:extLst>
                <a:ext uri="{FF2B5EF4-FFF2-40B4-BE49-F238E27FC236}">
                  <a16:creationId xmlns:a16="http://schemas.microsoft.com/office/drawing/2014/main" id="{2A80A876-B705-FF8E-19BA-2E9C5385937E}"/>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52" name="Group 51">
            <a:extLst>
              <a:ext uri="{FF2B5EF4-FFF2-40B4-BE49-F238E27FC236}">
                <a16:creationId xmlns:a16="http://schemas.microsoft.com/office/drawing/2014/main" id="{69B7E72F-1628-0FB8-464B-543A468EED8C}"/>
              </a:ext>
            </a:extLst>
          </p:cNvPr>
          <p:cNvGrpSpPr/>
          <p:nvPr/>
        </p:nvGrpSpPr>
        <p:grpSpPr>
          <a:xfrm>
            <a:off x="-1745554" y="2190777"/>
            <a:ext cx="1647824" cy="259127"/>
            <a:chOff x="2369955" y="1835564"/>
            <a:chExt cx="1647824" cy="259127"/>
          </a:xfrm>
        </p:grpSpPr>
        <p:sp>
          <p:nvSpPr>
            <p:cNvPr id="53" name="Rectangle: Rounded Corners 52">
              <a:extLst>
                <a:ext uri="{FF2B5EF4-FFF2-40B4-BE49-F238E27FC236}">
                  <a16:creationId xmlns:a16="http://schemas.microsoft.com/office/drawing/2014/main" id="{27C9887F-D4C1-9C90-1F43-6E96FD05BBF7}"/>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297EE34D-52F4-9028-AC0B-E2AB44211C40}"/>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Rounded Corners 54">
              <a:extLst>
                <a:ext uri="{FF2B5EF4-FFF2-40B4-BE49-F238E27FC236}">
                  <a16:creationId xmlns:a16="http://schemas.microsoft.com/office/drawing/2014/main" id="{D86ABB0F-8C10-A107-3C92-66B07CFD9932}"/>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6" name="Graphic 55">
              <a:extLst>
                <a:ext uri="{FF2B5EF4-FFF2-40B4-BE49-F238E27FC236}">
                  <a16:creationId xmlns:a16="http://schemas.microsoft.com/office/drawing/2014/main" id="{73CB1AE1-7B77-326C-5138-B1ECEB447707}"/>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57" name="Group 56">
            <a:extLst>
              <a:ext uri="{FF2B5EF4-FFF2-40B4-BE49-F238E27FC236}">
                <a16:creationId xmlns:a16="http://schemas.microsoft.com/office/drawing/2014/main" id="{2C9DC9E7-70F2-843E-8C2E-8995CF4CF094}"/>
              </a:ext>
            </a:extLst>
          </p:cNvPr>
          <p:cNvGrpSpPr/>
          <p:nvPr/>
        </p:nvGrpSpPr>
        <p:grpSpPr>
          <a:xfrm>
            <a:off x="-1745554" y="1515185"/>
            <a:ext cx="866958" cy="259127"/>
            <a:chOff x="2369955" y="1174903"/>
            <a:chExt cx="866958" cy="259127"/>
          </a:xfrm>
        </p:grpSpPr>
        <p:sp>
          <p:nvSpPr>
            <p:cNvPr id="58" name="Rectangle: Rounded Corners 57">
              <a:extLst>
                <a:ext uri="{FF2B5EF4-FFF2-40B4-BE49-F238E27FC236}">
                  <a16:creationId xmlns:a16="http://schemas.microsoft.com/office/drawing/2014/main" id="{5A30BECB-2CA5-30C1-81DA-CCD885B13EF0}"/>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9" name="TextBox 58">
              <a:extLst>
                <a:ext uri="{FF2B5EF4-FFF2-40B4-BE49-F238E27FC236}">
                  <a16:creationId xmlns:a16="http://schemas.microsoft.com/office/drawing/2014/main" id="{D2017249-E0D1-6070-8532-2057CAB8A753}"/>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0" name="Graphic 59">
              <a:extLst>
                <a:ext uri="{FF2B5EF4-FFF2-40B4-BE49-F238E27FC236}">
                  <a16:creationId xmlns:a16="http://schemas.microsoft.com/office/drawing/2014/main" id="{CF022554-7236-BEEB-1225-313895BE1CC9}"/>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
        <p:nvSpPr>
          <p:cNvPr id="11" name="TextBox 10">
            <a:extLst>
              <a:ext uri="{FF2B5EF4-FFF2-40B4-BE49-F238E27FC236}">
                <a16:creationId xmlns:a16="http://schemas.microsoft.com/office/drawing/2014/main" id="{6286D68F-98B9-3B40-CE0F-691869841533}"/>
              </a:ext>
            </a:extLst>
          </p:cNvPr>
          <p:cNvSpPr txBox="1"/>
          <p:nvPr/>
        </p:nvSpPr>
        <p:spPr>
          <a:xfrm>
            <a:off x="2799883" y="2930586"/>
            <a:ext cx="7119613" cy="1754326"/>
          </a:xfrm>
          <a:prstGeom prst="rect">
            <a:avLst/>
          </a:prstGeom>
          <a:noFill/>
        </p:spPr>
        <p:txBody>
          <a:bodyPr wrap="square">
            <a:spAutoFit/>
          </a:bodyPr>
          <a:lstStyle/>
          <a:p>
            <a:pPr marL="0" marR="0">
              <a:spcBef>
                <a:spcPts val="0"/>
              </a:spcBef>
              <a:spcAft>
                <a:spcPts val="0"/>
              </a:spcAft>
            </a:pPr>
            <a:r>
              <a:rPr lang="en-US" sz="1800" dirty="0">
                <a:solidFill>
                  <a:schemeClr val="bg1"/>
                </a:solidFill>
                <a:effectLst/>
                <a:latin typeface="Arial MT"/>
                <a:ea typeface="Arial MT"/>
                <a:cs typeface="Arial MT"/>
              </a:rPr>
              <a:t>This language is open source and free, hence disseminating and implementing it does not incur any cost. Therefore, it is a cheap alternative for people or companies that want to create applications without spending large amounts of money on software licenses. Its efficacy makes this language run on low-cost equipment that does not impact the pace of operations in any way.</a:t>
            </a:r>
          </a:p>
        </p:txBody>
      </p:sp>
    </p:spTree>
    <p:extLst>
      <p:ext uri="{BB962C8B-B14F-4D97-AF65-F5344CB8AC3E}">
        <p14:creationId xmlns:p14="http://schemas.microsoft.com/office/powerpoint/2010/main" val="1730417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ppt_x"/>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1000">
              <a:srgbClr val="3E1B59"/>
            </a:gs>
            <a:gs pos="100000">
              <a:srgbClr val="CA0C35"/>
            </a:gs>
          </a:gsLst>
          <a:lin ang="27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descr="F">
                <a:extLst>
                  <a:ext uri="{FF2B5EF4-FFF2-40B4-BE49-F238E27FC236}">
                    <a16:creationId xmlns:a16="http://schemas.microsoft.com/office/drawing/2014/main" id="{1A02CA15-BF14-BAB1-33B2-EADF915315B4}"/>
                  </a:ext>
                </a:extLst>
              </p:cNvPr>
              <p:cNvGraphicFramePr>
                <a:graphicFrameLocks noChangeAspect="1"/>
              </p:cNvGraphicFramePr>
              <p:nvPr/>
            </p:nvGraphicFramePr>
            <p:xfrm>
              <a:off x="11268363" y="126553"/>
              <a:ext cx="711199" cy="1382945"/>
            </p:xfrm>
            <a:graphic>
              <a:graphicData uri="http://schemas.microsoft.com/office/drawing/2017/model3d">
                <am3d:model3d r:embed="rId2">
                  <am3d:spPr>
                    <a:xfrm>
                      <a:off x="0" y="0"/>
                      <a:ext cx="711199" cy="1382945"/>
                    </a:xfrm>
                    <a:prstGeom prst="rect">
                      <a:avLst/>
                    </a:prstGeom>
                  </am3d:spPr>
                  <am3d:camera>
                    <am3d:pos x="0" y="0" z="53016839"/>
                    <am3d:up dx="0" dy="36000000" dz="0"/>
                    <am3d:lookAt x="0" y="0" z="0"/>
                    <am3d:perspective fov="2700000"/>
                  </am3d:camera>
                  <am3d:trans>
                    <am3d:meterPerModelUnit n="3472695" d="1000000"/>
                    <am3d:preTrans dx="-7313092" dy="-18000000" dz="-3858"/>
                    <am3d:scale>
                      <am3d:sx n="1000000" d="1000000"/>
                      <am3d:sy n="1000000" d="1000000"/>
                      <am3d:sz n="1000000" d="1000000"/>
                    </am3d:scale>
                    <am3d:rot/>
                    <am3d:postTrans dx="0" dy="0" dz="0"/>
                  </am3d:trans>
                  <am3d:raster rName="Office3DRenderer" rVer="16.0.8326">
                    <am3d:blip r:embed="rId3"/>
                  </am3d:raster>
                  <am3d:objViewport viewportSz="16428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
                <a:extLst>
                  <a:ext uri="{FF2B5EF4-FFF2-40B4-BE49-F238E27FC236}">
                    <a16:creationId xmlns:a16="http://schemas.microsoft.com/office/drawing/2014/main" id="{1A02CA15-BF14-BAB1-33B2-EADF915315B4}"/>
                  </a:ext>
                </a:extLst>
              </p:cNvPr>
              <p:cNvPicPr>
                <a:picLocks noGrp="1" noRot="1" noChangeAspect="1" noMove="1" noResize="1" noEditPoints="1" noAdjustHandles="1" noChangeArrowheads="1" noChangeShapeType="1" noCrop="1"/>
              </p:cNvPicPr>
              <p:nvPr/>
            </p:nvPicPr>
            <p:blipFill>
              <a:blip r:embed="rId3"/>
              <a:stretch>
                <a:fillRect/>
              </a:stretch>
            </p:blipFill>
            <p:spPr>
              <a:xfrm>
                <a:off x="11268363" y="126553"/>
                <a:ext cx="711199" cy="1382945"/>
              </a:xfrm>
              <a:prstGeom prst="rect">
                <a:avLst/>
              </a:prstGeom>
            </p:spPr>
          </p:pic>
        </mc:Fallback>
      </mc:AlternateContent>
      <p:sp useBgFill="1">
        <p:nvSpPr>
          <p:cNvPr id="4" name="Rectangle: Rounded Corners 3">
            <a:extLst>
              <a:ext uri="{FF2B5EF4-FFF2-40B4-BE49-F238E27FC236}">
                <a16:creationId xmlns:a16="http://schemas.microsoft.com/office/drawing/2014/main" id="{E9A7FDE1-DDFF-9DDD-4BF7-A31ADF99867B}"/>
              </a:ext>
            </a:extLst>
          </p:cNvPr>
          <p:cNvSpPr/>
          <p:nvPr/>
        </p:nvSpPr>
        <p:spPr>
          <a:xfrm>
            <a:off x="2794000" y="145577"/>
            <a:ext cx="6604000" cy="732429"/>
          </a:xfrm>
          <a:prstGeom prst="roundRect">
            <a:avLst>
              <a:gd name="adj" fmla="val 50000"/>
            </a:avLst>
          </a:prstGeom>
          <a:ln>
            <a:noFill/>
          </a:ln>
          <a:effectLst>
            <a:innerShdw blurRad="4572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Fantom PL</a:t>
            </a:r>
          </a:p>
        </p:txBody>
      </p:sp>
      <p:sp>
        <p:nvSpPr>
          <p:cNvPr id="2" name="Rectangle: Rounded Corners 1">
            <a:extLst>
              <a:ext uri="{FF2B5EF4-FFF2-40B4-BE49-F238E27FC236}">
                <a16:creationId xmlns:a16="http://schemas.microsoft.com/office/drawing/2014/main" id="{C6E8D8D3-C835-BC15-227F-B0EE37F56B02}"/>
              </a:ext>
            </a:extLst>
          </p:cNvPr>
          <p:cNvSpPr/>
          <p:nvPr/>
        </p:nvSpPr>
        <p:spPr>
          <a:xfrm>
            <a:off x="3162379" y="3010501"/>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Immutable Variables</a:t>
            </a:r>
          </a:p>
        </p:txBody>
      </p:sp>
      <p:sp>
        <p:nvSpPr>
          <p:cNvPr id="3" name="Rectangle: Rounded Corners 2">
            <a:extLst>
              <a:ext uri="{FF2B5EF4-FFF2-40B4-BE49-F238E27FC236}">
                <a16:creationId xmlns:a16="http://schemas.microsoft.com/office/drawing/2014/main" id="{CC938359-4FBE-AE68-EEEC-8F0649C7F65B}"/>
              </a:ext>
            </a:extLst>
          </p:cNvPr>
          <p:cNvSpPr/>
          <p:nvPr/>
        </p:nvSpPr>
        <p:spPr>
          <a:xfrm>
            <a:off x="3162379" y="3906525"/>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Nullable Variables</a:t>
            </a:r>
          </a:p>
        </p:txBody>
      </p:sp>
      <p:sp>
        <p:nvSpPr>
          <p:cNvPr id="5" name="Rectangle: Rounded Corners 4">
            <a:extLst>
              <a:ext uri="{FF2B5EF4-FFF2-40B4-BE49-F238E27FC236}">
                <a16:creationId xmlns:a16="http://schemas.microsoft.com/office/drawing/2014/main" id="{52B03FE3-603F-7DEE-176A-9DA449655F01}"/>
              </a:ext>
            </a:extLst>
          </p:cNvPr>
          <p:cNvSpPr/>
          <p:nvPr/>
        </p:nvSpPr>
        <p:spPr>
          <a:xfrm>
            <a:off x="6096000" y="3010501"/>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Mutable Variables</a:t>
            </a:r>
          </a:p>
        </p:txBody>
      </p:sp>
      <p:sp>
        <p:nvSpPr>
          <p:cNvPr id="7" name="Rectangle: Rounded Corners 6">
            <a:extLst>
              <a:ext uri="{FF2B5EF4-FFF2-40B4-BE49-F238E27FC236}">
                <a16:creationId xmlns:a16="http://schemas.microsoft.com/office/drawing/2014/main" id="{DE68618A-2E0B-FA56-7D5B-2EEC34AC7EAB}"/>
              </a:ext>
            </a:extLst>
          </p:cNvPr>
          <p:cNvSpPr/>
          <p:nvPr/>
        </p:nvSpPr>
        <p:spPr>
          <a:xfrm>
            <a:off x="6096000" y="3906525"/>
            <a:ext cx="2878885" cy="700546"/>
          </a:xfrm>
          <a:prstGeom prst="roundRect">
            <a:avLst>
              <a:gd name="adj" fmla="val 5000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20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Dynamic Variables</a:t>
            </a:r>
          </a:p>
        </p:txBody>
      </p:sp>
      <p:sp>
        <p:nvSpPr>
          <p:cNvPr id="14" name="Rectangle: Rounded Corners 13">
            <a:extLst>
              <a:ext uri="{FF2B5EF4-FFF2-40B4-BE49-F238E27FC236}">
                <a16:creationId xmlns:a16="http://schemas.microsoft.com/office/drawing/2014/main" id="{4E9CADFA-1013-40AB-E715-0CD4A97B5561}"/>
              </a:ext>
            </a:extLst>
          </p:cNvPr>
          <p:cNvSpPr/>
          <p:nvPr/>
        </p:nvSpPr>
        <p:spPr>
          <a:xfrm>
            <a:off x="6508893" y="1654958"/>
            <a:ext cx="2053098" cy="1257804"/>
          </a:xfrm>
          <a:prstGeom prst="roundRect">
            <a:avLst>
              <a:gd name="adj" fmla="val 1668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1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Inferred type        x := 10</a:t>
            </a:r>
          </a:p>
          <a:p>
            <a:pPr algn="ctr">
              <a:lnSpc>
                <a:spcPct val="107000"/>
              </a:lnSpc>
              <a:spcAft>
                <a:spcPts val="800"/>
              </a:spcAft>
            </a:pPr>
            <a:r>
              <a:rPr lang="en-US" sz="1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Explicit type   Int y := 20</a:t>
            </a:r>
          </a:p>
        </p:txBody>
      </p:sp>
      <p:sp>
        <p:nvSpPr>
          <p:cNvPr id="15" name="Rectangle: Rounded Corners 14">
            <a:extLst>
              <a:ext uri="{FF2B5EF4-FFF2-40B4-BE49-F238E27FC236}">
                <a16:creationId xmlns:a16="http://schemas.microsoft.com/office/drawing/2014/main" id="{228E8839-75B5-844A-FEFA-DFA9E118473B}"/>
              </a:ext>
            </a:extLst>
          </p:cNvPr>
          <p:cNvSpPr/>
          <p:nvPr/>
        </p:nvSpPr>
        <p:spPr>
          <a:xfrm>
            <a:off x="6508893" y="4699161"/>
            <a:ext cx="2053098" cy="1257804"/>
          </a:xfrm>
          <a:prstGeom prst="roundRect">
            <a:avLst>
              <a:gd name="adj" fmla="val 1668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1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Dynamic </a:t>
            </a:r>
            <a:r>
              <a:rPr lang="en-US" sz="14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dynamicVar</a:t>
            </a:r>
            <a:r>
              <a:rPr lang="en-US" sz="1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ctr">
              <a:lnSpc>
                <a:spcPct val="107000"/>
              </a:lnSpc>
              <a:spcAft>
                <a:spcPts val="800"/>
              </a:spcAft>
            </a:pPr>
            <a:r>
              <a:rPr lang="en-US" sz="1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"Hello, Fantom!"</a:t>
            </a:r>
          </a:p>
        </p:txBody>
      </p:sp>
      <p:sp>
        <p:nvSpPr>
          <p:cNvPr id="20" name="Rectangle: Rounded Corners 19">
            <a:extLst>
              <a:ext uri="{FF2B5EF4-FFF2-40B4-BE49-F238E27FC236}">
                <a16:creationId xmlns:a16="http://schemas.microsoft.com/office/drawing/2014/main" id="{C8FB970C-4A1F-C1AB-8565-6A7929F183B8}"/>
              </a:ext>
            </a:extLst>
          </p:cNvPr>
          <p:cNvSpPr/>
          <p:nvPr/>
        </p:nvSpPr>
        <p:spPr>
          <a:xfrm>
            <a:off x="3630010" y="1654958"/>
            <a:ext cx="2053098" cy="1257804"/>
          </a:xfrm>
          <a:prstGeom prst="roundRect">
            <a:avLst>
              <a:gd name="adj" fmla="val 1668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16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const pi := 3.14</a:t>
            </a:r>
          </a:p>
        </p:txBody>
      </p:sp>
      <p:sp>
        <p:nvSpPr>
          <p:cNvPr id="21" name="Rectangle: Rounded Corners 20">
            <a:extLst>
              <a:ext uri="{FF2B5EF4-FFF2-40B4-BE49-F238E27FC236}">
                <a16:creationId xmlns:a16="http://schemas.microsoft.com/office/drawing/2014/main" id="{FD1A7CE5-EA6B-03DC-2703-64404E2282AC}"/>
              </a:ext>
            </a:extLst>
          </p:cNvPr>
          <p:cNvSpPr/>
          <p:nvPr/>
        </p:nvSpPr>
        <p:spPr>
          <a:xfrm>
            <a:off x="3630010" y="4699161"/>
            <a:ext cx="2053098" cy="1257804"/>
          </a:xfrm>
          <a:prstGeom prst="roundRect">
            <a:avLst>
              <a:gd name="adj" fmla="val 16680"/>
            </a:avLst>
          </a:prstGeom>
          <a:solidFill>
            <a:srgbClr val="161616"/>
          </a:solidFill>
          <a:ln w="25400" cap="flat" cmpd="sng" algn="ctr">
            <a:gradFill flip="none" rotWithShape="1">
              <a:gsLst>
                <a:gs pos="0">
                  <a:srgbClr val="00FFFE"/>
                </a:gs>
                <a:gs pos="100000">
                  <a:srgbClr val="0055FE"/>
                </a:gs>
              </a:gsLst>
              <a:lin ang="0" scaled="1"/>
              <a:tileRect/>
            </a:gradFill>
            <a:prstDash val="solid"/>
            <a:round/>
            <a:headEnd type="none" w="med" len="med"/>
            <a:tailEnd type="none" w="med" len="med"/>
          </a:ln>
          <a:effectLst>
            <a:outerShdw blurRad="1270000" dist="482600" sx="77000" sy="77000" algn="tr" rotWithShape="0">
              <a:srgbClr val="0055FE"/>
            </a:outerShdw>
          </a:effectLst>
        </p:spPr>
        <p:txBody>
          <a:bodyPr wrap="none" lIns="0" tIns="0" rIns="0" bIns="0" rtlCol="0" anchor="ctr">
            <a:noAutofit/>
          </a:bodyPr>
          <a:lstStyle/>
          <a:p>
            <a:pPr algn="ctr">
              <a:lnSpc>
                <a:spcPct val="107000"/>
              </a:lnSpc>
              <a:spcAft>
                <a:spcPts val="800"/>
              </a:spcAft>
            </a:pPr>
            <a:r>
              <a:rPr lang="en-US" sz="1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Str? </a:t>
            </a:r>
            <a:r>
              <a:rPr lang="en-US" sz="1400" b="1"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nullableString</a:t>
            </a:r>
            <a:r>
              <a:rPr lang="en-US" sz="14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 := null</a:t>
            </a:r>
          </a:p>
        </p:txBody>
      </p:sp>
      <p:grpSp>
        <p:nvGrpSpPr>
          <p:cNvPr id="22" name="Group 21">
            <a:extLst>
              <a:ext uri="{FF2B5EF4-FFF2-40B4-BE49-F238E27FC236}">
                <a16:creationId xmlns:a16="http://schemas.microsoft.com/office/drawing/2014/main" id="{B08D66A5-4721-4A8C-3636-D03501A90EB2}"/>
              </a:ext>
            </a:extLst>
          </p:cNvPr>
          <p:cNvGrpSpPr/>
          <p:nvPr/>
        </p:nvGrpSpPr>
        <p:grpSpPr>
          <a:xfrm>
            <a:off x="-1745554" y="2528573"/>
            <a:ext cx="1647824" cy="259127"/>
            <a:chOff x="2369955" y="2177086"/>
            <a:chExt cx="1647824" cy="259127"/>
          </a:xfrm>
        </p:grpSpPr>
        <p:sp>
          <p:nvSpPr>
            <p:cNvPr id="23" name="Rectangle: Rounded Corners 22">
              <a:extLst>
                <a:ext uri="{FF2B5EF4-FFF2-40B4-BE49-F238E27FC236}">
                  <a16:creationId xmlns:a16="http://schemas.microsoft.com/office/drawing/2014/main" id="{E0B2B5FF-8394-A59E-2459-DB18980737F8}"/>
                </a:ext>
              </a:extLst>
            </p:cNvPr>
            <p:cNvSpPr/>
            <p:nvPr userDrawn="1"/>
          </p:nvSpPr>
          <p:spPr>
            <a:xfrm>
              <a:off x="2369955" y="217708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4" name="TextBox 23">
              <a:hlinkClick r:id="rId4" action="ppaction://hlinksldjump"/>
              <a:extLst>
                <a:ext uri="{FF2B5EF4-FFF2-40B4-BE49-F238E27FC236}">
                  <a16:creationId xmlns:a16="http://schemas.microsoft.com/office/drawing/2014/main" id="{65A80C02-5579-2727-5444-CA49555C58C5}"/>
                </a:ext>
              </a:extLst>
            </p:cNvPr>
            <p:cNvSpPr txBox="1"/>
            <p:nvPr userDrawn="1"/>
          </p:nvSpPr>
          <p:spPr>
            <a:xfrm>
              <a:off x="2608822" y="2183539"/>
              <a:ext cx="75533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Rounded Corners 24">
              <a:extLst>
                <a:ext uri="{FF2B5EF4-FFF2-40B4-BE49-F238E27FC236}">
                  <a16:creationId xmlns:a16="http://schemas.microsoft.com/office/drawing/2014/main" id="{F94C21C6-A524-5E6D-C327-424D55714A73}"/>
                </a:ext>
              </a:extLst>
            </p:cNvPr>
            <p:cNvSpPr/>
            <p:nvPr userDrawn="1"/>
          </p:nvSpPr>
          <p:spPr>
            <a:xfrm>
              <a:off x="3825259" y="2230789"/>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a:extLst>
                <a:ext uri="{FF2B5EF4-FFF2-40B4-BE49-F238E27FC236}">
                  <a16:creationId xmlns:a16="http://schemas.microsoft.com/office/drawing/2014/main" id="{4928F153-0647-C931-AC04-E2CF0E65C70A}"/>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11030" y="2225774"/>
              <a:ext cx="161750" cy="161750"/>
            </a:xfrm>
            <a:prstGeom prst="rect">
              <a:avLst/>
            </a:prstGeom>
          </p:spPr>
        </p:pic>
      </p:grpSp>
      <p:grpSp>
        <p:nvGrpSpPr>
          <p:cNvPr id="27" name="Group 26">
            <a:extLst>
              <a:ext uri="{FF2B5EF4-FFF2-40B4-BE49-F238E27FC236}">
                <a16:creationId xmlns:a16="http://schemas.microsoft.com/office/drawing/2014/main" id="{AE7F2717-FD6E-CC4F-82C2-92A54066E854}"/>
              </a:ext>
            </a:extLst>
          </p:cNvPr>
          <p:cNvGrpSpPr/>
          <p:nvPr/>
        </p:nvGrpSpPr>
        <p:grpSpPr>
          <a:xfrm>
            <a:off x="-1745554" y="2866369"/>
            <a:ext cx="1647824" cy="259127"/>
            <a:chOff x="2369955" y="2516398"/>
            <a:chExt cx="1647824" cy="259127"/>
          </a:xfrm>
        </p:grpSpPr>
        <p:sp>
          <p:nvSpPr>
            <p:cNvPr id="28" name="Rectangle: Rounded Corners 27">
              <a:extLst>
                <a:ext uri="{FF2B5EF4-FFF2-40B4-BE49-F238E27FC236}">
                  <a16:creationId xmlns:a16="http://schemas.microsoft.com/office/drawing/2014/main" id="{C5C505DA-8279-EDE4-22FE-0062622EDA7E}"/>
                </a:ext>
              </a:extLst>
            </p:cNvPr>
            <p:cNvSpPr/>
            <p:nvPr userDrawn="1"/>
          </p:nvSpPr>
          <p:spPr>
            <a:xfrm>
              <a:off x="2369955" y="2516398"/>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 name="TextBox 28">
              <a:extLst>
                <a:ext uri="{FF2B5EF4-FFF2-40B4-BE49-F238E27FC236}">
                  <a16:creationId xmlns:a16="http://schemas.microsoft.com/office/drawing/2014/main" id="{8B33A13B-73E8-E6CE-3CAF-BAA98F3F1160}"/>
                </a:ext>
              </a:extLst>
            </p:cNvPr>
            <p:cNvSpPr txBox="1"/>
            <p:nvPr userDrawn="1"/>
          </p:nvSpPr>
          <p:spPr>
            <a:xfrm>
              <a:off x="2608822" y="2522851"/>
              <a:ext cx="1274708"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Evaluation Criteria</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Rounded Corners 29">
              <a:extLst>
                <a:ext uri="{FF2B5EF4-FFF2-40B4-BE49-F238E27FC236}">
                  <a16:creationId xmlns:a16="http://schemas.microsoft.com/office/drawing/2014/main" id="{AA8786B6-BA92-714C-F530-17967130FA09}"/>
                </a:ext>
              </a:extLst>
            </p:cNvPr>
            <p:cNvSpPr/>
            <p:nvPr userDrawn="1"/>
          </p:nvSpPr>
          <p:spPr>
            <a:xfrm>
              <a:off x="3825259" y="2570101"/>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1" name="Graphic 30">
              <a:extLst>
                <a:ext uri="{FF2B5EF4-FFF2-40B4-BE49-F238E27FC236}">
                  <a16:creationId xmlns:a16="http://schemas.microsoft.com/office/drawing/2014/main" id="{D644B961-ED5B-1A69-4882-7E272D49D48C}"/>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411030" y="2565086"/>
              <a:ext cx="161750" cy="161750"/>
            </a:xfrm>
            <a:prstGeom prst="rect">
              <a:avLst/>
            </a:prstGeom>
          </p:spPr>
        </p:pic>
      </p:grpSp>
      <p:grpSp>
        <p:nvGrpSpPr>
          <p:cNvPr id="32" name="Group 31">
            <a:extLst>
              <a:ext uri="{FF2B5EF4-FFF2-40B4-BE49-F238E27FC236}">
                <a16:creationId xmlns:a16="http://schemas.microsoft.com/office/drawing/2014/main" id="{736B2885-DA59-5183-8AFB-88FC918CA2A2}"/>
              </a:ext>
            </a:extLst>
          </p:cNvPr>
          <p:cNvGrpSpPr/>
          <p:nvPr/>
        </p:nvGrpSpPr>
        <p:grpSpPr>
          <a:xfrm>
            <a:off x="38796" y="3204165"/>
            <a:ext cx="1647824" cy="259127"/>
            <a:chOff x="2369955" y="2857079"/>
            <a:chExt cx="1647824" cy="259127"/>
          </a:xfrm>
        </p:grpSpPr>
        <p:sp>
          <p:nvSpPr>
            <p:cNvPr id="33" name="Rectangle: Rounded Corners 32">
              <a:extLst>
                <a:ext uri="{FF2B5EF4-FFF2-40B4-BE49-F238E27FC236}">
                  <a16:creationId xmlns:a16="http://schemas.microsoft.com/office/drawing/2014/main" id="{A6580F2A-E687-4F26-968F-2FE7F3CA675B}"/>
                </a:ext>
              </a:extLst>
            </p:cNvPr>
            <p:cNvSpPr/>
            <p:nvPr userDrawn="1"/>
          </p:nvSpPr>
          <p:spPr>
            <a:xfrm>
              <a:off x="2369955" y="285707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33">
              <a:extLst>
                <a:ext uri="{FF2B5EF4-FFF2-40B4-BE49-F238E27FC236}">
                  <a16:creationId xmlns:a16="http://schemas.microsoft.com/office/drawing/2014/main" id="{ACE4389F-59AD-FAEE-CB49-3BA0290C87E2}"/>
                </a:ext>
              </a:extLst>
            </p:cNvPr>
            <p:cNvSpPr txBox="1"/>
            <p:nvPr userDrawn="1"/>
          </p:nvSpPr>
          <p:spPr>
            <a:xfrm>
              <a:off x="2608822" y="2863532"/>
              <a:ext cx="1255472"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Types &amp; Declaration</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 name="Graphic 34">
              <a:extLst>
                <a:ext uri="{FF2B5EF4-FFF2-40B4-BE49-F238E27FC236}">
                  <a16:creationId xmlns:a16="http://schemas.microsoft.com/office/drawing/2014/main" id="{12E7515C-4839-35AD-9CB5-07F249B82608}"/>
                </a:ext>
              </a:extLst>
            </p:cNvPr>
            <p:cNvPicPr>
              <a:picLocks noChangeAspect="1"/>
            </p:cNvPicPr>
            <p:nvPr userDrawn="1"/>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411030" y="2905767"/>
              <a:ext cx="161750" cy="161750"/>
            </a:xfrm>
            <a:prstGeom prst="rect">
              <a:avLst/>
            </a:prstGeom>
          </p:spPr>
        </p:pic>
        <p:sp>
          <p:nvSpPr>
            <p:cNvPr id="36" name="Rectangle: Rounded Corners 35">
              <a:extLst>
                <a:ext uri="{FF2B5EF4-FFF2-40B4-BE49-F238E27FC236}">
                  <a16:creationId xmlns:a16="http://schemas.microsoft.com/office/drawing/2014/main" id="{99D6C13D-8896-1EFF-E951-06BF7E9D97E6}"/>
                </a:ext>
              </a:extLst>
            </p:cNvPr>
            <p:cNvSpPr/>
            <p:nvPr userDrawn="1"/>
          </p:nvSpPr>
          <p:spPr>
            <a:xfrm>
              <a:off x="3825259" y="2910782"/>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E236EB73-E7E9-7090-A8BB-4D0B5ADFE84A}"/>
              </a:ext>
            </a:extLst>
          </p:cNvPr>
          <p:cNvGrpSpPr/>
          <p:nvPr/>
        </p:nvGrpSpPr>
        <p:grpSpPr>
          <a:xfrm>
            <a:off x="-1745554" y="3541961"/>
            <a:ext cx="1647824" cy="259127"/>
            <a:chOff x="2369955" y="3195922"/>
            <a:chExt cx="1647824" cy="259127"/>
          </a:xfrm>
        </p:grpSpPr>
        <p:sp>
          <p:nvSpPr>
            <p:cNvPr id="38" name="Rectangle: Rounded Corners 37">
              <a:extLst>
                <a:ext uri="{FF2B5EF4-FFF2-40B4-BE49-F238E27FC236}">
                  <a16:creationId xmlns:a16="http://schemas.microsoft.com/office/drawing/2014/main" id="{93A1A8D7-5E51-7BC3-2A7D-A0BDD42F9BFD}"/>
                </a:ext>
              </a:extLst>
            </p:cNvPr>
            <p:cNvSpPr/>
            <p:nvPr userDrawn="1"/>
          </p:nvSpPr>
          <p:spPr>
            <a:xfrm>
              <a:off x="2369955" y="319592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9" name="TextBox 38">
              <a:extLst>
                <a:ext uri="{FF2B5EF4-FFF2-40B4-BE49-F238E27FC236}">
                  <a16:creationId xmlns:a16="http://schemas.microsoft.com/office/drawing/2014/main" id="{63D4A3EB-1613-6E1E-C7E3-06B3F90F1D18}"/>
                </a:ext>
              </a:extLst>
            </p:cNvPr>
            <p:cNvSpPr txBox="1"/>
            <p:nvPr userDrawn="1"/>
          </p:nvSpPr>
          <p:spPr>
            <a:xfrm>
              <a:off x="2608822" y="3202375"/>
              <a:ext cx="90441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Initialization</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a:extLst>
                <a:ext uri="{FF2B5EF4-FFF2-40B4-BE49-F238E27FC236}">
                  <a16:creationId xmlns:a16="http://schemas.microsoft.com/office/drawing/2014/main" id="{E86122DD-E956-A7E4-9ABE-C02D4375120F}"/>
                </a:ext>
              </a:extLst>
            </p:cNvPr>
            <p:cNvPicPr>
              <a:picLocks noChangeAspect="1"/>
            </p:cNvPicPr>
            <p:nvPr userDrawn="1"/>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411030" y="3244610"/>
              <a:ext cx="161750" cy="161750"/>
            </a:xfrm>
            <a:prstGeom prst="rect">
              <a:avLst/>
            </a:prstGeom>
          </p:spPr>
        </p:pic>
        <p:sp>
          <p:nvSpPr>
            <p:cNvPr id="41" name="Rectangle: Rounded Corners 40">
              <a:extLst>
                <a:ext uri="{FF2B5EF4-FFF2-40B4-BE49-F238E27FC236}">
                  <a16:creationId xmlns:a16="http://schemas.microsoft.com/office/drawing/2014/main" id="{D64CABCE-482C-6F2D-7183-C9DCD6C32C58}"/>
                </a:ext>
              </a:extLst>
            </p:cNvPr>
            <p:cNvSpPr/>
            <p:nvPr userDrawn="1"/>
          </p:nvSpPr>
          <p:spPr>
            <a:xfrm>
              <a:off x="3825259" y="3250376"/>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41">
            <a:extLst>
              <a:ext uri="{FF2B5EF4-FFF2-40B4-BE49-F238E27FC236}">
                <a16:creationId xmlns:a16="http://schemas.microsoft.com/office/drawing/2014/main" id="{7A0D0EFD-95F4-B238-787A-BB09C4F66CFB}"/>
              </a:ext>
            </a:extLst>
          </p:cNvPr>
          <p:cNvGrpSpPr/>
          <p:nvPr/>
        </p:nvGrpSpPr>
        <p:grpSpPr>
          <a:xfrm>
            <a:off x="-1745554" y="3879757"/>
            <a:ext cx="1647824" cy="259127"/>
            <a:chOff x="2369955" y="3535183"/>
            <a:chExt cx="1647824" cy="259127"/>
          </a:xfrm>
        </p:grpSpPr>
        <p:sp>
          <p:nvSpPr>
            <p:cNvPr id="43" name="Rectangle: Rounded Corners 42">
              <a:extLst>
                <a:ext uri="{FF2B5EF4-FFF2-40B4-BE49-F238E27FC236}">
                  <a16:creationId xmlns:a16="http://schemas.microsoft.com/office/drawing/2014/main" id="{7B85CF84-BB33-A997-490A-3D4F48116E1D}"/>
                </a:ext>
              </a:extLst>
            </p:cNvPr>
            <p:cNvSpPr/>
            <p:nvPr userDrawn="1"/>
          </p:nvSpPr>
          <p:spPr>
            <a:xfrm>
              <a:off x="2369955" y="3535183"/>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4" name="TextBox 43">
              <a:extLst>
                <a:ext uri="{FF2B5EF4-FFF2-40B4-BE49-F238E27FC236}">
                  <a16:creationId xmlns:a16="http://schemas.microsoft.com/office/drawing/2014/main" id="{8A254A53-D294-6C8B-8A21-7C8A2155BACE}"/>
                </a:ext>
              </a:extLst>
            </p:cNvPr>
            <p:cNvSpPr txBox="1"/>
            <p:nvPr userDrawn="1"/>
          </p:nvSpPr>
          <p:spPr>
            <a:xfrm>
              <a:off x="2608822" y="3541636"/>
              <a:ext cx="118654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Scope &amp; Lifetime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5" name="Graphic 44">
              <a:extLst>
                <a:ext uri="{FF2B5EF4-FFF2-40B4-BE49-F238E27FC236}">
                  <a16:creationId xmlns:a16="http://schemas.microsoft.com/office/drawing/2014/main" id="{4BF1345D-D955-3F09-1BBD-09ECAFFE3F12}"/>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411030" y="3583871"/>
              <a:ext cx="161750" cy="161750"/>
            </a:xfrm>
            <a:prstGeom prst="rect">
              <a:avLst/>
            </a:prstGeom>
          </p:spPr>
        </p:pic>
        <p:sp>
          <p:nvSpPr>
            <p:cNvPr id="46" name="Rectangle: Rounded Corners 45">
              <a:extLst>
                <a:ext uri="{FF2B5EF4-FFF2-40B4-BE49-F238E27FC236}">
                  <a16:creationId xmlns:a16="http://schemas.microsoft.com/office/drawing/2014/main" id="{284B0194-6C57-1F74-3204-B742DC6B1EBE}"/>
                </a:ext>
              </a:extLst>
            </p:cNvPr>
            <p:cNvSpPr/>
            <p:nvPr userDrawn="1"/>
          </p:nvSpPr>
          <p:spPr>
            <a:xfrm>
              <a:off x="3825259" y="3589637"/>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7</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a:extLst>
              <a:ext uri="{FF2B5EF4-FFF2-40B4-BE49-F238E27FC236}">
                <a16:creationId xmlns:a16="http://schemas.microsoft.com/office/drawing/2014/main" id="{BA173500-90CA-F545-33C6-275838F9132C}"/>
              </a:ext>
            </a:extLst>
          </p:cNvPr>
          <p:cNvGrpSpPr/>
          <p:nvPr/>
        </p:nvGrpSpPr>
        <p:grpSpPr>
          <a:xfrm>
            <a:off x="-1745554" y="4217553"/>
            <a:ext cx="1647824" cy="259127"/>
            <a:chOff x="2369955" y="3874489"/>
            <a:chExt cx="1647824" cy="259127"/>
          </a:xfrm>
        </p:grpSpPr>
        <p:sp>
          <p:nvSpPr>
            <p:cNvPr id="48" name="Rectangle: Rounded Corners 47">
              <a:extLst>
                <a:ext uri="{FF2B5EF4-FFF2-40B4-BE49-F238E27FC236}">
                  <a16:creationId xmlns:a16="http://schemas.microsoft.com/office/drawing/2014/main" id="{317A4EC8-E001-B952-6BAA-E2CAFA37B6A7}"/>
                </a:ext>
              </a:extLst>
            </p:cNvPr>
            <p:cNvSpPr/>
            <p:nvPr userDrawn="1"/>
          </p:nvSpPr>
          <p:spPr>
            <a:xfrm>
              <a:off x="2369955" y="3874489"/>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9" name="TextBox 48">
              <a:extLst>
                <a:ext uri="{FF2B5EF4-FFF2-40B4-BE49-F238E27FC236}">
                  <a16:creationId xmlns:a16="http://schemas.microsoft.com/office/drawing/2014/main" id="{72BC4622-27D2-CCA8-E5EF-A932DCFF130F}"/>
                </a:ext>
              </a:extLst>
            </p:cNvPr>
            <p:cNvSpPr txBox="1"/>
            <p:nvPr userDrawn="1"/>
          </p:nvSpPr>
          <p:spPr>
            <a:xfrm>
              <a:off x="2608822" y="3880942"/>
              <a:ext cx="814647"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&amp; Map</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0" name="Graphic 49">
              <a:extLst>
                <a:ext uri="{FF2B5EF4-FFF2-40B4-BE49-F238E27FC236}">
                  <a16:creationId xmlns:a16="http://schemas.microsoft.com/office/drawing/2014/main" id="{AE4905D1-3B85-AD86-79A0-0DD336EF95D6}"/>
                </a:ext>
              </a:extLst>
            </p:cNvPr>
            <p:cNvPicPr>
              <a:picLocks noChangeAspect="1"/>
            </p:cNvPicPr>
            <p:nvPr userDrawn="1"/>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2411030" y="3923177"/>
              <a:ext cx="161750" cy="161750"/>
            </a:xfrm>
            <a:prstGeom prst="rect">
              <a:avLst/>
            </a:prstGeom>
          </p:spPr>
        </p:pic>
        <p:sp>
          <p:nvSpPr>
            <p:cNvPr id="51" name="Rectangle: Rounded Corners 50">
              <a:extLst>
                <a:ext uri="{FF2B5EF4-FFF2-40B4-BE49-F238E27FC236}">
                  <a16:creationId xmlns:a16="http://schemas.microsoft.com/office/drawing/2014/main" id="{FC5F4985-9C5C-393A-AFC7-57EA97770FC6}"/>
                </a:ext>
              </a:extLst>
            </p:cNvPr>
            <p:cNvSpPr/>
            <p:nvPr userDrawn="1"/>
          </p:nvSpPr>
          <p:spPr>
            <a:xfrm>
              <a:off x="3825259" y="3928943"/>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8</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2" name="Group 51">
            <a:extLst>
              <a:ext uri="{FF2B5EF4-FFF2-40B4-BE49-F238E27FC236}">
                <a16:creationId xmlns:a16="http://schemas.microsoft.com/office/drawing/2014/main" id="{9F48EBA7-E2DF-4C1C-E7BB-2E664F807C53}"/>
              </a:ext>
            </a:extLst>
          </p:cNvPr>
          <p:cNvGrpSpPr/>
          <p:nvPr/>
        </p:nvGrpSpPr>
        <p:grpSpPr>
          <a:xfrm>
            <a:off x="-1745554" y="4555349"/>
            <a:ext cx="1647824" cy="259127"/>
            <a:chOff x="2369955" y="4214916"/>
            <a:chExt cx="1647824" cy="259127"/>
          </a:xfrm>
        </p:grpSpPr>
        <p:sp>
          <p:nvSpPr>
            <p:cNvPr id="53" name="Rectangle: Rounded Corners 52">
              <a:extLst>
                <a:ext uri="{FF2B5EF4-FFF2-40B4-BE49-F238E27FC236}">
                  <a16:creationId xmlns:a16="http://schemas.microsoft.com/office/drawing/2014/main" id="{E7B40B87-B541-8723-85D0-473B522EE092}"/>
                </a:ext>
              </a:extLst>
            </p:cNvPr>
            <p:cNvSpPr/>
            <p:nvPr userDrawn="1"/>
          </p:nvSpPr>
          <p:spPr>
            <a:xfrm>
              <a:off x="2369955" y="4214916"/>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4" name="TextBox 53">
              <a:extLst>
                <a:ext uri="{FF2B5EF4-FFF2-40B4-BE49-F238E27FC236}">
                  <a16:creationId xmlns:a16="http://schemas.microsoft.com/office/drawing/2014/main" id="{339C5A34-7643-A1C9-48CD-57A4F436814A}"/>
                </a:ext>
              </a:extLst>
            </p:cNvPr>
            <p:cNvSpPr txBox="1"/>
            <p:nvPr userDrawn="1"/>
          </p:nvSpPr>
          <p:spPr>
            <a:xfrm>
              <a:off x="2607702" y="4221369"/>
              <a:ext cx="1220206" cy="230832"/>
            </a:xfrm>
            <a:prstGeom prst="rect">
              <a:avLst/>
            </a:prstGeom>
            <a:noFill/>
          </p:spPr>
          <p:txBody>
            <a:bodyPr wrap="none" rtlCol="0">
              <a:spAutoFit/>
            </a:bodyPr>
            <a:lstStyle/>
            <a:p>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Control Statements</a:t>
              </a:r>
              <a:endParaRPr lang="en-GB"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5" name="Graphic 54">
              <a:extLst>
                <a:ext uri="{FF2B5EF4-FFF2-40B4-BE49-F238E27FC236}">
                  <a16:creationId xmlns:a16="http://schemas.microsoft.com/office/drawing/2014/main" id="{2BE4589E-B070-F158-F186-46D65859B072}"/>
                </a:ext>
              </a:extLst>
            </p:cNvPr>
            <p:cNvPicPr>
              <a:picLocks noChangeAspect="1"/>
            </p:cNvPicPr>
            <p:nvPr userDrawn="1"/>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411030" y="4263604"/>
              <a:ext cx="161750" cy="161750"/>
            </a:xfrm>
            <a:prstGeom prst="rect">
              <a:avLst/>
            </a:prstGeom>
          </p:spPr>
        </p:pic>
        <p:sp>
          <p:nvSpPr>
            <p:cNvPr id="56" name="Rectangle: Rounded Corners 55">
              <a:extLst>
                <a:ext uri="{FF2B5EF4-FFF2-40B4-BE49-F238E27FC236}">
                  <a16:creationId xmlns:a16="http://schemas.microsoft.com/office/drawing/2014/main" id="{E48D7851-986C-4308-946B-D486ECE8289D}"/>
                </a:ext>
              </a:extLst>
            </p:cNvPr>
            <p:cNvSpPr/>
            <p:nvPr userDrawn="1"/>
          </p:nvSpPr>
          <p:spPr>
            <a:xfrm>
              <a:off x="3824139" y="4269370"/>
              <a:ext cx="150910" cy="150218"/>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9</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7" name="Group 56">
            <a:extLst>
              <a:ext uri="{FF2B5EF4-FFF2-40B4-BE49-F238E27FC236}">
                <a16:creationId xmlns:a16="http://schemas.microsoft.com/office/drawing/2014/main" id="{3144B4AE-08EF-64C7-1D79-94794AA5E76E}"/>
              </a:ext>
            </a:extLst>
          </p:cNvPr>
          <p:cNvGrpSpPr/>
          <p:nvPr/>
        </p:nvGrpSpPr>
        <p:grpSpPr>
          <a:xfrm>
            <a:off x="-1745554" y="1852981"/>
            <a:ext cx="1647824" cy="259127"/>
            <a:chOff x="2369955" y="1498262"/>
            <a:chExt cx="1647824" cy="259127"/>
          </a:xfrm>
        </p:grpSpPr>
        <p:sp>
          <p:nvSpPr>
            <p:cNvPr id="58" name="Rectangle: Rounded Corners 57">
              <a:extLst>
                <a:ext uri="{FF2B5EF4-FFF2-40B4-BE49-F238E27FC236}">
                  <a16:creationId xmlns:a16="http://schemas.microsoft.com/office/drawing/2014/main" id="{68085DB3-BF9B-AD88-C35B-4EE0ABEDE29C}"/>
                </a:ext>
              </a:extLst>
            </p:cNvPr>
            <p:cNvSpPr/>
            <p:nvPr userDrawn="1"/>
          </p:nvSpPr>
          <p:spPr>
            <a:xfrm>
              <a:off x="2369955" y="1498262"/>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9" name="TextBox 58">
              <a:extLst>
                <a:ext uri="{FF2B5EF4-FFF2-40B4-BE49-F238E27FC236}">
                  <a16:creationId xmlns:a16="http://schemas.microsoft.com/office/drawing/2014/main" id="{A6BB1800-1377-CB76-FE34-6FAA60FE2108}"/>
                </a:ext>
              </a:extLst>
            </p:cNvPr>
            <p:cNvSpPr txBox="1"/>
            <p:nvPr userDrawn="1"/>
          </p:nvSpPr>
          <p:spPr>
            <a:xfrm>
              <a:off x="2608822" y="1504715"/>
              <a:ext cx="923651" cy="246221"/>
            </a:xfrm>
            <a:prstGeom prst="rect">
              <a:avLst/>
            </a:prstGeom>
            <a:noFill/>
          </p:spPr>
          <p:txBody>
            <a:bodyPr wrap="none" rtlCol="0">
              <a:spAutoFit/>
            </a:bodyPr>
            <a:lstStyle>
              <a:defPPr>
                <a:defRPr lang="en-US"/>
              </a:defPPr>
              <a:lvl1pPr>
                <a:defRPr sz="1000">
                  <a:solidFill>
                    <a:srgbClr val="878787"/>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olidFill>
                    <a:schemeClr val="bg1"/>
                  </a:solidFill>
                </a:rPr>
                <a:t>Introduction</a:t>
              </a:r>
              <a:endParaRPr lang="en-GB" dirty="0">
                <a:solidFill>
                  <a:schemeClr val="bg1"/>
                </a:solidFill>
              </a:endParaRPr>
            </a:p>
          </p:txBody>
        </p:sp>
        <p:sp>
          <p:nvSpPr>
            <p:cNvPr id="60" name="Rectangle: Rounded Corners 59">
              <a:extLst>
                <a:ext uri="{FF2B5EF4-FFF2-40B4-BE49-F238E27FC236}">
                  <a16:creationId xmlns:a16="http://schemas.microsoft.com/office/drawing/2014/main" id="{C5FB528C-0E41-66CB-2461-E9DB0E4D23D7}"/>
                </a:ext>
              </a:extLst>
            </p:cNvPr>
            <p:cNvSpPr/>
            <p:nvPr userDrawn="1"/>
          </p:nvSpPr>
          <p:spPr>
            <a:xfrm>
              <a:off x="3825259" y="1551965"/>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1" name="Graphic 60">
              <a:extLst>
                <a:ext uri="{FF2B5EF4-FFF2-40B4-BE49-F238E27FC236}">
                  <a16:creationId xmlns:a16="http://schemas.microsoft.com/office/drawing/2014/main" id="{19D323A1-7B7E-900F-7FEF-513ED7A12375}"/>
                </a:ext>
              </a:extLst>
            </p:cNvPr>
            <p:cNvPicPr>
              <a:picLocks noChangeAspect="1"/>
            </p:cNvPicPr>
            <p:nvPr userDrawn="1"/>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408514" y="1546950"/>
              <a:ext cx="161750" cy="161750"/>
            </a:xfrm>
            <a:prstGeom prst="rect">
              <a:avLst/>
            </a:prstGeom>
          </p:spPr>
        </p:pic>
      </p:grpSp>
      <p:grpSp>
        <p:nvGrpSpPr>
          <p:cNvPr id="62" name="Group 61">
            <a:extLst>
              <a:ext uri="{FF2B5EF4-FFF2-40B4-BE49-F238E27FC236}">
                <a16:creationId xmlns:a16="http://schemas.microsoft.com/office/drawing/2014/main" id="{E5BDE83A-AA29-04C1-8D5B-DCB808B560AE}"/>
              </a:ext>
            </a:extLst>
          </p:cNvPr>
          <p:cNvGrpSpPr/>
          <p:nvPr/>
        </p:nvGrpSpPr>
        <p:grpSpPr>
          <a:xfrm>
            <a:off x="-1745554" y="2190777"/>
            <a:ext cx="1647824" cy="259127"/>
            <a:chOff x="2369955" y="1835564"/>
            <a:chExt cx="1647824" cy="259127"/>
          </a:xfrm>
        </p:grpSpPr>
        <p:sp>
          <p:nvSpPr>
            <p:cNvPr id="63" name="Rectangle: Rounded Corners 62">
              <a:extLst>
                <a:ext uri="{FF2B5EF4-FFF2-40B4-BE49-F238E27FC236}">
                  <a16:creationId xmlns:a16="http://schemas.microsoft.com/office/drawing/2014/main" id="{C16EE7C9-925D-3972-DB0B-DCFD4CC770AF}"/>
                </a:ext>
              </a:extLst>
            </p:cNvPr>
            <p:cNvSpPr/>
            <p:nvPr userDrawn="1"/>
          </p:nvSpPr>
          <p:spPr>
            <a:xfrm>
              <a:off x="2369955" y="1835564"/>
              <a:ext cx="1647824"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4" name="TextBox 63">
              <a:extLst>
                <a:ext uri="{FF2B5EF4-FFF2-40B4-BE49-F238E27FC236}">
                  <a16:creationId xmlns:a16="http://schemas.microsoft.com/office/drawing/2014/main" id="{9BE21662-2052-CB88-5E2C-0AFEA601BCE7}"/>
                </a:ext>
              </a:extLst>
            </p:cNvPr>
            <p:cNvSpPr txBox="1"/>
            <p:nvPr userDrawn="1"/>
          </p:nvSpPr>
          <p:spPr>
            <a:xfrm>
              <a:off x="2608822" y="1842017"/>
              <a:ext cx="748923"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Domains </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Rounded Corners 64">
              <a:extLst>
                <a:ext uri="{FF2B5EF4-FFF2-40B4-BE49-F238E27FC236}">
                  <a16:creationId xmlns:a16="http://schemas.microsoft.com/office/drawing/2014/main" id="{9E97B44E-BA5A-CBD9-02FD-751509477998}"/>
                </a:ext>
              </a:extLst>
            </p:cNvPr>
            <p:cNvSpPr/>
            <p:nvPr userDrawn="1"/>
          </p:nvSpPr>
          <p:spPr>
            <a:xfrm>
              <a:off x="3825259" y="1889267"/>
              <a:ext cx="150910" cy="151720"/>
            </a:xfrm>
            <a:prstGeom prst="roundRect">
              <a:avLst/>
            </a:prstGeom>
            <a:solidFill>
              <a:srgbClr val="161616">
                <a:alpha val="0"/>
              </a:srgbClr>
            </a:solidFill>
            <a:ln w="6350">
              <a:solidFill>
                <a:schemeClr val="bg1"/>
              </a:solidFill>
            </a:ln>
          </p:spPr>
          <p:txBody>
            <a:bodyPr wrap="none" lIns="0" tIns="0" rIns="0" bIns="0" rtlCol="0" anchor="ctr">
              <a:noAutofit/>
            </a:bodyPr>
            <a:lstStyle/>
            <a:p>
              <a:pPr lvl="0"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6" name="Graphic 65">
              <a:extLst>
                <a:ext uri="{FF2B5EF4-FFF2-40B4-BE49-F238E27FC236}">
                  <a16:creationId xmlns:a16="http://schemas.microsoft.com/office/drawing/2014/main" id="{F8C20522-3394-BF37-ADD2-CBBD5D0E9D6D}"/>
                </a:ext>
              </a:extLst>
            </p:cNvPr>
            <p:cNvPicPr>
              <a:picLocks noChangeAspect="1"/>
            </p:cNvPicPr>
            <p:nvPr userDrawn="1"/>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411030" y="1884252"/>
              <a:ext cx="161750" cy="161750"/>
            </a:xfrm>
            <a:prstGeom prst="rect">
              <a:avLst/>
            </a:prstGeom>
          </p:spPr>
        </p:pic>
      </p:grpSp>
      <p:grpSp>
        <p:nvGrpSpPr>
          <p:cNvPr id="67" name="Group 66">
            <a:extLst>
              <a:ext uri="{FF2B5EF4-FFF2-40B4-BE49-F238E27FC236}">
                <a16:creationId xmlns:a16="http://schemas.microsoft.com/office/drawing/2014/main" id="{A2869212-3735-E831-729D-AC2F3949951F}"/>
              </a:ext>
            </a:extLst>
          </p:cNvPr>
          <p:cNvGrpSpPr/>
          <p:nvPr/>
        </p:nvGrpSpPr>
        <p:grpSpPr>
          <a:xfrm>
            <a:off x="-1745554" y="1515185"/>
            <a:ext cx="866958" cy="259127"/>
            <a:chOff x="2369955" y="1174903"/>
            <a:chExt cx="866958" cy="259127"/>
          </a:xfrm>
        </p:grpSpPr>
        <p:sp>
          <p:nvSpPr>
            <p:cNvPr id="68" name="Rectangle: Rounded Corners 67">
              <a:extLst>
                <a:ext uri="{FF2B5EF4-FFF2-40B4-BE49-F238E27FC236}">
                  <a16:creationId xmlns:a16="http://schemas.microsoft.com/office/drawing/2014/main" id="{92B18AB1-AC37-269C-73F7-8E7A902CD549}"/>
                </a:ext>
              </a:extLst>
            </p:cNvPr>
            <p:cNvSpPr/>
            <p:nvPr userDrawn="1"/>
          </p:nvSpPr>
          <p:spPr>
            <a:xfrm>
              <a:off x="2369955" y="1174903"/>
              <a:ext cx="866958" cy="259127"/>
            </a:xfrm>
            <a:prstGeom prst="roundRect">
              <a:avLst/>
            </a:prstGeom>
            <a:solidFill>
              <a:schemeClr val="tx2"/>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69" name="TextBox 68">
              <a:extLst>
                <a:ext uri="{FF2B5EF4-FFF2-40B4-BE49-F238E27FC236}">
                  <a16:creationId xmlns:a16="http://schemas.microsoft.com/office/drawing/2014/main" id="{E377E885-3DD3-2387-A3C1-12309E8A3822}"/>
                </a:ext>
              </a:extLst>
            </p:cNvPr>
            <p:cNvSpPr txBox="1"/>
            <p:nvPr userDrawn="1"/>
          </p:nvSpPr>
          <p:spPr>
            <a:xfrm>
              <a:off x="2608822" y="1181356"/>
              <a:ext cx="546945" cy="246221"/>
            </a:xfrm>
            <a:prstGeom prst="rect">
              <a:avLst/>
            </a:prstGeom>
            <a:noFill/>
          </p:spPr>
          <p:txBody>
            <a:bodyPr wrap="none" rtlCol="0">
              <a:spAutoFit/>
            </a:bodyPr>
            <a:lstStyle/>
            <a:p>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Home</a:t>
              </a:r>
              <a:endParaRPr lang="en-GB"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0" name="Graphic 69">
              <a:extLst>
                <a:ext uri="{FF2B5EF4-FFF2-40B4-BE49-F238E27FC236}">
                  <a16:creationId xmlns:a16="http://schemas.microsoft.com/office/drawing/2014/main" id="{FCACEF75-3393-C5E0-DFE8-575DC92A09C9}"/>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11030" y="1223591"/>
              <a:ext cx="161750" cy="161750"/>
            </a:xfrm>
            <a:prstGeom prst="rect">
              <a:avLst/>
            </a:prstGeom>
          </p:spPr>
        </p:pic>
      </p:grpSp>
    </p:spTree>
    <p:extLst>
      <p:ext uri="{BB962C8B-B14F-4D97-AF65-F5344CB8AC3E}">
        <p14:creationId xmlns:p14="http://schemas.microsoft.com/office/powerpoint/2010/main" val="2621326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repeatCount="indefinite" fill="hold" nodeType="withEffect">
                                  <p:stCondLst>
                                    <p:cond delay="0"/>
                                  </p:stCondLst>
                                  <p:childTnLst>
                                    <p:animRot by="21600000">
                                      <p:cBhvr>
                                        <p:cTn id="6" dur="18500" fill="hold"/>
                                        <p:tgtEl>
                                          <p:spTgt spid="9"/>
                                        </p:tgtEl>
                                        <p:attrNameLst>
                                          <p:attrName>3d.object.rotation.y</p:attrName>
                                        </p:attrNameLst>
                                      </p:cBhvr>
                                    </p:animRot>
                                  </p:childTnLst>
                                </p:cTn>
                              </p:par>
                              <p:par>
                                <p:cTn id="7" presetID="2" presetClass="entr" presetSubtype="4"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ppt_x"/>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childTnLst>
                                </p:cTn>
                              </p:par>
                              <p:par>
                                <p:cTn id="11" presetID="2" presetClass="entr" presetSubtype="4"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decel="100000" fill="hold" grpId="0" nodeType="withEffect">
                                  <p:stCondLst>
                                    <p:cond delay="2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ppt_x"/>
                                          </p:val>
                                        </p:tav>
                                        <p:tav tm="100000">
                                          <p:val>
                                            <p:strVal val="#ppt_x"/>
                                          </p:val>
                                        </p:tav>
                                      </p:tavLst>
                                    </p:anim>
                                    <p:anim calcmode="lin" valueType="num">
                                      <p:cBhvr additive="base">
                                        <p:cTn id="18" dur="10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3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5"/>
                    </p:tgtEl>
                  </p:cond>
                </p:stCondLst>
                <p:endSync evt="end" delay="0">
                  <p:rtn val="all"/>
                </p:endSync>
                <p:childTnLst>
                  <p:par>
                    <p:cTn id="24" fill="hold">
                      <p:stCondLst>
                        <p:cond delay="0"/>
                      </p:stCondLst>
                      <p:childTnLst>
                        <p:par>
                          <p:cTn id="25" fill="hold">
                            <p:stCondLst>
                              <p:cond delay="0"/>
                            </p:stCondLst>
                            <p:childTnLst>
                              <p:par>
                                <p:cTn id="26" presetID="2" presetClass="entr" presetSubtype="4" decel="100000" fill="hold" grpId="0" nodeType="clickEffect">
                                  <p:stCondLst>
                                    <p:cond delay="3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000" fill="hold"/>
                                        <p:tgtEl>
                                          <p:spTgt spid="14"/>
                                        </p:tgtEl>
                                        <p:attrNameLst>
                                          <p:attrName>ppt_x</p:attrName>
                                        </p:attrNameLst>
                                      </p:cBhvr>
                                      <p:tavLst>
                                        <p:tav tm="0">
                                          <p:val>
                                            <p:strVal val="#ppt_x"/>
                                          </p:val>
                                        </p:tav>
                                        <p:tav tm="100000">
                                          <p:val>
                                            <p:strVal val="#ppt_x"/>
                                          </p:val>
                                        </p:tav>
                                      </p:tavLst>
                                    </p:anim>
                                    <p:anim calcmode="lin" valueType="num">
                                      <p:cBhvr additive="base">
                                        <p:cTn id="29"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5"/>
                  </p:tgtEl>
                </p:cond>
              </p:nextCondLst>
            </p:seq>
            <p:seq concurrent="1" nextAc="seek">
              <p:cTn id="30" restart="whenNotActive" fill="hold" evtFilter="cancelBubble" nodeType="interactiveSeq">
                <p:stCondLst>
                  <p:cond evt="onClick" delay="0">
                    <p:tgtEl>
                      <p:spTgt spid="7"/>
                    </p:tgtEl>
                  </p:cond>
                </p:stCondLst>
                <p:endSync evt="end" delay="0">
                  <p:rtn val="all"/>
                </p:endSync>
                <p:childTnLst>
                  <p:par>
                    <p:cTn id="31" fill="hold">
                      <p:stCondLst>
                        <p:cond delay="0"/>
                      </p:stCondLst>
                      <p:childTnLst>
                        <p:par>
                          <p:cTn id="32" fill="hold">
                            <p:stCondLst>
                              <p:cond delay="0"/>
                            </p:stCondLst>
                            <p:childTnLst>
                              <p:par>
                                <p:cTn id="33" presetID="2" presetClass="entr" presetSubtype="4" decel="100000" fill="hold" grpId="0" nodeType="clickEffect">
                                  <p:stCondLst>
                                    <p:cond delay="3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1000" fill="hold"/>
                                        <p:tgtEl>
                                          <p:spTgt spid="15"/>
                                        </p:tgtEl>
                                        <p:attrNameLst>
                                          <p:attrName>ppt_x</p:attrName>
                                        </p:attrNameLst>
                                      </p:cBhvr>
                                      <p:tavLst>
                                        <p:tav tm="0">
                                          <p:val>
                                            <p:strVal val="#ppt_x"/>
                                          </p:val>
                                        </p:tav>
                                        <p:tav tm="100000">
                                          <p:val>
                                            <p:strVal val="#ppt_x"/>
                                          </p:val>
                                        </p:tav>
                                      </p:tavLst>
                                    </p:anim>
                                    <p:anim calcmode="lin" valueType="num">
                                      <p:cBhvr additive="base">
                                        <p:cTn id="36"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7"/>
                  </p:tgtEl>
                </p:cond>
              </p:nextCondLst>
            </p:seq>
            <p:seq concurrent="1" nextAc="seek">
              <p:cTn id="37" restart="whenNotActive" fill="hold" evtFilter="cancelBubble" nodeType="interactiveSeq">
                <p:stCondLst>
                  <p:cond evt="onClick" delay="0">
                    <p:tgtEl>
                      <p:spTgt spid="2"/>
                    </p:tgtEl>
                  </p:cond>
                </p:stCondLst>
                <p:endSync evt="end" delay="0">
                  <p:rtn val="all"/>
                </p:endSync>
                <p:childTnLst>
                  <p:par>
                    <p:cTn id="38" fill="hold">
                      <p:stCondLst>
                        <p:cond delay="0"/>
                      </p:stCondLst>
                      <p:childTnLst>
                        <p:par>
                          <p:cTn id="39" fill="hold">
                            <p:stCondLst>
                              <p:cond delay="0"/>
                            </p:stCondLst>
                            <p:childTnLst>
                              <p:par>
                                <p:cTn id="40" presetID="2" presetClass="entr" presetSubtype="4" decel="100000" fill="hold" grpId="0" nodeType="clickEffect">
                                  <p:stCondLst>
                                    <p:cond delay="30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1000" fill="hold"/>
                                        <p:tgtEl>
                                          <p:spTgt spid="20"/>
                                        </p:tgtEl>
                                        <p:attrNameLst>
                                          <p:attrName>ppt_x</p:attrName>
                                        </p:attrNameLst>
                                      </p:cBhvr>
                                      <p:tavLst>
                                        <p:tav tm="0">
                                          <p:val>
                                            <p:strVal val="#ppt_x"/>
                                          </p:val>
                                        </p:tav>
                                        <p:tav tm="100000">
                                          <p:val>
                                            <p:strVal val="#ppt_x"/>
                                          </p:val>
                                        </p:tav>
                                      </p:tavLst>
                                    </p:anim>
                                    <p:anim calcmode="lin" valueType="num">
                                      <p:cBhvr additive="base">
                                        <p:cTn id="4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
                  </p:tgtEl>
                </p:cond>
              </p:nextCondLst>
            </p:seq>
            <p:seq concurrent="1" nextAc="seek">
              <p:cTn id="44" restart="whenNotActive" fill="hold" evtFilter="cancelBubble" nodeType="interactiveSeq">
                <p:stCondLst>
                  <p:cond evt="onClick" delay="0">
                    <p:tgtEl>
                      <p:spTgt spid="3"/>
                    </p:tgtEl>
                  </p:cond>
                </p:stCondLst>
                <p:endSync evt="end" delay="0">
                  <p:rtn val="all"/>
                </p:endSync>
                <p:childTnLst>
                  <p:par>
                    <p:cTn id="45" fill="hold">
                      <p:stCondLst>
                        <p:cond delay="0"/>
                      </p:stCondLst>
                      <p:childTnLst>
                        <p:par>
                          <p:cTn id="46" fill="hold">
                            <p:stCondLst>
                              <p:cond delay="0"/>
                            </p:stCondLst>
                            <p:childTnLst>
                              <p:par>
                                <p:cTn id="47" presetID="2" presetClass="entr" presetSubtype="4" decel="100000" fill="hold" grpId="0" nodeType="clickEffect">
                                  <p:stCondLst>
                                    <p:cond delay="30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1000" fill="hold"/>
                                        <p:tgtEl>
                                          <p:spTgt spid="21"/>
                                        </p:tgtEl>
                                        <p:attrNameLst>
                                          <p:attrName>ppt_x</p:attrName>
                                        </p:attrNameLst>
                                      </p:cBhvr>
                                      <p:tavLst>
                                        <p:tav tm="0">
                                          <p:val>
                                            <p:strVal val="#ppt_x"/>
                                          </p:val>
                                        </p:tav>
                                        <p:tav tm="100000">
                                          <p:val>
                                            <p:strVal val="#ppt_x"/>
                                          </p:val>
                                        </p:tav>
                                      </p:tavLst>
                                    </p:anim>
                                    <p:anim calcmode="lin" valueType="num">
                                      <p:cBhvr additive="base">
                                        <p:cTn id="50"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3"/>
                  </p:tgtEl>
                </p:cond>
              </p:nextCondLst>
            </p:seq>
          </p:childTnLst>
        </p:cTn>
      </p:par>
    </p:tnLst>
    <p:bldLst>
      <p:bldP spid="2" grpId="0" animBg="1"/>
      <p:bldP spid="3" grpId="0" animBg="1"/>
      <p:bldP spid="5" grpId="0" animBg="1"/>
      <p:bldP spid="7" grpId="0" animBg="1"/>
      <p:bldP spid="14" grpId="0" animBg="1"/>
      <p:bldP spid="15" grpId="0" animBg="1"/>
      <p:bldP spid="20" grpId="0" animBg="1"/>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2405</Words>
  <Application>Microsoft Office PowerPoint</Application>
  <PresentationFormat>Widescreen</PresentationFormat>
  <Paragraphs>897</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MT</vt:lpstr>
      <vt:lpstr>Calibri</vt:lpstr>
      <vt:lpstr>Calibri Light</vt:lpstr>
      <vt:lpstr>Michroma</vt:lpstr>
      <vt:lpstr>Open Sans</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ABDULRAHMAN MOHAMMED ALI AL QARNI</dc:creator>
  <cp:lastModifiedBy>ABDULRAHMAN MOHAMMED ALI AL QARNI</cp:lastModifiedBy>
  <cp:revision>4</cp:revision>
  <dcterms:created xsi:type="dcterms:W3CDTF">2023-12-02T08:07:08Z</dcterms:created>
  <dcterms:modified xsi:type="dcterms:W3CDTF">2023-12-02T17:56:14Z</dcterms:modified>
</cp:coreProperties>
</file>