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D3FD6A9-141B-43B8-8E24-B44802FAFB3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smtClean="0"/>
              <a:t>D&amp;R</a:t>
            </a:r>
            <a:r>
              <a:rPr lang="tr-TR" smtClean="0"/>
              <a:t>EMU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 Masaüstü </a:t>
            </a:r>
            <a:r>
              <a:rPr lang="tr-TR" dirty="0" smtClean="0"/>
              <a:t>Otomasyonu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620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93" y="2292439"/>
            <a:ext cx="9097645" cy="38455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8711" y="734186"/>
            <a:ext cx="9298547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r-TR" sz="2400" b="1" u="sng" dirty="0" smtClean="0">
                <a:ln/>
                <a:solidFill>
                  <a:schemeClr val="accent3"/>
                </a:solidFill>
              </a:rPr>
              <a:t>İşlem Bilgisi (Tabpage2): </a:t>
            </a:r>
          </a:p>
          <a:p>
            <a:r>
              <a:rPr lang="tr-TR" sz="2000" b="1" dirty="0" smtClean="0">
                <a:ln/>
                <a:solidFill>
                  <a:schemeClr val="accent3"/>
                </a:solidFill>
              </a:rPr>
              <a:t>Bu pencere ile ürün aldığımız firmalar ve firmalardan aldığımız ürünlerin detaylı alım tarihlerini ve miktarlarını görebilir.Müşterilerin de detaylı aldığı ürünü ,</a:t>
            </a:r>
          </a:p>
          <a:p>
            <a:r>
              <a:rPr lang="tr-TR" sz="2000" b="1" dirty="0" smtClean="0">
                <a:ln/>
                <a:solidFill>
                  <a:schemeClr val="accent3"/>
                </a:solidFill>
              </a:rPr>
              <a:t>tarihini ve miktarını görebilir.</a:t>
            </a:r>
            <a:endParaRPr lang="tr-TR" sz="20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72791" y="4527460"/>
            <a:ext cx="4581255" cy="861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tr-TR" sz="5000" b="1" dirty="0" smtClean="0">
                <a:ln/>
                <a:solidFill>
                  <a:schemeClr val="accent3"/>
                </a:solidFill>
              </a:rPr>
              <a:t>U mut PARLAR</a:t>
            </a:r>
            <a:endParaRPr lang="en-US" sz="5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2791" y="2106612"/>
            <a:ext cx="6958957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 cem Selin ÇALIŞKAN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72791" y="3221338"/>
            <a:ext cx="499047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tr-TR" sz="5000" b="1" dirty="0" smtClean="0">
                <a:ln/>
                <a:solidFill>
                  <a:schemeClr val="accent4"/>
                </a:solidFill>
              </a:rPr>
              <a:t>M ahmut</a:t>
            </a:r>
            <a:r>
              <a:rPr lang="tr-TR" sz="5400" b="1" dirty="0" smtClean="0">
                <a:ln/>
                <a:solidFill>
                  <a:schemeClr val="accent4"/>
                </a:solidFill>
              </a:rPr>
              <a:t> UZUN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88030" y="1438162"/>
            <a:ext cx="220983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5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Hazırlayanlar :D</a:t>
            </a:r>
            <a:endParaRPr lang="en-US" sz="25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3372791" y="1915216"/>
            <a:ext cx="696933" cy="4034823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761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8947" y="1558345"/>
            <a:ext cx="10380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u="sng" dirty="0" smtClean="0"/>
              <a:t>Hazırlanış Amacı:    </a:t>
            </a:r>
            <a:r>
              <a:rPr lang="tr-TR" sz="2800" dirty="0" smtClean="0"/>
              <a:t>Bu program sayasinde  satış yapmakta olan D&amp;R firmasının stok bilgileri ve kasa bilgileri tutulacak.güncel olarak takip kolaylığı sağlanacaktır....</a:t>
            </a:r>
            <a:endParaRPr lang="tr-TR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11" y="3618476"/>
            <a:ext cx="2474389" cy="1741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090" y="3669885"/>
            <a:ext cx="3181082" cy="1638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2" y="3669885"/>
            <a:ext cx="2614411" cy="16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6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796" y="777152"/>
            <a:ext cx="9066727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r-TR" sz="2400" b="1" u="sng" dirty="0" smtClean="0">
                <a:ln/>
                <a:solidFill>
                  <a:schemeClr val="accent3"/>
                </a:solidFill>
              </a:rPr>
              <a:t>Giriş Sayfası : </a:t>
            </a:r>
          </a:p>
          <a:p>
            <a:r>
              <a:rPr lang="tr-TR" sz="2000" b="1" dirty="0" smtClean="0">
                <a:ln/>
                <a:solidFill>
                  <a:schemeClr val="accent3"/>
                </a:solidFill>
              </a:rPr>
              <a:t>Giriş sayfayı bize iki adet yetki giriş olanığı sunmakta bunlardan biri  Yetkili(yönetici) diğeri ise Personel(kasiyer).Giriş yapılan kullanıcı adı ve şifre ile kullanıcıyı doğru sayfalara yönlendirir.  </a:t>
            </a:r>
            <a:endParaRPr lang="tr-TR" sz="20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835" y="2162148"/>
            <a:ext cx="6387923" cy="40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592" y="2395470"/>
            <a:ext cx="7353836" cy="36475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8952" y="764254"/>
            <a:ext cx="8577330" cy="1631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r-TR" sz="2000" b="1" u="sng" dirty="0" smtClean="0">
                <a:ln/>
                <a:solidFill>
                  <a:schemeClr val="accent3"/>
                </a:solidFill>
              </a:rPr>
              <a:t>Kasiyer ekranı:</a:t>
            </a:r>
          </a:p>
          <a:p>
            <a:r>
              <a:rPr lang="tr-TR" sz="2000" b="1" dirty="0" smtClean="0">
                <a:ln/>
                <a:solidFill>
                  <a:schemeClr val="accent3"/>
                </a:solidFill>
              </a:rPr>
              <a:t>Personel(kasiyer) bu ekrandan kasiyer işlemlerini yapacaktır.Ürün Satış,Detaylı Ürün Arama,Müşteri Arama v.b .Bu ekrandan ulaşabileceği stok müşteri ve ürün bilgileriyle çok hızlı biçimde işlemlerini gerçekleştirebilecektir...</a:t>
            </a:r>
            <a:endParaRPr lang="tr-TR" sz="20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6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346" y="2305317"/>
            <a:ext cx="8036417" cy="38850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9250" y="735657"/>
            <a:ext cx="9749307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r-TR" sz="2400" b="1" u="sng" dirty="0" smtClean="0">
                <a:ln/>
                <a:solidFill>
                  <a:schemeClr val="accent3"/>
                </a:solidFill>
              </a:rPr>
              <a:t>Ürün Satış Penceresi : </a:t>
            </a:r>
          </a:p>
          <a:p>
            <a:r>
              <a:rPr lang="tr-TR" sz="2200" b="1" dirty="0" smtClean="0">
                <a:ln/>
                <a:solidFill>
                  <a:schemeClr val="accent3"/>
                </a:solidFill>
              </a:rPr>
              <a:t>Elimizdeki ürünlerin listesinden seçilen ürünlerin adeti kadar sepete ekler, seçilen müşteriye satış yapılır.Stoktan düşer ve ana kasaya parayı ekler...</a:t>
            </a:r>
          </a:p>
          <a:p>
            <a:endParaRPr lang="tr-TR" sz="22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370" y="2034862"/>
            <a:ext cx="7660484" cy="41908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92141" y="711423"/>
            <a:ext cx="9362941" cy="13234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r-TR" sz="2000" b="1" u="sng" dirty="0" smtClean="0">
                <a:ln/>
                <a:solidFill>
                  <a:schemeClr val="accent3"/>
                </a:solidFill>
              </a:rPr>
              <a:t>Ürünler Penceresi:</a:t>
            </a:r>
          </a:p>
          <a:p>
            <a:r>
              <a:rPr lang="tr-TR" sz="2000" b="1" u="sng" dirty="0" smtClean="0">
                <a:ln/>
                <a:solidFill>
                  <a:schemeClr val="accent3"/>
                </a:solidFill>
              </a:rPr>
              <a:t> </a:t>
            </a:r>
            <a:r>
              <a:rPr lang="tr-TR" sz="2000" b="1" dirty="0" smtClean="0">
                <a:ln/>
                <a:solidFill>
                  <a:schemeClr val="accent3"/>
                </a:solidFill>
              </a:rPr>
              <a:t>Elimizdeki ürünleri tüm özellikleriyle gördüğü ve istediği bilgileri değiştirebileceği penceredir.Yeni ürün eklemesi firmadan kaldırılan ürünlerin silinmesi...</a:t>
            </a:r>
          </a:p>
          <a:p>
            <a:endParaRPr lang="tr-TR" sz="2000" b="1" dirty="0" smtClean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94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687" y="2380792"/>
            <a:ext cx="6207617" cy="36676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4856" y="798490"/>
            <a:ext cx="9826581" cy="13234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r-TR" sz="2000" b="1" u="sng" dirty="0" smtClean="0">
                <a:ln/>
                <a:solidFill>
                  <a:schemeClr val="accent3"/>
                </a:solidFill>
              </a:rPr>
              <a:t>Günün Notu Penceresi : </a:t>
            </a:r>
          </a:p>
          <a:p>
            <a:r>
              <a:rPr lang="tr-TR" sz="2000" b="1" dirty="0" smtClean="0">
                <a:ln/>
                <a:solidFill>
                  <a:schemeClr val="accent3"/>
                </a:solidFill>
              </a:rPr>
              <a:t>Kasiyer ve yönetici sayfasından ulaşılabilecek bu pencere kullanıcıya ileri günlere ekleyeceği notları göstererek kolaylık sağlayacaktır.Kullanıcı bu sayede o gün içerisinde yapılacak veya yapılması gereken işlemleri görür...</a:t>
            </a:r>
            <a:endParaRPr lang="tr-TR" sz="20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9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51" y="2176529"/>
            <a:ext cx="7830355" cy="39945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5465" y="811369"/>
            <a:ext cx="8731876" cy="12311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r-TR" sz="2000" b="1" u="sng" dirty="0" smtClean="0">
                <a:ln/>
                <a:solidFill>
                  <a:schemeClr val="accent3"/>
                </a:solidFill>
              </a:rPr>
              <a:t>Yönetici Ekranı: </a:t>
            </a:r>
          </a:p>
          <a:p>
            <a:r>
              <a:rPr lang="tr-TR" b="1" dirty="0" smtClean="0">
                <a:ln/>
                <a:solidFill>
                  <a:schemeClr val="accent3"/>
                </a:solidFill>
              </a:rPr>
              <a:t>Ana kasanın ,kasiyer satışının ve firmaların takibinin yapılabileceği ekrandır.Yönetici bu ekranından ulaşabileceği  Mal takibi,Raporlar ,Kasiyer takibi gibi olayları yönetecektir...</a:t>
            </a:r>
          </a:p>
          <a:p>
            <a:endParaRPr lang="tr-TR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6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694" y="2119181"/>
            <a:ext cx="7176582" cy="40675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8711" y="734186"/>
            <a:ext cx="9298547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r-TR" sz="2400" b="1" u="sng" dirty="0" smtClean="0">
                <a:ln/>
                <a:solidFill>
                  <a:schemeClr val="accent3"/>
                </a:solidFill>
              </a:rPr>
              <a:t>Mal Kabul Pencerisi (Tabpage1): </a:t>
            </a:r>
          </a:p>
          <a:p>
            <a:r>
              <a:rPr lang="tr-TR" sz="2000" b="1" dirty="0" smtClean="0">
                <a:ln/>
                <a:solidFill>
                  <a:schemeClr val="accent3"/>
                </a:solidFill>
              </a:rPr>
              <a:t>Bu pencere ile ürün aldığımız firmalar ve firmalardan aldığımız ürünleri gelen adetleri kadar stoğu güncelleyen penceredir.Yönetici firmalardan aldığı ürünleri ve stoklarını güncelleyebilir...</a:t>
            </a:r>
            <a:endParaRPr lang="tr-TR" sz="20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</TotalTime>
  <Words>263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D&amp;REMU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D&amp;R</dc:title>
  <dc:creator>student</dc:creator>
  <cp:lastModifiedBy>student</cp:lastModifiedBy>
  <cp:revision>11</cp:revision>
  <dcterms:created xsi:type="dcterms:W3CDTF">2016-05-25T09:41:01Z</dcterms:created>
  <dcterms:modified xsi:type="dcterms:W3CDTF">2016-05-25T11:09:56Z</dcterms:modified>
</cp:coreProperties>
</file>