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Medula One"/>
      <p:regular r:id="rId24"/>
    </p:embeddedFont>
    <p:embeddedFont>
      <p:font typeface="Hind"/>
      <p:regular r:id="rId25"/>
      <p:bold r:id="rId26"/>
    </p:embeddedFont>
    <p:embeddedFont>
      <p:font typeface="Fira Sans Extra Condensed Medium"/>
      <p:regular r:id="rId27"/>
      <p:bold r:id="rId28"/>
      <p:italic r:id="rId29"/>
      <p:boldItalic r:id="rId30"/>
    </p:embeddedFont>
    <p:embeddedFont>
      <p:font typeface="Fira Sans Condensed Medium"/>
      <p:regular r:id="rId31"/>
      <p:bold r:id="rId32"/>
      <p:italic r:id="rId33"/>
      <p:boldItalic r:id="rId34"/>
    </p:embeddedFont>
    <p:embeddedFont>
      <p:font typeface="Pathway Gothic On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dulaOne-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ind-bold.fntdata"/><Relationship Id="rId25" Type="http://schemas.openxmlformats.org/officeDocument/2006/relationships/font" Target="fonts/Hind-regular.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regular.fntdata"/><Relationship Id="rId30" Type="http://schemas.openxmlformats.org/officeDocument/2006/relationships/font" Target="fonts/FiraSansExtraCondensedMedium-boldItalic.fntdata"/><Relationship Id="rId11" Type="http://schemas.openxmlformats.org/officeDocument/2006/relationships/slide" Target="slides/slide7.xml"/><Relationship Id="rId33" Type="http://schemas.openxmlformats.org/officeDocument/2006/relationships/font" Target="fonts/FiraSansCondensedMedium-italic.fntdata"/><Relationship Id="rId10" Type="http://schemas.openxmlformats.org/officeDocument/2006/relationships/slide" Target="slides/slide6.xml"/><Relationship Id="rId32" Type="http://schemas.openxmlformats.org/officeDocument/2006/relationships/font" Target="fonts/FiraSansCondensedMedium-bold.fntdata"/><Relationship Id="rId13" Type="http://schemas.openxmlformats.org/officeDocument/2006/relationships/slide" Target="slides/slide9.xml"/><Relationship Id="rId35" Type="http://schemas.openxmlformats.org/officeDocument/2006/relationships/font" Target="fonts/PathwayGothicOne-regular.fntdata"/><Relationship Id="rId12" Type="http://schemas.openxmlformats.org/officeDocument/2006/relationships/slide" Target="slides/slide8.xml"/><Relationship Id="rId34" Type="http://schemas.openxmlformats.org/officeDocument/2006/relationships/font" Target="fonts/FiraSansCondensedMedium-boldItalic.fntdata"/><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cb0bf306c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cb0bf306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c94f0521d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c94f0521d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c94f0521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c94f0521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c94f0521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c94f0521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c8ff3e154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c8ff3e154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c8ff3e154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c8ff3e154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c8ff3e15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c8ff3e15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Payal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fe0c27f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fe0c27f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c8ff3e154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c8ff3e154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ca9fe76a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ca9fe76a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ca9fe76a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ca9fe76a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ca9fe76a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ca9fe76a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c94f0521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c94f0521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c94f0521d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c94f0521d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00950" y="-247650"/>
            <a:ext cx="2849429" cy="277368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17975" y="3172675"/>
            <a:ext cx="4528136" cy="234624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txBox="1"/>
          <p:nvPr>
            <p:ph type="ctrTitle"/>
          </p:nvPr>
        </p:nvSpPr>
        <p:spPr>
          <a:xfrm>
            <a:off x="2307950" y="368575"/>
            <a:ext cx="4528200" cy="24921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7" name="Google Shape;27;p2"/>
          <p:cNvSpPr txBox="1"/>
          <p:nvPr>
            <p:ph idx="1" type="subTitle"/>
          </p:nvPr>
        </p:nvSpPr>
        <p:spPr>
          <a:xfrm>
            <a:off x="3171600" y="3073525"/>
            <a:ext cx="28008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800"/>
              <a:buNone/>
              <a:defRPr>
                <a:solidFill>
                  <a:schemeClr val="dk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p:txBody>
      </p:sp>
      <p:sp>
        <p:nvSpPr>
          <p:cNvPr id="28" name="Google Shape;28;p2"/>
          <p:cNvSpPr/>
          <p:nvPr/>
        </p:nvSpPr>
        <p:spPr>
          <a:xfrm>
            <a:off x="1676503" y="1276348"/>
            <a:ext cx="466639" cy="475690"/>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74403" y="-2"/>
            <a:ext cx="466639" cy="475690"/>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206129" y="2908331"/>
            <a:ext cx="339188" cy="34578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11"/>
          <p:cNvSpPr/>
          <p:nvPr/>
        </p:nvSpPr>
        <p:spPr>
          <a:xfrm flipH="1" rot="5400000">
            <a:off x="5766962" y="-544422"/>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1"/>
          <p:cNvGrpSpPr/>
          <p:nvPr/>
        </p:nvGrpSpPr>
        <p:grpSpPr>
          <a:xfrm flipH="1" rot="8404183">
            <a:off x="-1467602" y="419547"/>
            <a:ext cx="4042620" cy="6266545"/>
            <a:chOff x="-340050" y="-2"/>
            <a:chExt cx="2437096" cy="3777791"/>
          </a:xfrm>
        </p:grpSpPr>
        <p:sp>
          <p:nvSpPr>
            <p:cNvPr id="127" name="Google Shape;127;p11"/>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1"/>
          <p:cNvGrpSpPr/>
          <p:nvPr/>
        </p:nvGrpSpPr>
        <p:grpSpPr>
          <a:xfrm rot="-5082426">
            <a:off x="7188157" y="-2495591"/>
            <a:ext cx="3626205" cy="4508527"/>
            <a:chOff x="374425" y="237975"/>
            <a:chExt cx="4197075" cy="5218300"/>
          </a:xfrm>
        </p:grpSpPr>
        <p:sp>
          <p:nvSpPr>
            <p:cNvPr id="136" name="Google Shape;136;p11"/>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1"/>
          <p:cNvSpPr/>
          <p:nvPr/>
        </p:nvSpPr>
        <p:spPr>
          <a:xfrm>
            <a:off x="7794735" y="2094848"/>
            <a:ext cx="629274" cy="644951"/>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2114520" y="793215"/>
            <a:ext cx="367483" cy="376620"/>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txBox="1"/>
          <p:nvPr>
            <p:ph hasCustomPrompt="1" type="title"/>
          </p:nvPr>
        </p:nvSpPr>
        <p:spPr>
          <a:xfrm>
            <a:off x="1909950" y="678850"/>
            <a:ext cx="5324100" cy="141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4" name="Google Shape;144;p11"/>
          <p:cNvSpPr txBox="1"/>
          <p:nvPr>
            <p:ph idx="1" type="subTitle"/>
          </p:nvPr>
        </p:nvSpPr>
        <p:spPr>
          <a:xfrm flipH="1">
            <a:off x="3528600" y="2002625"/>
            <a:ext cx="20868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1"/>
          <p:cNvSpPr txBox="1"/>
          <p:nvPr>
            <p:ph hasCustomPrompt="1" idx="2" type="title"/>
          </p:nvPr>
        </p:nvSpPr>
        <p:spPr>
          <a:xfrm>
            <a:off x="3248850" y="2805175"/>
            <a:ext cx="2646300" cy="100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6" name="Google Shape;146;p11"/>
          <p:cNvSpPr txBox="1"/>
          <p:nvPr>
            <p:ph idx="3" type="subTitle"/>
          </p:nvPr>
        </p:nvSpPr>
        <p:spPr>
          <a:xfrm flipH="1">
            <a:off x="3880200" y="3559625"/>
            <a:ext cx="13836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7" name="Shape 1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_2">
    <p:spTree>
      <p:nvGrpSpPr>
        <p:cNvPr id="148" name="Shape 148"/>
        <p:cNvGrpSpPr/>
        <p:nvPr/>
      </p:nvGrpSpPr>
      <p:grpSpPr>
        <a:xfrm>
          <a:off x="0" y="0"/>
          <a:ext cx="0" cy="0"/>
          <a:chOff x="0" y="0"/>
          <a:chExt cx="0" cy="0"/>
        </a:xfrm>
      </p:grpSpPr>
      <p:sp>
        <p:nvSpPr>
          <p:cNvPr id="149" name="Google Shape;149;p13"/>
          <p:cNvSpPr/>
          <p:nvPr/>
        </p:nvSpPr>
        <p:spPr>
          <a:xfrm rot="5400000">
            <a:off x="5468968" y="1499747"/>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7974354" y="2157706"/>
            <a:ext cx="339188" cy="34578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8040018" y="3210327"/>
            <a:ext cx="953208" cy="971699"/>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419885" y="820373"/>
            <a:ext cx="916686" cy="93443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536849" y="346049"/>
            <a:ext cx="419412" cy="427572"/>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txBox="1"/>
          <p:nvPr>
            <p:ph idx="1" type="subTitle"/>
          </p:nvPr>
        </p:nvSpPr>
        <p:spPr>
          <a:xfrm flipH="1">
            <a:off x="1207125" y="1573636"/>
            <a:ext cx="24651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3">
            <a:hlinkClick/>
          </p:cNvPr>
          <p:cNvSpPr txBox="1"/>
          <p:nvPr>
            <p:ph hasCustomPrompt="1" type="title"/>
          </p:nvPr>
        </p:nvSpPr>
        <p:spPr>
          <a:xfrm>
            <a:off x="4464199" y="1382958"/>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56" name="Google Shape;156;p13">
            <a:hlinkClick/>
          </p:cNvPr>
          <p:cNvSpPr txBox="1"/>
          <p:nvPr>
            <p:ph idx="2" type="subTitle"/>
          </p:nvPr>
        </p:nvSpPr>
        <p:spPr>
          <a:xfrm flipH="1">
            <a:off x="965925" y="1186011"/>
            <a:ext cx="2706300" cy="56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57" name="Google Shape;157;p13"/>
          <p:cNvSpPr txBox="1"/>
          <p:nvPr>
            <p:ph idx="3" type="title"/>
          </p:nvPr>
        </p:nvSpPr>
        <p:spPr>
          <a:xfrm>
            <a:off x="2643625" y="346050"/>
            <a:ext cx="38568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8" name="Google Shape;158;p13"/>
          <p:cNvSpPr txBox="1"/>
          <p:nvPr>
            <p:ph idx="4" type="subTitle"/>
          </p:nvPr>
        </p:nvSpPr>
        <p:spPr>
          <a:xfrm flipH="1">
            <a:off x="5471775" y="2759330"/>
            <a:ext cx="24651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3">
            <a:hlinkClick/>
          </p:cNvPr>
          <p:cNvSpPr txBox="1"/>
          <p:nvPr>
            <p:ph idx="5" type="subTitle"/>
          </p:nvPr>
        </p:nvSpPr>
        <p:spPr>
          <a:xfrm flipH="1">
            <a:off x="5471775" y="2371705"/>
            <a:ext cx="27063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60" name="Google Shape;160;p13"/>
          <p:cNvSpPr txBox="1"/>
          <p:nvPr>
            <p:ph idx="6" type="subTitle"/>
          </p:nvPr>
        </p:nvSpPr>
        <p:spPr>
          <a:xfrm flipH="1">
            <a:off x="1207125" y="3952110"/>
            <a:ext cx="24651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3">
            <a:hlinkClick/>
          </p:cNvPr>
          <p:cNvSpPr txBox="1"/>
          <p:nvPr>
            <p:ph idx="7" type="subTitle"/>
          </p:nvPr>
        </p:nvSpPr>
        <p:spPr>
          <a:xfrm flipH="1">
            <a:off x="965925" y="3564485"/>
            <a:ext cx="2706300" cy="56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62" name="Google Shape;162;p13">
            <a:hlinkClick/>
          </p:cNvPr>
          <p:cNvSpPr txBox="1"/>
          <p:nvPr>
            <p:ph hasCustomPrompt="1" idx="8" type="title"/>
          </p:nvPr>
        </p:nvSpPr>
        <p:spPr>
          <a:xfrm>
            <a:off x="3978424" y="2614383"/>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63" name="Google Shape;163;p13">
            <a:hlinkClick/>
          </p:cNvPr>
          <p:cNvSpPr txBox="1"/>
          <p:nvPr>
            <p:ph hasCustomPrompt="1" idx="9" type="title"/>
          </p:nvPr>
        </p:nvSpPr>
        <p:spPr>
          <a:xfrm>
            <a:off x="4464199" y="3836283"/>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9_1">
    <p:spTree>
      <p:nvGrpSpPr>
        <p:cNvPr id="164" name="Shape 164"/>
        <p:cNvGrpSpPr/>
        <p:nvPr/>
      </p:nvGrpSpPr>
      <p:grpSpPr>
        <a:xfrm>
          <a:off x="0" y="0"/>
          <a:ext cx="0" cy="0"/>
          <a:chOff x="0" y="0"/>
          <a:chExt cx="0" cy="0"/>
        </a:xfrm>
      </p:grpSpPr>
      <p:sp>
        <p:nvSpPr>
          <p:cNvPr id="165" name="Google Shape;165;p14"/>
          <p:cNvSpPr/>
          <p:nvPr/>
        </p:nvSpPr>
        <p:spPr>
          <a:xfrm>
            <a:off x="7058474" y="-222722"/>
            <a:ext cx="2665279" cy="2594431"/>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8632054" y="4468056"/>
            <a:ext cx="339188" cy="34578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rot="-5400000">
            <a:off x="8170914" y="194345"/>
            <a:ext cx="596924" cy="608520"/>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8807065" y="3564473"/>
            <a:ext cx="916686" cy="93443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536849" y="346049"/>
            <a:ext cx="419412" cy="427572"/>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txBox="1"/>
          <p:nvPr>
            <p:ph idx="1" type="subTitle"/>
          </p:nvPr>
        </p:nvSpPr>
        <p:spPr>
          <a:xfrm flipH="1">
            <a:off x="2327434" y="1878425"/>
            <a:ext cx="2057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4">
            <a:hlinkClick/>
          </p:cNvPr>
          <p:cNvSpPr txBox="1"/>
          <p:nvPr>
            <p:ph hasCustomPrompt="1" type="title"/>
          </p:nvPr>
        </p:nvSpPr>
        <p:spPr>
          <a:xfrm flipH="1">
            <a:off x="873290" y="1687758"/>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72" name="Google Shape;172;p14">
            <a:hlinkClick/>
          </p:cNvPr>
          <p:cNvSpPr txBox="1"/>
          <p:nvPr>
            <p:ph idx="2" type="subTitle"/>
          </p:nvPr>
        </p:nvSpPr>
        <p:spPr>
          <a:xfrm flipH="1">
            <a:off x="2327434" y="1490800"/>
            <a:ext cx="20619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73" name="Google Shape;173;p14"/>
          <p:cNvSpPr txBox="1"/>
          <p:nvPr>
            <p:ph idx="3"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 name="Google Shape;174;p14"/>
          <p:cNvSpPr txBox="1"/>
          <p:nvPr>
            <p:ph idx="4" type="subTitle"/>
          </p:nvPr>
        </p:nvSpPr>
        <p:spPr>
          <a:xfrm flipH="1">
            <a:off x="2327434" y="3469349"/>
            <a:ext cx="2057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4"/>
          <p:cNvSpPr txBox="1"/>
          <p:nvPr>
            <p:ph idx="5" type="subTitle"/>
          </p:nvPr>
        </p:nvSpPr>
        <p:spPr>
          <a:xfrm flipH="1">
            <a:off x="2327434" y="3081703"/>
            <a:ext cx="20619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76" name="Google Shape;176;p14"/>
          <p:cNvSpPr txBox="1"/>
          <p:nvPr>
            <p:ph idx="6" type="subTitle"/>
          </p:nvPr>
        </p:nvSpPr>
        <p:spPr>
          <a:xfrm flipH="1">
            <a:off x="6348460" y="1795206"/>
            <a:ext cx="20580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4"/>
          <p:cNvSpPr txBox="1"/>
          <p:nvPr>
            <p:ph idx="7" type="subTitle"/>
          </p:nvPr>
        </p:nvSpPr>
        <p:spPr>
          <a:xfrm flipH="1">
            <a:off x="6348460" y="1407581"/>
            <a:ext cx="20580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78" name="Google Shape;178;p14"/>
          <p:cNvSpPr txBox="1"/>
          <p:nvPr>
            <p:ph hasCustomPrompt="1" idx="8" type="title"/>
          </p:nvPr>
        </p:nvSpPr>
        <p:spPr>
          <a:xfrm>
            <a:off x="859516" y="3324395"/>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79" name="Google Shape;179;p14"/>
          <p:cNvSpPr txBox="1"/>
          <p:nvPr>
            <p:ph hasCustomPrompt="1" idx="9" type="title"/>
          </p:nvPr>
        </p:nvSpPr>
        <p:spPr>
          <a:xfrm flipH="1">
            <a:off x="4900437" y="1679389"/>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80" name="Google Shape;180;p14"/>
          <p:cNvSpPr txBox="1"/>
          <p:nvPr>
            <p:ph idx="13" type="subTitle"/>
          </p:nvPr>
        </p:nvSpPr>
        <p:spPr>
          <a:xfrm flipH="1">
            <a:off x="6348460" y="3469349"/>
            <a:ext cx="20580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4"/>
          <p:cNvSpPr txBox="1"/>
          <p:nvPr>
            <p:ph idx="14" type="subTitle"/>
          </p:nvPr>
        </p:nvSpPr>
        <p:spPr>
          <a:xfrm flipH="1">
            <a:off x="6348460" y="3081722"/>
            <a:ext cx="20574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82" name="Google Shape;182;p14"/>
          <p:cNvSpPr txBox="1"/>
          <p:nvPr>
            <p:ph hasCustomPrompt="1" idx="15" type="title"/>
          </p:nvPr>
        </p:nvSpPr>
        <p:spPr>
          <a:xfrm>
            <a:off x="4894289" y="3324408"/>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83" name="Shape 183"/>
        <p:cNvGrpSpPr/>
        <p:nvPr/>
      </p:nvGrpSpPr>
      <p:grpSpPr>
        <a:xfrm>
          <a:off x="0" y="0"/>
          <a:ext cx="0" cy="0"/>
          <a:chOff x="0" y="0"/>
          <a:chExt cx="0" cy="0"/>
        </a:xfrm>
      </p:grpSpPr>
      <p:sp>
        <p:nvSpPr>
          <p:cNvPr id="184" name="Google Shape;184;p15"/>
          <p:cNvSpPr/>
          <p:nvPr/>
        </p:nvSpPr>
        <p:spPr>
          <a:xfrm rot="-5400000">
            <a:off x="-283022" y="-743135"/>
            <a:ext cx="6088519" cy="592667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15"/>
          <p:cNvGrpSpPr/>
          <p:nvPr/>
        </p:nvGrpSpPr>
        <p:grpSpPr>
          <a:xfrm rot="4477095">
            <a:off x="-651132" y="-3055029"/>
            <a:ext cx="4042701" cy="6266671"/>
            <a:chOff x="-340050" y="-2"/>
            <a:chExt cx="2437096" cy="3777791"/>
          </a:xfrm>
        </p:grpSpPr>
        <p:sp>
          <p:nvSpPr>
            <p:cNvPr id="186" name="Google Shape;186;p15"/>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rgbClr val="8F8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rgbClr val="8F8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5"/>
          <p:cNvSpPr txBox="1"/>
          <p:nvPr>
            <p:ph type="ctrTitle"/>
          </p:nvPr>
        </p:nvSpPr>
        <p:spPr>
          <a:xfrm flipH="1">
            <a:off x="3545176" y="3172154"/>
            <a:ext cx="4043100" cy="46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0"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95" name="Google Shape;195;p15"/>
          <p:cNvSpPr txBox="1"/>
          <p:nvPr>
            <p:ph idx="1" type="subTitle"/>
          </p:nvPr>
        </p:nvSpPr>
        <p:spPr>
          <a:xfrm flipH="1" rot="-194">
            <a:off x="2266875" y="1736675"/>
            <a:ext cx="5321400" cy="1331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2400">
                <a:solidFill>
                  <a:schemeClr val="l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6" name="Google Shape;196;p15"/>
          <p:cNvSpPr/>
          <p:nvPr/>
        </p:nvSpPr>
        <p:spPr>
          <a:xfrm flipH="1" rot="-1256095">
            <a:off x="3977005" y="-884325"/>
            <a:ext cx="1786840" cy="12950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197" name="Shape 197"/>
        <p:cNvGrpSpPr/>
        <p:nvPr/>
      </p:nvGrpSpPr>
      <p:grpSpPr>
        <a:xfrm>
          <a:off x="0" y="0"/>
          <a:ext cx="0" cy="0"/>
          <a:chOff x="0" y="0"/>
          <a:chExt cx="0" cy="0"/>
        </a:xfrm>
      </p:grpSpPr>
      <p:sp>
        <p:nvSpPr>
          <p:cNvPr id="198" name="Google Shape;198;p16"/>
          <p:cNvSpPr/>
          <p:nvPr/>
        </p:nvSpPr>
        <p:spPr>
          <a:xfrm rot="-5400000">
            <a:off x="-881930" y="-470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6"/>
          <p:cNvGrpSpPr/>
          <p:nvPr/>
        </p:nvGrpSpPr>
        <p:grpSpPr>
          <a:xfrm flipH="1" rot="4500115">
            <a:off x="8516248" y="1500252"/>
            <a:ext cx="2563413" cy="4737495"/>
            <a:chOff x="-340050" y="-2"/>
            <a:chExt cx="2437096" cy="3777791"/>
          </a:xfrm>
        </p:grpSpPr>
        <p:sp>
          <p:nvSpPr>
            <p:cNvPr id="200" name="Google Shape;200;p16"/>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900046">
            <a:off x="-2202485" y="-650661"/>
            <a:ext cx="3443561" cy="5923786"/>
            <a:chOff x="7706147" y="1873398"/>
            <a:chExt cx="2107599" cy="3625597"/>
          </a:xfrm>
        </p:grpSpPr>
        <p:sp>
          <p:nvSpPr>
            <p:cNvPr id="209" name="Google Shape;209;p16"/>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6"/>
          <p:cNvSpPr txBox="1"/>
          <p:nvPr>
            <p:ph idx="1" type="subTitle"/>
          </p:nvPr>
        </p:nvSpPr>
        <p:spPr>
          <a:xfrm flipH="1">
            <a:off x="3001306" y="3801434"/>
            <a:ext cx="31419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6"/>
          <p:cNvSpPr txBox="1"/>
          <p:nvPr>
            <p:ph hasCustomPrompt="1" type="title"/>
          </p:nvPr>
        </p:nvSpPr>
        <p:spPr>
          <a:xfrm>
            <a:off x="3614250" y="1452483"/>
            <a:ext cx="1915500" cy="68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b="1" sz="72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16" name="Google Shape;216;p16"/>
          <p:cNvSpPr txBox="1"/>
          <p:nvPr>
            <p:ph idx="2" type="subTitle"/>
          </p:nvPr>
        </p:nvSpPr>
        <p:spPr>
          <a:xfrm flipH="1">
            <a:off x="3219106" y="3185220"/>
            <a:ext cx="2706300" cy="56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217" name="Shape 217"/>
        <p:cNvGrpSpPr/>
        <p:nvPr/>
      </p:nvGrpSpPr>
      <p:grpSpPr>
        <a:xfrm>
          <a:off x="0" y="0"/>
          <a:ext cx="0" cy="0"/>
          <a:chOff x="0" y="0"/>
          <a:chExt cx="0" cy="0"/>
        </a:xfrm>
      </p:grpSpPr>
      <p:sp>
        <p:nvSpPr>
          <p:cNvPr id="218" name="Google Shape;218;p17"/>
          <p:cNvSpPr/>
          <p:nvPr/>
        </p:nvSpPr>
        <p:spPr>
          <a:xfrm>
            <a:off x="6059710" y="1064373"/>
            <a:ext cx="629274" cy="644951"/>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657195" y="1545690"/>
            <a:ext cx="367483" cy="376620"/>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rot="954221">
            <a:off x="-1260687" y="2820017"/>
            <a:ext cx="5561610" cy="277117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17"/>
          <p:cNvGrpSpPr/>
          <p:nvPr/>
        </p:nvGrpSpPr>
        <p:grpSpPr>
          <a:xfrm>
            <a:off x="7983479" y="1340245"/>
            <a:ext cx="3626273" cy="4508611"/>
            <a:chOff x="6721529" y="1466845"/>
            <a:chExt cx="3626273" cy="4508611"/>
          </a:xfrm>
        </p:grpSpPr>
        <p:grpSp>
          <p:nvGrpSpPr>
            <p:cNvPr id="222" name="Google Shape;222;p17"/>
            <p:cNvGrpSpPr/>
            <p:nvPr/>
          </p:nvGrpSpPr>
          <p:grpSpPr>
            <a:xfrm>
              <a:off x="6721529" y="1466845"/>
              <a:ext cx="3626273" cy="4508611"/>
              <a:chOff x="374425" y="237975"/>
              <a:chExt cx="4197075" cy="5218300"/>
            </a:xfrm>
          </p:grpSpPr>
          <p:sp>
            <p:nvSpPr>
              <p:cNvPr id="223" name="Google Shape;223;p17"/>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7"/>
            <p:cNvSpPr/>
            <p:nvPr/>
          </p:nvSpPr>
          <p:spPr>
            <a:xfrm flipH="1" rot="7625530">
              <a:off x="6865436" y="3769068"/>
              <a:ext cx="1769117" cy="786365"/>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7"/>
          <p:cNvGrpSpPr/>
          <p:nvPr/>
        </p:nvGrpSpPr>
        <p:grpSpPr>
          <a:xfrm flipH="1" rot="2700000">
            <a:off x="-275050" y="-1561386"/>
            <a:ext cx="2726350" cy="4690004"/>
            <a:chOff x="7706147" y="1873398"/>
            <a:chExt cx="2107599" cy="3625597"/>
          </a:xfrm>
        </p:grpSpPr>
        <p:sp>
          <p:nvSpPr>
            <p:cNvPr id="230" name="Google Shape;230;p17"/>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7"/>
          <p:cNvSpPr/>
          <p:nvPr/>
        </p:nvSpPr>
        <p:spPr>
          <a:xfrm>
            <a:off x="1443525" y="2561550"/>
            <a:ext cx="384329" cy="393895"/>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txBox="1"/>
          <p:nvPr>
            <p:ph hasCustomPrompt="1" type="title"/>
          </p:nvPr>
        </p:nvSpPr>
        <p:spPr>
          <a:xfrm>
            <a:off x="1699050" y="1536975"/>
            <a:ext cx="5745900" cy="141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7" name="Google Shape;237;p17"/>
          <p:cNvSpPr txBox="1"/>
          <p:nvPr>
            <p:ph idx="1" type="subTitle"/>
          </p:nvPr>
        </p:nvSpPr>
        <p:spPr>
          <a:xfrm flipH="1">
            <a:off x="1017750" y="2860750"/>
            <a:ext cx="71085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t point 1">
  <p:cSld name="MAIN_POINT_1">
    <p:spTree>
      <p:nvGrpSpPr>
        <p:cNvPr id="238" name="Shape 238"/>
        <p:cNvGrpSpPr/>
        <p:nvPr/>
      </p:nvGrpSpPr>
      <p:grpSpPr>
        <a:xfrm>
          <a:off x="0" y="0"/>
          <a:ext cx="0" cy="0"/>
          <a:chOff x="0" y="0"/>
          <a:chExt cx="0" cy="0"/>
        </a:xfrm>
      </p:grpSpPr>
      <p:grpSp>
        <p:nvGrpSpPr>
          <p:cNvPr id="239" name="Google Shape;239;p18"/>
          <p:cNvGrpSpPr/>
          <p:nvPr/>
        </p:nvGrpSpPr>
        <p:grpSpPr>
          <a:xfrm rot="10800000">
            <a:off x="5760000" y="-474800"/>
            <a:ext cx="4344379" cy="4229085"/>
            <a:chOff x="-343975" y="1842925"/>
            <a:chExt cx="4344379" cy="4229085"/>
          </a:xfrm>
        </p:grpSpPr>
        <p:sp>
          <p:nvSpPr>
            <p:cNvPr id="240" name="Google Shape;240;p18"/>
            <p:cNvSpPr/>
            <p:nvPr/>
          </p:nvSpPr>
          <p:spPr>
            <a:xfrm rot="10800000">
              <a:off x="-343975" y="1842925"/>
              <a:ext cx="4344379" cy="4229085"/>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rot="-1893416">
              <a:off x="611114" y="3819618"/>
              <a:ext cx="647272" cy="6599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rot="-1893416">
              <a:off x="1456235" y="4261915"/>
              <a:ext cx="385362" cy="394973"/>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8"/>
          <p:cNvSpPr txBox="1"/>
          <p:nvPr>
            <p:ph type="title"/>
          </p:nvPr>
        </p:nvSpPr>
        <p:spPr>
          <a:xfrm>
            <a:off x="1388100" y="1000500"/>
            <a:ext cx="6367800" cy="31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44" name="Google Shape;244;p18"/>
          <p:cNvGrpSpPr/>
          <p:nvPr/>
        </p:nvGrpSpPr>
        <p:grpSpPr>
          <a:xfrm rot="-327">
            <a:off x="-643866" y="-1933581"/>
            <a:ext cx="2563337" cy="4737349"/>
            <a:chOff x="-340050" y="-2"/>
            <a:chExt cx="2437096" cy="3777791"/>
          </a:xfrm>
        </p:grpSpPr>
        <p:sp>
          <p:nvSpPr>
            <p:cNvPr id="245" name="Google Shape;245;p18"/>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8"/>
          <p:cNvGrpSpPr/>
          <p:nvPr/>
        </p:nvGrpSpPr>
        <p:grpSpPr>
          <a:xfrm flipH="1" rot="-900046">
            <a:off x="-2202485" y="-650661"/>
            <a:ext cx="3443561" cy="5923786"/>
            <a:chOff x="7706147" y="1873398"/>
            <a:chExt cx="2107599" cy="3625597"/>
          </a:xfrm>
        </p:grpSpPr>
        <p:sp>
          <p:nvSpPr>
            <p:cNvPr id="254" name="Google Shape;254;p18"/>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18"/>
          <p:cNvSpPr/>
          <p:nvPr/>
        </p:nvSpPr>
        <p:spPr>
          <a:xfrm>
            <a:off x="301275" y="28039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260" name="Shape 260"/>
        <p:cNvGrpSpPr/>
        <p:nvPr/>
      </p:nvGrpSpPr>
      <p:grpSpPr>
        <a:xfrm>
          <a:off x="0" y="0"/>
          <a:ext cx="0" cy="0"/>
          <a:chOff x="0" y="0"/>
          <a:chExt cx="0" cy="0"/>
        </a:xfrm>
      </p:grpSpPr>
      <p:sp>
        <p:nvSpPr>
          <p:cNvPr id="261" name="Google Shape;261;p19"/>
          <p:cNvSpPr txBox="1"/>
          <p:nvPr>
            <p:ph type="ctrTitle"/>
          </p:nvPr>
        </p:nvSpPr>
        <p:spPr>
          <a:xfrm flipH="1">
            <a:off x="6992626" y="1101750"/>
            <a:ext cx="129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62" name="Google Shape;262;p19"/>
          <p:cNvSpPr txBox="1"/>
          <p:nvPr>
            <p:ph idx="1" type="subTitle"/>
          </p:nvPr>
        </p:nvSpPr>
        <p:spPr>
          <a:xfrm flipH="1">
            <a:off x="6358430" y="2097460"/>
            <a:ext cx="19341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63" name="Google Shape;263;p19"/>
          <p:cNvSpPr txBox="1"/>
          <p:nvPr>
            <p:ph idx="2" type="ctrTitle"/>
          </p:nvPr>
        </p:nvSpPr>
        <p:spPr>
          <a:xfrm flipH="1">
            <a:off x="866500" y="2161800"/>
            <a:ext cx="1560600" cy="81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64" name="Google Shape;264;p19"/>
          <p:cNvSpPr txBox="1"/>
          <p:nvPr>
            <p:ph idx="3" type="subTitle"/>
          </p:nvPr>
        </p:nvSpPr>
        <p:spPr>
          <a:xfrm flipH="1">
            <a:off x="866507" y="3414881"/>
            <a:ext cx="18513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65" name="Google Shape;265;p19"/>
          <p:cNvSpPr txBox="1"/>
          <p:nvPr>
            <p:ph idx="4"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6" name="Google Shape;266;p19"/>
          <p:cNvSpPr txBox="1"/>
          <p:nvPr>
            <p:ph idx="5" type="subTitle"/>
          </p:nvPr>
        </p:nvSpPr>
        <p:spPr>
          <a:xfrm flipH="1">
            <a:off x="1060704" y="2999232"/>
            <a:ext cx="786300" cy="4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67" name="Google Shape;267;p19"/>
          <p:cNvSpPr txBox="1"/>
          <p:nvPr>
            <p:ph idx="6" type="subTitle"/>
          </p:nvPr>
        </p:nvSpPr>
        <p:spPr>
          <a:xfrm flipH="1">
            <a:off x="7306056" y="1682496"/>
            <a:ext cx="786300" cy="4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1_1">
    <p:spTree>
      <p:nvGrpSpPr>
        <p:cNvPr id="268" name="Shape 268"/>
        <p:cNvGrpSpPr/>
        <p:nvPr/>
      </p:nvGrpSpPr>
      <p:grpSpPr>
        <a:xfrm>
          <a:off x="0" y="0"/>
          <a:ext cx="0" cy="0"/>
          <a:chOff x="0" y="0"/>
          <a:chExt cx="0" cy="0"/>
        </a:xfrm>
      </p:grpSpPr>
      <p:sp>
        <p:nvSpPr>
          <p:cNvPr id="269" name="Google Shape;269;p20"/>
          <p:cNvSpPr txBox="1"/>
          <p:nvPr>
            <p:ph type="ctrTitle"/>
          </p:nvPr>
        </p:nvSpPr>
        <p:spPr>
          <a:xfrm flipH="1">
            <a:off x="5222755" y="1646165"/>
            <a:ext cx="1563600" cy="82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70" name="Google Shape;270;p20"/>
          <p:cNvSpPr txBox="1"/>
          <p:nvPr>
            <p:ph idx="1" type="subTitle"/>
          </p:nvPr>
        </p:nvSpPr>
        <p:spPr>
          <a:xfrm flipH="1">
            <a:off x="4852255" y="2896771"/>
            <a:ext cx="19341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71" name="Google Shape;271;p20"/>
          <p:cNvSpPr txBox="1"/>
          <p:nvPr>
            <p:ph idx="2" type="ctrTitle"/>
          </p:nvPr>
        </p:nvSpPr>
        <p:spPr>
          <a:xfrm flipH="1">
            <a:off x="1243357" y="1647665"/>
            <a:ext cx="1560600" cy="819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72" name="Google Shape;272;p20"/>
          <p:cNvSpPr txBox="1"/>
          <p:nvPr>
            <p:ph idx="3" type="subTitle"/>
          </p:nvPr>
        </p:nvSpPr>
        <p:spPr>
          <a:xfrm flipH="1">
            <a:off x="952657" y="2896771"/>
            <a:ext cx="18513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73" name="Google Shape;273;p20"/>
          <p:cNvSpPr txBox="1"/>
          <p:nvPr>
            <p:ph idx="4"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4" name="Google Shape;274;p20"/>
          <p:cNvSpPr txBox="1"/>
          <p:nvPr>
            <p:ph idx="5" type="subTitle"/>
          </p:nvPr>
        </p:nvSpPr>
        <p:spPr>
          <a:xfrm flipH="1">
            <a:off x="1706086" y="2481464"/>
            <a:ext cx="786300" cy="4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5" name="Google Shape;275;p20"/>
          <p:cNvSpPr txBox="1"/>
          <p:nvPr>
            <p:ph idx="6" type="subTitle"/>
          </p:nvPr>
        </p:nvSpPr>
        <p:spPr>
          <a:xfrm flipH="1">
            <a:off x="5706944" y="2481464"/>
            <a:ext cx="786300" cy="4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6" name="Google Shape;276;p20"/>
          <p:cNvSpPr/>
          <p:nvPr/>
        </p:nvSpPr>
        <p:spPr>
          <a:xfrm flipH="1" rot="5400000">
            <a:off x="6518816" y="-160911"/>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flipH="1" rot="-5400000">
            <a:off x="-586834" y="2582289"/>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7096125" y="-140350"/>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209550" y="3875400"/>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09600" y="3013675"/>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8238275" y="1101762"/>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flipH="1" rot="5400000">
            <a:off x="5473768" y="-470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6299885">
            <a:off x="-734243" y="-1909936"/>
            <a:ext cx="2563413" cy="4737495"/>
            <a:chOff x="-340050" y="-2"/>
            <a:chExt cx="2437096" cy="3777791"/>
          </a:xfrm>
        </p:grpSpPr>
        <p:sp>
          <p:nvSpPr>
            <p:cNvPr id="34" name="Google Shape;34;p3"/>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idx="1" type="subTitle"/>
          </p:nvPr>
        </p:nvSpPr>
        <p:spPr>
          <a:xfrm flipH="1">
            <a:off x="4168301" y="2468861"/>
            <a:ext cx="24651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3"/>
          <p:cNvSpPr txBox="1"/>
          <p:nvPr>
            <p:ph hasCustomPrompt="1" type="title"/>
          </p:nvPr>
        </p:nvSpPr>
        <p:spPr>
          <a:xfrm>
            <a:off x="847125" y="2201574"/>
            <a:ext cx="1915500" cy="68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b="1" sz="72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p:nvPr>
            <p:ph idx="2" type="subTitle"/>
          </p:nvPr>
        </p:nvSpPr>
        <p:spPr>
          <a:xfrm flipH="1">
            <a:off x="4168150" y="1852625"/>
            <a:ext cx="36078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
    <p:spTree>
      <p:nvGrpSpPr>
        <p:cNvPr id="282" name="Shape 282"/>
        <p:cNvGrpSpPr/>
        <p:nvPr/>
      </p:nvGrpSpPr>
      <p:grpSpPr>
        <a:xfrm>
          <a:off x="0" y="0"/>
          <a:ext cx="0" cy="0"/>
          <a:chOff x="0" y="0"/>
          <a:chExt cx="0" cy="0"/>
        </a:xfrm>
      </p:grpSpPr>
      <p:sp>
        <p:nvSpPr>
          <p:cNvPr id="283" name="Google Shape;283;p21"/>
          <p:cNvSpPr txBox="1"/>
          <p:nvPr>
            <p:ph type="ctrTitle"/>
          </p:nvPr>
        </p:nvSpPr>
        <p:spPr>
          <a:xfrm>
            <a:off x="1396731" y="3249413"/>
            <a:ext cx="3231600" cy="464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Font typeface="Fira Sans Condensed Medium"/>
              <a:buNone/>
              <a:defRPr sz="2400"/>
            </a:lvl1pPr>
            <a:lvl2pPr lvl="1"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p:txBody>
      </p:sp>
      <p:sp>
        <p:nvSpPr>
          <p:cNvPr id="284" name="Google Shape;284;p21"/>
          <p:cNvSpPr txBox="1"/>
          <p:nvPr>
            <p:ph idx="1" type="subTitle"/>
          </p:nvPr>
        </p:nvSpPr>
        <p:spPr>
          <a:xfrm>
            <a:off x="1396721" y="2130863"/>
            <a:ext cx="3231600" cy="116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l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85" name="Google Shape;285;p21"/>
          <p:cNvSpPr/>
          <p:nvPr/>
        </p:nvSpPr>
        <p:spPr>
          <a:xfrm flipH="1" rot="-1256097">
            <a:off x="49164" y="184377"/>
            <a:ext cx="3034839" cy="2199547"/>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rot="5400000">
            <a:off x="6099337" y="2034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8221351" y="72942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8511773" y="2032679"/>
            <a:ext cx="960476" cy="98437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1159875" y="45905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txBox="1"/>
          <p:nvPr>
            <p:ph idx="2"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3">
    <p:spTree>
      <p:nvGrpSpPr>
        <p:cNvPr id="291" name="Shape 291"/>
        <p:cNvGrpSpPr/>
        <p:nvPr/>
      </p:nvGrpSpPr>
      <p:grpSpPr>
        <a:xfrm>
          <a:off x="0" y="0"/>
          <a:ext cx="0" cy="0"/>
          <a:chOff x="0" y="0"/>
          <a:chExt cx="0" cy="0"/>
        </a:xfrm>
      </p:grpSpPr>
      <p:sp>
        <p:nvSpPr>
          <p:cNvPr id="292" name="Google Shape;292;p22"/>
          <p:cNvSpPr/>
          <p:nvPr/>
        </p:nvSpPr>
        <p:spPr>
          <a:xfrm flipH="1" rot="-5400000">
            <a:off x="-2548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3" name="Google Shape;293;p22"/>
          <p:cNvSpPr txBox="1"/>
          <p:nvPr>
            <p:ph idx="1" type="body"/>
          </p:nvPr>
        </p:nvSpPr>
        <p:spPr>
          <a:xfrm>
            <a:off x="713225" y="963575"/>
            <a:ext cx="3858900" cy="3645000"/>
          </a:xfrm>
          <a:prstGeom prst="rect">
            <a:avLst/>
          </a:prstGeom>
        </p:spPr>
        <p:txBody>
          <a:bodyPr anchorCtr="0" anchor="t" bIns="91425" lIns="0" spcFirstLastPara="1" rIns="91425" wrap="square" tIns="91425">
            <a:noAutofit/>
          </a:bodyPr>
          <a:lstStyle>
            <a:lvl1pPr indent="-279400" lvl="0" marL="457200" rtl="0">
              <a:lnSpc>
                <a:spcPct val="100000"/>
              </a:lnSpc>
              <a:spcBef>
                <a:spcPts val="0"/>
              </a:spcBef>
              <a:spcAft>
                <a:spcPts val="0"/>
              </a:spcAft>
              <a:buClr>
                <a:schemeClr val="lt2"/>
              </a:buClr>
              <a:buSzPts val="800"/>
              <a:buFont typeface="Nunito Light"/>
              <a:buChar char="●"/>
              <a:defRPr sz="1000">
                <a:solidFill>
                  <a:schemeClr val="lt2"/>
                </a:solidFill>
              </a:defRPr>
            </a:lvl1pPr>
            <a:lvl2pPr indent="-304800" lvl="1" marL="914400" rtl="0">
              <a:spcBef>
                <a:spcPts val="1600"/>
              </a:spcBef>
              <a:spcAft>
                <a:spcPts val="0"/>
              </a:spcAft>
              <a:buClr>
                <a:schemeClr val="lt2"/>
              </a:buClr>
              <a:buSzPts val="1200"/>
              <a:buFont typeface="Nunito Light"/>
              <a:buChar char="○"/>
              <a:defRPr>
                <a:solidFill>
                  <a:schemeClr val="lt2"/>
                </a:solidFill>
              </a:defRPr>
            </a:lvl2pPr>
            <a:lvl3pPr indent="-304800" lvl="2" marL="1371600" rtl="0">
              <a:spcBef>
                <a:spcPts val="1600"/>
              </a:spcBef>
              <a:spcAft>
                <a:spcPts val="0"/>
              </a:spcAft>
              <a:buClr>
                <a:schemeClr val="lt2"/>
              </a:buClr>
              <a:buSzPts val="1200"/>
              <a:buFont typeface="Nunito Light"/>
              <a:buChar char="■"/>
              <a:defRPr>
                <a:solidFill>
                  <a:schemeClr val="lt2"/>
                </a:solidFill>
              </a:defRPr>
            </a:lvl3pPr>
            <a:lvl4pPr indent="-304800" lvl="3" marL="1828800" rtl="0">
              <a:spcBef>
                <a:spcPts val="1600"/>
              </a:spcBef>
              <a:spcAft>
                <a:spcPts val="0"/>
              </a:spcAft>
              <a:buClr>
                <a:schemeClr val="lt2"/>
              </a:buClr>
              <a:buSzPts val="1200"/>
              <a:buFont typeface="Nunito Light"/>
              <a:buChar char="●"/>
              <a:defRPr>
                <a:solidFill>
                  <a:schemeClr val="lt2"/>
                </a:solidFill>
              </a:defRPr>
            </a:lvl4pPr>
            <a:lvl5pPr indent="-304800" lvl="4" marL="2286000" rtl="0">
              <a:spcBef>
                <a:spcPts val="1600"/>
              </a:spcBef>
              <a:spcAft>
                <a:spcPts val="0"/>
              </a:spcAft>
              <a:buClr>
                <a:schemeClr val="lt2"/>
              </a:buClr>
              <a:buSzPts val="1200"/>
              <a:buFont typeface="Nunito Light"/>
              <a:buChar char="○"/>
              <a:defRPr>
                <a:solidFill>
                  <a:schemeClr val="lt2"/>
                </a:solidFill>
              </a:defRPr>
            </a:lvl5pPr>
            <a:lvl6pPr indent="-304800" lvl="5" marL="2743200" rtl="0">
              <a:spcBef>
                <a:spcPts val="1600"/>
              </a:spcBef>
              <a:spcAft>
                <a:spcPts val="0"/>
              </a:spcAft>
              <a:buClr>
                <a:schemeClr val="lt2"/>
              </a:buClr>
              <a:buSzPts val="1200"/>
              <a:buFont typeface="Nunito Light"/>
              <a:buChar char="■"/>
              <a:defRPr>
                <a:solidFill>
                  <a:schemeClr val="lt2"/>
                </a:solidFill>
              </a:defRPr>
            </a:lvl6pPr>
            <a:lvl7pPr indent="-304800" lvl="6" marL="3200400" rtl="0">
              <a:spcBef>
                <a:spcPts val="1600"/>
              </a:spcBef>
              <a:spcAft>
                <a:spcPts val="0"/>
              </a:spcAft>
              <a:buClr>
                <a:schemeClr val="lt2"/>
              </a:buClr>
              <a:buSzPts val="1200"/>
              <a:buFont typeface="Nunito Light"/>
              <a:buChar char="●"/>
              <a:defRPr>
                <a:solidFill>
                  <a:schemeClr val="lt2"/>
                </a:solidFill>
              </a:defRPr>
            </a:lvl7pPr>
            <a:lvl8pPr indent="-304800" lvl="7" marL="3657600" rtl="0">
              <a:spcBef>
                <a:spcPts val="1600"/>
              </a:spcBef>
              <a:spcAft>
                <a:spcPts val="0"/>
              </a:spcAft>
              <a:buClr>
                <a:schemeClr val="lt2"/>
              </a:buClr>
              <a:buSzPts val="1200"/>
              <a:buFont typeface="Nunito Light"/>
              <a:buChar char="○"/>
              <a:defRPr>
                <a:solidFill>
                  <a:schemeClr val="lt2"/>
                </a:solidFill>
              </a:defRPr>
            </a:lvl8pPr>
            <a:lvl9pPr indent="-304800" lvl="8" marL="4114800" rtl="0">
              <a:spcBef>
                <a:spcPts val="1600"/>
              </a:spcBef>
              <a:spcAft>
                <a:spcPts val="1600"/>
              </a:spcAft>
              <a:buClr>
                <a:schemeClr val="lt2"/>
              </a:buClr>
              <a:buSzPts val="1200"/>
              <a:buFont typeface="Nunito Light"/>
              <a:buChar char="■"/>
              <a:defRPr>
                <a:solidFill>
                  <a:schemeClr val="lt2"/>
                </a:solidFill>
              </a:defRPr>
            </a:lvl9pPr>
          </a:lstStyle>
          <a:p/>
        </p:txBody>
      </p:sp>
      <p:sp>
        <p:nvSpPr>
          <p:cNvPr id="294" name="Google Shape;294;p22"/>
          <p:cNvSpPr txBox="1"/>
          <p:nvPr>
            <p:ph idx="2" type="body"/>
          </p:nvPr>
        </p:nvSpPr>
        <p:spPr>
          <a:xfrm>
            <a:off x="4572000" y="963575"/>
            <a:ext cx="3858900" cy="36450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lt2"/>
              </a:buClr>
              <a:buSzPts val="1100"/>
              <a:buFont typeface="Nunito Light"/>
              <a:buChar char="●"/>
              <a:defRPr sz="1000">
                <a:solidFill>
                  <a:schemeClr val="lt2"/>
                </a:solidFill>
              </a:defRPr>
            </a:lvl1pPr>
            <a:lvl2pPr indent="-304800" lvl="1" marL="914400" rtl="0">
              <a:spcBef>
                <a:spcPts val="0"/>
              </a:spcBef>
              <a:spcAft>
                <a:spcPts val="0"/>
              </a:spcAft>
              <a:buClr>
                <a:schemeClr val="lt2"/>
              </a:buClr>
              <a:buSzPts val="1200"/>
              <a:buFont typeface="Nunito Light"/>
              <a:buChar char="○"/>
              <a:defRPr>
                <a:solidFill>
                  <a:schemeClr val="lt2"/>
                </a:solidFill>
              </a:defRPr>
            </a:lvl2pPr>
            <a:lvl3pPr indent="-304800" lvl="2" marL="1371600" rtl="0">
              <a:spcBef>
                <a:spcPts val="1600"/>
              </a:spcBef>
              <a:spcAft>
                <a:spcPts val="0"/>
              </a:spcAft>
              <a:buClr>
                <a:schemeClr val="lt2"/>
              </a:buClr>
              <a:buSzPts val="1200"/>
              <a:buFont typeface="Nunito Light"/>
              <a:buChar char="■"/>
              <a:defRPr>
                <a:solidFill>
                  <a:schemeClr val="lt2"/>
                </a:solidFill>
              </a:defRPr>
            </a:lvl3pPr>
            <a:lvl4pPr indent="-304800" lvl="3" marL="1828800" rtl="0">
              <a:spcBef>
                <a:spcPts val="1600"/>
              </a:spcBef>
              <a:spcAft>
                <a:spcPts val="0"/>
              </a:spcAft>
              <a:buClr>
                <a:schemeClr val="lt2"/>
              </a:buClr>
              <a:buSzPts val="1200"/>
              <a:buFont typeface="Nunito Light"/>
              <a:buChar char="●"/>
              <a:defRPr>
                <a:solidFill>
                  <a:schemeClr val="lt2"/>
                </a:solidFill>
              </a:defRPr>
            </a:lvl4pPr>
            <a:lvl5pPr indent="-304800" lvl="4" marL="2286000" rtl="0">
              <a:spcBef>
                <a:spcPts val="1600"/>
              </a:spcBef>
              <a:spcAft>
                <a:spcPts val="0"/>
              </a:spcAft>
              <a:buClr>
                <a:schemeClr val="lt2"/>
              </a:buClr>
              <a:buSzPts val="1200"/>
              <a:buFont typeface="Nunito Light"/>
              <a:buChar char="○"/>
              <a:defRPr>
                <a:solidFill>
                  <a:schemeClr val="lt2"/>
                </a:solidFill>
              </a:defRPr>
            </a:lvl5pPr>
            <a:lvl6pPr indent="-304800" lvl="5" marL="2743200" rtl="0">
              <a:spcBef>
                <a:spcPts val="1600"/>
              </a:spcBef>
              <a:spcAft>
                <a:spcPts val="0"/>
              </a:spcAft>
              <a:buClr>
                <a:schemeClr val="lt2"/>
              </a:buClr>
              <a:buSzPts val="1200"/>
              <a:buFont typeface="Nunito Light"/>
              <a:buChar char="■"/>
              <a:defRPr>
                <a:solidFill>
                  <a:schemeClr val="lt2"/>
                </a:solidFill>
              </a:defRPr>
            </a:lvl6pPr>
            <a:lvl7pPr indent="-304800" lvl="6" marL="3200400" rtl="0">
              <a:spcBef>
                <a:spcPts val="1600"/>
              </a:spcBef>
              <a:spcAft>
                <a:spcPts val="0"/>
              </a:spcAft>
              <a:buClr>
                <a:schemeClr val="lt2"/>
              </a:buClr>
              <a:buSzPts val="1200"/>
              <a:buFont typeface="Nunito Light"/>
              <a:buChar char="●"/>
              <a:defRPr>
                <a:solidFill>
                  <a:schemeClr val="lt2"/>
                </a:solidFill>
              </a:defRPr>
            </a:lvl7pPr>
            <a:lvl8pPr indent="-304800" lvl="7" marL="3657600" rtl="0">
              <a:spcBef>
                <a:spcPts val="1600"/>
              </a:spcBef>
              <a:spcAft>
                <a:spcPts val="0"/>
              </a:spcAft>
              <a:buClr>
                <a:schemeClr val="lt2"/>
              </a:buClr>
              <a:buSzPts val="1200"/>
              <a:buFont typeface="Nunito Light"/>
              <a:buChar char="○"/>
              <a:defRPr>
                <a:solidFill>
                  <a:schemeClr val="lt2"/>
                </a:solidFill>
              </a:defRPr>
            </a:lvl8pPr>
            <a:lvl9pPr indent="-304800" lvl="8" marL="4114800" rtl="0">
              <a:spcBef>
                <a:spcPts val="1600"/>
              </a:spcBef>
              <a:spcAft>
                <a:spcPts val="1600"/>
              </a:spcAft>
              <a:buClr>
                <a:schemeClr val="lt2"/>
              </a:buClr>
              <a:buSzPts val="1200"/>
              <a:buFont typeface="Nunito Light"/>
              <a:buChar char="■"/>
              <a:defRPr>
                <a:solidFill>
                  <a:schemeClr val="lt2"/>
                </a:solidFill>
              </a:defRPr>
            </a:lvl9pPr>
          </a:lstStyle>
          <a:p/>
        </p:txBody>
      </p:sp>
      <p:sp>
        <p:nvSpPr>
          <p:cNvPr id="295" name="Google Shape;295;p22"/>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ONLY_4_2_1">
    <p:spTree>
      <p:nvGrpSpPr>
        <p:cNvPr id="296" name="Shape 296"/>
        <p:cNvGrpSpPr/>
        <p:nvPr/>
      </p:nvGrpSpPr>
      <p:grpSpPr>
        <a:xfrm>
          <a:off x="0" y="0"/>
          <a:ext cx="0" cy="0"/>
          <a:chOff x="0" y="0"/>
          <a:chExt cx="0" cy="0"/>
        </a:xfrm>
      </p:grpSpPr>
      <p:sp>
        <p:nvSpPr>
          <p:cNvPr id="297" name="Google Shape;297;p23"/>
          <p:cNvSpPr/>
          <p:nvPr/>
        </p:nvSpPr>
        <p:spPr>
          <a:xfrm rot="1014904">
            <a:off x="-1318421" y="2597169"/>
            <a:ext cx="6240387" cy="3109518"/>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txBox="1"/>
          <p:nvPr>
            <p:ph idx="1" type="subTitle"/>
          </p:nvPr>
        </p:nvSpPr>
        <p:spPr>
          <a:xfrm>
            <a:off x="987552" y="3675888"/>
            <a:ext cx="2798100" cy="93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299" name="Google Shape;299;p23"/>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0" name="Google Shape;300;p23"/>
          <p:cNvSpPr/>
          <p:nvPr/>
        </p:nvSpPr>
        <p:spPr>
          <a:xfrm>
            <a:off x="8571976" y="10680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7975229" y="45379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514025" y="41813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txBox="1"/>
          <p:nvPr>
            <p:ph idx="2" type="subTitle"/>
          </p:nvPr>
        </p:nvSpPr>
        <p:spPr>
          <a:xfrm>
            <a:off x="5358375" y="3172972"/>
            <a:ext cx="2798100" cy="56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athway Gothic One"/>
              <a:buNone/>
              <a:defRPr sz="2400">
                <a:latin typeface="Pathway Gothic One"/>
                <a:ea typeface="Pathway Gothic One"/>
                <a:cs typeface="Pathway Gothic One"/>
                <a:sym typeface="Pathway Gothic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4" name="Google Shape;304;p23"/>
          <p:cNvSpPr txBox="1"/>
          <p:nvPr>
            <p:ph idx="3" type="subTitle"/>
          </p:nvPr>
        </p:nvSpPr>
        <p:spPr>
          <a:xfrm>
            <a:off x="5358384" y="3675888"/>
            <a:ext cx="2798100" cy="93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305" name="Google Shape;305;p23"/>
          <p:cNvSpPr txBox="1"/>
          <p:nvPr>
            <p:ph idx="4" type="subTitle"/>
          </p:nvPr>
        </p:nvSpPr>
        <p:spPr>
          <a:xfrm>
            <a:off x="987550" y="3172972"/>
            <a:ext cx="2798100" cy="56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athway Gothic One"/>
              <a:buNone/>
              <a:defRPr sz="2400">
                <a:latin typeface="Pathway Gothic One"/>
                <a:ea typeface="Pathway Gothic One"/>
                <a:cs typeface="Pathway Gothic One"/>
                <a:sym typeface="Pathway Gothic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306" name="Shape 306"/>
        <p:cNvGrpSpPr/>
        <p:nvPr/>
      </p:nvGrpSpPr>
      <p:grpSpPr>
        <a:xfrm>
          <a:off x="0" y="0"/>
          <a:ext cx="0" cy="0"/>
          <a:chOff x="0" y="0"/>
          <a:chExt cx="0" cy="0"/>
        </a:xfrm>
      </p:grpSpPr>
      <p:sp>
        <p:nvSpPr>
          <p:cNvPr id="307" name="Google Shape;307;p24"/>
          <p:cNvSpPr/>
          <p:nvPr/>
        </p:nvSpPr>
        <p:spPr>
          <a:xfrm rot="5400000">
            <a:off x="5413687"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4"/>
          <p:cNvSpPr txBox="1"/>
          <p:nvPr>
            <p:ph type="ctrTitle"/>
          </p:nvPr>
        </p:nvSpPr>
        <p:spPr>
          <a:xfrm flipH="1">
            <a:off x="3799328" y="1468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09" name="Google Shape;309;p24"/>
          <p:cNvSpPr txBox="1"/>
          <p:nvPr>
            <p:ph idx="1" type="subTitle"/>
          </p:nvPr>
        </p:nvSpPr>
        <p:spPr>
          <a:xfrm flipH="1">
            <a:off x="3653978" y="1887118"/>
            <a:ext cx="1851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10" name="Google Shape;310;p24"/>
          <p:cNvSpPr txBox="1"/>
          <p:nvPr>
            <p:ph idx="2" type="ctrTitle"/>
          </p:nvPr>
        </p:nvSpPr>
        <p:spPr>
          <a:xfrm flipH="1">
            <a:off x="6040355" y="1468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11" name="Google Shape;311;p24"/>
          <p:cNvSpPr txBox="1"/>
          <p:nvPr>
            <p:ph idx="3" type="subTitle"/>
          </p:nvPr>
        </p:nvSpPr>
        <p:spPr>
          <a:xfrm flipH="1">
            <a:off x="5853605" y="1886198"/>
            <a:ext cx="19341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12" name="Google Shape;312;p24"/>
          <p:cNvSpPr txBox="1"/>
          <p:nvPr>
            <p:ph idx="4" type="ctrTitle"/>
          </p:nvPr>
        </p:nvSpPr>
        <p:spPr>
          <a:xfrm flipH="1">
            <a:off x="1535728" y="1468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13" name="Google Shape;313;p24"/>
          <p:cNvSpPr txBox="1"/>
          <p:nvPr>
            <p:ph idx="5" type="subTitle"/>
          </p:nvPr>
        </p:nvSpPr>
        <p:spPr>
          <a:xfrm flipH="1">
            <a:off x="1390378" y="1884068"/>
            <a:ext cx="1851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14" name="Google Shape;314;p24"/>
          <p:cNvSpPr txBox="1"/>
          <p:nvPr>
            <p:ph idx="6"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5" name="Google Shape;315;p24"/>
          <p:cNvSpPr/>
          <p:nvPr/>
        </p:nvSpPr>
        <p:spPr>
          <a:xfrm flipH="1" rot="-5400000">
            <a:off x="-3020038"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_1">
    <p:spTree>
      <p:nvGrpSpPr>
        <p:cNvPr id="316" name="Shape 316"/>
        <p:cNvGrpSpPr/>
        <p:nvPr/>
      </p:nvGrpSpPr>
      <p:grpSpPr>
        <a:xfrm>
          <a:off x="0" y="0"/>
          <a:ext cx="0" cy="0"/>
          <a:chOff x="0" y="0"/>
          <a:chExt cx="0" cy="0"/>
        </a:xfrm>
      </p:grpSpPr>
      <p:sp>
        <p:nvSpPr>
          <p:cNvPr id="317" name="Google Shape;317;p25"/>
          <p:cNvSpPr/>
          <p:nvPr/>
        </p:nvSpPr>
        <p:spPr>
          <a:xfrm flipH="1" rot="5400000">
            <a:off x="6328087" y="-325347"/>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5"/>
          <p:cNvSpPr txBox="1"/>
          <p:nvPr>
            <p:ph type="ctrTitle"/>
          </p:nvPr>
        </p:nvSpPr>
        <p:spPr>
          <a:xfrm flipH="1">
            <a:off x="3787354" y="16974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19" name="Google Shape;319;p25"/>
          <p:cNvSpPr txBox="1"/>
          <p:nvPr>
            <p:ph idx="1" type="subTitle"/>
          </p:nvPr>
        </p:nvSpPr>
        <p:spPr>
          <a:xfrm flipH="1">
            <a:off x="3561754" y="2115718"/>
            <a:ext cx="20118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20" name="Google Shape;320;p25"/>
          <p:cNvSpPr txBox="1"/>
          <p:nvPr>
            <p:ph idx="2" type="ctrTitle"/>
          </p:nvPr>
        </p:nvSpPr>
        <p:spPr>
          <a:xfrm flipH="1">
            <a:off x="6268475" y="1179248"/>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21" name="Google Shape;321;p25"/>
          <p:cNvSpPr txBox="1"/>
          <p:nvPr>
            <p:ph idx="3" type="subTitle"/>
          </p:nvPr>
        </p:nvSpPr>
        <p:spPr>
          <a:xfrm flipH="1">
            <a:off x="6040925" y="1596573"/>
            <a:ext cx="20157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22" name="Google Shape;322;p25"/>
          <p:cNvSpPr txBox="1"/>
          <p:nvPr>
            <p:ph idx="4" type="ctrTitle"/>
          </p:nvPr>
        </p:nvSpPr>
        <p:spPr>
          <a:xfrm flipH="1">
            <a:off x="1301084" y="221570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23" name="Google Shape;323;p25"/>
          <p:cNvSpPr txBox="1"/>
          <p:nvPr>
            <p:ph idx="5" type="subTitle"/>
          </p:nvPr>
        </p:nvSpPr>
        <p:spPr>
          <a:xfrm flipH="1">
            <a:off x="1075484" y="2630900"/>
            <a:ext cx="2011800" cy="63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24" name="Google Shape;324;p25"/>
          <p:cNvSpPr txBox="1"/>
          <p:nvPr>
            <p:ph idx="6"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5" name="Google Shape;325;p25"/>
          <p:cNvSpPr/>
          <p:nvPr/>
        </p:nvSpPr>
        <p:spPr>
          <a:xfrm flipH="1" rot="-5400000">
            <a:off x="-2029438" y="16558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spTree>
      <p:nvGrpSpPr>
        <p:cNvPr id="326" name="Shape 326"/>
        <p:cNvGrpSpPr/>
        <p:nvPr/>
      </p:nvGrpSpPr>
      <p:grpSpPr>
        <a:xfrm>
          <a:off x="0" y="0"/>
          <a:ext cx="0" cy="0"/>
          <a:chOff x="0" y="0"/>
          <a:chExt cx="0" cy="0"/>
        </a:xfrm>
      </p:grpSpPr>
      <p:sp>
        <p:nvSpPr>
          <p:cNvPr id="327" name="Google Shape;327;p26"/>
          <p:cNvSpPr/>
          <p:nvPr/>
        </p:nvSpPr>
        <p:spPr>
          <a:xfrm flipH="1" rot="-1256097">
            <a:off x="49164" y="184377"/>
            <a:ext cx="3034839" cy="2199547"/>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rot="5400000">
            <a:off x="6099337" y="2034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8221351" y="72942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8511773" y="2032679"/>
            <a:ext cx="960476" cy="98437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1159875" y="45905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txBox="1"/>
          <p:nvPr>
            <p:ph idx="1" type="subTitle"/>
          </p:nvPr>
        </p:nvSpPr>
        <p:spPr>
          <a:xfrm flipH="1">
            <a:off x="5836036" y="1583438"/>
            <a:ext cx="2594700" cy="734700"/>
          </a:xfrm>
          <a:prstGeom prst="rect">
            <a:avLst/>
          </a:prstGeom>
          <a:effectLst>
            <a:outerShdw blurRad="57150" rotWithShape="0" algn="bl" dir="180000" dist="19050">
              <a:srgbClr val="000000">
                <a:alpha val="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3" name="Google Shape;333;p26"/>
          <p:cNvSpPr txBox="1"/>
          <p:nvPr>
            <p:ph idx="2" type="subTitle"/>
          </p:nvPr>
        </p:nvSpPr>
        <p:spPr>
          <a:xfrm flipH="1">
            <a:off x="5836025" y="1136663"/>
            <a:ext cx="2594700" cy="370500"/>
          </a:xfrm>
          <a:prstGeom prst="rect">
            <a:avLst/>
          </a:prstGeom>
          <a:effectLst>
            <a:outerShdw blurRad="57150" rotWithShape="0" algn="bl" dir="180000" dist="19050">
              <a:srgbClr val="000000">
                <a:alpha val="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800"/>
              <a:buFont typeface="Medula One"/>
              <a:buNone/>
              <a:defRPr sz="2400">
                <a:latin typeface="Pathway Gothic One"/>
                <a:ea typeface="Pathway Gothic One"/>
                <a:cs typeface="Pathway Gothic One"/>
                <a:sym typeface="Pathway Gothic One"/>
              </a:defRPr>
            </a:lvl1pPr>
            <a:lvl2pPr lvl="1"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2pPr>
            <a:lvl3pPr lvl="2"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3pPr>
            <a:lvl4pPr lvl="3"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4pPr>
            <a:lvl5pPr lvl="4"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5pPr>
            <a:lvl6pPr lvl="5"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6pPr>
            <a:lvl7pPr lvl="6"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7pPr>
            <a:lvl8pPr lvl="7"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8pPr>
            <a:lvl9pPr lvl="8" rtl="0" algn="r">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9pPr>
          </a:lstStyle>
          <a:p/>
        </p:txBody>
      </p:sp>
      <p:sp>
        <p:nvSpPr>
          <p:cNvPr id="334" name="Google Shape;334;p26"/>
          <p:cNvSpPr txBox="1"/>
          <p:nvPr>
            <p:ph idx="3" type="subTitle"/>
          </p:nvPr>
        </p:nvSpPr>
        <p:spPr>
          <a:xfrm flipH="1">
            <a:off x="5836036" y="3671250"/>
            <a:ext cx="2594700" cy="734700"/>
          </a:xfrm>
          <a:prstGeom prst="rect">
            <a:avLst/>
          </a:prstGeom>
          <a:effectLst>
            <a:outerShdw blurRad="57150" rotWithShape="0" algn="bl" dir="180000" dist="19050">
              <a:srgbClr val="000000">
                <a:alpha val="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5" name="Google Shape;335;p26"/>
          <p:cNvSpPr txBox="1"/>
          <p:nvPr>
            <p:ph idx="4" type="subTitle"/>
          </p:nvPr>
        </p:nvSpPr>
        <p:spPr>
          <a:xfrm flipH="1">
            <a:off x="5836025" y="3224475"/>
            <a:ext cx="2594700" cy="370500"/>
          </a:xfrm>
          <a:prstGeom prst="rect">
            <a:avLst/>
          </a:prstGeom>
          <a:effectLst>
            <a:outerShdw blurRad="57150" rotWithShape="0" algn="bl" dir="180000" dist="19050">
              <a:srgbClr val="000000">
                <a:alpha val="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800"/>
              <a:buFont typeface="Medula One"/>
              <a:buNone/>
              <a:defRPr sz="2400">
                <a:latin typeface="Pathway Gothic One"/>
                <a:ea typeface="Pathway Gothic One"/>
                <a:cs typeface="Pathway Gothic One"/>
                <a:sym typeface="Pathway Gothic One"/>
              </a:defRPr>
            </a:lvl1pPr>
            <a:lvl2pPr lvl="1"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2pPr>
            <a:lvl3pPr lvl="2"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3pPr>
            <a:lvl4pPr lvl="3"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4pPr>
            <a:lvl5pPr lvl="4"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5pPr>
            <a:lvl6pPr lvl="5"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6pPr>
            <a:lvl7pPr lvl="6"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7pPr>
            <a:lvl8pPr lvl="7"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8pPr>
            <a:lvl9pPr lvl="8" rtl="0">
              <a:lnSpc>
                <a:spcPct val="100000"/>
              </a:lnSpc>
              <a:spcBef>
                <a:spcPts val="0"/>
              </a:spcBef>
              <a:spcAft>
                <a:spcPts val="0"/>
              </a:spcAft>
              <a:buClr>
                <a:schemeClr val="accent2"/>
              </a:buClr>
              <a:buSzPts val="2800"/>
              <a:buFont typeface="Medula One"/>
              <a:buNone/>
              <a:defRPr sz="2800">
                <a:solidFill>
                  <a:schemeClr val="accent2"/>
                </a:solidFill>
                <a:latin typeface="Medula One"/>
                <a:ea typeface="Medula One"/>
                <a:cs typeface="Medula One"/>
                <a:sym typeface="Medula One"/>
              </a:defRPr>
            </a:lvl9pPr>
          </a:lstStyle>
          <a:p/>
        </p:txBody>
      </p:sp>
      <p:sp>
        <p:nvSpPr>
          <p:cNvPr id="336" name="Google Shape;336;p26"/>
          <p:cNvSpPr txBox="1"/>
          <p:nvPr>
            <p:ph idx="5" type="subTitle"/>
          </p:nvPr>
        </p:nvSpPr>
        <p:spPr>
          <a:xfrm flipH="1">
            <a:off x="713236" y="2608938"/>
            <a:ext cx="2594700" cy="734700"/>
          </a:xfrm>
          <a:prstGeom prst="rect">
            <a:avLst/>
          </a:prstGeom>
          <a:effectLst>
            <a:outerShdw blurRad="57150" rotWithShape="0" algn="bl" dir="180000" dist="19050">
              <a:srgbClr val="000000">
                <a:alpha val="0"/>
              </a:srgbClr>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37" name="Google Shape;337;p26"/>
          <p:cNvSpPr txBox="1"/>
          <p:nvPr>
            <p:ph idx="6" type="subTitle"/>
          </p:nvPr>
        </p:nvSpPr>
        <p:spPr>
          <a:xfrm flipH="1">
            <a:off x="713225" y="2162163"/>
            <a:ext cx="2594700" cy="370500"/>
          </a:xfrm>
          <a:prstGeom prst="rect">
            <a:avLst/>
          </a:prstGeom>
          <a:effectLst>
            <a:outerShdw blurRad="57150" rotWithShape="0" algn="bl" dir="180000" dist="19050">
              <a:srgbClr val="000000">
                <a:alpha val="0"/>
              </a:srgbClr>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800"/>
              <a:buFont typeface="Medula One"/>
              <a:buNone/>
              <a:defRPr sz="2400">
                <a:latin typeface="Pathway Gothic One"/>
                <a:ea typeface="Pathway Gothic One"/>
                <a:cs typeface="Pathway Gothic One"/>
                <a:sym typeface="Pathway Gothic One"/>
              </a:defRPr>
            </a:lvl1pPr>
            <a:lvl2pPr lvl="1" rtl="0" algn="r">
              <a:lnSpc>
                <a:spcPct val="100000"/>
              </a:lnSpc>
              <a:spcBef>
                <a:spcPts val="0"/>
              </a:spcBef>
              <a:spcAft>
                <a:spcPts val="0"/>
              </a:spcAft>
              <a:buSzPts val="2800"/>
              <a:buFont typeface="Medula One"/>
              <a:buNone/>
              <a:defRPr sz="2800">
                <a:latin typeface="Medula One"/>
                <a:ea typeface="Medula One"/>
                <a:cs typeface="Medula One"/>
                <a:sym typeface="Medula One"/>
              </a:defRPr>
            </a:lvl2pPr>
            <a:lvl3pPr lvl="2" rtl="0" algn="r">
              <a:lnSpc>
                <a:spcPct val="100000"/>
              </a:lnSpc>
              <a:spcBef>
                <a:spcPts val="0"/>
              </a:spcBef>
              <a:spcAft>
                <a:spcPts val="0"/>
              </a:spcAft>
              <a:buSzPts val="2800"/>
              <a:buFont typeface="Medula One"/>
              <a:buNone/>
              <a:defRPr sz="2800">
                <a:latin typeface="Medula One"/>
                <a:ea typeface="Medula One"/>
                <a:cs typeface="Medula One"/>
                <a:sym typeface="Medula One"/>
              </a:defRPr>
            </a:lvl3pPr>
            <a:lvl4pPr lvl="3" rtl="0" algn="r">
              <a:lnSpc>
                <a:spcPct val="100000"/>
              </a:lnSpc>
              <a:spcBef>
                <a:spcPts val="0"/>
              </a:spcBef>
              <a:spcAft>
                <a:spcPts val="0"/>
              </a:spcAft>
              <a:buSzPts val="2800"/>
              <a:buFont typeface="Medula One"/>
              <a:buNone/>
              <a:defRPr sz="2800">
                <a:latin typeface="Medula One"/>
                <a:ea typeface="Medula One"/>
                <a:cs typeface="Medula One"/>
                <a:sym typeface="Medula One"/>
              </a:defRPr>
            </a:lvl4pPr>
            <a:lvl5pPr lvl="4" rtl="0" algn="r">
              <a:lnSpc>
                <a:spcPct val="100000"/>
              </a:lnSpc>
              <a:spcBef>
                <a:spcPts val="0"/>
              </a:spcBef>
              <a:spcAft>
                <a:spcPts val="0"/>
              </a:spcAft>
              <a:buSzPts val="2800"/>
              <a:buFont typeface="Medula One"/>
              <a:buNone/>
              <a:defRPr sz="2800">
                <a:latin typeface="Medula One"/>
                <a:ea typeface="Medula One"/>
                <a:cs typeface="Medula One"/>
                <a:sym typeface="Medula One"/>
              </a:defRPr>
            </a:lvl5pPr>
            <a:lvl6pPr lvl="5" rtl="0" algn="r">
              <a:lnSpc>
                <a:spcPct val="100000"/>
              </a:lnSpc>
              <a:spcBef>
                <a:spcPts val="0"/>
              </a:spcBef>
              <a:spcAft>
                <a:spcPts val="0"/>
              </a:spcAft>
              <a:buSzPts val="2800"/>
              <a:buFont typeface="Medula One"/>
              <a:buNone/>
              <a:defRPr sz="2800">
                <a:latin typeface="Medula One"/>
                <a:ea typeface="Medula One"/>
                <a:cs typeface="Medula One"/>
                <a:sym typeface="Medula One"/>
              </a:defRPr>
            </a:lvl6pPr>
            <a:lvl7pPr lvl="6" rtl="0" algn="r">
              <a:lnSpc>
                <a:spcPct val="100000"/>
              </a:lnSpc>
              <a:spcBef>
                <a:spcPts val="0"/>
              </a:spcBef>
              <a:spcAft>
                <a:spcPts val="0"/>
              </a:spcAft>
              <a:buSzPts val="2800"/>
              <a:buFont typeface="Medula One"/>
              <a:buNone/>
              <a:defRPr sz="2800">
                <a:latin typeface="Medula One"/>
                <a:ea typeface="Medula One"/>
                <a:cs typeface="Medula One"/>
                <a:sym typeface="Medula One"/>
              </a:defRPr>
            </a:lvl7pPr>
            <a:lvl8pPr lvl="7" rtl="0" algn="r">
              <a:lnSpc>
                <a:spcPct val="100000"/>
              </a:lnSpc>
              <a:spcBef>
                <a:spcPts val="0"/>
              </a:spcBef>
              <a:spcAft>
                <a:spcPts val="0"/>
              </a:spcAft>
              <a:buSzPts val="2800"/>
              <a:buFont typeface="Medula One"/>
              <a:buNone/>
              <a:defRPr sz="2800">
                <a:latin typeface="Medula One"/>
                <a:ea typeface="Medula One"/>
                <a:cs typeface="Medula One"/>
                <a:sym typeface="Medula One"/>
              </a:defRPr>
            </a:lvl8pPr>
            <a:lvl9pPr lvl="8" rtl="0" algn="r">
              <a:lnSpc>
                <a:spcPct val="100000"/>
              </a:lnSpc>
              <a:spcBef>
                <a:spcPts val="0"/>
              </a:spcBef>
              <a:spcAft>
                <a:spcPts val="0"/>
              </a:spcAft>
              <a:buSzPts val="2800"/>
              <a:buFont typeface="Medula One"/>
              <a:buNone/>
              <a:defRPr sz="2800">
                <a:latin typeface="Medula One"/>
                <a:ea typeface="Medula One"/>
                <a:cs typeface="Medula One"/>
                <a:sym typeface="Medula One"/>
              </a:defRPr>
            </a:lvl9pPr>
          </a:lstStyle>
          <a:p/>
        </p:txBody>
      </p:sp>
      <p:sp>
        <p:nvSpPr>
          <p:cNvPr id="338" name="Google Shape;338;p2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_3">
    <p:spTree>
      <p:nvGrpSpPr>
        <p:cNvPr id="339" name="Shape 339"/>
        <p:cNvGrpSpPr/>
        <p:nvPr/>
      </p:nvGrpSpPr>
      <p:grpSpPr>
        <a:xfrm>
          <a:off x="0" y="0"/>
          <a:ext cx="0" cy="0"/>
          <a:chOff x="0" y="0"/>
          <a:chExt cx="0" cy="0"/>
        </a:xfrm>
      </p:grpSpPr>
      <p:sp>
        <p:nvSpPr>
          <p:cNvPr id="340" name="Google Shape;340;p27"/>
          <p:cNvSpPr/>
          <p:nvPr/>
        </p:nvSpPr>
        <p:spPr>
          <a:xfrm flipH="1" rot="5400000">
            <a:off x="6518816" y="-160911"/>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flipH="1" rot="-5400000">
            <a:off x="-586834" y="2582289"/>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7096125" y="-140350"/>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209550" y="3875400"/>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609600" y="3013675"/>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8238275" y="1101762"/>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txBox="1"/>
          <p:nvPr>
            <p:ph type="ctrTitle"/>
          </p:nvPr>
        </p:nvSpPr>
        <p:spPr>
          <a:xfrm flipH="1">
            <a:off x="5195037" y="33923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47" name="Google Shape;347;p27"/>
          <p:cNvSpPr txBox="1"/>
          <p:nvPr>
            <p:ph idx="1" type="subTitle"/>
          </p:nvPr>
        </p:nvSpPr>
        <p:spPr>
          <a:xfrm flipH="1">
            <a:off x="4895586" y="381112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48" name="Google Shape;348;p27"/>
          <p:cNvSpPr txBox="1"/>
          <p:nvPr>
            <p:ph idx="2" type="ctrTitle"/>
          </p:nvPr>
        </p:nvSpPr>
        <p:spPr>
          <a:xfrm flipH="1">
            <a:off x="5195037" y="173434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49" name="Google Shape;349;p27"/>
          <p:cNvSpPr txBox="1"/>
          <p:nvPr>
            <p:ph idx="3" type="subTitle"/>
          </p:nvPr>
        </p:nvSpPr>
        <p:spPr>
          <a:xfrm flipH="1">
            <a:off x="4895586" y="215307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50" name="Google Shape;350;p27"/>
          <p:cNvSpPr txBox="1"/>
          <p:nvPr>
            <p:ph idx="4" type="ctrTitle"/>
          </p:nvPr>
        </p:nvSpPr>
        <p:spPr>
          <a:xfrm flipH="1">
            <a:off x="2395780" y="33923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51" name="Google Shape;351;p27"/>
          <p:cNvSpPr txBox="1"/>
          <p:nvPr>
            <p:ph idx="5" type="subTitle"/>
          </p:nvPr>
        </p:nvSpPr>
        <p:spPr>
          <a:xfrm flipH="1">
            <a:off x="2096388" y="381112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52" name="Google Shape;352;p27"/>
          <p:cNvSpPr txBox="1"/>
          <p:nvPr>
            <p:ph idx="6" type="ctrTitle"/>
          </p:nvPr>
        </p:nvSpPr>
        <p:spPr>
          <a:xfrm flipH="1">
            <a:off x="2268430" y="1734343"/>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53" name="Google Shape;353;p27"/>
          <p:cNvSpPr txBox="1"/>
          <p:nvPr>
            <p:ph idx="7" type="subTitle"/>
          </p:nvPr>
        </p:nvSpPr>
        <p:spPr>
          <a:xfrm flipH="1">
            <a:off x="2096388" y="215307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54" name="Google Shape;354;p27"/>
          <p:cNvSpPr txBox="1"/>
          <p:nvPr>
            <p:ph idx="8" type="title"/>
          </p:nvPr>
        </p:nvSpPr>
        <p:spPr>
          <a:xfrm>
            <a:off x="2886075" y="346050"/>
            <a:ext cx="33720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4_3">
    <p:spTree>
      <p:nvGrpSpPr>
        <p:cNvPr id="355" name="Shape 355"/>
        <p:cNvGrpSpPr/>
        <p:nvPr/>
      </p:nvGrpSpPr>
      <p:grpSpPr>
        <a:xfrm>
          <a:off x="0" y="0"/>
          <a:ext cx="0" cy="0"/>
          <a:chOff x="0" y="0"/>
          <a:chExt cx="0" cy="0"/>
        </a:xfrm>
      </p:grpSpPr>
      <p:sp>
        <p:nvSpPr>
          <p:cNvPr id="356" name="Google Shape;356;p28"/>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7" name="Google Shape;357;p28"/>
          <p:cNvSpPr/>
          <p:nvPr/>
        </p:nvSpPr>
        <p:spPr>
          <a:xfrm rot="5400000">
            <a:off x="5272412"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7594301" y="40719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8024829" y="3907018"/>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955275" y="797476"/>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txBox="1"/>
          <p:nvPr>
            <p:ph idx="1" type="subTitle"/>
          </p:nvPr>
        </p:nvSpPr>
        <p:spPr>
          <a:xfrm>
            <a:off x="952674" y="1490472"/>
            <a:ext cx="1398600" cy="5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athway Gothic One"/>
              <a:buNone/>
              <a:defRPr sz="2400">
                <a:latin typeface="Pathway Gothic One"/>
                <a:ea typeface="Pathway Gothic One"/>
                <a:cs typeface="Pathway Gothic One"/>
                <a:sym typeface="Pathway Gothic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2" name="Google Shape;362;p28"/>
          <p:cNvSpPr txBox="1"/>
          <p:nvPr>
            <p:ph idx="2" type="subTitle"/>
          </p:nvPr>
        </p:nvSpPr>
        <p:spPr>
          <a:xfrm>
            <a:off x="573024" y="1801368"/>
            <a:ext cx="21579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1000"/>
              </a:spcBef>
              <a:spcAft>
                <a:spcPts val="0"/>
              </a:spcAft>
              <a:buClr>
                <a:schemeClr val="lt2"/>
              </a:buClr>
              <a:buSzPts val="1600"/>
              <a:buNone/>
              <a:defRPr sz="1600">
                <a:solidFill>
                  <a:schemeClr val="lt2"/>
                </a:solidFill>
              </a:defRPr>
            </a:lvl2pPr>
            <a:lvl3pPr lvl="2" rtl="0">
              <a:lnSpc>
                <a:spcPct val="100000"/>
              </a:lnSpc>
              <a:spcBef>
                <a:spcPts val="1600"/>
              </a:spcBef>
              <a:spcAft>
                <a:spcPts val="0"/>
              </a:spcAft>
              <a:buClr>
                <a:schemeClr val="lt2"/>
              </a:buClr>
              <a:buSzPts val="1600"/>
              <a:buNone/>
              <a:defRPr sz="1600">
                <a:solidFill>
                  <a:schemeClr val="lt2"/>
                </a:solidFill>
              </a:defRPr>
            </a:lvl3pPr>
            <a:lvl4pPr lvl="3" rtl="0">
              <a:lnSpc>
                <a:spcPct val="100000"/>
              </a:lnSpc>
              <a:spcBef>
                <a:spcPts val="1600"/>
              </a:spcBef>
              <a:spcAft>
                <a:spcPts val="0"/>
              </a:spcAft>
              <a:buClr>
                <a:schemeClr val="lt2"/>
              </a:buClr>
              <a:buSzPts val="1600"/>
              <a:buNone/>
              <a:defRPr sz="1600">
                <a:solidFill>
                  <a:schemeClr val="lt2"/>
                </a:solidFill>
              </a:defRPr>
            </a:lvl4pPr>
            <a:lvl5pPr lvl="4" rtl="0">
              <a:lnSpc>
                <a:spcPct val="100000"/>
              </a:lnSpc>
              <a:spcBef>
                <a:spcPts val="1600"/>
              </a:spcBef>
              <a:spcAft>
                <a:spcPts val="0"/>
              </a:spcAft>
              <a:buClr>
                <a:schemeClr val="lt2"/>
              </a:buClr>
              <a:buSzPts val="1600"/>
              <a:buNone/>
              <a:defRPr sz="1600">
                <a:solidFill>
                  <a:schemeClr val="lt2"/>
                </a:solidFill>
              </a:defRPr>
            </a:lvl5pPr>
            <a:lvl6pPr lvl="5" rtl="0">
              <a:lnSpc>
                <a:spcPct val="100000"/>
              </a:lnSpc>
              <a:spcBef>
                <a:spcPts val="1600"/>
              </a:spcBef>
              <a:spcAft>
                <a:spcPts val="0"/>
              </a:spcAft>
              <a:buClr>
                <a:schemeClr val="lt2"/>
              </a:buClr>
              <a:buSzPts val="1600"/>
              <a:buNone/>
              <a:defRPr sz="1600">
                <a:solidFill>
                  <a:schemeClr val="lt2"/>
                </a:solidFill>
              </a:defRPr>
            </a:lvl6pPr>
            <a:lvl7pPr lvl="6" rtl="0">
              <a:lnSpc>
                <a:spcPct val="100000"/>
              </a:lnSpc>
              <a:spcBef>
                <a:spcPts val="1600"/>
              </a:spcBef>
              <a:spcAft>
                <a:spcPts val="0"/>
              </a:spcAft>
              <a:buClr>
                <a:schemeClr val="lt2"/>
              </a:buClr>
              <a:buSzPts val="1600"/>
              <a:buNone/>
              <a:defRPr sz="1600">
                <a:solidFill>
                  <a:schemeClr val="lt2"/>
                </a:solidFill>
              </a:defRPr>
            </a:lvl7pPr>
            <a:lvl8pPr lvl="7" rtl="0">
              <a:lnSpc>
                <a:spcPct val="100000"/>
              </a:lnSpc>
              <a:spcBef>
                <a:spcPts val="1600"/>
              </a:spcBef>
              <a:spcAft>
                <a:spcPts val="0"/>
              </a:spcAft>
              <a:buClr>
                <a:schemeClr val="lt2"/>
              </a:buClr>
              <a:buSzPts val="1600"/>
              <a:buNone/>
              <a:defRPr sz="1600">
                <a:solidFill>
                  <a:schemeClr val="lt2"/>
                </a:solidFill>
              </a:defRPr>
            </a:lvl8pPr>
            <a:lvl9pPr lvl="8" rtl="0">
              <a:lnSpc>
                <a:spcPct val="100000"/>
              </a:lnSpc>
              <a:spcBef>
                <a:spcPts val="1600"/>
              </a:spcBef>
              <a:spcAft>
                <a:spcPts val="1600"/>
              </a:spcAft>
              <a:buClr>
                <a:schemeClr val="lt2"/>
              </a:buClr>
              <a:buSzPts val="1600"/>
              <a:buNone/>
              <a:defRPr sz="1600">
                <a:solidFill>
                  <a:schemeClr val="lt2"/>
                </a:solidFill>
              </a:defRPr>
            </a:lvl9pPr>
          </a:lstStyle>
          <a:p/>
        </p:txBody>
      </p:sp>
      <p:sp>
        <p:nvSpPr>
          <p:cNvPr id="363" name="Google Shape;363;p28"/>
          <p:cNvSpPr txBox="1"/>
          <p:nvPr>
            <p:ph idx="3" type="subTitle"/>
          </p:nvPr>
        </p:nvSpPr>
        <p:spPr>
          <a:xfrm>
            <a:off x="3548349" y="1490472"/>
            <a:ext cx="1398600" cy="5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athway Gothic One"/>
              <a:buNone/>
              <a:defRPr sz="2400">
                <a:latin typeface="Pathway Gothic One"/>
                <a:ea typeface="Pathway Gothic One"/>
                <a:cs typeface="Pathway Gothic One"/>
                <a:sym typeface="Pathway Gothic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4" name="Google Shape;364;p28"/>
          <p:cNvSpPr txBox="1"/>
          <p:nvPr>
            <p:ph idx="4" type="subTitle"/>
          </p:nvPr>
        </p:nvSpPr>
        <p:spPr>
          <a:xfrm>
            <a:off x="3168699" y="1801368"/>
            <a:ext cx="21579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1000"/>
              </a:spcBef>
              <a:spcAft>
                <a:spcPts val="0"/>
              </a:spcAft>
              <a:buClr>
                <a:schemeClr val="lt2"/>
              </a:buClr>
              <a:buSzPts val="1600"/>
              <a:buNone/>
              <a:defRPr sz="1600">
                <a:solidFill>
                  <a:schemeClr val="lt2"/>
                </a:solidFill>
              </a:defRPr>
            </a:lvl2pPr>
            <a:lvl3pPr lvl="2" rtl="0">
              <a:lnSpc>
                <a:spcPct val="100000"/>
              </a:lnSpc>
              <a:spcBef>
                <a:spcPts val="1600"/>
              </a:spcBef>
              <a:spcAft>
                <a:spcPts val="0"/>
              </a:spcAft>
              <a:buClr>
                <a:schemeClr val="lt2"/>
              </a:buClr>
              <a:buSzPts val="1600"/>
              <a:buNone/>
              <a:defRPr sz="1600">
                <a:solidFill>
                  <a:schemeClr val="lt2"/>
                </a:solidFill>
              </a:defRPr>
            </a:lvl3pPr>
            <a:lvl4pPr lvl="3" rtl="0">
              <a:lnSpc>
                <a:spcPct val="100000"/>
              </a:lnSpc>
              <a:spcBef>
                <a:spcPts val="1600"/>
              </a:spcBef>
              <a:spcAft>
                <a:spcPts val="0"/>
              </a:spcAft>
              <a:buClr>
                <a:schemeClr val="lt2"/>
              </a:buClr>
              <a:buSzPts val="1600"/>
              <a:buNone/>
              <a:defRPr sz="1600">
                <a:solidFill>
                  <a:schemeClr val="lt2"/>
                </a:solidFill>
              </a:defRPr>
            </a:lvl4pPr>
            <a:lvl5pPr lvl="4" rtl="0">
              <a:lnSpc>
                <a:spcPct val="100000"/>
              </a:lnSpc>
              <a:spcBef>
                <a:spcPts val="1600"/>
              </a:spcBef>
              <a:spcAft>
                <a:spcPts val="0"/>
              </a:spcAft>
              <a:buClr>
                <a:schemeClr val="lt2"/>
              </a:buClr>
              <a:buSzPts val="1600"/>
              <a:buNone/>
              <a:defRPr sz="1600">
                <a:solidFill>
                  <a:schemeClr val="lt2"/>
                </a:solidFill>
              </a:defRPr>
            </a:lvl5pPr>
            <a:lvl6pPr lvl="5" rtl="0">
              <a:lnSpc>
                <a:spcPct val="100000"/>
              </a:lnSpc>
              <a:spcBef>
                <a:spcPts val="1600"/>
              </a:spcBef>
              <a:spcAft>
                <a:spcPts val="0"/>
              </a:spcAft>
              <a:buClr>
                <a:schemeClr val="lt2"/>
              </a:buClr>
              <a:buSzPts val="1600"/>
              <a:buNone/>
              <a:defRPr sz="1600">
                <a:solidFill>
                  <a:schemeClr val="lt2"/>
                </a:solidFill>
              </a:defRPr>
            </a:lvl6pPr>
            <a:lvl7pPr lvl="6" rtl="0">
              <a:lnSpc>
                <a:spcPct val="100000"/>
              </a:lnSpc>
              <a:spcBef>
                <a:spcPts val="1600"/>
              </a:spcBef>
              <a:spcAft>
                <a:spcPts val="0"/>
              </a:spcAft>
              <a:buClr>
                <a:schemeClr val="lt2"/>
              </a:buClr>
              <a:buSzPts val="1600"/>
              <a:buNone/>
              <a:defRPr sz="1600">
                <a:solidFill>
                  <a:schemeClr val="lt2"/>
                </a:solidFill>
              </a:defRPr>
            </a:lvl7pPr>
            <a:lvl8pPr lvl="7" rtl="0">
              <a:lnSpc>
                <a:spcPct val="100000"/>
              </a:lnSpc>
              <a:spcBef>
                <a:spcPts val="1600"/>
              </a:spcBef>
              <a:spcAft>
                <a:spcPts val="0"/>
              </a:spcAft>
              <a:buClr>
                <a:schemeClr val="lt2"/>
              </a:buClr>
              <a:buSzPts val="1600"/>
              <a:buNone/>
              <a:defRPr sz="1600">
                <a:solidFill>
                  <a:schemeClr val="lt2"/>
                </a:solidFill>
              </a:defRPr>
            </a:lvl8pPr>
            <a:lvl9pPr lvl="8" rtl="0">
              <a:lnSpc>
                <a:spcPct val="100000"/>
              </a:lnSpc>
              <a:spcBef>
                <a:spcPts val="1600"/>
              </a:spcBef>
              <a:spcAft>
                <a:spcPts val="1600"/>
              </a:spcAft>
              <a:buClr>
                <a:schemeClr val="lt2"/>
              </a:buClr>
              <a:buSzPts val="1600"/>
              <a:buNone/>
              <a:defRPr sz="1600">
                <a:solidFill>
                  <a:schemeClr val="lt2"/>
                </a:solidFill>
              </a:defRPr>
            </a:lvl9pPr>
          </a:lstStyle>
          <a:p/>
        </p:txBody>
      </p:sp>
      <p:sp>
        <p:nvSpPr>
          <p:cNvPr id="365" name="Google Shape;365;p28"/>
          <p:cNvSpPr txBox="1"/>
          <p:nvPr>
            <p:ph idx="5" type="subTitle"/>
          </p:nvPr>
        </p:nvSpPr>
        <p:spPr>
          <a:xfrm>
            <a:off x="952674" y="3166997"/>
            <a:ext cx="1398600" cy="5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athway Gothic One"/>
              <a:buNone/>
              <a:defRPr sz="2400">
                <a:latin typeface="Pathway Gothic One"/>
                <a:ea typeface="Pathway Gothic One"/>
                <a:cs typeface="Pathway Gothic One"/>
                <a:sym typeface="Pathway Gothic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6" name="Google Shape;366;p28"/>
          <p:cNvSpPr txBox="1"/>
          <p:nvPr>
            <p:ph idx="6" type="subTitle"/>
          </p:nvPr>
        </p:nvSpPr>
        <p:spPr>
          <a:xfrm>
            <a:off x="573024" y="3477893"/>
            <a:ext cx="21579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1000"/>
              </a:spcBef>
              <a:spcAft>
                <a:spcPts val="0"/>
              </a:spcAft>
              <a:buClr>
                <a:schemeClr val="lt2"/>
              </a:buClr>
              <a:buSzPts val="1600"/>
              <a:buNone/>
              <a:defRPr sz="1600">
                <a:solidFill>
                  <a:schemeClr val="lt2"/>
                </a:solidFill>
              </a:defRPr>
            </a:lvl2pPr>
            <a:lvl3pPr lvl="2" rtl="0">
              <a:lnSpc>
                <a:spcPct val="100000"/>
              </a:lnSpc>
              <a:spcBef>
                <a:spcPts val="1600"/>
              </a:spcBef>
              <a:spcAft>
                <a:spcPts val="0"/>
              </a:spcAft>
              <a:buClr>
                <a:schemeClr val="lt2"/>
              </a:buClr>
              <a:buSzPts val="1600"/>
              <a:buNone/>
              <a:defRPr sz="1600">
                <a:solidFill>
                  <a:schemeClr val="lt2"/>
                </a:solidFill>
              </a:defRPr>
            </a:lvl3pPr>
            <a:lvl4pPr lvl="3" rtl="0">
              <a:lnSpc>
                <a:spcPct val="100000"/>
              </a:lnSpc>
              <a:spcBef>
                <a:spcPts val="1600"/>
              </a:spcBef>
              <a:spcAft>
                <a:spcPts val="0"/>
              </a:spcAft>
              <a:buClr>
                <a:schemeClr val="lt2"/>
              </a:buClr>
              <a:buSzPts val="1600"/>
              <a:buNone/>
              <a:defRPr sz="1600">
                <a:solidFill>
                  <a:schemeClr val="lt2"/>
                </a:solidFill>
              </a:defRPr>
            </a:lvl4pPr>
            <a:lvl5pPr lvl="4" rtl="0">
              <a:lnSpc>
                <a:spcPct val="100000"/>
              </a:lnSpc>
              <a:spcBef>
                <a:spcPts val="1600"/>
              </a:spcBef>
              <a:spcAft>
                <a:spcPts val="0"/>
              </a:spcAft>
              <a:buClr>
                <a:schemeClr val="lt2"/>
              </a:buClr>
              <a:buSzPts val="1600"/>
              <a:buNone/>
              <a:defRPr sz="1600">
                <a:solidFill>
                  <a:schemeClr val="lt2"/>
                </a:solidFill>
              </a:defRPr>
            </a:lvl5pPr>
            <a:lvl6pPr lvl="5" rtl="0">
              <a:lnSpc>
                <a:spcPct val="100000"/>
              </a:lnSpc>
              <a:spcBef>
                <a:spcPts val="1600"/>
              </a:spcBef>
              <a:spcAft>
                <a:spcPts val="0"/>
              </a:spcAft>
              <a:buClr>
                <a:schemeClr val="lt2"/>
              </a:buClr>
              <a:buSzPts val="1600"/>
              <a:buNone/>
              <a:defRPr sz="1600">
                <a:solidFill>
                  <a:schemeClr val="lt2"/>
                </a:solidFill>
              </a:defRPr>
            </a:lvl6pPr>
            <a:lvl7pPr lvl="6" rtl="0">
              <a:lnSpc>
                <a:spcPct val="100000"/>
              </a:lnSpc>
              <a:spcBef>
                <a:spcPts val="1600"/>
              </a:spcBef>
              <a:spcAft>
                <a:spcPts val="0"/>
              </a:spcAft>
              <a:buClr>
                <a:schemeClr val="lt2"/>
              </a:buClr>
              <a:buSzPts val="1600"/>
              <a:buNone/>
              <a:defRPr sz="1600">
                <a:solidFill>
                  <a:schemeClr val="lt2"/>
                </a:solidFill>
              </a:defRPr>
            </a:lvl7pPr>
            <a:lvl8pPr lvl="7" rtl="0">
              <a:lnSpc>
                <a:spcPct val="100000"/>
              </a:lnSpc>
              <a:spcBef>
                <a:spcPts val="1600"/>
              </a:spcBef>
              <a:spcAft>
                <a:spcPts val="0"/>
              </a:spcAft>
              <a:buClr>
                <a:schemeClr val="lt2"/>
              </a:buClr>
              <a:buSzPts val="1600"/>
              <a:buNone/>
              <a:defRPr sz="1600">
                <a:solidFill>
                  <a:schemeClr val="lt2"/>
                </a:solidFill>
              </a:defRPr>
            </a:lvl8pPr>
            <a:lvl9pPr lvl="8" rtl="0">
              <a:lnSpc>
                <a:spcPct val="100000"/>
              </a:lnSpc>
              <a:spcBef>
                <a:spcPts val="1600"/>
              </a:spcBef>
              <a:spcAft>
                <a:spcPts val="1600"/>
              </a:spcAft>
              <a:buClr>
                <a:schemeClr val="lt2"/>
              </a:buClr>
              <a:buSzPts val="1600"/>
              <a:buNone/>
              <a:defRPr sz="1600">
                <a:solidFill>
                  <a:schemeClr val="lt2"/>
                </a:solidFill>
              </a:defRPr>
            </a:lvl9pPr>
          </a:lstStyle>
          <a:p/>
        </p:txBody>
      </p:sp>
      <p:sp>
        <p:nvSpPr>
          <p:cNvPr id="367" name="Google Shape;367;p28"/>
          <p:cNvSpPr txBox="1"/>
          <p:nvPr>
            <p:ph idx="7" type="subTitle"/>
          </p:nvPr>
        </p:nvSpPr>
        <p:spPr>
          <a:xfrm>
            <a:off x="3548349" y="3166997"/>
            <a:ext cx="1398600" cy="5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athway Gothic One"/>
              <a:buNone/>
              <a:defRPr sz="2400">
                <a:latin typeface="Pathway Gothic One"/>
                <a:ea typeface="Pathway Gothic One"/>
                <a:cs typeface="Pathway Gothic One"/>
                <a:sym typeface="Pathway Gothic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8" name="Google Shape;368;p28"/>
          <p:cNvSpPr txBox="1"/>
          <p:nvPr>
            <p:ph idx="8" type="subTitle"/>
          </p:nvPr>
        </p:nvSpPr>
        <p:spPr>
          <a:xfrm>
            <a:off x="3168699" y="3477893"/>
            <a:ext cx="21579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1000"/>
              </a:spcBef>
              <a:spcAft>
                <a:spcPts val="0"/>
              </a:spcAft>
              <a:buClr>
                <a:schemeClr val="lt2"/>
              </a:buClr>
              <a:buSzPts val="1600"/>
              <a:buNone/>
              <a:defRPr sz="1600">
                <a:solidFill>
                  <a:schemeClr val="lt2"/>
                </a:solidFill>
              </a:defRPr>
            </a:lvl2pPr>
            <a:lvl3pPr lvl="2" rtl="0">
              <a:lnSpc>
                <a:spcPct val="100000"/>
              </a:lnSpc>
              <a:spcBef>
                <a:spcPts val="1600"/>
              </a:spcBef>
              <a:spcAft>
                <a:spcPts val="0"/>
              </a:spcAft>
              <a:buClr>
                <a:schemeClr val="lt2"/>
              </a:buClr>
              <a:buSzPts val="1600"/>
              <a:buNone/>
              <a:defRPr sz="1600">
                <a:solidFill>
                  <a:schemeClr val="lt2"/>
                </a:solidFill>
              </a:defRPr>
            </a:lvl3pPr>
            <a:lvl4pPr lvl="3" rtl="0">
              <a:lnSpc>
                <a:spcPct val="100000"/>
              </a:lnSpc>
              <a:spcBef>
                <a:spcPts val="1600"/>
              </a:spcBef>
              <a:spcAft>
                <a:spcPts val="0"/>
              </a:spcAft>
              <a:buClr>
                <a:schemeClr val="lt2"/>
              </a:buClr>
              <a:buSzPts val="1600"/>
              <a:buNone/>
              <a:defRPr sz="1600">
                <a:solidFill>
                  <a:schemeClr val="lt2"/>
                </a:solidFill>
              </a:defRPr>
            </a:lvl4pPr>
            <a:lvl5pPr lvl="4" rtl="0">
              <a:lnSpc>
                <a:spcPct val="100000"/>
              </a:lnSpc>
              <a:spcBef>
                <a:spcPts val="1600"/>
              </a:spcBef>
              <a:spcAft>
                <a:spcPts val="0"/>
              </a:spcAft>
              <a:buClr>
                <a:schemeClr val="lt2"/>
              </a:buClr>
              <a:buSzPts val="1600"/>
              <a:buNone/>
              <a:defRPr sz="1600">
                <a:solidFill>
                  <a:schemeClr val="lt2"/>
                </a:solidFill>
              </a:defRPr>
            </a:lvl5pPr>
            <a:lvl6pPr lvl="5" rtl="0">
              <a:lnSpc>
                <a:spcPct val="100000"/>
              </a:lnSpc>
              <a:spcBef>
                <a:spcPts val="1600"/>
              </a:spcBef>
              <a:spcAft>
                <a:spcPts val="0"/>
              </a:spcAft>
              <a:buClr>
                <a:schemeClr val="lt2"/>
              </a:buClr>
              <a:buSzPts val="1600"/>
              <a:buNone/>
              <a:defRPr sz="1600">
                <a:solidFill>
                  <a:schemeClr val="lt2"/>
                </a:solidFill>
              </a:defRPr>
            </a:lvl6pPr>
            <a:lvl7pPr lvl="6" rtl="0">
              <a:lnSpc>
                <a:spcPct val="100000"/>
              </a:lnSpc>
              <a:spcBef>
                <a:spcPts val="1600"/>
              </a:spcBef>
              <a:spcAft>
                <a:spcPts val="0"/>
              </a:spcAft>
              <a:buClr>
                <a:schemeClr val="lt2"/>
              </a:buClr>
              <a:buSzPts val="1600"/>
              <a:buNone/>
              <a:defRPr sz="1600">
                <a:solidFill>
                  <a:schemeClr val="lt2"/>
                </a:solidFill>
              </a:defRPr>
            </a:lvl7pPr>
            <a:lvl8pPr lvl="7" rtl="0">
              <a:lnSpc>
                <a:spcPct val="100000"/>
              </a:lnSpc>
              <a:spcBef>
                <a:spcPts val="1600"/>
              </a:spcBef>
              <a:spcAft>
                <a:spcPts val="0"/>
              </a:spcAft>
              <a:buClr>
                <a:schemeClr val="lt2"/>
              </a:buClr>
              <a:buSzPts val="1600"/>
              <a:buNone/>
              <a:defRPr sz="1600">
                <a:solidFill>
                  <a:schemeClr val="lt2"/>
                </a:solidFill>
              </a:defRPr>
            </a:lvl8pPr>
            <a:lvl9pPr lvl="8" rtl="0">
              <a:lnSpc>
                <a:spcPct val="100000"/>
              </a:lnSpc>
              <a:spcBef>
                <a:spcPts val="1600"/>
              </a:spcBef>
              <a:spcAft>
                <a:spcPts val="1600"/>
              </a:spcAft>
              <a:buClr>
                <a:schemeClr val="lt2"/>
              </a:buClr>
              <a:buSzPts val="1600"/>
              <a:buNone/>
              <a:defRPr sz="1600">
                <a:solidFill>
                  <a:schemeClr val="lt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_2">
    <p:spTree>
      <p:nvGrpSpPr>
        <p:cNvPr id="369" name="Shape 369"/>
        <p:cNvGrpSpPr/>
        <p:nvPr/>
      </p:nvGrpSpPr>
      <p:grpSpPr>
        <a:xfrm>
          <a:off x="0" y="0"/>
          <a:ext cx="0" cy="0"/>
          <a:chOff x="0" y="0"/>
          <a:chExt cx="0" cy="0"/>
        </a:xfrm>
      </p:grpSpPr>
      <p:sp>
        <p:nvSpPr>
          <p:cNvPr id="370" name="Google Shape;370;p29"/>
          <p:cNvSpPr/>
          <p:nvPr/>
        </p:nvSpPr>
        <p:spPr>
          <a:xfrm rot="5400000">
            <a:off x="6518816" y="2582289"/>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rot="-5400000">
            <a:off x="-586834" y="-160911"/>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flipH="1" rot="10800000">
            <a:off x="7096125" y="4937853"/>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flipH="1" rot="10800000">
            <a:off x="209550" y="1027167"/>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flipH="1" rot="10800000">
            <a:off x="609600" y="2160811"/>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flipH="1" rot="10800000">
            <a:off x="8238275" y="4072723"/>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txBox="1"/>
          <p:nvPr>
            <p:ph type="ctrTitle"/>
          </p:nvPr>
        </p:nvSpPr>
        <p:spPr>
          <a:xfrm flipH="1">
            <a:off x="6679566" y="24581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77" name="Google Shape;377;p29"/>
          <p:cNvSpPr txBox="1"/>
          <p:nvPr>
            <p:ph idx="1" type="subTitle"/>
          </p:nvPr>
        </p:nvSpPr>
        <p:spPr>
          <a:xfrm flipH="1">
            <a:off x="6735516" y="2953125"/>
            <a:ext cx="1448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78" name="Google Shape;378;p29"/>
          <p:cNvSpPr txBox="1"/>
          <p:nvPr>
            <p:ph idx="2" type="ctrTitle"/>
          </p:nvPr>
        </p:nvSpPr>
        <p:spPr>
          <a:xfrm flipH="1">
            <a:off x="4795629" y="24581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79" name="Google Shape;379;p29"/>
          <p:cNvSpPr txBox="1"/>
          <p:nvPr>
            <p:ph idx="3" type="subTitle"/>
          </p:nvPr>
        </p:nvSpPr>
        <p:spPr>
          <a:xfrm flipH="1">
            <a:off x="4851579" y="2953125"/>
            <a:ext cx="1448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80" name="Google Shape;380;p29"/>
          <p:cNvSpPr txBox="1"/>
          <p:nvPr>
            <p:ph idx="4" type="ctrTitle"/>
          </p:nvPr>
        </p:nvSpPr>
        <p:spPr>
          <a:xfrm flipH="1">
            <a:off x="2913132" y="24581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81" name="Google Shape;381;p29"/>
          <p:cNvSpPr txBox="1"/>
          <p:nvPr>
            <p:ph idx="5" type="subTitle"/>
          </p:nvPr>
        </p:nvSpPr>
        <p:spPr>
          <a:xfrm flipH="1">
            <a:off x="2969082" y="2953125"/>
            <a:ext cx="1448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82" name="Google Shape;382;p29"/>
          <p:cNvSpPr txBox="1"/>
          <p:nvPr>
            <p:ph idx="6" type="ctrTitle"/>
          </p:nvPr>
        </p:nvSpPr>
        <p:spPr>
          <a:xfrm flipH="1">
            <a:off x="903834" y="2458193"/>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83" name="Google Shape;383;p29"/>
          <p:cNvSpPr txBox="1"/>
          <p:nvPr>
            <p:ph idx="7" type="subTitle"/>
          </p:nvPr>
        </p:nvSpPr>
        <p:spPr>
          <a:xfrm flipH="1">
            <a:off x="1087134" y="2953125"/>
            <a:ext cx="1448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84" name="Google Shape;384;p29"/>
          <p:cNvSpPr txBox="1"/>
          <p:nvPr>
            <p:ph idx="8" type="title"/>
          </p:nvPr>
        </p:nvSpPr>
        <p:spPr>
          <a:xfrm>
            <a:off x="2886075" y="346050"/>
            <a:ext cx="33720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385" name="Shape 385"/>
        <p:cNvGrpSpPr/>
        <p:nvPr/>
      </p:nvGrpSpPr>
      <p:grpSpPr>
        <a:xfrm>
          <a:off x="0" y="0"/>
          <a:ext cx="0" cy="0"/>
          <a:chOff x="0" y="0"/>
          <a:chExt cx="0" cy="0"/>
        </a:xfrm>
      </p:grpSpPr>
      <p:sp>
        <p:nvSpPr>
          <p:cNvPr id="386" name="Google Shape;386;p30"/>
          <p:cNvSpPr/>
          <p:nvPr/>
        </p:nvSpPr>
        <p:spPr>
          <a:xfrm flipH="1" rot="-5400000">
            <a:off x="-211588"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txBox="1"/>
          <p:nvPr>
            <p:ph type="ctrTitle"/>
          </p:nvPr>
        </p:nvSpPr>
        <p:spPr>
          <a:xfrm flipH="1">
            <a:off x="1020837" y="184995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88" name="Google Shape;388;p30"/>
          <p:cNvSpPr txBox="1"/>
          <p:nvPr>
            <p:ph idx="1" type="subTitle"/>
          </p:nvPr>
        </p:nvSpPr>
        <p:spPr>
          <a:xfrm flipH="1">
            <a:off x="1056387" y="2282033"/>
            <a:ext cx="17529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89" name="Google Shape;389;p30"/>
          <p:cNvSpPr txBox="1"/>
          <p:nvPr>
            <p:ph idx="2" type="ctrTitle"/>
          </p:nvPr>
        </p:nvSpPr>
        <p:spPr>
          <a:xfrm flipH="1">
            <a:off x="6274369" y="1849951"/>
            <a:ext cx="1897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90" name="Google Shape;390;p30"/>
          <p:cNvSpPr txBox="1"/>
          <p:nvPr>
            <p:ph idx="3" type="subTitle"/>
          </p:nvPr>
        </p:nvSpPr>
        <p:spPr>
          <a:xfrm flipH="1">
            <a:off x="6346819" y="2282033"/>
            <a:ext cx="17529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91" name="Google Shape;391;p30"/>
          <p:cNvSpPr txBox="1"/>
          <p:nvPr>
            <p:ph idx="4" type="ctrTitle"/>
          </p:nvPr>
        </p:nvSpPr>
        <p:spPr>
          <a:xfrm flipH="1">
            <a:off x="3623100" y="1849951"/>
            <a:ext cx="1897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92" name="Google Shape;392;p30"/>
          <p:cNvSpPr txBox="1"/>
          <p:nvPr>
            <p:ph idx="5" type="subTitle"/>
          </p:nvPr>
        </p:nvSpPr>
        <p:spPr>
          <a:xfrm flipH="1">
            <a:off x="3623100" y="2282033"/>
            <a:ext cx="18978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93" name="Google Shape;393;p30"/>
          <p:cNvSpPr txBox="1"/>
          <p:nvPr>
            <p:ph idx="6" type="ctrTitle"/>
          </p:nvPr>
        </p:nvSpPr>
        <p:spPr>
          <a:xfrm flipH="1">
            <a:off x="1152537" y="35711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94" name="Google Shape;394;p30"/>
          <p:cNvSpPr txBox="1"/>
          <p:nvPr>
            <p:ph idx="7" type="subTitle"/>
          </p:nvPr>
        </p:nvSpPr>
        <p:spPr>
          <a:xfrm flipH="1">
            <a:off x="1056387" y="3997634"/>
            <a:ext cx="1752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95" name="Google Shape;395;p30"/>
          <p:cNvSpPr txBox="1"/>
          <p:nvPr>
            <p:ph idx="8" type="ctrTitle"/>
          </p:nvPr>
        </p:nvSpPr>
        <p:spPr>
          <a:xfrm flipH="1">
            <a:off x="6442969" y="35711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96" name="Google Shape;396;p30"/>
          <p:cNvSpPr txBox="1"/>
          <p:nvPr>
            <p:ph idx="9" type="subTitle"/>
          </p:nvPr>
        </p:nvSpPr>
        <p:spPr>
          <a:xfrm flipH="1">
            <a:off x="6274369" y="3997634"/>
            <a:ext cx="1897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97" name="Google Shape;397;p30"/>
          <p:cNvSpPr txBox="1"/>
          <p:nvPr>
            <p:ph idx="13" type="ctrTitle"/>
          </p:nvPr>
        </p:nvSpPr>
        <p:spPr>
          <a:xfrm flipH="1">
            <a:off x="3660000" y="3571175"/>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398" name="Google Shape;398;p30"/>
          <p:cNvSpPr txBox="1"/>
          <p:nvPr>
            <p:ph idx="14" type="subTitle"/>
          </p:nvPr>
        </p:nvSpPr>
        <p:spPr>
          <a:xfrm flipH="1">
            <a:off x="3623100" y="3997634"/>
            <a:ext cx="1897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99" name="Google Shape;399;p30"/>
          <p:cNvSpPr txBox="1"/>
          <p:nvPr>
            <p:ph idx="15"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4"/>
          <p:cNvSpPr/>
          <p:nvPr/>
        </p:nvSpPr>
        <p:spPr>
          <a:xfrm flipH="1">
            <a:off x="-741332" y="-7132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166049" y="476298"/>
            <a:ext cx="304208" cy="31008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899477" y="-215697"/>
            <a:ext cx="741377"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462202" y="4507253"/>
            <a:ext cx="741377"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4"/>
          <p:cNvSpPr txBox="1"/>
          <p:nvPr>
            <p:ph idx="1" type="body"/>
          </p:nvPr>
        </p:nvSpPr>
        <p:spPr>
          <a:xfrm>
            <a:off x="720000" y="1221400"/>
            <a:ext cx="7704000" cy="3428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Oxygen Light"/>
              <a:buChar char="●"/>
              <a:defRPr sz="1200"/>
            </a:lvl1pPr>
            <a:lvl2pPr indent="-304800" lvl="1" marL="914400" rtl="0">
              <a:spcBef>
                <a:spcPts val="1600"/>
              </a:spcBef>
              <a:spcAft>
                <a:spcPts val="0"/>
              </a:spcAft>
              <a:buClr>
                <a:srgbClr val="434343"/>
              </a:buClr>
              <a:buSzPts val="1200"/>
              <a:buFont typeface="Roboto Condensed Light"/>
              <a:buChar char="○"/>
              <a:defRPr sz="1200"/>
            </a:lvl2pPr>
            <a:lvl3pPr indent="-304800" lvl="2" marL="1371600" rtl="0">
              <a:spcBef>
                <a:spcPts val="1600"/>
              </a:spcBef>
              <a:spcAft>
                <a:spcPts val="0"/>
              </a:spcAft>
              <a:buClr>
                <a:srgbClr val="434343"/>
              </a:buClr>
              <a:buSzPts val="1200"/>
              <a:buFont typeface="Roboto Condensed Light"/>
              <a:buChar char="■"/>
              <a:defRPr sz="1200"/>
            </a:lvl3pPr>
            <a:lvl4pPr indent="-304800" lvl="3" marL="1828800" rtl="0">
              <a:spcBef>
                <a:spcPts val="1600"/>
              </a:spcBef>
              <a:spcAft>
                <a:spcPts val="0"/>
              </a:spcAft>
              <a:buClr>
                <a:srgbClr val="434343"/>
              </a:buClr>
              <a:buSzPts val="1200"/>
              <a:buFont typeface="Roboto Condensed Light"/>
              <a:buChar char="●"/>
              <a:defRPr sz="1200"/>
            </a:lvl4pPr>
            <a:lvl5pPr indent="-304800" lvl="4" marL="2286000" rtl="0">
              <a:spcBef>
                <a:spcPts val="1600"/>
              </a:spcBef>
              <a:spcAft>
                <a:spcPts val="0"/>
              </a:spcAft>
              <a:buClr>
                <a:srgbClr val="434343"/>
              </a:buClr>
              <a:buSzPts val="1200"/>
              <a:buFont typeface="Roboto Condensed Light"/>
              <a:buChar char="○"/>
              <a:defRPr sz="1200"/>
            </a:lvl5pPr>
            <a:lvl6pPr indent="-304800" lvl="5" marL="2743200" rtl="0">
              <a:spcBef>
                <a:spcPts val="1600"/>
              </a:spcBef>
              <a:spcAft>
                <a:spcPts val="0"/>
              </a:spcAft>
              <a:buClr>
                <a:srgbClr val="434343"/>
              </a:buClr>
              <a:buSzPts val="1200"/>
              <a:buFont typeface="Roboto Condensed Light"/>
              <a:buChar char="■"/>
              <a:defRPr sz="1200"/>
            </a:lvl6pPr>
            <a:lvl7pPr indent="-304800" lvl="6" marL="3200400" rtl="0">
              <a:spcBef>
                <a:spcPts val="1600"/>
              </a:spcBef>
              <a:spcAft>
                <a:spcPts val="0"/>
              </a:spcAft>
              <a:buClr>
                <a:srgbClr val="434343"/>
              </a:buClr>
              <a:buSzPts val="1200"/>
              <a:buFont typeface="Roboto Condensed Light"/>
              <a:buChar char="●"/>
              <a:defRPr sz="1200"/>
            </a:lvl7pPr>
            <a:lvl8pPr indent="-304800" lvl="7" marL="3657600" rtl="0">
              <a:spcBef>
                <a:spcPts val="1600"/>
              </a:spcBef>
              <a:spcAft>
                <a:spcPts val="0"/>
              </a:spcAft>
              <a:buClr>
                <a:srgbClr val="434343"/>
              </a:buClr>
              <a:buSzPts val="1200"/>
              <a:buFont typeface="Roboto Condensed Light"/>
              <a:buChar char="○"/>
              <a:defRPr sz="1200"/>
            </a:lvl8pPr>
            <a:lvl9pPr indent="-304800" lvl="8" marL="4114800" rtl="0">
              <a:spcBef>
                <a:spcPts val="1600"/>
              </a:spcBef>
              <a:spcAft>
                <a:spcPts val="1600"/>
              </a:spcAft>
              <a:buClr>
                <a:srgbClr val="434343"/>
              </a:buClr>
              <a:buSzPts val="1200"/>
              <a:buFont typeface="Roboto Condensed Light"/>
              <a:buChar char="■"/>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_1_1">
    <p:spTree>
      <p:nvGrpSpPr>
        <p:cNvPr id="400" name="Shape 400"/>
        <p:cNvGrpSpPr/>
        <p:nvPr/>
      </p:nvGrpSpPr>
      <p:grpSpPr>
        <a:xfrm>
          <a:off x="0" y="0"/>
          <a:ext cx="0" cy="0"/>
          <a:chOff x="0" y="0"/>
          <a:chExt cx="0" cy="0"/>
        </a:xfrm>
      </p:grpSpPr>
      <p:sp>
        <p:nvSpPr>
          <p:cNvPr id="401" name="Google Shape;401;p31"/>
          <p:cNvSpPr txBox="1"/>
          <p:nvPr>
            <p:ph idx="1" type="subTitle"/>
          </p:nvPr>
        </p:nvSpPr>
        <p:spPr>
          <a:xfrm>
            <a:off x="4572000" y="2265925"/>
            <a:ext cx="3051900" cy="141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31"/>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3" name="Google Shape;403;p31"/>
          <p:cNvSpPr/>
          <p:nvPr/>
        </p:nvSpPr>
        <p:spPr>
          <a:xfrm rot="5400000">
            <a:off x="5591012" y="1962200"/>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7594301" y="40719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8024829" y="3907018"/>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1699825" y="13390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2">
    <p:spTree>
      <p:nvGrpSpPr>
        <p:cNvPr id="407" name="Shape 407"/>
        <p:cNvGrpSpPr/>
        <p:nvPr/>
      </p:nvGrpSpPr>
      <p:grpSpPr>
        <a:xfrm>
          <a:off x="0" y="0"/>
          <a:ext cx="0" cy="0"/>
          <a:chOff x="0" y="0"/>
          <a:chExt cx="0" cy="0"/>
        </a:xfrm>
      </p:grpSpPr>
      <p:sp>
        <p:nvSpPr>
          <p:cNvPr id="408" name="Google Shape;408;p32"/>
          <p:cNvSpPr txBox="1"/>
          <p:nvPr>
            <p:ph idx="1" type="subTitle"/>
          </p:nvPr>
        </p:nvSpPr>
        <p:spPr>
          <a:xfrm>
            <a:off x="1520100" y="2183275"/>
            <a:ext cx="3051900" cy="141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9" name="Google Shape;409;p32"/>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0" name="Google Shape;410;p32"/>
          <p:cNvSpPr/>
          <p:nvPr/>
        </p:nvSpPr>
        <p:spPr>
          <a:xfrm rot="1014904">
            <a:off x="-2608071" y="2604794"/>
            <a:ext cx="6240387" cy="3109518"/>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576450" y="365025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8363426" y="8404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7766679" y="22619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2">
    <p:spTree>
      <p:nvGrpSpPr>
        <p:cNvPr id="414" name="Shape 414"/>
        <p:cNvGrpSpPr/>
        <p:nvPr/>
      </p:nvGrpSpPr>
      <p:grpSpPr>
        <a:xfrm>
          <a:off x="0" y="0"/>
          <a:ext cx="0" cy="0"/>
          <a:chOff x="0" y="0"/>
          <a:chExt cx="0" cy="0"/>
        </a:xfrm>
      </p:grpSpPr>
      <p:sp>
        <p:nvSpPr>
          <p:cNvPr id="415" name="Google Shape;415;p33"/>
          <p:cNvSpPr/>
          <p:nvPr/>
        </p:nvSpPr>
        <p:spPr>
          <a:xfrm rot="1014904">
            <a:off x="-2608071" y="2604794"/>
            <a:ext cx="6240387" cy="3109518"/>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576450" y="365025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txBox="1"/>
          <p:nvPr>
            <p:ph idx="1" type="subTitle"/>
          </p:nvPr>
        </p:nvSpPr>
        <p:spPr>
          <a:xfrm>
            <a:off x="1111225" y="2133175"/>
            <a:ext cx="3051900" cy="141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8" name="Google Shape;418;p33"/>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9" name="Google Shape;419;p33"/>
          <p:cNvSpPr/>
          <p:nvPr/>
        </p:nvSpPr>
        <p:spPr>
          <a:xfrm>
            <a:off x="8363426" y="8404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7766679" y="22619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SECTION_TITLE_AND_DESCRIPTION_1">
    <p:spTree>
      <p:nvGrpSpPr>
        <p:cNvPr id="421" name="Shape 421"/>
        <p:cNvGrpSpPr/>
        <p:nvPr/>
      </p:nvGrpSpPr>
      <p:grpSpPr>
        <a:xfrm>
          <a:off x="0" y="0"/>
          <a:ext cx="0" cy="0"/>
          <a:chOff x="0" y="0"/>
          <a:chExt cx="0" cy="0"/>
        </a:xfrm>
      </p:grpSpPr>
      <p:sp>
        <p:nvSpPr>
          <p:cNvPr id="422" name="Google Shape;422;p34"/>
          <p:cNvSpPr/>
          <p:nvPr/>
        </p:nvSpPr>
        <p:spPr>
          <a:xfrm flipH="1" rot="-5400000">
            <a:off x="-7882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txBox="1"/>
          <p:nvPr>
            <p:ph idx="1" type="subTitle"/>
          </p:nvPr>
        </p:nvSpPr>
        <p:spPr>
          <a:xfrm>
            <a:off x="1849500" y="1462225"/>
            <a:ext cx="5445000" cy="7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4" name="Google Shape;424;p34"/>
          <p:cNvSpPr txBox="1"/>
          <p:nvPr>
            <p:ph idx="2" type="body"/>
          </p:nvPr>
        </p:nvSpPr>
        <p:spPr>
          <a:xfrm>
            <a:off x="1489050" y="2459875"/>
            <a:ext cx="6165900" cy="2304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1"/>
              </a:buClr>
              <a:buSzPts val="1800"/>
              <a:buFont typeface="Pathway Gothic One"/>
              <a:buAutoNum type="arabicPeriod"/>
              <a:defRPr sz="16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425" name="Google Shape;425;p3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_1">
    <p:spTree>
      <p:nvGrpSpPr>
        <p:cNvPr id="426" name="Shape 426"/>
        <p:cNvGrpSpPr/>
        <p:nvPr/>
      </p:nvGrpSpPr>
      <p:grpSpPr>
        <a:xfrm>
          <a:off x="0" y="0"/>
          <a:ext cx="0" cy="0"/>
          <a:chOff x="0" y="0"/>
          <a:chExt cx="0" cy="0"/>
        </a:xfrm>
      </p:grpSpPr>
      <p:sp>
        <p:nvSpPr>
          <p:cNvPr id="427" name="Google Shape;427;p35"/>
          <p:cNvSpPr txBox="1"/>
          <p:nvPr>
            <p:ph idx="1" type="body"/>
          </p:nvPr>
        </p:nvSpPr>
        <p:spPr>
          <a:xfrm>
            <a:off x="905050" y="1411050"/>
            <a:ext cx="3512700" cy="2913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428" name="Google Shape;428;p35"/>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9" name="Google Shape;429;p35"/>
          <p:cNvSpPr/>
          <p:nvPr/>
        </p:nvSpPr>
        <p:spPr>
          <a:xfrm rot="-5400000">
            <a:off x="-245835" y="-107137"/>
            <a:ext cx="2790547" cy="2716370"/>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rot="10800000">
            <a:off x="899264" y="882602"/>
            <a:ext cx="220695" cy="226193"/>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rot="10800000">
            <a:off x="364142" y="765303"/>
            <a:ext cx="449632" cy="460807"/>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5_3">
    <p:spTree>
      <p:nvGrpSpPr>
        <p:cNvPr id="432" name="Shape 432"/>
        <p:cNvGrpSpPr/>
        <p:nvPr/>
      </p:nvGrpSpPr>
      <p:grpSpPr>
        <a:xfrm>
          <a:off x="0" y="0"/>
          <a:ext cx="0" cy="0"/>
          <a:chOff x="0" y="0"/>
          <a:chExt cx="0" cy="0"/>
        </a:xfrm>
      </p:grpSpPr>
      <p:sp>
        <p:nvSpPr>
          <p:cNvPr id="433" name="Google Shape;433;p36"/>
          <p:cNvSpPr/>
          <p:nvPr/>
        </p:nvSpPr>
        <p:spPr>
          <a:xfrm flipH="1" rot="-1256097">
            <a:off x="246414" y="654727"/>
            <a:ext cx="3034839" cy="2199547"/>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rot="5400000">
            <a:off x="5272412" y="1830000"/>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txBox="1"/>
          <p:nvPr>
            <p:ph idx="1" type="body"/>
          </p:nvPr>
        </p:nvSpPr>
        <p:spPr>
          <a:xfrm>
            <a:off x="1630925" y="1451375"/>
            <a:ext cx="5882100" cy="2483400"/>
          </a:xfrm>
          <a:prstGeom prst="rect">
            <a:avLst/>
          </a:prstGeom>
        </p:spPr>
        <p:txBody>
          <a:bodyPr anchorCtr="0" anchor="ctr" bIns="91425" lIns="91425" spcFirstLastPara="1" rIns="91425" wrap="square" tIns="91425">
            <a:noAutofit/>
          </a:bodyPr>
          <a:lstStyle>
            <a:lvl1pPr indent="-330200" lvl="0" marL="457200" rtl="0" algn="ctr">
              <a:spcBef>
                <a:spcPts val="0"/>
              </a:spcBef>
              <a:spcAft>
                <a:spcPts val="0"/>
              </a:spcAft>
              <a:buClr>
                <a:schemeClr val="accent2"/>
              </a:buClr>
              <a:buSzPts val="1600"/>
              <a:buFont typeface="Raleway SemiBold"/>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17500" lvl="4" marL="2286000" rtl="0">
              <a:spcBef>
                <a:spcPts val="1600"/>
              </a:spcBef>
              <a:spcAft>
                <a:spcPts val="0"/>
              </a:spcAft>
              <a:buSzPts val="1400"/>
              <a:buFont typeface="Nunito Light"/>
              <a:buChar char="○"/>
              <a:defRPr/>
            </a:lvl5pPr>
            <a:lvl6pPr indent="-317500" lvl="5" marL="2743200" rtl="0">
              <a:spcBef>
                <a:spcPts val="1600"/>
              </a:spcBef>
              <a:spcAft>
                <a:spcPts val="0"/>
              </a:spcAft>
              <a:buSzPts val="14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17500" lvl="8" marL="4114800" rtl="0">
              <a:spcBef>
                <a:spcPts val="1600"/>
              </a:spcBef>
              <a:spcAft>
                <a:spcPts val="1600"/>
              </a:spcAft>
              <a:buSzPts val="1400"/>
              <a:buFont typeface="Nunito Light"/>
              <a:buChar char="■"/>
              <a:defRPr/>
            </a:lvl9pPr>
          </a:lstStyle>
          <a:p/>
        </p:txBody>
      </p:sp>
      <p:sp>
        <p:nvSpPr>
          <p:cNvPr id="436" name="Google Shape;436;p3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7" name="Google Shape;437;p36"/>
          <p:cNvSpPr/>
          <p:nvPr/>
        </p:nvSpPr>
        <p:spPr>
          <a:xfrm>
            <a:off x="8068951" y="141522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8511773" y="2032679"/>
            <a:ext cx="960476" cy="98437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1357125" y="9294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_1">
    <p:spTree>
      <p:nvGrpSpPr>
        <p:cNvPr id="440" name="Shape 440"/>
        <p:cNvGrpSpPr/>
        <p:nvPr/>
      </p:nvGrpSpPr>
      <p:grpSpPr>
        <a:xfrm>
          <a:off x="0" y="0"/>
          <a:ext cx="0" cy="0"/>
          <a:chOff x="0" y="0"/>
          <a:chExt cx="0" cy="0"/>
        </a:xfrm>
      </p:grpSpPr>
      <p:sp>
        <p:nvSpPr>
          <p:cNvPr id="441" name="Google Shape;441;p37"/>
          <p:cNvSpPr txBox="1"/>
          <p:nvPr>
            <p:ph hasCustomPrompt="1" type="title"/>
          </p:nvPr>
        </p:nvSpPr>
        <p:spPr>
          <a:xfrm>
            <a:off x="2635125" y="547611"/>
            <a:ext cx="4140600" cy="778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2"/>
              </a:buClr>
              <a:buSzPts val="60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442" name="Google Shape;442;p37"/>
          <p:cNvSpPr txBox="1"/>
          <p:nvPr>
            <p:ph idx="1" type="subTitle"/>
          </p:nvPr>
        </p:nvSpPr>
        <p:spPr>
          <a:xfrm>
            <a:off x="1971375" y="1326086"/>
            <a:ext cx="5468100" cy="39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43" name="Google Shape;443;p37"/>
          <p:cNvSpPr txBox="1"/>
          <p:nvPr>
            <p:ph hasCustomPrompt="1" idx="2" type="title"/>
          </p:nvPr>
        </p:nvSpPr>
        <p:spPr>
          <a:xfrm>
            <a:off x="2635125" y="1993909"/>
            <a:ext cx="4140600" cy="778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2"/>
              </a:buClr>
              <a:buSzPts val="60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444" name="Google Shape;444;p37"/>
          <p:cNvSpPr txBox="1"/>
          <p:nvPr>
            <p:ph idx="3" type="subTitle"/>
          </p:nvPr>
        </p:nvSpPr>
        <p:spPr>
          <a:xfrm>
            <a:off x="1971375" y="2772375"/>
            <a:ext cx="5468100" cy="393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45" name="Google Shape;445;p37"/>
          <p:cNvSpPr txBox="1"/>
          <p:nvPr>
            <p:ph hasCustomPrompt="1" idx="4" type="title"/>
          </p:nvPr>
        </p:nvSpPr>
        <p:spPr>
          <a:xfrm>
            <a:off x="2635125" y="3440209"/>
            <a:ext cx="4140600" cy="778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2"/>
              </a:buClr>
              <a:buSzPts val="6000"/>
              <a:buNone/>
              <a:defRPr sz="6000"/>
            </a:lvl1pPr>
            <a:lvl2pPr lvl="1" rtl="0" algn="ctr">
              <a:spcBef>
                <a:spcPts val="0"/>
              </a:spcBef>
              <a:spcAft>
                <a:spcPts val="0"/>
              </a:spcAft>
              <a:buClr>
                <a:schemeClr val="accent2"/>
              </a:buClr>
              <a:buSzPts val="6000"/>
              <a:buNone/>
              <a:defRPr sz="6000">
                <a:solidFill>
                  <a:schemeClr val="accent2"/>
                </a:solidFill>
              </a:defRPr>
            </a:lvl2pPr>
            <a:lvl3pPr lvl="2" rtl="0" algn="ctr">
              <a:spcBef>
                <a:spcPts val="0"/>
              </a:spcBef>
              <a:spcAft>
                <a:spcPts val="0"/>
              </a:spcAft>
              <a:buClr>
                <a:schemeClr val="accent2"/>
              </a:buClr>
              <a:buSzPts val="6000"/>
              <a:buNone/>
              <a:defRPr sz="6000">
                <a:solidFill>
                  <a:schemeClr val="accent2"/>
                </a:solidFill>
              </a:defRPr>
            </a:lvl3pPr>
            <a:lvl4pPr lvl="3" rtl="0" algn="ctr">
              <a:spcBef>
                <a:spcPts val="0"/>
              </a:spcBef>
              <a:spcAft>
                <a:spcPts val="0"/>
              </a:spcAft>
              <a:buClr>
                <a:schemeClr val="accent2"/>
              </a:buClr>
              <a:buSzPts val="6000"/>
              <a:buNone/>
              <a:defRPr sz="6000">
                <a:solidFill>
                  <a:schemeClr val="accent2"/>
                </a:solidFill>
              </a:defRPr>
            </a:lvl4pPr>
            <a:lvl5pPr lvl="4" rtl="0" algn="ctr">
              <a:spcBef>
                <a:spcPts val="0"/>
              </a:spcBef>
              <a:spcAft>
                <a:spcPts val="0"/>
              </a:spcAft>
              <a:buClr>
                <a:schemeClr val="accent2"/>
              </a:buClr>
              <a:buSzPts val="6000"/>
              <a:buNone/>
              <a:defRPr sz="6000">
                <a:solidFill>
                  <a:schemeClr val="accent2"/>
                </a:solidFill>
              </a:defRPr>
            </a:lvl5pPr>
            <a:lvl6pPr lvl="5" rtl="0" algn="ctr">
              <a:spcBef>
                <a:spcPts val="0"/>
              </a:spcBef>
              <a:spcAft>
                <a:spcPts val="0"/>
              </a:spcAft>
              <a:buClr>
                <a:schemeClr val="accent2"/>
              </a:buClr>
              <a:buSzPts val="6000"/>
              <a:buNone/>
              <a:defRPr sz="6000">
                <a:solidFill>
                  <a:schemeClr val="accent2"/>
                </a:solidFill>
              </a:defRPr>
            </a:lvl6pPr>
            <a:lvl7pPr lvl="6" rtl="0" algn="ctr">
              <a:spcBef>
                <a:spcPts val="0"/>
              </a:spcBef>
              <a:spcAft>
                <a:spcPts val="0"/>
              </a:spcAft>
              <a:buClr>
                <a:schemeClr val="accent2"/>
              </a:buClr>
              <a:buSzPts val="6000"/>
              <a:buNone/>
              <a:defRPr sz="6000">
                <a:solidFill>
                  <a:schemeClr val="accent2"/>
                </a:solidFill>
              </a:defRPr>
            </a:lvl7pPr>
            <a:lvl8pPr lvl="7" rtl="0" algn="ctr">
              <a:spcBef>
                <a:spcPts val="0"/>
              </a:spcBef>
              <a:spcAft>
                <a:spcPts val="0"/>
              </a:spcAft>
              <a:buClr>
                <a:schemeClr val="accent2"/>
              </a:buClr>
              <a:buSzPts val="6000"/>
              <a:buNone/>
              <a:defRPr sz="6000">
                <a:solidFill>
                  <a:schemeClr val="accent2"/>
                </a:solidFill>
              </a:defRPr>
            </a:lvl8pPr>
            <a:lvl9pPr lvl="8" rtl="0" algn="ctr">
              <a:spcBef>
                <a:spcPts val="0"/>
              </a:spcBef>
              <a:spcAft>
                <a:spcPts val="0"/>
              </a:spcAft>
              <a:buClr>
                <a:schemeClr val="accent2"/>
              </a:buClr>
              <a:buSzPts val="6000"/>
              <a:buNone/>
              <a:defRPr sz="6000">
                <a:solidFill>
                  <a:schemeClr val="accent2"/>
                </a:solidFill>
              </a:defRPr>
            </a:lvl9pPr>
          </a:lstStyle>
          <a:p>
            <a:r>
              <a:t>xx%</a:t>
            </a:r>
          </a:p>
        </p:txBody>
      </p:sp>
      <p:sp>
        <p:nvSpPr>
          <p:cNvPr id="446" name="Google Shape;446;p37"/>
          <p:cNvSpPr txBox="1"/>
          <p:nvPr>
            <p:ph idx="5" type="subTitle"/>
          </p:nvPr>
        </p:nvSpPr>
        <p:spPr>
          <a:xfrm>
            <a:off x="1969425" y="4218675"/>
            <a:ext cx="5472000" cy="39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47" name="Google Shape;447;p37"/>
          <p:cNvSpPr/>
          <p:nvPr/>
        </p:nvSpPr>
        <p:spPr>
          <a:xfrm>
            <a:off x="7000950" y="-247650"/>
            <a:ext cx="2849429" cy="277368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1560975" y="3096475"/>
            <a:ext cx="4528136" cy="234624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37"/>
          <p:cNvGrpSpPr/>
          <p:nvPr/>
        </p:nvGrpSpPr>
        <p:grpSpPr>
          <a:xfrm>
            <a:off x="-644850" y="-2"/>
            <a:ext cx="2437096" cy="3777791"/>
            <a:chOff x="-340050" y="-2"/>
            <a:chExt cx="2437096" cy="3777791"/>
          </a:xfrm>
        </p:grpSpPr>
        <p:sp>
          <p:nvSpPr>
            <p:cNvPr id="450" name="Google Shape;450;p37"/>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37"/>
          <p:cNvGrpSpPr/>
          <p:nvPr/>
        </p:nvGrpSpPr>
        <p:grpSpPr>
          <a:xfrm rot="3212468">
            <a:off x="8565303" y="1250707"/>
            <a:ext cx="2726333" cy="4689975"/>
            <a:chOff x="7706147" y="1873398"/>
            <a:chExt cx="2107599" cy="3625597"/>
          </a:xfrm>
        </p:grpSpPr>
        <p:sp>
          <p:nvSpPr>
            <p:cNvPr id="459" name="Google Shape;459;p37"/>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7"/>
          <p:cNvSpPr/>
          <p:nvPr/>
        </p:nvSpPr>
        <p:spPr>
          <a:xfrm>
            <a:off x="1092851" y="46085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7798554" y="192379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1707425" y="86865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3_1">
    <p:spTree>
      <p:nvGrpSpPr>
        <p:cNvPr id="467" name="Shape 467"/>
        <p:cNvGrpSpPr/>
        <p:nvPr/>
      </p:nvGrpSpPr>
      <p:grpSpPr>
        <a:xfrm>
          <a:off x="0" y="0"/>
          <a:ext cx="0" cy="0"/>
          <a:chOff x="0" y="0"/>
          <a:chExt cx="0" cy="0"/>
        </a:xfrm>
      </p:grpSpPr>
      <p:sp>
        <p:nvSpPr>
          <p:cNvPr id="468" name="Google Shape;468;p38"/>
          <p:cNvSpPr/>
          <p:nvPr/>
        </p:nvSpPr>
        <p:spPr>
          <a:xfrm rot="-5400000">
            <a:off x="-559613" y="-496797"/>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0" name="Google Shape;470;p38"/>
          <p:cNvSpPr/>
          <p:nvPr/>
        </p:nvSpPr>
        <p:spPr>
          <a:xfrm>
            <a:off x="253004" y="4150128"/>
            <a:ext cx="412825" cy="42310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665827" y="4628806"/>
            <a:ext cx="241079" cy="247076"/>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8"/>
          <p:cNvGrpSpPr/>
          <p:nvPr/>
        </p:nvGrpSpPr>
        <p:grpSpPr>
          <a:xfrm rot="1728919">
            <a:off x="7799912" y="2429783"/>
            <a:ext cx="3626364" cy="4508725"/>
            <a:chOff x="6721529" y="1466845"/>
            <a:chExt cx="3626273" cy="4508611"/>
          </a:xfrm>
        </p:grpSpPr>
        <p:grpSp>
          <p:nvGrpSpPr>
            <p:cNvPr id="473" name="Google Shape;473;p38"/>
            <p:cNvGrpSpPr/>
            <p:nvPr/>
          </p:nvGrpSpPr>
          <p:grpSpPr>
            <a:xfrm>
              <a:off x="6721529" y="1466845"/>
              <a:ext cx="3626273" cy="4508611"/>
              <a:chOff x="374425" y="237975"/>
              <a:chExt cx="4197075" cy="5218300"/>
            </a:xfrm>
          </p:grpSpPr>
          <p:sp>
            <p:nvSpPr>
              <p:cNvPr id="474" name="Google Shape;474;p38"/>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38"/>
            <p:cNvSpPr/>
            <p:nvPr/>
          </p:nvSpPr>
          <p:spPr>
            <a:xfrm flipH="1" rot="7625530">
              <a:off x="6865436" y="3769068"/>
              <a:ext cx="1769117" cy="786365"/>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80" name="Shape 480"/>
        <p:cNvGrpSpPr/>
        <p:nvPr/>
      </p:nvGrpSpPr>
      <p:grpSpPr>
        <a:xfrm>
          <a:off x="0" y="0"/>
          <a:ext cx="0" cy="0"/>
          <a:chOff x="0" y="0"/>
          <a:chExt cx="0" cy="0"/>
        </a:xfrm>
      </p:grpSpPr>
      <p:sp>
        <p:nvSpPr>
          <p:cNvPr id="481" name="Google Shape;481;p39"/>
          <p:cNvSpPr/>
          <p:nvPr/>
        </p:nvSpPr>
        <p:spPr>
          <a:xfrm rot="4185495">
            <a:off x="6761352" y="1351062"/>
            <a:ext cx="3966053" cy="3860629"/>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_2">
    <p:spTree>
      <p:nvGrpSpPr>
        <p:cNvPr id="483" name="Shape 483"/>
        <p:cNvGrpSpPr/>
        <p:nvPr/>
      </p:nvGrpSpPr>
      <p:grpSpPr>
        <a:xfrm>
          <a:off x="0" y="0"/>
          <a:ext cx="0" cy="0"/>
          <a:chOff x="0" y="0"/>
          <a:chExt cx="0" cy="0"/>
        </a:xfrm>
      </p:grpSpPr>
      <p:sp>
        <p:nvSpPr>
          <p:cNvPr id="484" name="Google Shape;484;p40"/>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5" name="Google Shape;485;p40"/>
          <p:cNvSpPr/>
          <p:nvPr/>
        </p:nvSpPr>
        <p:spPr>
          <a:xfrm flipH="1" rot="-5400000">
            <a:off x="-2548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8168279" y="292503"/>
            <a:ext cx="412825" cy="42310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8581102" y="771181"/>
            <a:ext cx="241079" cy="247076"/>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5"/>
          <p:cNvSpPr txBox="1"/>
          <p:nvPr>
            <p:ph type="ctrTitle"/>
          </p:nvPr>
        </p:nvSpPr>
        <p:spPr>
          <a:xfrm flipH="1">
            <a:off x="2139575" y="1085125"/>
            <a:ext cx="786600" cy="45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0" name="Google Shape;60;p5"/>
          <p:cNvSpPr txBox="1"/>
          <p:nvPr>
            <p:ph idx="1" type="subTitle"/>
          </p:nvPr>
        </p:nvSpPr>
        <p:spPr>
          <a:xfrm flipH="1">
            <a:off x="1007475" y="1812749"/>
            <a:ext cx="3050700" cy="14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200"/>
              <a:buFont typeface="Pathway Gothic One"/>
              <a:buAutoNum type="arabicPeriod"/>
              <a:defRPr sz="1400"/>
            </a:lvl1pPr>
            <a:lvl2pPr lvl="1" rtl="0" algn="ctr">
              <a:lnSpc>
                <a:spcPct val="100000"/>
              </a:lnSpc>
              <a:spcBef>
                <a:spcPts val="0"/>
              </a:spcBef>
              <a:spcAft>
                <a:spcPts val="0"/>
              </a:spcAft>
              <a:buSzPts val="1200"/>
              <a:buAutoNum type="alphaLcPeriod"/>
              <a:defRPr sz="1200"/>
            </a:lvl2pPr>
            <a:lvl3pPr lvl="2" rtl="0" algn="ctr">
              <a:lnSpc>
                <a:spcPct val="100000"/>
              </a:lnSpc>
              <a:spcBef>
                <a:spcPts val="0"/>
              </a:spcBef>
              <a:spcAft>
                <a:spcPts val="0"/>
              </a:spcAft>
              <a:buSzPts val="1200"/>
              <a:buAutoNum type="romanLcPeriod"/>
              <a:defRPr sz="1200"/>
            </a:lvl3pPr>
            <a:lvl4pPr lvl="3" rtl="0" algn="ctr">
              <a:lnSpc>
                <a:spcPct val="100000"/>
              </a:lnSpc>
              <a:spcBef>
                <a:spcPts val="0"/>
              </a:spcBef>
              <a:spcAft>
                <a:spcPts val="0"/>
              </a:spcAft>
              <a:buSzPts val="1200"/>
              <a:buAutoNum type="arabicPeriod"/>
              <a:defRPr sz="1200"/>
            </a:lvl4pPr>
            <a:lvl5pPr lvl="4" rtl="0" algn="ctr">
              <a:lnSpc>
                <a:spcPct val="100000"/>
              </a:lnSpc>
              <a:spcBef>
                <a:spcPts val="0"/>
              </a:spcBef>
              <a:spcAft>
                <a:spcPts val="0"/>
              </a:spcAft>
              <a:buSzPts val="1200"/>
              <a:buAutoNum type="alphaLcPeriod"/>
              <a:defRPr sz="1200"/>
            </a:lvl5pPr>
            <a:lvl6pPr lvl="5" rtl="0" algn="ctr">
              <a:lnSpc>
                <a:spcPct val="100000"/>
              </a:lnSpc>
              <a:spcBef>
                <a:spcPts val="0"/>
              </a:spcBef>
              <a:spcAft>
                <a:spcPts val="0"/>
              </a:spcAft>
              <a:buSzPts val="1200"/>
              <a:buAutoNum type="romanLcPeriod"/>
              <a:defRPr sz="1200"/>
            </a:lvl6pPr>
            <a:lvl7pPr lvl="6" rtl="0" algn="ctr">
              <a:lnSpc>
                <a:spcPct val="100000"/>
              </a:lnSpc>
              <a:spcBef>
                <a:spcPts val="0"/>
              </a:spcBef>
              <a:spcAft>
                <a:spcPts val="0"/>
              </a:spcAft>
              <a:buSzPts val="1200"/>
              <a:buAutoNum type="arabicPeriod"/>
              <a:defRPr sz="1200"/>
            </a:lvl7pPr>
            <a:lvl8pPr lvl="7" rtl="0" algn="ctr">
              <a:lnSpc>
                <a:spcPct val="100000"/>
              </a:lnSpc>
              <a:spcBef>
                <a:spcPts val="0"/>
              </a:spcBef>
              <a:spcAft>
                <a:spcPts val="0"/>
              </a:spcAft>
              <a:buSzPts val="1200"/>
              <a:buAutoNum type="alphaLcPeriod"/>
              <a:defRPr sz="1200"/>
            </a:lvl8pPr>
            <a:lvl9pPr lvl="8" rtl="0" algn="ctr">
              <a:lnSpc>
                <a:spcPct val="100000"/>
              </a:lnSpc>
              <a:spcBef>
                <a:spcPts val="0"/>
              </a:spcBef>
              <a:spcAft>
                <a:spcPts val="0"/>
              </a:spcAft>
              <a:buSzPts val="1200"/>
              <a:buAutoNum type="romanLcPeriod"/>
              <a:defRPr sz="1200"/>
            </a:lvl9pPr>
          </a:lstStyle>
          <a:p/>
        </p:txBody>
      </p:sp>
      <p:sp>
        <p:nvSpPr>
          <p:cNvPr id="61" name="Google Shape;61;p5"/>
          <p:cNvSpPr txBox="1"/>
          <p:nvPr>
            <p:ph idx="2" type="ctrTitle"/>
          </p:nvPr>
        </p:nvSpPr>
        <p:spPr>
          <a:xfrm flipH="1">
            <a:off x="6217875" y="1085075"/>
            <a:ext cx="786600" cy="45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2" name="Google Shape;62;p5"/>
          <p:cNvSpPr txBox="1"/>
          <p:nvPr>
            <p:ph idx="3" type="subTitle"/>
          </p:nvPr>
        </p:nvSpPr>
        <p:spPr>
          <a:xfrm flipH="1">
            <a:off x="5085825" y="1812749"/>
            <a:ext cx="3050700" cy="14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200"/>
              <a:buFont typeface="Pathway Gothic One"/>
              <a:buAutoNum type="arabicPeriod"/>
              <a:defRPr sz="1400"/>
            </a:lvl1pPr>
            <a:lvl2pPr lvl="1" rtl="0" algn="ctr">
              <a:lnSpc>
                <a:spcPct val="100000"/>
              </a:lnSpc>
              <a:spcBef>
                <a:spcPts val="0"/>
              </a:spcBef>
              <a:spcAft>
                <a:spcPts val="0"/>
              </a:spcAft>
              <a:buSzPts val="1200"/>
              <a:buAutoNum type="alphaLcPeriod"/>
              <a:defRPr sz="1200"/>
            </a:lvl2pPr>
            <a:lvl3pPr lvl="2" rtl="0" algn="ctr">
              <a:lnSpc>
                <a:spcPct val="100000"/>
              </a:lnSpc>
              <a:spcBef>
                <a:spcPts val="0"/>
              </a:spcBef>
              <a:spcAft>
                <a:spcPts val="0"/>
              </a:spcAft>
              <a:buSzPts val="1200"/>
              <a:buAutoNum type="romanLcPeriod"/>
              <a:defRPr sz="1200"/>
            </a:lvl3pPr>
            <a:lvl4pPr lvl="3" rtl="0" algn="ctr">
              <a:lnSpc>
                <a:spcPct val="100000"/>
              </a:lnSpc>
              <a:spcBef>
                <a:spcPts val="0"/>
              </a:spcBef>
              <a:spcAft>
                <a:spcPts val="0"/>
              </a:spcAft>
              <a:buSzPts val="1200"/>
              <a:buAutoNum type="arabicPeriod"/>
              <a:defRPr sz="1200"/>
            </a:lvl4pPr>
            <a:lvl5pPr lvl="4" rtl="0" algn="ctr">
              <a:lnSpc>
                <a:spcPct val="100000"/>
              </a:lnSpc>
              <a:spcBef>
                <a:spcPts val="0"/>
              </a:spcBef>
              <a:spcAft>
                <a:spcPts val="0"/>
              </a:spcAft>
              <a:buSzPts val="1200"/>
              <a:buAutoNum type="alphaLcPeriod"/>
              <a:defRPr sz="1200"/>
            </a:lvl5pPr>
            <a:lvl6pPr lvl="5" rtl="0" algn="ctr">
              <a:lnSpc>
                <a:spcPct val="100000"/>
              </a:lnSpc>
              <a:spcBef>
                <a:spcPts val="0"/>
              </a:spcBef>
              <a:spcAft>
                <a:spcPts val="0"/>
              </a:spcAft>
              <a:buSzPts val="1200"/>
              <a:buAutoNum type="romanLcPeriod"/>
              <a:defRPr sz="1200"/>
            </a:lvl6pPr>
            <a:lvl7pPr lvl="6" rtl="0" algn="ctr">
              <a:lnSpc>
                <a:spcPct val="100000"/>
              </a:lnSpc>
              <a:spcBef>
                <a:spcPts val="0"/>
              </a:spcBef>
              <a:spcAft>
                <a:spcPts val="0"/>
              </a:spcAft>
              <a:buSzPts val="1200"/>
              <a:buAutoNum type="arabicPeriod"/>
              <a:defRPr sz="1200"/>
            </a:lvl7pPr>
            <a:lvl8pPr lvl="7" rtl="0" algn="ctr">
              <a:lnSpc>
                <a:spcPct val="100000"/>
              </a:lnSpc>
              <a:spcBef>
                <a:spcPts val="0"/>
              </a:spcBef>
              <a:spcAft>
                <a:spcPts val="0"/>
              </a:spcAft>
              <a:buSzPts val="1200"/>
              <a:buAutoNum type="alphaLcPeriod"/>
              <a:defRPr sz="1200"/>
            </a:lvl8pPr>
            <a:lvl9pPr lvl="8" rtl="0" algn="ctr">
              <a:lnSpc>
                <a:spcPct val="100000"/>
              </a:lnSpc>
              <a:spcBef>
                <a:spcPts val="0"/>
              </a:spcBef>
              <a:spcAft>
                <a:spcPts val="0"/>
              </a:spcAft>
              <a:buSzPts val="1200"/>
              <a:buAutoNum type="romanLcPeriod"/>
              <a:defRPr sz="1200"/>
            </a:lvl9pPr>
          </a:lstStyle>
          <a:p/>
        </p:txBody>
      </p:sp>
      <p:sp>
        <p:nvSpPr>
          <p:cNvPr id="63" name="Google Shape;63;p5"/>
          <p:cNvSpPr txBox="1"/>
          <p:nvPr>
            <p:ph idx="4" type="title"/>
          </p:nvPr>
        </p:nvSpPr>
        <p:spPr>
          <a:xfrm>
            <a:off x="470250" y="346050"/>
            <a:ext cx="8203500" cy="69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_4">
    <p:spTree>
      <p:nvGrpSpPr>
        <p:cNvPr id="488" name="Shape 488"/>
        <p:cNvGrpSpPr/>
        <p:nvPr/>
      </p:nvGrpSpPr>
      <p:grpSpPr>
        <a:xfrm>
          <a:off x="0" y="0"/>
          <a:ext cx="0" cy="0"/>
          <a:chOff x="0" y="0"/>
          <a:chExt cx="0" cy="0"/>
        </a:xfrm>
      </p:grpSpPr>
      <p:sp>
        <p:nvSpPr>
          <p:cNvPr id="489" name="Google Shape;489;p41"/>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0" name="Google Shape;490;p41"/>
          <p:cNvSpPr/>
          <p:nvPr/>
        </p:nvSpPr>
        <p:spPr>
          <a:xfrm rot="5400000">
            <a:off x="5272412"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1"/>
          <p:cNvSpPr/>
          <p:nvPr/>
        </p:nvSpPr>
        <p:spPr>
          <a:xfrm>
            <a:off x="7594301" y="40719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1"/>
          <p:cNvSpPr/>
          <p:nvPr/>
        </p:nvSpPr>
        <p:spPr>
          <a:xfrm>
            <a:off x="8024829" y="3907018"/>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p:nvPr/>
        </p:nvSpPr>
        <p:spPr>
          <a:xfrm>
            <a:off x="955275" y="797476"/>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4_1">
    <p:spTree>
      <p:nvGrpSpPr>
        <p:cNvPr id="494" name="Shape 494"/>
        <p:cNvGrpSpPr/>
        <p:nvPr/>
      </p:nvGrpSpPr>
      <p:grpSpPr>
        <a:xfrm>
          <a:off x="0" y="0"/>
          <a:ext cx="0" cy="0"/>
          <a:chOff x="0" y="0"/>
          <a:chExt cx="0" cy="0"/>
        </a:xfrm>
      </p:grpSpPr>
      <p:sp>
        <p:nvSpPr>
          <p:cNvPr id="495" name="Google Shape;495;p42"/>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6" name="Google Shape;496;p42"/>
          <p:cNvSpPr/>
          <p:nvPr/>
        </p:nvSpPr>
        <p:spPr>
          <a:xfrm rot="-1799972">
            <a:off x="7507554" y="3015631"/>
            <a:ext cx="6240356" cy="3109502"/>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rot="9000028">
            <a:off x="-4406946" y="-929294"/>
            <a:ext cx="6240356" cy="3109502"/>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4_2_2">
    <p:spTree>
      <p:nvGrpSpPr>
        <p:cNvPr id="498" name="Shape 498"/>
        <p:cNvGrpSpPr/>
        <p:nvPr/>
      </p:nvGrpSpPr>
      <p:grpSpPr>
        <a:xfrm>
          <a:off x="0" y="0"/>
          <a:ext cx="0" cy="0"/>
          <a:chOff x="0" y="0"/>
          <a:chExt cx="0" cy="0"/>
        </a:xfrm>
      </p:grpSpPr>
      <p:sp>
        <p:nvSpPr>
          <p:cNvPr id="499" name="Google Shape;499;p43"/>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0" name="Google Shape;500;p43"/>
          <p:cNvSpPr/>
          <p:nvPr/>
        </p:nvSpPr>
        <p:spPr>
          <a:xfrm rot="1014904">
            <a:off x="-1318421" y="2597169"/>
            <a:ext cx="6240387" cy="3109518"/>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3"/>
          <p:cNvSpPr/>
          <p:nvPr/>
        </p:nvSpPr>
        <p:spPr>
          <a:xfrm>
            <a:off x="8571976" y="10680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7975229" y="45379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a:off x="514025" y="41813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
    <p:spTree>
      <p:nvGrpSpPr>
        <p:cNvPr id="504" name="Shape 504"/>
        <p:cNvGrpSpPr/>
        <p:nvPr/>
      </p:nvGrpSpPr>
      <p:grpSpPr>
        <a:xfrm>
          <a:off x="0" y="0"/>
          <a:ext cx="0" cy="0"/>
          <a:chOff x="0" y="0"/>
          <a:chExt cx="0" cy="0"/>
        </a:xfrm>
      </p:grpSpPr>
      <p:sp>
        <p:nvSpPr>
          <p:cNvPr id="505" name="Google Shape;505;p44"/>
          <p:cNvSpPr/>
          <p:nvPr/>
        </p:nvSpPr>
        <p:spPr>
          <a:xfrm rot="-5400000">
            <a:off x="-666288" y="-188447"/>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p:nvPr/>
        </p:nvSpPr>
        <p:spPr>
          <a:xfrm>
            <a:off x="458179" y="346051"/>
            <a:ext cx="712907" cy="730677"/>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4"/>
          <p:cNvSpPr/>
          <p:nvPr/>
        </p:nvSpPr>
        <p:spPr>
          <a:xfrm>
            <a:off x="281046" y="1250700"/>
            <a:ext cx="353321" cy="362123"/>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ONLY_1_1_1">
    <p:spTree>
      <p:nvGrpSpPr>
        <p:cNvPr id="509" name="Shape 509"/>
        <p:cNvGrpSpPr/>
        <p:nvPr/>
      </p:nvGrpSpPr>
      <p:grpSpPr>
        <a:xfrm>
          <a:off x="0" y="0"/>
          <a:ext cx="0" cy="0"/>
          <a:chOff x="0" y="0"/>
          <a:chExt cx="0" cy="0"/>
        </a:xfrm>
      </p:grpSpPr>
      <p:sp>
        <p:nvSpPr>
          <p:cNvPr id="510" name="Google Shape;510;p45"/>
          <p:cNvSpPr/>
          <p:nvPr/>
        </p:nvSpPr>
        <p:spPr>
          <a:xfrm rot="954221">
            <a:off x="-1260687" y="2820017"/>
            <a:ext cx="5561610" cy="277117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txBox="1"/>
          <p:nvPr>
            <p:ph type="title"/>
          </p:nvPr>
        </p:nvSpPr>
        <p:spPr>
          <a:xfrm>
            <a:off x="3197100" y="603854"/>
            <a:ext cx="27498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12" name="Google Shape;512;p45"/>
          <p:cNvSpPr txBox="1"/>
          <p:nvPr>
            <p:ph idx="1" type="subTitle"/>
          </p:nvPr>
        </p:nvSpPr>
        <p:spPr>
          <a:xfrm>
            <a:off x="3091800" y="172525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3" name="Google Shape;513;p45"/>
          <p:cNvSpPr txBox="1"/>
          <p:nvPr/>
        </p:nvSpPr>
        <p:spPr>
          <a:xfrm>
            <a:off x="2876550" y="3571800"/>
            <a:ext cx="33909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2"/>
                </a:solidFill>
                <a:latin typeface="Hind"/>
                <a:ea typeface="Hind"/>
                <a:cs typeface="Hind"/>
                <a:sym typeface="Hind"/>
              </a:rPr>
              <a:t>CREDITS: This presentation template was created by </a:t>
            </a:r>
            <a:r>
              <a:rPr b="1" lang="en" sz="1000">
                <a:solidFill>
                  <a:schemeClr val="lt2"/>
                </a:solidFill>
                <a:uFill>
                  <a:noFill/>
                </a:uFill>
                <a:latin typeface="Hind"/>
                <a:ea typeface="Hind"/>
                <a:cs typeface="Hind"/>
                <a:sym typeface="Hind"/>
                <a:hlinkClick r:id="rId2">
                  <a:extLst>
                    <a:ext uri="{A12FA001-AC4F-418D-AE19-62706E023703}">
                      <ahyp:hlinkClr val="tx"/>
                    </a:ext>
                  </a:extLst>
                </a:hlinkClick>
              </a:rPr>
              <a:t>Slidesgo</a:t>
            </a:r>
            <a:r>
              <a:rPr lang="en" sz="1000">
                <a:solidFill>
                  <a:schemeClr val="lt2"/>
                </a:solidFill>
                <a:latin typeface="Hind"/>
                <a:ea typeface="Hind"/>
                <a:cs typeface="Hind"/>
                <a:sym typeface="Hind"/>
              </a:rPr>
              <a:t>, including icons by </a:t>
            </a:r>
            <a:r>
              <a:rPr b="1" lang="en" sz="1000">
                <a:solidFill>
                  <a:schemeClr val="lt2"/>
                </a:solidFill>
                <a:uFill>
                  <a:noFill/>
                </a:uFill>
                <a:latin typeface="Hind"/>
                <a:ea typeface="Hind"/>
                <a:cs typeface="Hind"/>
                <a:sym typeface="Hind"/>
                <a:hlinkClick r:id="rId3">
                  <a:extLst>
                    <a:ext uri="{A12FA001-AC4F-418D-AE19-62706E023703}">
                      <ahyp:hlinkClr val="tx"/>
                    </a:ext>
                  </a:extLst>
                </a:hlinkClick>
              </a:rPr>
              <a:t>Flaticon</a:t>
            </a:r>
            <a:r>
              <a:rPr lang="en" sz="1000">
                <a:solidFill>
                  <a:schemeClr val="lt2"/>
                </a:solidFill>
                <a:latin typeface="Hind"/>
                <a:ea typeface="Hind"/>
                <a:cs typeface="Hind"/>
                <a:sym typeface="Hind"/>
              </a:rPr>
              <a:t>, and infographics &amp; images by </a:t>
            </a:r>
            <a:r>
              <a:rPr b="1" lang="en" sz="1000">
                <a:solidFill>
                  <a:schemeClr val="lt2"/>
                </a:solidFill>
                <a:uFill>
                  <a:noFill/>
                </a:uFill>
                <a:latin typeface="Hind"/>
                <a:ea typeface="Hind"/>
                <a:cs typeface="Hind"/>
                <a:sym typeface="Hind"/>
                <a:hlinkClick r:id="rId4">
                  <a:extLst>
                    <a:ext uri="{A12FA001-AC4F-418D-AE19-62706E023703}">
                      <ahyp:hlinkClr val="tx"/>
                    </a:ext>
                  </a:extLst>
                </a:hlinkClick>
              </a:rPr>
              <a:t>Freepik</a:t>
            </a:r>
            <a:endParaRPr b="1" sz="1000">
              <a:solidFill>
                <a:schemeClr val="lt2"/>
              </a:solidFill>
              <a:latin typeface="Hind"/>
              <a:ea typeface="Hind"/>
              <a:cs typeface="Hind"/>
              <a:sym typeface="Hind"/>
            </a:endParaRPr>
          </a:p>
        </p:txBody>
      </p:sp>
      <p:grpSp>
        <p:nvGrpSpPr>
          <p:cNvPr id="514" name="Google Shape;514;p45"/>
          <p:cNvGrpSpPr/>
          <p:nvPr/>
        </p:nvGrpSpPr>
        <p:grpSpPr>
          <a:xfrm>
            <a:off x="7066629" y="1334095"/>
            <a:ext cx="3626273" cy="4508611"/>
            <a:chOff x="6721529" y="1466845"/>
            <a:chExt cx="3626273" cy="4508611"/>
          </a:xfrm>
        </p:grpSpPr>
        <p:grpSp>
          <p:nvGrpSpPr>
            <p:cNvPr id="515" name="Google Shape;515;p45"/>
            <p:cNvGrpSpPr/>
            <p:nvPr/>
          </p:nvGrpSpPr>
          <p:grpSpPr>
            <a:xfrm>
              <a:off x="6721529" y="1466845"/>
              <a:ext cx="3626273" cy="4508611"/>
              <a:chOff x="374425" y="237975"/>
              <a:chExt cx="4197075" cy="5218300"/>
            </a:xfrm>
          </p:grpSpPr>
          <p:sp>
            <p:nvSpPr>
              <p:cNvPr id="516" name="Google Shape;516;p45"/>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5"/>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5"/>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45"/>
            <p:cNvSpPr/>
            <p:nvPr/>
          </p:nvSpPr>
          <p:spPr>
            <a:xfrm flipH="1" rot="7625530">
              <a:off x="6865436" y="3769068"/>
              <a:ext cx="1769117" cy="786365"/>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45"/>
          <p:cNvGrpSpPr/>
          <p:nvPr/>
        </p:nvGrpSpPr>
        <p:grpSpPr>
          <a:xfrm flipH="1" rot="2700000">
            <a:off x="-275050" y="-1561386"/>
            <a:ext cx="2726350" cy="4690004"/>
            <a:chOff x="7706147" y="1873398"/>
            <a:chExt cx="2107599" cy="3625597"/>
          </a:xfrm>
        </p:grpSpPr>
        <p:sp>
          <p:nvSpPr>
            <p:cNvPr id="523" name="Google Shape;523;p45"/>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5"/>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5"/>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45"/>
          <p:cNvSpPr/>
          <p:nvPr/>
        </p:nvSpPr>
        <p:spPr>
          <a:xfrm>
            <a:off x="1443525" y="2561550"/>
            <a:ext cx="384329" cy="393895"/>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1"/>
        </a:solidFill>
      </p:bgPr>
    </p:bg>
    <p:spTree>
      <p:nvGrpSpPr>
        <p:cNvPr id="529" name="Shape 529"/>
        <p:cNvGrpSpPr/>
        <p:nvPr/>
      </p:nvGrpSpPr>
      <p:grpSpPr>
        <a:xfrm>
          <a:off x="0" y="0"/>
          <a:ext cx="0" cy="0"/>
          <a:chOff x="0" y="0"/>
          <a:chExt cx="0" cy="0"/>
        </a:xfrm>
      </p:grpSpPr>
      <p:sp>
        <p:nvSpPr>
          <p:cNvPr id="530" name="Google Shape;530;p46"/>
          <p:cNvSpPr/>
          <p:nvPr/>
        </p:nvSpPr>
        <p:spPr>
          <a:xfrm flipH="1" rot="5400000">
            <a:off x="6518816" y="-160911"/>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6"/>
          <p:cNvSpPr/>
          <p:nvPr/>
        </p:nvSpPr>
        <p:spPr>
          <a:xfrm flipH="1" rot="-5400000">
            <a:off x="-586834" y="2582289"/>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p:nvPr/>
        </p:nvSpPr>
        <p:spPr>
          <a:xfrm>
            <a:off x="7096125" y="-140350"/>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6"/>
          <p:cNvSpPr/>
          <p:nvPr/>
        </p:nvSpPr>
        <p:spPr>
          <a:xfrm>
            <a:off x="209550" y="3875400"/>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6"/>
          <p:cNvSpPr/>
          <p:nvPr/>
        </p:nvSpPr>
        <p:spPr>
          <a:xfrm>
            <a:off x="609600" y="3013675"/>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p:nvPr/>
        </p:nvSpPr>
        <p:spPr>
          <a:xfrm>
            <a:off x="8238275" y="1101762"/>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bg>
      <p:bgPr>
        <a:solidFill>
          <a:schemeClr val="lt1"/>
        </a:solidFill>
      </p:bgPr>
    </p:bg>
    <p:spTree>
      <p:nvGrpSpPr>
        <p:cNvPr id="536" name="Shape 536"/>
        <p:cNvGrpSpPr/>
        <p:nvPr/>
      </p:nvGrpSpPr>
      <p:grpSpPr>
        <a:xfrm>
          <a:off x="0" y="0"/>
          <a:ext cx="0" cy="0"/>
          <a:chOff x="0" y="0"/>
          <a:chExt cx="0" cy="0"/>
        </a:xfrm>
      </p:grpSpPr>
      <p:sp>
        <p:nvSpPr>
          <p:cNvPr id="537" name="Google Shape;537;p47"/>
          <p:cNvSpPr/>
          <p:nvPr/>
        </p:nvSpPr>
        <p:spPr>
          <a:xfrm rot="-5400000">
            <a:off x="-881930" y="-470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47"/>
          <p:cNvGrpSpPr/>
          <p:nvPr/>
        </p:nvGrpSpPr>
        <p:grpSpPr>
          <a:xfrm rot="6299885">
            <a:off x="7018723" y="-1909936"/>
            <a:ext cx="2563413" cy="4737495"/>
            <a:chOff x="-340050" y="-2"/>
            <a:chExt cx="2437096" cy="3777791"/>
          </a:xfrm>
        </p:grpSpPr>
        <p:sp>
          <p:nvSpPr>
            <p:cNvPr id="539" name="Google Shape;539;p47"/>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7"/>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47"/>
          <p:cNvGrpSpPr/>
          <p:nvPr/>
        </p:nvGrpSpPr>
        <p:grpSpPr>
          <a:xfrm flipH="1" rot="-900046">
            <a:off x="-1364285" y="-650661"/>
            <a:ext cx="3443561" cy="5923786"/>
            <a:chOff x="7706147" y="1873398"/>
            <a:chExt cx="2107599" cy="3625597"/>
          </a:xfrm>
        </p:grpSpPr>
        <p:sp>
          <p:nvSpPr>
            <p:cNvPr id="548" name="Google Shape;548;p47"/>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7"/>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7"/>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7"/>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7"/>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47"/>
          <p:cNvSpPr/>
          <p:nvPr/>
        </p:nvSpPr>
        <p:spPr>
          <a:xfrm rot="5400000">
            <a:off x="5272412"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
          <p:cNvSpPr/>
          <p:nvPr/>
        </p:nvSpPr>
        <p:spPr>
          <a:xfrm>
            <a:off x="7594301" y="40719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7"/>
          <p:cNvSpPr/>
          <p:nvPr/>
        </p:nvSpPr>
        <p:spPr>
          <a:xfrm>
            <a:off x="8024829" y="3907018"/>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7"/>
          <p:cNvSpPr/>
          <p:nvPr/>
        </p:nvSpPr>
        <p:spPr>
          <a:xfrm>
            <a:off x="1379129" y="27034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2">
    <p:bg>
      <p:bgPr>
        <a:solidFill>
          <a:schemeClr val="lt1"/>
        </a:solidFill>
      </p:bgPr>
    </p:bg>
    <p:spTree>
      <p:nvGrpSpPr>
        <p:cNvPr id="557" name="Shape 557"/>
        <p:cNvGrpSpPr/>
        <p:nvPr/>
      </p:nvGrpSpPr>
      <p:grpSpPr>
        <a:xfrm>
          <a:off x="0" y="0"/>
          <a:ext cx="0" cy="0"/>
          <a:chOff x="0" y="0"/>
          <a:chExt cx="0" cy="0"/>
        </a:xfrm>
      </p:grpSpPr>
      <p:sp>
        <p:nvSpPr>
          <p:cNvPr id="558" name="Google Shape;558;p48"/>
          <p:cNvSpPr/>
          <p:nvPr/>
        </p:nvSpPr>
        <p:spPr>
          <a:xfrm rot="-5400000">
            <a:off x="-881930" y="-470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48"/>
          <p:cNvGrpSpPr/>
          <p:nvPr/>
        </p:nvGrpSpPr>
        <p:grpSpPr>
          <a:xfrm flipH="1" rot="4500115">
            <a:off x="8516248" y="1500252"/>
            <a:ext cx="2563413" cy="4737495"/>
            <a:chOff x="-340050" y="-2"/>
            <a:chExt cx="2437096" cy="3777791"/>
          </a:xfrm>
        </p:grpSpPr>
        <p:sp>
          <p:nvSpPr>
            <p:cNvPr id="560" name="Google Shape;560;p48"/>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8"/>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8"/>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8"/>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48"/>
          <p:cNvGrpSpPr/>
          <p:nvPr/>
        </p:nvGrpSpPr>
        <p:grpSpPr>
          <a:xfrm flipH="1" rot="-900046">
            <a:off x="-2202485" y="-650661"/>
            <a:ext cx="3443561" cy="5923786"/>
            <a:chOff x="7706147" y="1873398"/>
            <a:chExt cx="2107599" cy="3625597"/>
          </a:xfrm>
        </p:grpSpPr>
        <p:sp>
          <p:nvSpPr>
            <p:cNvPr id="569" name="Google Shape;569;p48"/>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8"/>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8"/>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8"/>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48"/>
          <p:cNvSpPr/>
          <p:nvPr/>
        </p:nvSpPr>
        <p:spPr>
          <a:xfrm>
            <a:off x="8060163" y="1678550"/>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8"/>
          <p:cNvSpPr/>
          <p:nvPr/>
        </p:nvSpPr>
        <p:spPr>
          <a:xfrm>
            <a:off x="209550" y="3875400"/>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609600" y="3013675"/>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8"/>
          <p:cNvSpPr/>
          <p:nvPr/>
        </p:nvSpPr>
        <p:spPr>
          <a:xfrm>
            <a:off x="7862925" y="763312"/>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7"/>
          <p:cNvSpPr txBox="1"/>
          <p:nvPr>
            <p:ph idx="1" type="subTitle"/>
          </p:nvPr>
        </p:nvSpPr>
        <p:spPr>
          <a:xfrm>
            <a:off x="1829250" y="1725150"/>
            <a:ext cx="5485500" cy="169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68" name="Google Shape;68;p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 name="Google Shape;69;p7"/>
          <p:cNvSpPr/>
          <p:nvPr/>
        </p:nvSpPr>
        <p:spPr>
          <a:xfrm rot="-5400000">
            <a:off x="-586834" y="14585"/>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6518816" y="2582289"/>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flipH="1">
            <a:off x="1311983" y="-140350"/>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flipH="1">
            <a:off x="8301608" y="3875400"/>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flipH="1">
            <a:off x="7394468" y="4106100"/>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flipH="1">
            <a:off x="539593" y="1101762"/>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7"/>
          <p:cNvGrpSpPr/>
          <p:nvPr/>
        </p:nvGrpSpPr>
        <p:grpSpPr>
          <a:xfrm rot="-4500115">
            <a:off x="708507" y="2054189"/>
            <a:ext cx="2563413" cy="4737495"/>
            <a:chOff x="-340050" y="-2"/>
            <a:chExt cx="2437096" cy="3777791"/>
          </a:xfrm>
        </p:grpSpPr>
        <p:sp>
          <p:nvSpPr>
            <p:cNvPr id="76" name="Google Shape;76;p7"/>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7"/>
          <p:cNvGrpSpPr/>
          <p:nvPr/>
        </p:nvGrpSpPr>
        <p:grpSpPr>
          <a:xfrm flipH="1" rot="-2701135">
            <a:off x="6740820" y="-1677862"/>
            <a:ext cx="2610607" cy="4786438"/>
            <a:chOff x="-340050" y="-2"/>
            <a:chExt cx="2437096" cy="3777791"/>
          </a:xfrm>
        </p:grpSpPr>
        <p:sp>
          <p:nvSpPr>
            <p:cNvPr id="85" name="Google Shape;85;p7"/>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7"/>
          <p:cNvSpPr/>
          <p:nvPr/>
        </p:nvSpPr>
        <p:spPr>
          <a:xfrm flipH="1">
            <a:off x="2274393" y="3418350"/>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grpSp>
        <p:nvGrpSpPr>
          <p:cNvPr id="95" name="Google Shape;95;p8"/>
          <p:cNvGrpSpPr/>
          <p:nvPr/>
        </p:nvGrpSpPr>
        <p:grpSpPr>
          <a:xfrm flipH="1">
            <a:off x="5807015" y="-636946"/>
            <a:ext cx="4224355" cy="5857441"/>
            <a:chOff x="2397737" y="2494825"/>
            <a:chExt cx="1808913" cy="2508325"/>
          </a:xfrm>
        </p:grpSpPr>
        <p:sp>
          <p:nvSpPr>
            <p:cNvPr id="96" name="Google Shape;96;p8"/>
            <p:cNvSpPr/>
            <p:nvPr/>
          </p:nvSpPr>
          <p:spPr>
            <a:xfrm>
              <a:off x="2588500" y="2494825"/>
              <a:ext cx="1618150" cy="2508325"/>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3479675" y="3291600"/>
              <a:ext cx="402175" cy="497400"/>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2397737" y="2595675"/>
              <a:ext cx="1399375" cy="2407275"/>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588500" y="2924525"/>
              <a:ext cx="360850" cy="448075"/>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3251150" y="2735850"/>
              <a:ext cx="480725" cy="39350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2702250" y="4516700"/>
              <a:ext cx="565000" cy="367425"/>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471550" y="4318275"/>
              <a:ext cx="210050" cy="317525"/>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2683950" y="3624150"/>
              <a:ext cx="613625" cy="725100"/>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p:nvPr/>
        </p:nvSpPr>
        <p:spPr>
          <a:xfrm rot="10800000">
            <a:off x="-343975" y="1842925"/>
            <a:ext cx="4344379" cy="4229085"/>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rot="-1893416">
            <a:off x="611114" y="3819618"/>
            <a:ext cx="647272" cy="6599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rot="-1893416">
            <a:off x="1456235" y="4261915"/>
            <a:ext cx="385362" cy="394973"/>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txBox="1"/>
          <p:nvPr>
            <p:ph type="title"/>
          </p:nvPr>
        </p:nvSpPr>
        <p:spPr>
          <a:xfrm>
            <a:off x="456000" y="924275"/>
            <a:ext cx="6367800" cy="314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9"/>
          <p:cNvSpPr/>
          <p:nvPr/>
        </p:nvSpPr>
        <p:spPr>
          <a:xfrm flipH="1" rot="-5400000">
            <a:off x="-446057" y="1499747"/>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9"/>
          <p:cNvGrpSpPr/>
          <p:nvPr/>
        </p:nvGrpSpPr>
        <p:grpSpPr>
          <a:xfrm rot="6299984">
            <a:off x="5078912" y="-2215493"/>
            <a:ext cx="4042453" cy="6266287"/>
            <a:chOff x="-340050" y="-2"/>
            <a:chExt cx="2437096" cy="3777791"/>
          </a:xfrm>
        </p:grpSpPr>
        <p:sp>
          <p:nvSpPr>
            <p:cNvPr id="111" name="Google Shape;111;p9"/>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9"/>
          <p:cNvSpPr txBox="1"/>
          <p:nvPr>
            <p:ph idx="1" type="body"/>
          </p:nvPr>
        </p:nvSpPr>
        <p:spPr>
          <a:xfrm>
            <a:off x="1092075" y="2753600"/>
            <a:ext cx="3384600" cy="1245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solidFill>
                  <a:schemeClr val="lt2"/>
                </a:solidFill>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9"/>
          <p:cNvSpPr txBox="1"/>
          <p:nvPr>
            <p:ph type="title"/>
          </p:nvPr>
        </p:nvSpPr>
        <p:spPr>
          <a:xfrm>
            <a:off x="1092075" y="1997900"/>
            <a:ext cx="32757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10"/>
          <p:cNvSpPr txBox="1"/>
          <p:nvPr>
            <p:ph type="title"/>
          </p:nvPr>
        </p:nvSpPr>
        <p:spPr>
          <a:xfrm>
            <a:off x="4352544" y="365760"/>
            <a:ext cx="4151400" cy="1408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solidFill>
                  <a:schemeClr val="dk2"/>
                </a:solidFill>
              </a:defRPr>
            </a:lvl1pPr>
            <a:lvl2pPr lvl="1" rtl="0">
              <a:spcBef>
                <a:spcPts val="0"/>
              </a:spcBef>
              <a:spcAft>
                <a:spcPts val="0"/>
              </a:spcAft>
              <a:buSzPts val="2800"/>
              <a:buNone/>
              <a:defRPr>
                <a:latin typeface="Hind"/>
                <a:ea typeface="Hind"/>
                <a:cs typeface="Hind"/>
                <a:sym typeface="Hind"/>
              </a:defRPr>
            </a:lvl2pPr>
            <a:lvl3pPr lvl="2" rtl="0">
              <a:spcBef>
                <a:spcPts val="0"/>
              </a:spcBef>
              <a:spcAft>
                <a:spcPts val="0"/>
              </a:spcAft>
              <a:buSzPts val="2800"/>
              <a:buNone/>
              <a:defRPr>
                <a:latin typeface="Hind"/>
                <a:ea typeface="Hind"/>
                <a:cs typeface="Hind"/>
                <a:sym typeface="Hind"/>
              </a:defRPr>
            </a:lvl3pPr>
            <a:lvl4pPr lvl="3" rtl="0">
              <a:spcBef>
                <a:spcPts val="0"/>
              </a:spcBef>
              <a:spcAft>
                <a:spcPts val="0"/>
              </a:spcAft>
              <a:buSzPts val="2800"/>
              <a:buNone/>
              <a:defRPr>
                <a:latin typeface="Hind"/>
                <a:ea typeface="Hind"/>
                <a:cs typeface="Hind"/>
                <a:sym typeface="Hind"/>
              </a:defRPr>
            </a:lvl4pPr>
            <a:lvl5pPr lvl="4" rtl="0">
              <a:spcBef>
                <a:spcPts val="0"/>
              </a:spcBef>
              <a:spcAft>
                <a:spcPts val="0"/>
              </a:spcAft>
              <a:buSzPts val="2800"/>
              <a:buNone/>
              <a:defRPr>
                <a:latin typeface="Hind"/>
                <a:ea typeface="Hind"/>
                <a:cs typeface="Hind"/>
                <a:sym typeface="Hind"/>
              </a:defRPr>
            </a:lvl5pPr>
            <a:lvl6pPr lvl="5" rtl="0">
              <a:spcBef>
                <a:spcPts val="0"/>
              </a:spcBef>
              <a:spcAft>
                <a:spcPts val="0"/>
              </a:spcAft>
              <a:buSzPts val="2800"/>
              <a:buNone/>
              <a:defRPr>
                <a:latin typeface="Hind"/>
                <a:ea typeface="Hind"/>
                <a:cs typeface="Hind"/>
                <a:sym typeface="Hind"/>
              </a:defRPr>
            </a:lvl6pPr>
            <a:lvl7pPr lvl="6" rtl="0">
              <a:spcBef>
                <a:spcPts val="0"/>
              </a:spcBef>
              <a:spcAft>
                <a:spcPts val="0"/>
              </a:spcAft>
              <a:buSzPts val="2800"/>
              <a:buNone/>
              <a:defRPr>
                <a:latin typeface="Hind"/>
                <a:ea typeface="Hind"/>
                <a:cs typeface="Hind"/>
                <a:sym typeface="Hind"/>
              </a:defRPr>
            </a:lvl7pPr>
            <a:lvl8pPr lvl="7" rtl="0">
              <a:spcBef>
                <a:spcPts val="0"/>
              </a:spcBef>
              <a:spcAft>
                <a:spcPts val="0"/>
              </a:spcAft>
              <a:buSzPts val="2800"/>
              <a:buNone/>
              <a:defRPr>
                <a:latin typeface="Hind"/>
                <a:ea typeface="Hind"/>
                <a:cs typeface="Hind"/>
                <a:sym typeface="Hind"/>
              </a:defRPr>
            </a:lvl8pPr>
            <a:lvl9pPr lvl="8" rtl="0">
              <a:spcBef>
                <a:spcPts val="0"/>
              </a:spcBef>
              <a:spcAft>
                <a:spcPts val="0"/>
              </a:spcAft>
              <a:buSzPts val="2800"/>
              <a:buNone/>
              <a:defRPr>
                <a:latin typeface="Hind"/>
                <a:ea typeface="Hind"/>
                <a:cs typeface="Hind"/>
                <a:sym typeface="Hind"/>
              </a:defRPr>
            </a:lvl9pPr>
          </a:lstStyle>
          <a:p/>
        </p:txBody>
      </p:sp>
      <p:sp>
        <p:nvSpPr>
          <p:cNvPr id="123" name="Google Shape;123;p10"/>
          <p:cNvSpPr/>
          <p:nvPr/>
        </p:nvSpPr>
        <p:spPr>
          <a:xfrm flipH="1" rot="-6322941">
            <a:off x="7395333" y="-77944"/>
            <a:ext cx="1861284" cy="2199417"/>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8" Type="http://schemas.openxmlformats.org/officeDocument/2006/relationships/theme" Target="../theme/theme1.xml"/><Relationship Id="rId25" Type="http://schemas.openxmlformats.org/officeDocument/2006/relationships/slideLayout" Target="../slideLayouts/slideLayout25.xml"/><Relationship Id="rId47" Type="http://schemas.openxmlformats.org/officeDocument/2006/relationships/slideLayout" Target="../slideLayouts/slideLayout47.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 Id="rId3" Type="http://schemas.openxmlformats.org/officeDocument/2006/relationships/hyperlink" Target="https://disease.sh/docs/#/COVID-19%3A%20JHUCSSE/get_v3_covid_19_historical_all" TargetMode="External"/><Relationship Id="rId4" Type="http://schemas.openxmlformats.org/officeDocument/2006/relationships/hyperlink" Target="https://disease.sh/v3/covid-19/varia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grpSp>
        <p:nvGrpSpPr>
          <p:cNvPr id="582" name="Google Shape;582;p49"/>
          <p:cNvGrpSpPr/>
          <p:nvPr/>
        </p:nvGrpSpPr>
        <p:grpSpPr>
          <a:xfrm>
            <a:off x="612273" y="-401710"/>
            <a:ext cx="1589730" cy="1612939"/>
            <a:chOff x="3605950" y="3926100"/>
            <a:chExt cx="657375" cy="667000"/>
          </a:xfrm>
        </p:grpSpPr>
        <p:sp>
          <p:nvSpPr>
            <p:cNvPr id="583" name="Google Shape;583;p49"/>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9"/>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9"/>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9"/>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9"/>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9"/>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9"/>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9"/>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9"/>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9"/>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9"/>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9"/>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9"/>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9"/>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9"/>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9"/>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9"/>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9"/>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9"/>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9"/>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9"/>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9"/>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9"/>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9"/>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9"/>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9"/>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9"/>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9"/>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9"/>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9"/>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9"/>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9"/>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9"/>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49"/>
          <p:cNvSpPr txBox="1"/>
          <p:nvPr>
            <p:ph type="ctrTitle"/>
          </p:nvPr>
        </p:nvSpPr>
        <p:spPr>
          <a:xfrm>
            <a:off x="74125" y="179250"/>
            <a:ext cx="8569500" cy="276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900" u="sng"/>
              <a:t>Understanding Covid-19 Variants </a:t>
            </a:r>
            <a:endParaRPr b="1" sz="4900" u="sng"/>
          </a:p>
          <a:p>
            <a:pPr indent="0" lvl="0" marL="0" rtl="0" algn="ctr">
              <a:spcBef>
                <a:spcPts val="0"/>
              </a:spcBef>
              <a:spcAft>
                <a:spcPts val="0"/>
              </a:spcAft>
              <a:buNone/>
            </a:pPr>
            <a:r>
              <a:rPr b="1" lang="en" sz="4900" u="sng"/>
              <a:t>in </a:t>
            </a:r>
            <a:endParaRPr b="1" sz="4900" u="sng"/>
          </a:p>
          <a:p>
            <a:pPr indent="0" lvl="0" marL="0" rtl="0" algn="ctr">
              <a:spcBef>
                <a:spcPts val="0"/>
              </a:spcBef>
              <a:spcAft>
                <a:spcPts val="0"/>
              </a:spcAft>
              <a:buNone/>
            </a:pPr>
            <a:r>
              <a:rPr b="1" lang="en" sz="4900" u="sng"/>
              <a:t>European Countries</a:t>
            </a:r>
            <a:endParaRPr b="1" sz="4900" u="sng"/>
          </a:p>
        </p:txBody>
      </p:sp>
      <p:sp>
        <p:nvSpPr>
          <p:cNvPr id="622" name="Google Shape;622;p49"/>
          <p:cNvSpPr txBox="1"/>
          <p:nvPr>
            <p:ph idx="1" type="subTitle"/>
          </p:nvPr>
        </p:nvSpPr>
        <p:spPr>
          <a:xfrm>
            <a:off x="4105875" y="3339200"/>
            <a:ext cx="2377200" cy="1449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Presented By:</a:t>
            </a:r>
            <a:endParaRPr b="1" u="sng">
              <a:solidFill>
                <a:schemeClr val="dk1"/>
              </a:solidFill>
            </a:endParaRPr>
          </a:p>
          <a:p>
            <a:pPr indent="0" lvl="0" marL="0" rtl="0" algn="l">
              <a:spcBef>
                <a:spcPts val="0"/>
              </a:spcBef>
              <a:spcAft>
                <a:spcPts val="0"/>
              </a:spcAft>
              <a:buNone/>
            </a:pPr>
            <a:r>
              <a:rPr lang="en">
                <a:solidFill>
                  <a:schemeClr val="dk1"/>
                </a:solidFill>
              </a:rPr>
              <a:t>Miranda </a:t>
            </a:r>
            <a:r>
              <a:rPr lang="en">
                <a:solidFill>
                  <a:schemeClr val="dk1"/>
                </a:solidFill>
              </a:rPr>
              <a:t>Melton</a:t>
            </a:r>
            <a:endParaRPr>
              <a:solidFill>
                <a:schemeClr val="dk1"/>
              </a:solidFill>
            </a:endParaRPr>
          </a:p>
          <a:p>
            <a:pPr indent="0" lvl="0" marL="0" rtl="0" algn="l">
              <a:spcBef>
                <a:spcPts val="0"/>
              </a:spcBef>
              <a:spcAft>
                <a:spcPts val="0"/>
              </a:spcAft>
              <a:buNone/>
            </a:pPr>
            <a:r>
              <a:rPr lang="en">
                <a:solidFill>
                  <a:schemeClr val="dk1"/>
                </a:solidFill>
              </a:rPr>
              <a:t>Payal Bansal</a:t>
            </a:r>
            <a:endParaRPr>
              <a:solidFill>
                <a:schemeClr val="dk1"/>
              </a:solidFill>
            </a:endParaRPr>
          </a:p>
          <a:p>
            <a:pPr indent="0" lvl="0" marL="0" rtl="0" algn="l">
              <a:spcBef>
                <a:spcPts val="0"/>
              </a:spcBef>
              <a:spcAft>
                <a:spcPts val="0"/>
              </a:spcAft>
              <a:buNone/>
            </a:pPr>
            <a:r>
              <a:rPr lang="en">
                <a:solidFill>
                  <a:schemeClr val="dk1"/>
                </a:solidFill>
              </a:rPr>
              <a:t>Zachary Pederson</a:t>
            </a:r>
            <a:endParaRPr>
              <a:solidFill>
                <a:schemeClr val="dk1"/>
              </a:solidFill>
            </a:endParaRPr>
          </a:p>
          <a:p>
            <a:pPr indent="0" lvl="0" marL="0" rtl="0" algn="l">
              <a:spcBef>
                <a:spcPts val="0"/>
              </a:spcBef>
              <a:spcAft>
                <a:spcPts val="0"/>
              </a:spcAft>
              <a:buNone/>
            </a:pPr>
            <a:r>
              <a:t/>
            </a:r>
            <a:endParaRPr>
              <a:solidFill>
                <a:srgbClr val="FF0000"/>
              </a:solidFill>
            </a:endParaRPr>
          </a:p>
        </p:txBody>
      </p:sp>
      <p:grpSp>
        <p:nvGrpSpPr>
          <p:cNvPr id="623" name="Google Shape;623;p49"/>
          <p:cNvGrpSpPr/>
          <p:nvPr/>
        </p:nvGrpSpPr>
        <p:grpSpPr>
          <a:xfrm>
            <a:off x="7136806" y="3025555"/>
            <a:ext cx="903819" cy="915039"/>
            <a:chOff x="4304200" y="4312250"/>
            <a:chExt cx="191325" cy="193700"/>
          </a:xfrm>
        </p:grpSpPr>
        <p:sp>
          <p:nvSpPr>
            <p:cNvPr id="624" name="Google Shape;624;p49"/>
            <p:cNvSpPr/>
            <p:nvPr/>
          </p:nvSpPr>
          <p:spPr>
            <a:xfrm>
              <a:off x="4390025" y="4365900"/>
              <a:ext cx="105500" cy="55400"/>
            </a:xfrm>
            <a:custGeom>
              <a:rect b="b" l="l" r="r" t="t"/>
              <a:pathLst>
                <a:path extrusionOk="0" h="2216" w="4220">
                  <a:moveTo>
                    <a:pt x="3481" y="1"/>
                  </a:moveTo>
                  <a:cubicBezTo>
                    <a:pt x="3456" y="1"/>
                    <a:pt x="3432" y="4"/>
                    <a:pt x="3408" y="12"/>
                  </a:cubicBezTo>
                  <a:cubicBezTo>
                    <a:pt x="3247" y="70"/>
                    <a:pt x="3183" y="328"/>
                    <a:pt x="3241" y="631"/>
                  </a:cubicBezTo>
                  <a:lnTo>
                    <a:pt x="1" y="1803"/>
                  </a:lnTo>
                  <a:lnTo>
                    <a:pt x="155" y="2215"/>
                  </a:lnTo>
                  <a:lnTo>
                    <a:pt x="2126" y="1507"/>
                  </a:lnTo>
                  <a:lnTo>
                    <a:pt x="2023" y="1429"/>
                  </a:lnTo>
                  <a:lnTo>
                    <a:pt x="2043" y="1416"/>
                  </a:lnTo>
                  <a:lnTo>
                    <a:pt x="3415" y="901"/>
                  </a:lnTo>
                  <a:cubicBezTo>
                    <a:pt x="3415" y="901"/>
                    <a:pt x="3621" y="1314"/>
                    <a:pt x="3846" y="1314"/>
                  </a:cubicBezTo>
                  <a:cubicBezTo>
                    <a:pt x="3852" y="1314"/>
                    <a:pt x="3859" y="1314"/>
                    <a:pt x="3865" y="1313"/>
                  </a:cubicBezTo>
                  <a:cubicBezTo>
                    <a:pt x="4220" y="1275"/>
                    <a:pt x="3994" y="515"/>
                    <a:pt x="3994" y="489"/>
                  </a:cubicBezTo>
                  <a:cubicBezTo>
                    <a:pt x="3956" y="405"/>
                    <a:pt x="3911" y="328"/>
                    <a:pt x="3859" y="257"/>
                  </a:cubicBezTo>
                  <a:cubicBezTo>
                    <a:pt x="3833" y="225"/>
                    <a:pt x="3807" y="193"/>
                    <a:pt x="3782" y="167"/>
                  </a:cubicBezTo>
                  <a:cubicBezTo>
                    <a:pt x="3684" y="59"/>
                    <a:pt x="3579" y="1"/>
                    <a:pt x="34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9"/>
            <p:cNvSpPr/>
            <p:nvPr/>
          </p:nvSpPr>
          <p:spPr>
            <a:xfrm>
              <a:off x="4483525" y="4382550"/>
              <a:ext cx="5875" cy="5025"/>
            </a:xfrm>
            <a:custGeom>
              <a:rect b="b" l="l" r="r" t="t"/>
              <a:pathLst>
                <a:path extrusionOk="0" h="201" w="235">
                  <a:moveTo>
                    <a:pt x="123" y="1"/>
                  </a:moveTo>
                  <a:cubicBezTo>
                    <a:pt x="55" y="1"/>
                    <a:pt x="0" y="81"/>
                    <a:pt x="35" y="151"/>
                  </a:cubicBezTo>
                  <a:cubicBezTo>
                    <a:pt x="56" y="185"/>
                    <a:pt x="91" y="201"/>
                    <a:pt x="126" y="201"/>
                  </a:cubicBezTo>
                  <a:cubicBezTo>
                    <a:pt x="166" y="201"/>
                    <a:pt x="205" y="180"/>
                    <a:pt x="222" y="139"/>
                  </a:cubicBezTo>
                  <a:cubicBezTo>
                    <a:pt x="235" y="81"/>
                    <a:pt x="203" y="23"/>
                    <a:pt x="145" y="3"/>
                  </a:cubicBezTo>
                  <a:cubicBezTo>
                    <a:pt x="138" y="1"/>
                    <a:pt x="130" y="1"/>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4435600" y="4378100"/>
              <a:ext cx="58800" cy="25475"/>
            </a:xfrm>
            <a:custGeom>
              <a:rect b="b" l="l" r="r" t="t"/>
              <a:pathLst>
                <a:path extrusionOk="0" h="1019" w="2352">
                  <a:moveTo>
                    <a:pt x="2171" y="1"/>
                  </a:moveTo>
                  <a:cubicBezTo>
                    <a:pt x="2171" y="20"/>
                    <a:pt x="2274" y="387"/>
                    <a:pt x="2223" y="626"/>
                  </a:cubicBezTo>
                  <a:cubicBezTo>
                    <a:pt x="2216" y="600"/>
                    <a:pt x="2210" y="581"/>
                    <a:pt x="2197" y="561"/>
                  </a:cubicBezTo>
                  <a:cubicBezTo>
                    <a:pt x="2178" y="505"/>
                    <a:pt x="2135" y="483"/>
                    <a:pt x="2086" y="483"/>
                  </a:cubicBezTo>
                  <a:cubicBezTo>
                    <a:pt x="1965" y="483"/>
                    <a:pt x="1809" y="619"/>
                    <a:pt x="1901" y="729"/>
                  </a:cubicBezTo>
                  <a:cubicBezTo>
                    <a:pt x="1927" y="774"/>
                    <a:pt x="1965" y="806"/>
                    <a:pt x="2010" y="825"/>
                  </a:cubicBezTo>
                  <a:cubicBezTo>
                    <a:pt x="1785" y="806"/>
                    <a:pt x="1592" y="413"/>
                    <a:pt x="1592" y="413"/>
                  </a:cubicBezTo>
                  <a:lnTo>
                    <a:pt x="522" y="813"/>
                  </a:lnTo>
                  <a:lnTo>
                    <a:pt x="464" y="838"/>
                  </a:lnTo>
                  <a:cubicBezTo>
                    <a:pt x="439" y="845"/>
                    <a:pt x="416" y="849"/>
                    <a:pt x="394" y="849"/>
                  </a:cubicBezTo>
                  <a:cubicBezTo>
                    <a:pt x="203" y="849"/>
                    <a:pt x="162" y="594"/>
                    <a:pt x="162" y="594"/>
                  </a:cubicBezTo>
                  <a:lnTo>
                    <a:pt x="162" y="594"/>
                  </a:lnTo>
                  <a:cubicBezTo>
                    <a:pt x="1" y="916"/>
                    <a:pt x="303" y="1019"/>
                    <a:pt x="303" y="1019"/>
                  </a:cubicBezTo>
                  <a:lnTo>
                    <a:pt x="1572" y="568"/>
                  </a:lnTo>
                  <a:cubicBezTo>
                    <a:pt x="1700" y="800"/>
                    <a:pt x="1874" y="947"/>
                    <a:pt x="2027" y="947"/>
                  </a:cubicBezTo>
                  <a:cubicBezTo>
                    <a:pt x="2052" y="947"/>
                    <a:pt x="2077" y="943"/>
                    <a:pt x="2100" y="935"/>
                  </a:cubicBezTo>
                  <a:cubicBezTo>
                    <a:pt x="2300" y="864"/>
                    <a:pt x="2352" y="490"/>
                    <a:pt x="2210" y="98"/>
                  </a:cubicBezTo>
                  <a:cubicBezTo>
                    <a:pt x="2197" y="65"/>
                    <a:pt x="2184" y="33"/>
                    <a:pt x="2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p:nvPr/>
          </p:nvSpPr>
          <p:spPr>
            <a:xfrm>
              <a:off x="4469575" y="4365750"/>
              <a:ext cx="15000" cy="15925"/>
            </a:xfrm>
            <a:custGeom>
              <a:rect b="b" l="l" r="r" t="t"/>
              <a:pathLst>
                <a:path extrusionOk="0" h="637" w="600">
                  <a:moveTo>
                    <a:pt x="303" y="0"/>
                  </a:moveTo>
                  <a:cubicBezTo>
                    <a:pt x="278" y="0"/>
                    <a:pt x="255" y="4"/>
                    <a:pt x="233" y="12"/>
                  </a:cubicBezTo>
                  <a:cubicBezTo>
                    <a:pt x="72" y="76"/>
                    <a:pt x="1" y="334"/>
                    <a:pt x="59" y="637"/>
                  </a:cubicBezTo>
                  <a:cubicBezTo>
                    <a:pt x="59" y="592"/>
                    <a:pt x="39" y="76"/>
                    <a:pt x="310" y="70"/>
                  </a:cubicBezTo>
                  <a:cubicBezTo>
                    <a:pt x="318" y="69"/>
                    <a:pt x="326" y="69"/>
                    <a:pt x="333" y="69"/>
                  </a:cubicBezTo>
                  <a:cubicBezTo>
                    <a:pt x="433" y="69"/>
                    <a:pt x="522" y="107"/>
                    <a:pt x="600" y="166"/>
                  </a:cubicBezTo>
                  <a:cubicBezTo>
                    <a:pt x="502" y="59"/>
                    <a:pt x="397"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9"/>
            <p:cNvSpPr/>
            <p:nvPr/>
          </p:nvSpPr>
          <p:spPr>
            <a:xfrm>
              <a:off x="4386000" y="4312400"/>
              <a:ext cx="36425" cy="105025"/>
            </a:xfrm>
            <a:custGeom>
              <a:rect b="b" l="l" r="r" t="t"/>
              <a:pathLst>
                <a:path extrusionOk="0" h="4201" w="1457">
                  <a:moveTo>
                    <a:pt x="645" y="1"/>
                  </a:moveTo>
                  <a:cubicBezTo>
                    <a:pt x="555" y="7"/>
                    <a:pt x="464" y="27"/>
                    <a:pt x="381" y="52"/>
                  </a:cubicBezTo>
                  <a:cubicBezTo>
                    <a:pt x="342" y="65"/>
                    <a:pt x="303" y="78"/>
                    <a:pt x="271" y="97"/>
                  </a:cubicBezTo>
                  <a:cubicBezTo>
                    <a:pt x="110" y="168"/>
                    <a:pt x="1" y="278"/>
                    <a:pt x="7" y="400"/>
                  </a:cubicBezTo>
                  <a:cubicBezTo>
                    <a:pt x="7" y="574"/>
                    <a:pt x="233" y="716"/>
                    <a:pt x="535" y="761"/>
                  </a:cubicBezTo>
                  <a:lnTo>
                    <a:pt x="600" y="4201"/>
                  </a:lnTo>
                  <a:lnTo>
                    <a:pt x="1051" y="4188"/>
                  </a:lnTo>
                  <a:lnTo>
                    <a:pt x="1012" y="2094"/>
                  </a:lnTo>
                  <a:lnTo>
                    <a:pt x="902" y="2172"/>
                  </a:lnTo>
                  <a:lnTo>
                    <a:pt x="896" y="2146"/>
                  </a:lnTo>
                  <a:lnTo>
                    <a:pt x="851" y="677"/>
                  </a:lnTo>
                  <a:cubicBezTo>
                    <a:pt x="851" y="677"/>
                    <a:pt x="1334" y="619"/>
                    <a:pt x="1386" y="387"/>
                  </a:cubicBezTo>
                  <a:cubicBezTo>
                    <a:pt x="1456" y="40"/>
                    <a:pt x="671" y="7"/>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9"/>
            <p:cNvSpPr/>
            <p:nvPr/>
          </p:nvSpPr>
          <p:spPr>
            <a:xfrm>
              <a:off x="4404700" y="4315175"/>
              <a:ext cx="6450" cy="5275"/>
            </a:xfrm>
            <a:custGeom>
              <a:rect b="b" l="l" r="r" t="t"/>
              <a:pathLst>
                <a:path extrusionOk="0" h="211" w="258">
                  <a:moveTo>
                    <a:pt x="125" y="1"/>
                  </a:moveTo>
                  <a:cubicBezTo>
                    <a:pt x="90" y="1"/>
                    <a:pt x="56" y="16"/>
                    <a:pt x="32" y="44"/>
                  </a:cubicBezTo>
                  <a:cubicBezTo>
                    <a:pt x="0" y="135"/>
                    <a:pt x="71" y="210"/>
                    <a:pt x="147" y="210"/>
                  </a:cubicBezTo>
                  <a:cubicBezTo>
                    <a:pt x="179" y="210"/>
                    <a:pt x="212" y="197"/>
                    <a:pt x="238" y="167"/>
                  </a:cubicBezTo>
                  <a:cubicBezTo>
                    <a:pt x="257" y="109"/>
                    <a:pt x="238" y="44"/>
                    <a:pt x="187" y="19"/>
                  </a:cubicBezTo>
                  <a:cubicBezTo>
                    <a:pt x="167" y="7"/>
                    <a:pt x="146" y="1"/>
                    <a:pt x="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9"/>
            <p:cNvSpPr/>
            <p:nvPr/>
          </p:nvSpPr>
          <p:spPr>
            <a:xfrm>
              <a:off x="4400025" y="4312250"/>
              <a:ext cx="23675" cy="55300"/>
            </a:xfrm>
            <a:custGeom>
              <a:rect b="b" l="l" r="r" t="t"/>
              <a:pathLst>
                <a:path extrusionOk="0" h="2212" w="947">
                  <a:moveTo>
                    <a:pt x="210" y="0"/>
                  </a:moveTo>
                  <a:cubicBezTo>
                    <a:pt x="202" y="0"/>
                    <a:pt x="195" y="0"/>
                    <a:pt x="187" y="0"/>
                  </a:cubicBezTo>
                  <a:cubicBezTo>
                    <a:pt x="148" y="0"/>
                    <a:pt x="116" y="7"/>
                    <a:pt x="84" y="7"/>
                  </a:cubicBezTo>
                  <a:cubicBezTo>
                    <a:pt x="103" y="13"/>
                    <a:pt x="483" y="33"/>
                    <a:pt x="689" y="155"/>
                  </a:cubicBezTo>
                  <a:lnTo>
                    <a:pt x="618" y="155"/>
                  </a:lnTo>
                  <a:cubicBezTo>
                    <a:pt x="435" y="161"/>
                    <a:pt x="485" y="498"/>
                    <a:pt x="644" y="498"/>
                  </a:cubicBezTo>
                  <a:cubicBezTo>
                    <a:pt x="659" y="498"/>
                    <a:pt x="674" y="496"/>
                    <a:pt x="689" y="490"/>
                  </a:cubicBezTo>
                  <a:cubicBezTo>
                    <a:pt x="734" y="484"/>
                    <a:pt x="779" y="458"/>
                    <a:pt x="812" y="419"/>
                  </a:cubicBezTo>
                  <a:lnTo>
                    <a:pt x="812" y="419"/>
                  </a:lnTo>
                  <a:cubicBezTo>
                    <a:pt x="721" y="625"/>
                    <a:pt x="290" y="683"/>
                    <a:pt x="290" y="683"/>
                  </a:cubicBezTo>
                  <a:lnTo>
                    <a:pt x="322" y="1823"/>
                  </a:lnTo>
                  <a:lnTo>
                    <a:pt x="322" y="1888"/>
                  </a:lnTo>
                  <a:cubicBezTo>
                    <a:pt x="317" y="2078"/>
                    <a:pt x="153" y="2104"/>
                    <a:pt x="61" y="2104"/>
                  </a:cubicBezTo>
                  <a:cubicBezTo>
                    <a:pt x="25" y="2104"/>
                    <a:pt x="0" y="2100"/>
                    <a:pt x="0" y="2100"/>
                  </a:cubicBezTo>
                  <a:lnTo>
                    <a:pt x="0" y="2100"/>
                  </a:lnTo>
                  <a:cubicBezTo>
                    <a:pt x="84" y="2184"/>
                    <a:pt x="162" y="2212"/>
                    <a:pt x="229" y="2212"/>
                  </a:cubicBezTo>
                  <a:cubicBezTo>
                    <a:pt x="362" y="2212"/>
                    <a:pt x="451" y="2100"/>
                    <a:pt x="451" y="2100"/>
                  </a:cubicBezTo>
                  <a:lnTo>
                    <a:pt x="425" y="754"/>
                  </a:lnTo>
                  <a:cubicBezTo>
                    <a:pt x="728" y="696"/>
                    <a:pt x="947" y="548"/>
                    <a:pt x="947" y="374"/>
                  </a:cubicBezTo>
                  <a:cubicBezTo>
                    <a:pt x="941" y="165"/>
                    <a:pt x="618" y="0"/>
                    <a:pt x="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
            <p:cNvSpPr/>
            <p:nvPr/>
          </p:nvSpPr>
          <p:spPr>
            <a:xfrm>
              <a:off x="4386000" y="4314825"/>
              <a:ext cx="13400" cy="16450"/>
            </a:xfrm>
            <a:custGeom>
              <a:rect b="b" l="l" r="r" t="t"/>
              <a:pathLst>
                <a:path extrusionOk="0" h="658" w="536">
                  <a:moveTo>
                    <a:pt x="265" y="0"/>
                  </a:moveTo>
                  <a:lnTo>
                    <a:pt x="265" y="0"/>
                  </a:lnTo>
                  <a:cubicBezTo>
                    <a:pt x="104" y="71"/>
                    <a:pt x="1" y="181"/>
                    <a:pt x="1" y="297"/>
                  </a:cubicBezTo>
                  <a:cubicBezTo>
                    <a:pt x="7" y="471"/>
                    <a:pt x="233" y="612"/>
                    <a:pt x="535" y="657"/>
                  </a:cubicBezTo>
                  <a:cubicBezTo>
                    <a:pt x="497" y="645"/>
                    <a:pt x="1" y="496"/>
                    <a:pt x="84" y="239"/>
                  </a:cubicBezTo>
                  <a:cubicBezTo>
                    <a:pt x="117" y="142"/>
                    <a:pt x="181" y="52"/>
                    <a:pt x="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9"/>
            <p:cNvSpPr/>
            <p:nvPr/>
          </p:nvSpPr>
          <p:spPr>
            <a:xfrm>
              <a:off x="4393100" y="4421750"/>
              <a:ext cx="67800" cy="71625"/>
            </a:xfrm>
            <a:custGeom>
              <a:rect b="b" l="l" r="r" t="t"/>
              <a:pathLst>
                <a:path extrusionOk="0" h="2865" w="2712">
                  <a:moveTo>
                    <a:pt x="277" y="1"/>
                  </a:moveTo>
                  <a:lnTo>
                    <a:pt x="0" y="239"/>
                  </a:lnTo>
                  <a:lnTo>
                    <a:pt x="1127" y="1521"/>
                  </a:lnTo>
                  <a:lnTo>
                    <a:pt x="1159" y="1418"/>
                  </a:lnTo>
                  <a:lnTo>
                    <a:pt x="1172" y="1430"/>
                  </a:lnTo>
                  <a:lnTo>
                    <a:pt x="1978" y="2313"/>
                  </a:lnTo>
                  <a:cubicBezTo>
                    <a:pt x="1978" y="2313"/>
                    <a:pt x="1707" y="2609"/>
                    <a:pt x="1797" y="2777"/>
                  </a:cubicBezTo>
                  <a:cubicBezTo>
                    <a:pt x="1830" y="2840"/>
                    <a:pt x="1886" y="2864"/>
                    <a:pt x="1952" y="2864"/>
                  </a:cubicBezTo>
                  <a:cubicBezTo>
                    <a:pt x="2153" y="2864"/>
                    <a:pt x="2446" y="2638"/>
                    <a:pt x="2461" y="2629"/>
                  </a:cubicBezTo>
                  <a:cubicBezTo>
                    <a:pt x="2512" y="2577"/>
                    <a:pt x="2557" y="2519"/>
                    <a:pt x="2596" y="2461"/>
                  </a:cubicBezTo>
                  <a:cubicBezTo>
                    <a:pt x="2615" y="2429"/>
                    <a:pt x="2628" y="2403"/>
                    <a:pt x="2641" y="2371"/>
                  </a:cubicBezTo>
                  <a:cubicBezTo>
                    <a:pt x="2705" y="2242"/>
                    <a:pt x="2712" y="2120"/>
                    <a:pt x="2647" y="2049"/>
                  </a:cubicBezTo>
                  <a:cubicBezTo>
                    <a:pt x="2608" y="2006"/>
                    <a:pt x="2548" y="1986"/>
                    <a:pt x="2477" y="1986"/>
                  </a:cubicBezTo>
                  <a:cubicBezTo>
                    <a:pt x="2375" y="1986"/>
                    <a:pt x="2250" y="2027"/>
                    <a:pt x="2126" y="2107"/>
                  </a:cubicBezTo>
                  <a:lnTo>
                    <a:pt x="2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9"/>
            <p:cNvSpPr/>
            <p:nvPr/>
          </p:nvSpPr>
          <p:spPr>
            <a:xfrm>
              <a:off x="4445750" y="4485125"/>
              <a:ext cx="4700" cy="4125"/>
            </a:xfrm>
            <a:custGeom>
              <a:rect b="b" l="l" r="r" t="t"/>
              <a:pathLst>
                <a:path extrusionOk="0" h="165" w="188">
                  <a:moveTo>
                    <a:pt x="108" y="0"/>
                  </a:moveTo>
                  <a:cubicBezTo>
                    <a:pt x="86" y="0"/>
                    <a:pt x="63" y="9"/>
                    <a:pt x="45" y="29"/>
                  </a:cubicBezTo>
                  <a:cubicBezTo>
                    <a:pt x="0" y="81"/>
                    <a:pt x="39" y="158"/>
                    <a:pt x="103" y="164"/>
                  </a:cubicBezTo>
                  <a:cubicBezTo>
                    <a:pt x="155" y="158"/>
                    <a:pt x="187" y="113"/>
                    <a:pt x="187" y="68"/>
                  </a:cubicBezTo>
                  <a:cubicBezTo>
                    <a:pt x="179" y="24"/>
                    <a:pt x="144" y="0"/>
                    <a:pt x="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9"/>
            <p:cNvSpPr/>
            <p:nvPr/>
          </p:nvSpPr>
          <p:spPr>
            <a:xfrm>
              <a:off x="4420975" y="4453900"/>
              <a:ext cx="33650" cy="40800"/>
            </a:xfrm>
            <a:custGeom>
              <a:rect b="b" l="l" r="r" t="t"/>
              <a:pathLst>
                <a:path extrusionOk="0" h="1632" w="1346">
                  <a:moveTo>
                    <a:pt x="242" y="0"/>
                  </a:moveTo>
                  <a:cubicBezTo>
                    <a:pt x="1" y="0"/>
                    <a:pt x="12" y="235"/>
                    <a:pt x="12" y="235"/>
                  </a:cubicBezTo>
                  <a:lnTo>
                    <a:pt x="740" y="1059"/>
                  </a:lnTo>
                  <a:cubicBezTo>
                    <a:pt x="579" y="1252"/>
                    <a:pt x="521" y="1459"/>
                    <a:pt x="618" y="1568"/>
                  </a:cubicBezTo>
                  <a:cubicBezTo>
                    <a:pt x="657" y="1611"/>
                    <a:pt x="716" y="1632"/>
                    <a:pt x="787" y="1632"/>
                  </a:cubicBezTo>
                  <a:cubicBezTo>
                    <a:pt x="927" y="1632"/>
                    <a:pt x="1114" y="1550"/>
                    <a:pt x="1281" y="1401"/>
                  </a:cubicBezTo>
                  <a:cubicBezTo>
                    <a:pt x="1307" y="1381"/>
                    <a:pt x="1326" y="1362"/>
                    <a:pt x="1346" y="1343"/>
                  </a:cubicBezTo>
                  <a:lnTo>
                    <a:pt x="1346" y="1343"/>
                  </a:lnTo>
                  <a:cubicBezTo>
                    <a:pt x="1333" y="1349"/>
                    <a:pt x="1082" y="1536"/>
                    <a:pt x="888" y="1568"/>
                  </a:cubicBezTo>
                  <a:cubicBezTo>
                    <a:pt x="901" y="1562"/>
                    <a:pt x="920" y="1549"/>
                    <a:pt x="933" y="1529"/>
                  </a:cubicBezTo>
                  <a:cubicBezTo>
                    <a:pt x="1026" y="1446"/>
                    <a:pt x="896" y="1307"/>
                    <a:pt x="795" y="1307"/>
                  </a:cubicBezTo>
                  <a:cubicBezTo>
                    <a:pt x="762" y="1307"/>
                    <a:pt x="733" y="1321"/>
                    <a:pt x="714" y="1355"/>
                  </a:cubicBezTo>
                  <a:cubicBezTo>
                    <a:pt x="689" y="1388"/>
                    <a:pt x="676" y="1426"/>
                    <a:pt x="676" y="1465"/>
                  </a:cubicBezTo>
                  <a:cubicBezTo>
                    <a:pt x="618" y="1291"/>
                    <a:pt x="863" y="1027"/>
                    <a:pt x="863" y="1027"/>
                  </a:cubicBezTo>
                  <a:lnTo>
                    <a:pt x="238" y="338"/>
                  </a:lnTo>
                  <a:lnTo>
                    <a:pt x="206" y="299"/>
                  </a:lnTo>
                  <a:cubicBezTo>
                    <a:pt x="70" y="132"/>
                    <a:pt x="289" y="3"/>
                    <a:pt x="289" y="3"/>
                  </a:cubicBezTo>
                  <a:cubicBezTo>
                    <a:pt x="273" y="1"/>
                    <a:pt x="257" y="0"/>
                    <a:pt x="2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9"/>
            <p:cNvSpPr/>
            <p:nvPr/>
          </p:nvSpPr>
          <p:spPr>
            <a:xfrm>
              <a:off x="4446400" y="4471225"/>
              <a:ext cx="14500" cy="9650"/>
            </a:xfrm>
            <a:custGeom>
              <a:rect b="b" l="l" r="r" t="t"/>
              <a:pathLst>
                <a:path extrusionOk="0" h="386" w="580">
                  <a:moveTo>
                    <a:pt x="350" y="0"/>
                  </a:moveTo>
                  <a:cubicBezTo>
                    <a:pt x="250" y="0"/>
                    <a:pt x="125" y="42"/>
                    <a:pt x="0" y="121"/>
                  </a:cubicBezTo>
                  <a:cubicBezTo>
                    <a:pt x="20" y="113"/>
                    <a:pt x="176" y="45"/>
                    <a:pt x="310" y="45"/>
                  </a:cubicBezTo>
                  <a:cubicBezTo>
                    <a:pt x="391" y="45"/>
                    <a:pt x="465" y="70"/>
                    <a:pt x="496" y="147"/>
                  </a:cubicBezTo>
                  <a:cubicBezTo>
                    <a:pt x="535" y="224"/>
                    <a:pt x="535" y="308"/>
                    <a:pt x="515" y="385"/>
                  </a:cubicBezTo>
                  <a:cubicBezTo>
                    <a:pt x="573" y="257"/>
                    <a:pt x="580" y="134"/>
                    <a:pt x="515" y="63"/>
                  </a:cubicBezTo>
                  <a:cubicBezTo>
                    <a:pt x="478" y="21"/>
                    <a:pt x="420" y="0"/>
                    <a:pt x="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p:nvPr/>
          </p:nvSpPr>
          <p:spPr>
            <a:xfrm>
              <a:off x="4420150" y="4423350"/>
              <a:ext cx="53325" cy="21225"/>
            </a:xfrm>
            <a:custGeom>
              <a:rect b="b" l="l" r="r" t="t"/>
              <a:pathLst>
                <a:path extrusionOk="0" h="849" w="2133">
                  <a:moveTo>
                    <a:pt x="45" y="1"/>
                  </a:moveTo>
                  <a:lnTo>
                    <a:pt x="0" y="226"/>
                  </a:lnTo>
                  <a:lnTo>
                    <a:pt x="1044" y="452"/>
                  </a:lnTo>
                  <a:lnTo>
                    <a:pt x="1018" y="387"/>
                  </a:lnTo>
                  <a:lnTo>
                    <a:pt x="1031" y="387"/>
                  </a:lnTo>
                  <a:lnTo>
                    <a:pt x="1765" y="536"/>
                  </a:lnTo>
                  <a:cubicBezTo>
                    <a:pt x="1765" y="536"/>
                    <a:pt x="1739" y="787"/>
                    <a:pt x="1849" y="838"/>
                  </a:cubicBezTo>
                  <a:cubicBezTo>
                    <a:pt x="1863" y="845"/>
                    <a:pt x="1878" y="849"/>
                    <a:pt x="1891" y="849"/>
                  </a:cubicBezTo>
                  <a:cubicBezTo>
                    <a:pt x="2029" y="849"/>
                    <a:pt x="2120" y="528"/>
                    <a:pt x="2126" y="516"/>
                  </a:cubicBezTo>
                  <a:cubicBezTo>
                    <a:pt x="2132" y="471"/>
                    <a:pt x="2132" y="426"/>
                    <a:pt x="2132" y="381"/>
                  </a:cubicBezTo>
                  <a:cubicBezTo>
                    <a:pt x="2126" y="362"/>
                    <a:pt x="2126" y="336"/>
                    <a:pt x="2119" y="317"/>
                  </a:cubicBezTo>
                  <a:cubicBezTo>
                    <a:pt x="2106" y="233"/>
                    <a:pt x="2061" y="168"/>
                    <a:pt x="2003" y="156"/>
                  </a:cubicBezTo>
                  <a:cubicBezTo>
                    <a:pt x="1995" y="154"/>
                    <a:pt x="1987" y="153"/>
                    <a:pt x="1979" y="153"/>
                  </a:cubicBezTo>
                  <a:cubicBezTo>
                    <a:pt x="1896" y="153"/>
                    <a:pt x="1811" y="240"/>
                    <a:pt x="1759" y="375"/>
                  </a:cubicBezTo>
                  <a:lnTo>
                    <a:pt x="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9"/>
            <p:cNvSpPr/>
            <p:nvPr/>
          </p:nvSpPr>
          <p:spPr>
            <a:xfrm>
              <a:off x="4467925" y="4437375"/>
              <a:ext cx="3825" cy="2525"/>
            </a:xfrm>
            <a:custGeom>
              <a:rect b="b" l="l" r="r" t="t"/>
              <a:pathLst>
                <a:path extrusionOk="0" h="101" w="153">
                  <a:moveTo>
                    <a:pt x="66" y="0"/>
                  </a:moveTo>
                  <a:cubicBezTo>
                    <a:pt x="56" y="0"/>
                    <a:pt x="47" y="4"/>
                    <a:pt x="41" y="13"/>
                  </a:cubicBezTo>
                  <a:cubicBezTo>
                    <a:pt x="1" y="43"/>
                    <a:pt x="46" y="100"/>
                    <a:pt x="84" y="100"/>
                  </a:cubicBezTo>
                  <a:cubicBezTo>
                    <a:pt x="94" y="100"/>
                    <a:pt x="105" y="96"/>
                    <a:pt x="112" y="84"/>
                  </a:cubicBezTo>
                  <a:cubicBezTo>
                    <a:pt x="153" y="58"/>
                    <a:pt x="104"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9"/>
            <p:cNvSpPr/>
            <p:nvPr/>
          </p:nvSpPr>
          <p:spPr>
            <a:xfrm>
              <a:off x="4444625" y="4429150"/>
              <a:ext cx="28675" cy="16850"/>
            </a:xfrm>
            <a:custGeom>
              <a:rect b="b" l="l" r="r" t="t"/>
              <a:pathLst>
                <a:path extrusionOk="0" h="674" w="1147">
                  <a:moveTo>
                    <a:pt x="116" y="1"/>
                  </a:moveTo>
                  <a:lnTo>
                    <a:pt x="116" y="1"/>
                  </a:lnTo>
                  <a:cubicBezTo>
                    <a:pt x="26" y="39"/>
                    <a:pt x="0" y="149"/>
                    <a:pt x="65" y="220"/>
                  </a:cubicBezTo>
                  <a:lnTo>
                    <a:pt x="735" y="368"/>
                  </a:lnTo>
                  <a:cubicBezTo>
                    <a:pt x="722" y="529"/>
                    <a:pt x="773" y="651"/>
                    <a:pt x="863" y="671"/>
                  </a:cubicBezTo>
                  <a:cubicBezTo>
                    <a:pt x="871" y="673"/>
                    <a:pt x="879" y="674"/>
                    <a:pt x="887" y="674"/>
                  </a:cubicBezTo>
                  <a:cubicBezTo>
                    <a:pt x="985" y="674"/>
                    <a:pt x="1092" y="533"/>
                    <a:pt x="1134" y="342"/>
                  </a:cubicBezTo>
                  <a:cubicBezTo>
                    <a:pt x="1140" y="323"/>
                    <a:pt x="1147" y="304"/>
                    <a:pt x="1147" y="284"/>
                  </a:cubicBezTo>
                  <a:lnTo>
                    <a:pt x="1147" y="284"/>
                  </a:lnTo>
                  <a:cubicBezTo>
                    <a:pt x="1115" y="387"/>
                    <a:pt x="1063" y="484"/>
                    <a:pt x="999" y="574"/>
                  </a:cubicBezTo>
                  <a:cubicBezTo>
                    <a:pt x="1005" y="561"/>
                    <a:pt x="1005" y="548"/>
                    <a:pt x="1005" y="535"/>
                  </a:cubicBezTo>
                  <a:cubicBezTo>
                    <a:pt x="1018" y="482"/>
                    <a:pt x="968" y="455"/>
                    <a:pt x="918" y="455"/>
                  </a:cubicBezTo>
                  <a:cubicBezTo>
                    <a:pt x="872" y="455"/>
                    <a:pt x="825" y="479"/>
                    <a:pt x="831" y="529"/>
                  </a:cubicBezTo>
                  <a:cubicBezTo>
                    <a:pt x="831" y="555"/>
                    <a:pt x="838" y="581"/>
                    <a:pt x="851" y="600"/>
                  </a:cubicBezTo>
                  <a:cubicBezTo>
                    <a:pt x="760" y="529"/>
                    <a:pt x="786" y="310"/>
                    <a:pt x="786" y="310"/>
                  </a:cubicBezTo>
                  <a:lnTo>
                    <a:pt x="213" y="194"/>
                  </a:lnTo>
                  <a:lnTo>
                    <a:pt x="181" y="188"/>
                  </a:lnTo>
                  <a:cubicBezTo>
                    <a:pt x="52" y="149"/>
                    <a:pt x="116" y="1"/>
                    <a:pt x="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9"/>
            <p:cNvSpPr/>
            <p:nvPr/>
          </p:nvSpPr>
          <p:spPr>
            <a:xfrm>
              <a:off x="4464100" y="4427150"/>
              <a:ext cx="9050" cy="5575"/>
            </a:xfrm>
            <a:custGeom>
              <a:rect b="b" l="l" r="r" t="t"/>
              <a:pathLst>
                <a:path extrusionOk="0" h="223" w="362">
                  <a:moveTo>
                    <a:pt x="221" y="1"/>
                  </a:moveTo>
                  <a:cubicBezTo>
                    <a:pt x="138" y="1"/>
                    <a:pt x="53" y="88"/>
                    <a:pt x="1" y="223"/>
                  </a:cubicBezTo>
                  <a:cubicBezTo>
                    <a:pt x="12" y="206"/>
                    <a:pt x="116" y="37"/>
                    <a:pt x="220" y="37"/>
                  </a:cubicBezTo>
                  <a:cubicBezTo>
                    <a:pt x="235" y="37"/>
                    <a:pt x="250" y="40"/>
                    <a:pt x="265" y="49"/>
                  </a:cubicBezTo>
                  <a:cubicBezTo>
                    <a:pt x="310" y="74"/>
                    <a:pt x="342" y="119"/>
                    <a:pt x="361" y="171"/>
                  </a:cubicBezTo>
                  <a:cubicBezTo>
                    <a:pt x="342" y="81"/>
                    <a:pt x="303" y="16"/>
                    <a:pt x="245" y="4"/>
                  </a:cubicBezTo>
                  <a:cubicBezTo>
                    <a:pt x="237" y="2"/>
                    <a:pt x="229"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
            <p:cNvSpPr/>
            <p:nvPr/>
          </p:nvSpPr>
          <p:spPr>
            <a:xfrm>
              <a:off x="4410325" y="4348150"/>
              <a:ext cx="48325" cy="41100"/>
            </a:xfrm>
            <a:custGeom>
              <a:rect b="b" l="l" r="r" t="t"/>
              <a:pathLst>
                <a:path extrusionOk="0" h="1644" w="1933">
                  <a:moveTo>
                    <a:pt x="1424" y="1"/>
                  </a:moveTo>
                  <a:cubicBezTo>
                    <a:pt x="1390" y="1"/>
                    <a:pt x="1357" y="9"/>
                    <a:pt x="1327" y="27"/>
                  </a:cubicBezTo>
                  <a:cubicBezTo>
                    <a:pt x="1263" y="85"/>
                    <a:pt x="1276" y="220"/>
                    <a:pt x="1353" y="355"/>
                  </a:cubicBezTo>
                  <a:lnTo>
                    <a:pt x="0" y="1469"/>
                  </a:lnTo>
                  <a:lnTo>
                    <a:pt x="148" y="1643"/>
                  </a:lnTo>
                  <a:lnTo>
                    <a:pt x="966" y="967"/>
                  </a:lnTo>
                  <a:lnTo>
                    <a:pt x="902" y="948"/>
                  </a:lnTo>
                  <a:lnTo>
                    <a:pt x="915" y="935"/>
                  </a:lnTo>
                  <a:lnTo>
                    <a:pt x="1482" y="452"/>
                  </a:lnTo>
                  <a:cubicBezTo>
                    <a:pt x="1482" y="452"/>
                    <a:pt x="1619" y="584"/>
                    <a:pt x="1726" y="584"/>
                  </a:cubicBezTo>
                  <a:cubicBezTo>
                    <a:pt x="1742" y="584"/>
                    <a:pt x="1757" y="581"/>
                    <a:pt x="1772" y="574"/>
                  </a:cubicBezTo>
                  <a:cubicBezTo>
                    <a:pt x="1933" y="490"/>
                    <a:pt x="1694" y="168"/>
                    <a:pt x="1688" y="155"/>
                  </a:cubicBezTo>
                  <a:cubicBezTo>
                    <a:pt x="1656" y="123"/>
                    <a:pt x="1623" y="91"/>
                    <a:pt x="1585" y="65"/>
                  </a:cubicBezTo>
                  <a:cubicBezTo>
                    <a:pt x="1566" y="59"/>
                    <a:pt x="1553" y="46"/>
                    <a:pt x="1533" y="33"/>
                  </a:cubicBezTo>
                  <a:cubicBezTo>
                    <a:pt x="1502" y="12"/>
                    <a:pt x="1463" y="1"/>
                    <a:pt x="1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9"/>
            <p:cNvSpPr/>
            <p:nvPr/>
          </p:nvSpPr>
          <p:spPr>
            <a:xfrm>
              <a:off x="4450425" y="4354600"/>
              <a:ext cx="3225" cy="3075"/>
            </a:xfrm>
            <a:custGeom>
              <a:rect b="b" l="l" r="r" t="t"/>
              <a:pathLst>
                <a:path extrusionOk="0" h="123" w="129">
                  <a:moveTo>
                    <a:pt x="65" y="0"/>
                  </a:moveTo>
                  <a:cubicBezTo>
                    <a:pt x="0" y="20"/>
                    <a:pt x="13" y="116"/>
                    <a:pt x="84" y="123"/>
                  </a:cubicBezTo>
                  <a:cubicBezTo>
                    <a:pt x="110" y="116"/>
                    <a:pt x="129" y="84"/>
                    <a:pt x="123" y="52"/>
                  </a:cubicBezTo>
                  <a:cubicBezTo>
                    <a:pt x="123" y="26"/>
                    <a:pt x="97" y="0"/>
                    <a:pt x="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9"/>
            <p:cNvSpPr/>
            <p:nvPr/>
          </p:nvSpPr>
          <p:spPr>
            <a:xfrm>
              <a:off x="4430450" y="4352025"/>
              <a:ext cx="27400" cy="20325"/>
            </a:xfrm>
            <a:custGeom>
              <a:rect b="b" l="l" r="r" t="t"/>
              <a:pathLst>
                <a:path extrusionOk="0" h="813" w="1096">
                  <a:moveTo>
                    <a:pt x="883" y="0"/>
                  </a:moveTo>
                  <a:cubicBezTo>
                    <a:pt x="947" y="84"/>
                    <a:pt x="992" y="187"/>
                    <a:pt x="1018" y="290"/>
                  </a:cubicBezTo>
                  <a:cubicBezTo>
                    <a:pt x="1012" y="277"/>
                    <a:pt x="1005" y="271"/>
                    <a:pt x="992" y="265"/>
                  </a:cubicBezTo>
                  <a:cubicBezTo>
                    <a:pt x="973" y="245"/>
                    <a:pt x="949" y="236"/>
                    <a:pt x="925" y="236"/>
                  </a:cubicBezTo>
                  <a:cubicBezTo>
                    <a:pt x="901" y="236"/>
                    <a:pt x="876" y="245"/>
                    <a:pt x="857" y="265"/>
                  </a:cubicBezTo>
                  <a:cubicBezTo>
                    <a:pt x="831" y="303"/>
                    <a:pt x="838" y="361"/>
                    <a:pt x="883" y="393"/>
                  </a:cubicBezTo>
                  <a:cubicBezTo>
                    <a:pt x="902" y="413"/>
                    <a:pt x="922" y="419"/>
                    <a:pt x="947" y="426"/>
                  </a:cubicBezTo>
                  <a:cubicBezTo>
                    <a:pt x="937" y="428"/>
                    <a:pt x="927" y="430"/>
                    <a:pt x="916" y="430"/>
                  </a:cubicBezTo>
                  <a:cubicBezTo>
                    <a:pt x="810" y="430"/>
                    <a:pt x="677" y="297"/>
                    <a:pt x="677" y="297"/>
                  </a:cubicBezTo>
                  <a:lnTo>
                    <a:pt x="232" y="670"/>
                  </a:lnTo>
                  <a:lnTo>
                    <a:pt x="207" y="696"/>
                  </a:lnTo>
                  <a:cubicBezTo>
                    <a:pt x="184" y="713"/>
                    <a:pt x="163" y="719"/>
                    <a:pt x="144" y="719"/>
                  </a:cubicBezTo>
                  <a:cubicBezTo>
                    <a:pt x="71" y="719"/>
                    <a:pt x="20" y="632"/>
                    <a:pt x="20" y="632"/>
                  </a:cubicBezTo>
                  <a:lnTo>
                    <a:pt x="20" y="632"/>
                  </a:lnTo>
                  <a:cubicBezTo>
                    <a:pt x="0" y="722"/>
                    <a:pt x="71" y="812"/>
                    <a:pt x="161" y="812"/>
                  </a:cubicBezTo>
                  <a:lnTo>
                    <a:pt x="696" y="374"/>
                  </a:lnTo>
                  <a:cubicBezTo>
                    <a:pt x="775" y="444"/>
                    <a:pt x="861" y="485"/>
                    <a:pt x="929" y="485"/>
                  </a:cubicBezTo>
                  <a:cubicBezTo>
                    <a:pt x="961" y="485"/>
                    <a:pt x="989" y="476"/>
                    <a:pt x="1012" y="458"/>
                  </a:cubicBezTo>
                  <a:cubicBezTo>
                    <a:pt x="1095" y="393"/>
                    <a:pt x="1057" y="200"/>
                    <a:pt x="922" y="39"/>
                  </a:cubicBezTo>
                  <a:cubicBezTo>
                    <a:pt x="909" y="26"/>
                    <a:pt x="896" y="13"/>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9"/>
            <p:cNvSpPr/>
            <p:nvPr/>
          </p:nvSpPr>
          <p:spPr>
            <a:xfrm>
              <a:off x="4441550" y="4348150"/>
              <a:ext cx="7125" cy="8900"/>
            </a:xfrm>
            <a:custGeom>
              <a:rect b="b" l="l" r="r" t="t"/>
              <a:pathLst>
                <a:path extrusionOk="0" h="356" w="285">
                  <a:moveTo>
                    <a:pt x="172" y="1"/>
                  </a:moveTo>
                  <a:cubicBezTo>
                    <a:pt x="140" y="1"/>
                    <a:pt x="108" y="9"/>
                    <a:pt x="78" y="27"/>
                  </a:cubicBezTo>
                  <a:cubicBezTo>
                    <a:pt x="14" y="85"/>
                    <a:pt x="27" y="213"/>
                    <a:pt x="104" y="355"/>
                  </a:cubicBezTo>
                  <a:cubicBezTo>
                    <a:pt x="97" y="329"/>
                    <a:pt x="1" y="85"/>
                    <a:pt x="130" y="39"/>
                  </a:cubicBezTo>
                  <a:cubicBezTo>
                    <a:pt x="156" y="28"/>
                    <a:pt x="186" y="21"/>
                    <a:pt x="218" y="21"/>
                  </a:cubicBezTo>
                  <a:cubicBezTo>
                    <a:pt x="240" y="21"/>
                    <a:pt x="263" y="25"/>
                    <a:pt x="284" y="33"/>
                  </a:cubicBezTo>
                  <a:cubicBezTo>
                    <a:pt x="249" y="12"/>
                    <a:pt x="211"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9"/>
            <p:cNvSpPr/>
            <p:nvPr/>
          </p:nvSpPr>
          <p:spPr>
            <a:xfrm>
              <a:off x="4304200" y="4418375"/>
              <a:ext cx="66850" cy="39700"/>
            </a:xfrm>
            <a:custGeom>
              <a:rect b="b" l="l" r="r" t="t"/>
              <a:pathLst>
                <a:path extrusionOk="0" h="1588" w="2674">
                  <a:moveTo>
                    <a:pt x="2558" y="0"/>
                  </a:moveTo>
                  <a:lnTo>
                    <a:pt x="1327" y="548"/>
                  </a:lnTo>
                  <a:lnTo>
                    <a:pt x="1398" y="599"/>
                  </a:lnTo>
                  <a:lnTo>
                    <a:pt x="1385" y="606"/>
                  </a:lnTo>
                  <a:lnTo>
                    <a:pt x="529" y="1005"/>
                  </a:lnTo>
                  <a:cubicBezTo>
                    <a:pt x="529" y="1005"/>
                    <a:pt x="382" y="759"/>
                    <a:pt x="245" y="759"/>
                  </a:cubicBezTo>
                  <a:cubicBezTo>
                    <a:pt x="239" y="759"/>
                    <a:pt x="232" y="759"/>
                    <a:pt x="226" y="760"/>
                  </a:cubicBezTo>
                  <a:cubicBezTo>
                    <a:pt x="0" y="805"/>
                    <a:pt x="181" y="1276"/>
                    <a:pt x="181" y="1295"/>
                  </a:cubicBezTo>
                  <a:cubicBezTo>
                    <a:pt x="207" y="1346"/>
                    <a:pt x="239" y="1392"/>
                    <a:pt x="277" y="1437"/>
                  </a:cubicBezTo>
                  <a:cubicBezTo>
                    <a:pt x="297" y="1456"/>
                    <a:pt x="316" y="1475"/>
                    <a:pt x="335" y="1495"/>
                  </a:cubicBezTo>
                  <a:cubicBezTo>
                    <a:pt x="398" y="1558"/>
                    <a:pt x="465" y="1588"/>
                    <a:pt x="522" y="1588"/>
                  </a:cubicBezTo>
                  <a:cubicBezTo>
                    <a:pt x="540" y="1588"/>
                    <a:pt x="558" y="1585"/>
                    <a:pt x="574" y="1578"/>
                  </a:cubicBezTo>
                  <a:cubicBezTo>
                    <a:pt x="677" y="1533"/>
                    <a:pt x="703" y="1359"/>
                    <a:pt x="657" y="1173"/>
                  </a:cubicBezTo>
                  <a:lnTo>
                    <a:pt x="2674" y="264"/>
                  </a:lnTo>
                  <a:lnTo>
                    <a:pt x="25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9"/>
            <p:cNvSpPr/>
            <p:nvPr/>
          </p:nvSpPr>
          <p:spPr>
            <a:xfrm>
              <a:off x="4308700" y="4444450"/>
              <a:ext cx="3700" cy="3275"/>
            </a:xfrm>
            <a:custGeom>
              <a:rect b="b" l="l" r="r" t="t"/>
              <a:pathLst>
                <a:path extrusionOk="0" h="131" w="148">
                  <a:moveTo>
                    <a:pt x="67" y="0"/>
                  </a:moveTo>
                  <a:cubicBezTo>
                    <a:pt x="40" y="0"/>
                    <a:pt x="14" y="17"/>
                    <a:pt x="7" y="46"/>
                  </a:cubicBezTo>
                  <a:cubicBezTo>
                    <a:pt x="1" y="84"/>
                    <a:pt x="27" y="117"/>
                    <a:pt x="59" y="130"/>
                  </a:cubicBezTo>
                  <a:cubicBezTo>
                    <a:pt x="62" y="130"/>
                    <a:pt x="65" y="130"/>
                    <a:pt x="68" y="130"/>
                  </a:cubicBezTo>
                  <a:cubicBezTo>
                    <a:pt x="120" y="130"/>
                    <a:pt x="148" y="76"/>
                    <a:pt x="123" y="33"/>
                  </a:cubicBezTo>
                  <a:cubicBezTo>
                    <a:pt x="109" y="10"/>
                    <a:pt x="88" y="0"/>
                    <a:pt x="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9"/>
            <p:cNvSpPr/>
            <p:nvPr/>
          </p:nvSpPr>
          <p:spPr>
            <a:xfrm>
              <a:off x="4305175" y="4432050"/>
              <a:ext cx="36575" cy="18875"/>
            </a:xfrm>
            <a:custGeom>
              <a:rect b="b" l="l" r="r" t="t"/>
              <a:pathLst>
                <a:path extrusionOk="0" h="755" w="1463">
                  <a:moveTo>
                    <a:pt x="1288" y="1"/>
                  </a:moveTo>
                  <a:lnTo>
                    <a:pt x="503" y="355"/>
                  </a:lnTo>
                  <a:cubicBezTo>
                    <a:pt x="414" y="219"/>
                    <a:pt x="300" y="134"/>
                    <a:pt x="205" y="134"/>
                  </a:cubicBezTo>
                  <a:cubicBezTo>
                    <a:pt x="183" y="134"/>
                    <a:pt x="161" y="139"/>
                    <a:pt x="142" y="149"/>
                  </a:cubicBezTo>
                  <a:cubicBezTo>
                    <a:pt x="19" y="213"/>
                    <a:pt x="0" y="452"/>
                    <a:pt x="110" y="696"/>
                  </a:cubicBezTo>
                  <a:cubicBezTo>
                    <a:pt x="122" y="715"/>
                    <a:pt x="134" y="733"/>
                    <a:pt x="141" y="752"/>
                  </a:cubicBezTo>
                  <a:lnTo>
                    <a:pt x="141" y="752"/>
                  </a:lnTo>
                  <a:cubicBezTo>
                    <a:pt x="96" y="624"/>
                    <a:pt x="77" y="489"/>
                    <a:pt x="77" y="355"/>
                  </a:cubicBezTo>
                  <a:lnTo>
                    <a:pt x="77" y="355"/>
                  </a:lnTo>
                  <a:cubicBezTo>
                    <a:pt x="84" y="368"/>
                    <a:pt x="90" y="381"/>
                    <a:pt x="97" y="394"/>
                  </a:cubicBezTo>
                  <a:cubicBezTo>
                    <a:pt x="110" y="424"/>
                    <a:pt x="135" y="436"/>
                    <a:pt x="163" y="436"/>
                  </a:cubicBezTo>
                  <a:cubicBezTo>
                    <a:pt x="242" y="436"/>
                    <a:pt x="344" y="338"/>
                    <a:pt x="277" y="271"/>
                  </a:cubicBezTo>
                  <a:cubicBezTo>
                    <a:pt x="258" y="246"/>
                    <a:pt x="232" y="226"/>
                    <a:pt x="206" y="213"/>
                  </a:cubicBezTo>
                  <a:cubicBezTo>
                    <a:pt x="348" y="213"/>
                    <a:pt x="490" y="458"/>
                    <a:pt x="490" y="458"/>
                  </a:cubicBezTo>
                  <a:lnTo>
                    <a:pt x="1160" y="149"/>
                  </a:lnTo>
                  <a:lnTo>
                    <a:pt x="1192" y="130"/>
                  </a:lnTo>
                  <a:cubicBezTo>
                    <a:pt x="1213" y="122"/>
                    <a:pt x="1232" y="119"/>
                    <a:pt x="1249" y="119"/>
                  </a:cubicBezTo>
                  <a:cubicBezTo>
                    <a:pt x="1364" y="119"/>
                    <a:pt x="1398" y="265"/>
                    <a:pt x="1398" y="265"/>
                  </a:cubicBezTo>
                  <a:cubicBezTo>
                    <a:pt x="1462" y="162"/>
                    <a:pt x="1404" y="33"/>
                    <a:pt x="1288" y="1"/>
                  </a:cubicBezTo>
                  <a:close/>
                  <a:moveTo>
                    <a:pt x="141" y="752"/>
                  </a:moveTo>
                  <a:lnTo>
                    <a:pt x="141" y="752"/>
                  </a:lnTo>
                  <a:cubicBezTo>
                    <a:pt x="141" y="753"/>
                    <a:pt x="141" y="754"/>
                    <a:pt x="142" y="754"/>
                  </a:cubicBezTo>
                  <a:cubicBezTo>
                    <a:pt x="141" y="754"/>
                    <a:pt x="141" y="753"/>
                    <a:pt x="141" y="7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9"/>
            <p:cNvSpPr/>
            <p:nvPr/>
          </p:nvSpPr>
          <p:spPr>
            <a:xfrm>
              <a:off x="4312575" y="4447525"/>
              <a:ext cx="9350" cy="10475"/>
            </a:xfrm>
            <a:custGeom>
              <a:rect b="b" l="l" r="r" t="t"/>
              <a:pathLst>
                <a:path extrusionOk="0" h="419" w="374">
                  <a:moveTo>
                    <a:pt x="322" y="0"/>
                  </a:moveTo>
                  <a:cubicBezTo>
                    <a:pt x="322" y="32"/>
                    <a:pt x="361" y="361"/>
                    <a:pt x="187" y="374"/>
                  </a:cubicBezTo>
                  <a:cubicBezTo>
                    <a:pt x="177" y="375"/>
                    <a:pt x="166" y="375"/>
                    <a:pt x="155" y="375"/>
                  </a:cubicBezTo>
                  <a:cubicBezTo>
                    <a:pt x="100" y="375"/>
                    <a:pt x="44" y="361"/>
                    <a:pt x="0" y="329"/>
                  </a:cubicBezTo>
                  <a:lnTo>
                    <a:pt x="0" y="329"/>
                  </a:lnTo>
                  <a:cubicBezTo>
                    <a:pt x="62" y="386"/>
                    <a:pt x="128" y="418"/>
                    <a:pt x="184" y="418"/>
                  </a:cubicBezTo>
                  <a:cubicBezTo>
                    <a:pt x="203" y="418"/>
                    <a:pt x="222" y="414"/>
                    <a:pt x="239" y="406"/>
                  </a:cubicBezTo>
                  <a:cubicBezTo>
                    <a:pt x="342" y="361"/>
                    <a:pt x="374" y="193"/>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9"/>
            <p:cNvSpPr/>
            <p:nvPr/>
          </p:nvSpPr>
          <p:spPr>
            <a:xfrm>
              <a:off x="4345575" y="4401950"/>
              <a:ext cx="49800" cy="102950"/>
            </a:xfrm>
            <a:custGeom>
              <a:rect b="b" l="l" r="r" t="t"/>
              <a:pathLst>
                <a:path extrusionOk="0" h="4118" w="1992">
                  <a:moveTo>
                    <a:pt x="1560" y="0"/>
                  </a:moveTo>
                  <a:lnTo>
                    <a:pt x="639" y="3318"/>
                  </a:lnTo>
                  <a:cubicBezTo>
                    <a:pt x="595" y="3313"/>
                    <a:pt x="552" y="3311"/>
                    <a:pt x="511" y="3311"/>
                  </a:cubicBezTo>
                  <a:cubicBezTo>
                    <a:pt x="262" y="3311"/>
                    <a:pt x="72" y="3393"/>
                    <a:pt x="33" y="3537"/>
                  </a:cubicBezTo>
                  <a:cubicBezTo>
                    <a:pt x="1" y="3652"/>
                    <a:pt x="72" y="3781"/>
                    <a:pt x="207" y="3891"/>
                  </a:cubicBezTo>
                  <a:cubicBezTo>
                    <a:pt x="239" y="3917"/>
                    <a:pt x="271" y="3942"/>
                    <a:pt x="310" y="3962"/>
                  </a:cubicBezTo>
                  <a:cubicBezTo>
                    <a:pt x="387" y="4007"/>
                    <a:pt x="465" y="4045"/>
                    <a:pt x="548" y="4078"/>
                  </a:cubicBezTo>
                  <a:cubicBezTo>
                    <a:pt x="564" y="4078"/>
                    <a:pt x="755" y="4117"/>
                    <a:pt x="948" y="4117"/>
                  </a:cubicBezTo>
                  <a:cubicBezTo>
                    <a:pt x="1152" y="4117"/>
                    <a:pt x="1360" y="4073"/>
                    <a:pt x="1366" y="3891"/>
                  </a:cubicBezTo>
                  <a:cubicBezTo>
                    <a:pt x="1373" y="3652"/>
                    <a:pt x="922" y="3472"/>
                    <a:pt x="922" y="3472"/>
                  </a:cubicBezTo>
                  <a:lnTo>
                    <a:pt x="1328" y="2068"/>
                  </a:lnTo>
                  <a:lnTo>
                    <a:pt x="1341" y="2042"/>
                  </a:lnTo>
                  <a:lnTo>
                    <a:pt x="1431" y="2145"/>
                  </a:lnTo>
                  <a:lnTo>
                    <a:pt x="1991" y="123"/>
                  </a:lnTo>
                  <a:lnTo>
                    <a:pt x="15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9"/>
            <p:cNvSpPr/>
            <p:nvPr/>
          </p:nvSpPr>
          <p:spPr>
            <a:xfrm>
              <a:off x="4363250" y="4497725"/>
              <a:ext cx="5875" cy="4900"/>
            </a:xfrm>
            <a:custGeom>
              <a:rect b="b" l="l" r="r" t="t"/>
              <a:pathLst>
                <a:path extrusionOk="0" h="196" w="235">
                  <a:moveTo>
                    <a:pt x="118" y="0"/>
                  </a:moveTo>
                  <a:cubicBezTo>
                    <a:pt x="55" y="0"/>
                    <a:pt x="0" y="61"/>
                    <a:pt x="22" y="131"/>
                  </a:cubicBezTo>
                  <a:cubicBezTo>
                    <a:pt x="37" y="171"/>
                    <a:pt x="79" y="195"/>
                    <a:pt x="121" y="195"/>
                  </a:cubicBezTo>
                  <a:cubicBezTo>
                    <a:pt x="133" y="195"/>
                    <a:pt x="145" y="193"/>
                    <a:pt x="157" y="189"/>
                  </a:cubicBezTo>
                  <a:cubicBezTo>
                    <a:pt x="234" y="150"/>
                    <a:pt x="234" y="40"/>
                    <a:pt x="157" y="8"/>
                  </a:cubicBezTo>
                  <a:cubicBezTo>
                    <a:pt x="144" y="3"/>
                    <a:pt x="131" y="0"/>
                    <a:pt x="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9"/>
            <p:cNvSpPr/>
            <p:nvPr/>
          </p:nvSpPr>
          <p:spPr>
            <a:xfrm>
              <a:off x="4359425" y="4451150"/>
              <a:ext cx="24350" cy="54800"/>
            </a:xfrm>
            <a:custGeom>
              <a:rect b="b" l="l" r="r" t="t"/>
              <a:pathLst>
                <a:path extrusionOk="0" h="2192" w="974">
                  <a:moveTo>
                    <a:pt x="634" y="0"/>
                  </a:moveTo>
                  <a:cubicBezTo>
                    <a:pt x="581" y="0"/>
                    <a:pt x="518" y="17"/>
                    <a:pt x="445" y="61"/>
                  </a:cubicBezTo>
                  <a:cubicBezTo>
                    <a:pt x="445" y="61"/>
                    <a:pt x="761" y="87"/>
                    <a:pt x="703" y="345"/>
                  </a:cubicBezTo>
                  <a:lnTo>
                    <a:pt x="690" y="409"/>
                  </a:lnTo>
                  <a:lnTo>
                    <a:pt x="368" y="1504"/>
                  </a:lnTo>
                  <a:cubicBezTo>
                    <a:pt x="368" y="1504"/>
                    <a:pt x="774" y="1665"/>
                    <a:pt x="806" y="1891"/>
                  </a:cubicBezTo>
                  <a:cubicBezTo>
                    <a:pt x="787" y="1845"/>
                    <a:pt x="748" y="1807"/>
                    <a:pt x="703" y="1788"/>
                  </a:cubicBezTo>
                  <a:cubicBezTo>
                    <a:pt x="681" y="1772"/>
                    <a:pt x="660" y="1765"/>
                    <a:pt x="639" y="1765"/>
                  </a:cubicBezTo>
                  <a:cubicBezTo>
                    <a:pt x="500" y="1765"/>
                    <a:pt x="387" y="2052"/>
                    <a:pt x="555" y="2097"/>
                  </a:cubicBezTo>
                  <a:cubicBezTo>
                    <a:pt x="581" y="2103"/>
                    <a:pt x="600" y="2110"/>
                    <a:pt x="626" y="2116"/>
                  </a:cubicBezTo>
                  <a:cubicBezTo>
                    <a:pt x="553" y="2136"/>
                    <a:pt x="467" y="2143"/>
                    <a:pt x="382" y="2143"/>
                  </a:cubicBezTo>
                  <a:cubicBezTo>
                    <a:pt x="195" y="2143"/>
                    <a:pt x="14" y="2110"/>
                    <a:pt x="1" y="2110"/>
                  </a:cubicBezTo>
                  <a:cubicBezTo>
                    <a:pt x="33" y="2122"/>
                    <a:pt x="65" y="2129"/>
                    <a:pt x="97" y="2142"/>
                  </a:cubicBezTo>
                  <a:cubicBezTo>
                    <a:pt x="222" y="2175"/>
                    <a:pt x="344" y="2192"/>
                    <a:pt x="453" y="2192"/>
                  </a:cubicBezTo>
                  <a:cubicBezTo>
                    <a:pt x="700" y="2192"/>
                    <a:pt x="888" y="2111"/>
                    <a:pt x="928" y="1968"/>
                  </a:cubicBezTo>
                  <a:cubicBezTo>
                    <a:pt x="973" y="1800"/>
                    <a:pt x="800" y="1601"/>
                    <a:pt x="516" y="1472"/>
                  </a:cubicBezTo>
                  <a:lnTo>
                    <a:pt x="877" y="177"/>
                  </a:lnTo>
                  <a:cubicBezTo>
                    <a:pt x="877" y="177"/>
                    <a:pt x="805" y="0"/>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9"/>
            <p:cNvSpPr/>
            <p:nvPr/>
          </p:nvSpPr>
          <p:spPr>
            <a:xfrm>
              <a:off x="4345575" y="4484700"/>
              <a:ext cx="15975" cy="14525"/>
            </a:xfrm>
            <a:custGeom>
              <a:rect b="b" l="l" r="r" t="t"/>
              <a:pathLst>
                <a:path extrusionOk="0" h="581" w="639">
                  <a:moveTo>
                    <a:pt x="511" y="1"/>
                  </a:moveTo>
                  <a:cubicBezTo>
                    <a:pt x="262" y="1"/>
                    <a:pt x="72" y="83"/>
                    <a:pt x="33" y="227"/>
                  </a:cubicBezTo>
                  <a:cubicBezTo>
                    <a:pt x="1" y="342"/>
                    <a:pt x="72" y="471"/>
                    <a:pt x="213" y="581"/>
                  </a:cubicBezTo>
                  <a:cubicBezTo>
                    <a:pt x="143" y="503"/>
                    <a:pt x="104" y="407"/>
                    <a:pt x="97" y="304"/>
                  </a:cubicBezTo>
                  <a:cubicBezTo>
                    <a:pt x="78" y="33"/>
                    <a:pt x="593" y="8"/>
                    <a:pt x="639" y="8"/>
                  </a:cubicBezTo>
                  <a:cubicBezTo>
                    <a:pt x="595" y="3"/>
                    <a:pt x="55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9"/>
            <p:cNvSpPr/>
            <p:nvPr/>
          </p:nvSpPr>
          <p:spPr>
            <a:xfrm>
              <a:off x="4315950" y="4342225"/>
              <a:ext cx="67825" cy="49275"/>
            </a:xfrm>
            <a:custGeom>
              <a:rect b="b" l="l" r="r" t="t"/>
              <a:pathLst>
                <a:path extrusionOk="0" h="1971" w="2713">
                  <a:moveTo>
                    <a:pt x="637" y="1"/>
                  </a:moveTo>
                  <a:cubicBezTo>
                    <a:pt x="582" y="1"/>
                    <a:pt x="519" y="23"/>
                    <a:pt x="458" y="64"/>
                  </a:cubicBezTo>
                  <a:cubicBezTo>
                    <a:pt x="432" y="83"/>
                    <a:pt x="413" y="96"/>
                    <a:pt x="394" y="115"/>
                  </a:cubicBezTo>
                  <a:cubicBezTo>
                    <a:pt x="348" y="154"/>
                    <a:pt x="303" y="199"/>
                    <a:pt x="271" y="251"/>
                  </a:cubicBezTo>
                  <a:cubicBezTo>
                    <a:pt x="265" y="264"/>
                    <a:pt x="1" y="734"/>
                    <a:pt x="226" y="811"/>
                  </a:cubicBezTo>
                  <a:cubicBezTo>
                    <a:pt x="241" y="817"/>
                    <a:pt x="257" y="819"/>
                    <a:pt x="273" y="819"/>
                  </a:cubicBezTo>
                  <a:cubicBezTo>
                    <a:pt x="419" y="819"/>
                    <a:pt x="587" y="605"/>
                    <a:pt x="587" y="605"/>
                  </a:cubicBezTo>
                  <a:lnTo>
                    <a:pt x="1418" y="1159"/>
                  </a:lnTo>
                  <a:lnTo>
                    <a:pt x="1431" y="1165"/>
                  </a:lnTo>
                  <a:lnTo>
                    <a:pt x="1353" y="1204"/>
                  </a:lnTo>
                  <a:lnTo>
                    <a:pt x="2551" y="1971"/>
                  </a:lnTo>
                  <a:lnTo>
                    <a:pt x="2712" y="1719"/>
                  </a:lnTo>
                  <a:lnTo>
                    <a:pt x="741" y="457"/>
                  </a:lnTo>
                  <a:cubicBezTo>
                    <a:pt x="825" y="264"/>
                    <a:pt x="825" y="83"/>
                    <a:pt x="722" y="25"/>
                  </a:cubicBezTo>
                  <a:cubicBezTo>
                    <a:pt x="698" y="9"/>
                    <a:pt x="669" y="1"/>
                    <a:pt x="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9"/>
            <p:cNvSpPr/>
            <p:nvPr/>
          </p:nvSpPr>
          <p:spPr>
            <a:xfrm>
              <a:off x="4322075" y="4351700"/>
              <a:ext cx="3400" cy="4050"/>
            </a:xfrm>
            <a:custGeom>
              <a:rect b="b" l="l" r="r" t="t"/>
              <a:pathLst>
                <a:path extrusionOk="0" h="162" w="136">
                  <a:moveTo>
                    <a:pt x="71" y="1"/>
                  </a:moveTo>
                  <a:cubicBezTo>
                    <a:pt x="26" y="7"/>
                    <a:pt x="0" y="46"/>
                    <a:pt x="0" y="84"/>
                  </a:cubicBezTo>
                  <a:cubicBezTo>
                    <a:pt x="0" y="123"/>
                    <a:pt x="26" y="162"/>
                    <a:pt x="65" y="162"/>
                  </a:cubicBezTo>
                  <a:cubicBezTo>
                    <a:pt x="110" y="162"/>
                    <a:pt x="136" y="123"/>
                    <a:pt x="136" y="84"/>
                  </a:cubicBezTo>
                  <a:cubicBezTo>
                    <a:pt x="136" y="46"/>
                    <a:pt x="110" y="7"/>
                    <a:pt x="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a:off x="4317400" y="4348475"/>
              <a:ext cx="37550" cy="23875"/>
            </a:xfrm>
            <a:custGeom>
              <a:rect b="b" l="l" r="r" t="t"/>
              <a:pathLst>
                <a:path extrusionOk="0" h="955" w="1502">
                  <a:moveTo>
                    <a:pt x="220" y="1"/>
                  </a:moveTo>
                  <a:lnTo>
                    <a:pt x="220" y="1"/>
                  </a:lnTo>
                  <a:cubicBezTo>
                    <a:pt x="207" y="20"/>
                    <a:pt x="194" y="39"/>
                    <a:pt x="181" y="59"/>
                  </a:cubicBezTo>
                  <a:cubicBezTo>
                    <a:pt x="26" y="297"/>
                    <a:pt x="1" y="555"/>
                    <a:pt x="129" y="632"/>
                  </a:cubicBezTo>
                  <a:cubicBezTo>
                    <a:pt x="151" y="646"/>
                    <a:pt x="176" y="652"/>
                    <a:pt x="204" y="652"/>
                  </a:cubicBezTo>
                  <a:cubicBezTo>
                    <a:pt x="297" y="652"/>
                    <a:pt x="420" y="583"/>
                    <a:pt x="529" y="464"/>
                  </a:cubicBezTo>
                  <a:lnTo>
                    <a:pt x="1295" y="954"/>
                  </a:lnTo>
                  <a:cubicBezTo>
                    <a:pt x="1424" y="948"/>
                    <a:pt x="1501" y="812"/>
                    <a:pt x="1456" y="696"/>
                  </a:cubicBezTo>
                  <a:lnTo>
                    <a:pt x="1456" y="696"/>
                  </a:lnTo>
                  <a:cubicBezTo>
                    <a:pt x="1456" y="696"/>
                    <a:pt x="1401" y="829"/>
                    <a:pt x="1296" y="829"/>
                  </a:cubicBezTo>
                  <a:cubicBezTo>
                    <a:pt x="1273" y="829"/>
                    <a:pt x="1247" y="822"/>
                    <a:pt x="1218" y="806"/>
                  </a:cubicBezTo>
                  <a:lnTo>
                    <a:pt x="1186" y="787"/>
                  </a:lnTo>
                  <a:lnTo>
                    <a:pt x="542" y="355"/>
                  </a:lnTo>
                  <a:cubicBezTo>
                    <a:pt x="542" y="355"/>
                    <a:pt x="364" y="569"/>
                    <a:pt x="218" y="569"/>
                  </a:cubicBezTo>
                  <a:cubicBezTo>
                    <a:pt x="212" y="569"/>
                    <a:pt x="206" y="568"/>
                    <a:pt x="200" y="568"/>
                  </a:cubicBezTo>
                  <a:cubicBezTo>
                    <a:pt x="233" y="561"/>
                    <a:pt x="265" y="542"/>
                    <a:pt x="290" y="522"/>
                  </a:cubicBezTo>
                  <a:cubicBezTo>
                    <a:pt x="376" y="457"/>
                    <a:pt x="265" y="325"/>
                    <a:pt x="179" y="325"/>
                  </a:cubicBezTo>
                  <a:cubicBezTo>
                    <a:pt x="155" y="325"/>
                    <a:pt x="132" y="336"/>
                    <a:pt x="117" y="361"/>
                  </a:cubicBezTo>
                  <a:cubicBezTo>
                    <a:pt x="104" y="374"/>
                    <a:pt x="97" y="387"/>
                    <a:pt x="91" y="407"/>
                  </a:cubicBezTo>
                  <a:cubicBezTo>
                    <a:pt x="91" y="245"/>
                    <a:pt x="213" y="14"/>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9"/>
            <p:cNvSpPr/>
            <p:nvPr/>
          </p:nvSpPr>
          <p:spPr>
            <a:xfrm>
              <a:off x="4327550" y="4342125"/>
              <a:ext cx="9525" cy="11525"/>
            </a:xfrm>
            <a:custGeom>
              <a:rect b="b" l="l" r="r" t="t"/>
              <a:pathLst>
                <a:path extrusionOk="0" h="461" w="381">
                  <a:moveTo>
                    <a:pt x="186" y="0"/>
                  </a:moveTo>
                  <a:cubicBezTo>
                    <a:pt x="130" y="0"/>
                    <a:pt x="64" y="26"/>
                    <a:pt x="0" y="68"/>
                  </a:cubicBezTo>
                  <a:cubicBezTo>
                    <a:pt x="41" y="48"/>
                    <a:pt x="83" y="38"/>
                    <a:pt x="127" y="38"/>
                  </a:cubicBezTo>
                  <a:cubicBezTo>
                    <a:pt x="153" y="38"/>
                    <a:pt x="180" y="41"/>
                    <a:pt x="207" y="49"/>
                  </a:cubicBezTo>
                  <a:cubicBezTo>
                    <a:pt x="380" y="94"/>
                    <a:pt x="290" y="429"/>
                    <a:pt x="284" y="461"/>
                  </a:cubicBezTo>
                  <a:cubicBezTo>
                    <a:pt x="368" y="268"/>
                    <a:pt x="368" y="87"/>
                    <a:pt x="265" y="23"/>
                  </a:cubicBezTo>
                  <a:cubicBezTo>
                    <a:pt x="242" y="7"/>
                    <a:pt x="215"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9"/>
            <p:cNvSpPr/>
            <p:nvPr/>
          </p:nvSpPr>
          <p:spPr>
            <a:xfrm>
              <a:off x="4324650" y="4350500"/>
              <a:ext cx="138350" cy="121425"/>
            </a:xfrm>
            <a:custGeom>
              <a:rect b="b" l="l" r="r" t="t"/>
              <a:pathLst>
                <a:path extrusionOk="0" h="4857" w="5534">
                  <a:moveTo>
                    <a:pt x="2761" y="0"/>
                  </a:moveTo>
                  <a:cubicBezTo>
                    <a:pt x="2309" y="0"/>
                    <a:pt x="1852" y="126"/>
                    <a:pt x="1443" y="390"/>
                  </a:cubicBezTo>
                  <a:cubicBezTo>
                    <a:pt x="316" y="1124"/>
                    <a:pt x="0" y="2625"/>
                    <a:pt x="728" y="3752"/>
                  </a:cubicBezTo>
                  <a:cubicBezTo>
                    <a:pt x="1192" y="4467"/>
                    <a:pt x="1974" y="4857"/>
                    <a:pt x="2769" y="4857"/>
                  </a:cubicBezTo>
                  <a:cubicBezTo>
                    <a:pt x="3221" y="4857"/>
                    <a:pt x="3678" y="4731"/>
                    <a:pt x="4084" y="4467"/>
                  </a:cubicBezTo>
                  <a:cubicBezTo>
                    <a:pt x="5212" y="3733"/>
                    <a:pt x="5534" y="2232"/>
                    <a:pt x="4799" y="1105"/>
                  </a:cubicBezTo>
                  <a:cubicBezTo>
                    <a:pt x="4335" y="390"/>
                    <a:pt x="3557" y="0"/>
                    <a:pt x="2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p:nvPr/>
          </p:nvSpPr>
          <p:spPr>
            <a:xfrm>
              <a:off x="4335450" y="4374250"/>
              <a:ext cx="129475" cy="97300"/>
            </a:xfrm>
            <a:custGeom>
              <a:rect b="b" l="l" r="r" t="t"/>
              <a:pathLst>
                <a:path extrusionOk="0" h="3892" w="5179">
                  <a:moveTo>
                    <a:pt x="4264" y="0"/>
                  </a:moveTo>
                  <a:lnTo>
                    <a:pt x="4264" y="0"/>
                  </a:lnTo>
                  <a:cubicBezTo>
                    <a:pt x="4548" y="960"/>
                    <a:pt x="4213" y="1991"/>
                    <a:pt x="3420" y="2603"/>
                  </a:cubicBezTo>
                  <a:cubicBezTo>
                    <a:pt x="3433" y="2480"/>
                    <a:pt x="3375" y="2358"/>
                    <a:pt x="3279" y="2281"/>
                  </a:cubicBezTo>
                  <a:cubicBezTo>
                    <a:pt x="3223" y="2241"/>
                    <a:pt x="3157" y="2223"/>
                    <a:pt x="3088" y="2223"/>
                  </a:cubicBezTo>
                  <a:cubicBezTo>
                    <a:pt x="2943" y="2223"/>
                    <a:pt x="2785" y="2306"/>
                    <a:pt x="2680" y="2454"/>
                  </a:cubicBezTo>
                  <a:cubicBezTo>
                    <a:pt x="2551" y="2641"/>
                    <a:pt x="2538" y="2867"/>
                    <a:pt x="2641" y="3008"/>
                  </a:cubicBezTo>
                  <a:cubicBezTo>
                    <a:pt x="2467" y="3060"/>
                    <a:pt x="2280" y="3092"/>
                    <a:pt x="2093" y="3105"/>
                  </a:cubicBezTo>
                  <a:cubicBezTo>
                    <a:pt x="2100" y="3099"/>
                    <a:pt x="2100" y="3092"/>
                    <a:pt x="2100" y="3086"/>
                  </a:cubicBezTo>
                  <a:cubicBezTo>
                    <a:pt x="2150" y="2979"/>
                    <a:pt x="2027" y="2906"/>
                    <a:pt x="1919" y="2906"/>
                  </a:cubicBezTo>
                  <a:cubicBezTo>
                    <a:pt x="1845" y="2906"/>
                    <a:pt x="1778" y="2940"/>
                    <a:pt x="1778" y="3021"/>
                  </a:cubicBezTo>
                  <a:cubicBezTo>
                    <a:pt x="1771" y="3047"/>
                    <a:pt x="1771" y="3079"/>
                    <a:pt x="1778" y="3105"/>
                  </a:cubicBezTo>
                  <a:cubicBezTo>
                    <a:pt x="1662" y="3099"/>
                    <a:pt x="1546" y="3086"/>
                    <a:pt x="1436" y="3060"/>
                  </a:cubicBezTo>
                  <a:cubicBezTo>
                    <a:pt x="863" y="2938"/>
                    <a:pt x="354" y="2616"/>
                    <a:pt x="6" y="2152"/>
                  </a:cubicBezTo>
                  <a:lnTo>
                    <a:pt x="0" y="2152"/>
                  </a:lnTo>
                  <a:cubicBezTo>
                    <a:pt x="315" y="3224"/>
                    <a:pt x="1296" y="3891"/>
                    <a:pt x="2333" y="3891"/>
                  </a:cubicBezTo>
                  <a:cubicBezTo>
                    <a:pt x="2698" y="3891"/>
                    <a:pt x="3069" y="3809"/>
                    <a:pt x="3420" y="3633"/>
                  </a:cubicBezTo>
                  <a:cubicBezTo>
                    <a:pt x="4773" y="2950"/>
                    <a:pt x="5179" y="1211"/>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9"/>
            <p:cNvSpPr/>
            <p:nvPr/>
          </p:nvSpPr>
          <p:spPr>
            <a:xfrm>
              <a:off x="4359925" y="4366275"/>
              <a:ext cx="41875" cy="40150"/>
            </a:xfrm>
            <a:custGeom>
              <a:rect b="b" l="l" r="r" t="t"/>
              <a:pathLst>
                <a:path extrusionOk="0" h="1606" w="1675">
                  <a:moveTo>
                    <a:pt x="955" y="1"/>
                  </a:moveTo>
                  <a:cubicBezTo>
                    <a:pt x="688" y="1"/>
                    <a:pt x="405" y="168"/>
                    <a:pt x="238" y="455"/>
                  </a:cubicBezTo>
                  <a:cubicBezTo>
                    <a:pt x="0" y="848"/>
                    <a:pt x="84" y="1331"/>
                    <a:pt x="419" y="1524"/>
                  </a:cubicBezTo>
                  <a:cubicBezTo>
                    <a:pt x="513" y="1579"/>
                    <a:pt x="617" y="1605"/>
                    <a:pt x="724" y="1605"/>
                  </a:cubicBezTo>
                  <a:cubicBezTo>
                    <a:pt x="991" y="1605"/>
                    <a:pt x="1273" y="1442"/>
                    <a:pt x="1443" y="1157"/>
                  </a:cubicBezTo>
                  <a:cubicBezTo>
                    <a:pt x="1675" y="757"/>
                    <a:pt x="1591" y="274"/>
                    <a:pt x="1256" y="81"/>
                  </a:cubicBezTo>
                  <a:cubicBezTo>
                    <a:pt x="1164" y="26"/>
                    <a:pt x="1061" y="1"/>
                    <a:pt x="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9"/>
            <p:cNvSpPr/>
            <p:nvPr/>
          </p:nvSpPr>
          <p:spPr>
            <a:xfrm>
              <a:off x="4404200" y="4401200"/>
              <a:ext cx="14525" cy="15550"/>
            </a:xfrm>
            <a:custGeom>
              <a:rect b="b" l="l" r="r" t="t"/>
              <a:pathLst>
                <a:path extrusionOk="0" h="622" w="581">
                  <a:moveTo>
                    <a:pt x="313" y="1"/>
                  </a:moveTo>
                  <a:cubicBezTo>
                    <a:pt x="186" y="1"/>
                    <a:pt x="68" y="105"/>
                    <a:pt x="33" y="256"/>
                  </a:cubicBezTo>
                  <a:cubicBezTo>
                    <a:pt x="0" y="423"/>
                    <a:pt x="78" y="591"/>
                    <a:pt x="226" y="616"/>
                  </a:cubicBezTo>
                  <a:cubicBezTo>
                    <a:pt x="243" y="620"/>
                    <a:pt x="259" y="622"/>
                    <a:pt x="276" y="622"/>
                  </a:cubicBezTo>
                  <a:cubicBezTo>
                    <a:pt x="399" y="622"/>
                    <a:pt x="514" y="519"/>
                    <a:pt x="548" y="365"/>
                  </a:cubicBezTo>
                  <a:cubicBezTo>
                    <a:pt x="580" y="198"/>
                    <a:pt x="496" y="37"/>
                    <a:pt x="355" y="4"/>
                  </a:cubicBezTo>
                  <a:cubicBezTo>
                    <a:pt x="341" y="2"/>
                    <a:pt x="327"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a:off x="4417400" y="4387600"/>
              <a:ext cx="23050" cy="17775"/>
            </a:xfrm>
            <a:custGeom>
              <a:rect b="b" l="l" r="r" t="t"/>
              <a:pathLst>
                <a:path extrusionOk="0" h="711" w="922">
                  <a:moveTo>
                    <a:pt x="303" y="0"/>
                  </a:moveTo>
                  <a:cubicBezTo>
                    <a:pt x="80" y="0"/>
                    <a:pt x="0" y="313"/>
                    <a:pt x="213" y="413"/>
                  </a:cubicBezTo>
                  <a:cubicBezTo>
                    <a:pt x="226" y="418"/>
                    <a:pt x="239" y="420"/>
                    <a:pt x="252" y="420"/>
                  </a:cubicBezTo>
                  <a:cubicBezTo>
                    <a:pt x="274" y="420"/>
                    <a:pt x="296" y="415"/>
                    <a:pt x="316" y="407"/>
                  </a:cubicBezTo>
                  <a:lnTo>
                    <a:pt x="316" y="407"/>
                  </a:lnTo>
                  <a:cubicBezTo>
                    <a:pt x="297" y="510"/>
                    <a:pt x="342" y="619"/>
                    <a:pt x="432" y="677"/>
                  </a:cubicBezTo>
                  <a:cubicBezTo>
                    <a:pt x="469" y="700"/>
                    <a:pt x="511" y="710"/>
                    <a:pt x="553" y="710"/>
                  </a:cubicBezTo>
                  <a:cubicBezTo>
                    <a:pt x="657" y="710"/>
                    <a:pt x="767" y="646"/>
                    <a:pt x="832" y="536"/>
                  </a:cubicBezTo>
                  <a:cubicBezTo>
                    <a:pt x="922" y="381"/>
                    <a:pt x="896" y="188"/>
                    <a:pt x="761" y="117"/>
                  </a:cubicBezTo>
                  <a:cubicBezTo>
                    <a:pt x="721" y="94"/>
                    <a:pt x="677" y="84"/>
                    <a:pt x="633" y="84"/>
                  </a:cubicBezTo>
                  <a:cubicBezTo>
                    <a:pt x="565" y="84"/>
                    <a:pt x="496" y="111"/>
                    <a:pt x="445" y="162"/>
                  </a:cubicBezTo>
                  <a:cubicBezTo>
                    <a:pt x="439" y="85"/>
                    <a:pt x="394" y="27"/>
                    <a:pt x="323" y="1"/>
                  </a:cubicBezTo>
                  <a:cubicBezTo>
                    <a:pt x="316" y="0"/>
                    <a:pt x="309"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p:nvPr/>
          </p:nvSpPr>
          <p:spPr>
            <a:xfrm>
              <a:off x="4353000" y="4420800"/>
              <a:ext cx="22875" cy="17550"/>
            </a:xfrm>
            <a:custGeom>
              <a:rect b="b" l="l" r="r" t="t"/>
              <a:pathLst>
                <a:path extrusionOk="0" h="702" w="915">
                  <a:moveTo>
                    <a:pt x="511" y="1"/>
                  </a:moveTo>
                  <a:cubicBezTo>
                    <a:pt x="460" y="1"/>
                    <a:pt x="407" y="9"/>
                    <a:pt x="354" y="26"/>
                  </a:cubicBezTo>
                  <a:cubicBezTo>
                    <a:pt x="135" y="96"/>
                    <a:pt x="0" y="303"/>
                    <a:pt x="65" y="483"/>
                  </a:cubicBezTo>
                  <a:cubicBezTo>
                    <a:pt x="109" y="620"/>
                    <a:pt x="249" y="701"/>
                    <a:pt x="411" y="701"/>
                  </a:cubicBezTo>
                  <a:cubicBezTo>
                    <a:pt x="462" y="701"/>
                    <a:pt x="514" y="693"/>
                    <a:pt x="567" y="676"/>
                  </a:cubicBezTo>
                  <a:cubicBezTo>
                    <a:pt x="786" y="605"/>
                    <a:pt x="915" y="406"/>
                    <a:pt x="857" y="219"/>
                  </a:cubicBezTo>
                  <a:cubicBezTo>
                    <a:pt x="813" y="82"/>
                    <a:pt x="67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58"/>
          <p:cNvPicPr preferRelativeResize="0"/>
          <p:nvPr/>
        </p:nvPicPr>
        <p:blipFill>
          <a:blip r:embed="rId3">
            <a:alphaModFix/>
          </a:blip>
          <a:stretch>
            <a:fillRect/>
          </a:stretch>
        </p:blipFill>
        <p:spPr>
          <a:xfrm>
            <a:off x="384050" y="267400"/>
            <a:ext cx="5707350" cy="4712526"/>
          </a:xfrm>
          <a:prstGeom prst="rect">
            <a:avLst/>
          </a:prstGeom>
          <a:noFill/>
          <a:ln>
            <a:noFill/>
          </a:ln>
        </p:spPr>
      </p:pic>
      <p:sp>
        <p:nvSpPr>
          <p:cNvPr id="796" name="Google Shape;796;p58"/>
          <p:cNvSpPr txBox="1"/>
          <p:nvPr/>
        </p:nvSpPr>
        <p:spPr>
          <a:xfrm>
            <a:off x="5858300" y="776975"/>
            <a:ext cx="328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Hind"/>
              <a:ea typeface="Hind"/>
              <a:cs typeface="Hind"/>
              <a:sym typeface="Hind"/>
            </a:endParaRPr>
          </a:p>
        </p:txBody>
      </p:sp>
      <p:sp>
        <p:nvSpPr>
          <p:cNvPr id="797" name="Google Shape;797;p58"/>
          <p:cNvSpPr txBox="1"/>
          <p:nvPr/>
        </p:nvSpPr>
        <p:spPr>
          <a:xfrm>
            <a:off x="6091400" y="776975"/>
            <a:ext cx="30525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Visualization of frequency of 3 specific variants across Europe</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Data spans from 2020 to 2023, approximately the duration of the pandemic in EU</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2022 showed the most variant activity across our 6 </a:t>
            </a:r>
            <a:r>
              <a:rPr lang="en" sz="1600">
                <a:solidFill>
                  <a:schemeClr val="dk1"/>
                </a:solidFill>
                <a:latin typeface="Hind"/>
                <a:ea typeface="Hind"/>
                <a:cs typeface="Hind"/>
                <a:sym typeface="Hind"/>
              </a:rPr>
              <a:t>countries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France had the most recorded instances of different covid variants</a:t>
            </a:r>
            <a:endParaRPr sz="1600">
              <a:solidFill>
                <a:schemeClr val="dk1"/>
              </a:solidFill>
              <a:latin typeface="Hind"/>
              <a:ea typeface="Hind"/>
              <a:cs typeface="Hind"/>
              <a:sym typeface="Hind"/>
            </a:endParaRPr>
          </a:p>
          <a:p>
            <a:pPr indent="0" lvl="0" marL="457200" rtl="0" algn="l">
              <a:spcBef>
                <a:spcPts val="0"/>
              </a:spcBef>
              <a:spcAft>
                <a:spcPts val="0"/>
              </a:spcAft>
              <a:buNone/>
            </a:pPr>
            <a:r>
              <a:t/>
            </a:r>
            <a:endParaRPr sz="1600">
              <a:solidFill>
                <a:schemeClr val="dk1"/>
              </a:solidFill>
              <a:latin typeface="Hind"/>
              <a:ea typeface="Hind"/>
              <a:cs typeface="Hind"/>
              <a:sym typeface="Hi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pic>
        <p:nvPicPr>
          <p:cNvPr id="802" name="Google Shape;802;p59"/>
          <p:cNvPicPr preferRelativeResize="0"/>
          <p:nvPr/>
        </p:nvPicPr>
        <p:blipFill>
          <a:blip r:embed="rId3">
            <a:alphaModFix/>
          </a:blip>
          <a:stretch>
            <a:fillRect/>
          </a:stretch>
        </p:blipFill>
        <p:spPr>
          <a:xfrm>
            <a:off x="388175" y="393225"/>
            <a:ext cx="6464651" cy="4555075"/>
          </a:xfrm>
          <a:prstGeom prst="rect">
            <a:avLst/>
          </a:prstGeom>
          <a:noFill/>
          <a:ln>
            <a:noFill/>
          </a:ln>
        </p:spPr>
      </p:pic>
      <p:sp>
        <p:nvSpPr>
          <p:cNvPr id="803" name="Google Shape;803;p59"/>
          <p:cNvSpPr txBox="1"/>
          <p:nvPr/>
        </p:nvSpPr>
        <p:spPr>
          <a:xfrm>
            <a:off x="6977100" y="2898100"/>
            <a:ext cx="21669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dk1"/>
              </a:solidFill>
              <a:latin typeface="Hind"/>
              <a:ea typeface="Hind"/>
              <a:cs typeface="Hind"/>
              <a:sym typeface="Hind"/>
            </a:endParaRPr>
          </a:p>
        </p:txBody>
      </p:sp>
      <p:sp>
        <p:nvSpPr>
          <p:cNvPr id="804" name="Google Shape;804;p59"/>
          <p:cNvSpPr txBox="1"/>
          <p:nvPr/>
        </p:nvSpPr>
        <p:spPr>
          <a:xfrm>
            <a:off x="6852825" y="1196525"/>
            <a:ext cx="22218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Visualization of total cases across Europe</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Most populated countries have highest reported cases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France had the highest number of new cases, Germany had the </a:t>
            </a:r>
            <a:r>
              <a:rPr lang="en" sz="1600">
                <a:solidFill>
                  <a:schemeClr val="dk1"/>
                </a:solidFill>
                <a:latin typeface="Hind"/>
                <a:ea typeface="Hind"/>
                <a:cs typeface="Hind"/>
                <a:sym typeface="Hind"/>
              </a:rPr>
              <a:t>most consistent</a:t>
            </a:r>
            <a:endParaRPr sz="1600">
              <a:solidFill>
                <a:schemeClr val="dk1"/>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60"/>
          <p:cNvSpPr txBox="1"/>
          <p:nvPr/>
        </p:nvSpPr>
        <p:spPr>
          <a:xfrm>
            <a:off x="2722725" y="57875"/>
            <a:ext cx="3028200" cy="72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u="sng">
                <a:solidFill>
                  <a:schemeClr val="dk1"/>
                </a:solidFill>
                <a:latin typeface="Hind"/>
                <a:ea typeface="Hind"/>
                <a:cs typeface="Hind"/>
                <a:sym typeface="Hind"/>
              </a:rPr>
              <a:t>Conclusions</a:t>
            </a:r>
            <a:endParaRPr b="1" sz="3500" u="sng">
              <a:solidFill>
                <a:schemeClr val="dk1"/>
              </a:solidFill>
              <a:latin typeface="Hind"/>
              <a:ea typeface="Hind"/>
              <a:cs typeface="Hind"/>
              <a:sym typeface="Hind"/>
            </a:endParaRPr>
          </a:p>
        </p:txBody>
      </p:sp>
      <p:sp>
        <p:nvSpPr>
          <p:cNvPr id="810" name="Google Shape;810;p60"/>
          <p:cNvSpPr txBox="1"/>
          <p:nvPr/>
        </p:nvSpPr>
        <p:spPr>
          <a:xfrm>
            <a:off x="1174350" y="1078400"/>
            <a:ext cx="2940300" cy="123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latin typeface="Hind"/>
                <a:ea typeface="Hind"/>
                <a:cs typeface="Hind"/>
                <a:sym typeface="Hind"/>
              </a:rPr>
              <a:t>Importance of Studying Variants</a:t>
            </a:r>
            <a:endParaRPr b="1" sz="1200">
              <a:solidFill>
                <a:schemeClr val="dk1"/>
              </a:solidFill>
              <a:latin typeface="Hind"/>
              <a:ea typeface="Hind"/>
              <a:cs typeface="Hind"/>
              <a:sym typeface="Hind"/>
            </a:endParaRPr>
          </a:p>
          <a:p>
            <a:pPr indent="-304800" lvl="0" marL="457200" rtl="0" algn="l">
              <a:lnSpc>
                <a:spcPct val="150000"/>
              </a:lnSpc>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Public Health Strategies</a:t>
            </a:r>
            <a:endParaRPr sz="1200">
              <a:solidFill>
                <a:schemeClr val="dk1"/>
              </a:solidFill>
              <a:latin typeface="Hind"/>
              <a:ea typeface="Hind"/>
              <a:cs typeface="Hind"/>
              <a:sym typeface="Hind"/>
            </a:endParaRPr>
          </a:p>
          <a:p>
            <a:pPr indent="-304800" lvl="0" marL="457200" rtl="0" algn="l">
              <a:lnSpc>
                <a:spcPct val="150000"/>
              </a:lnSpc>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Vaccine Development</a:t>
            </a:r>
            <a:endParaRPr sz="1200">
              <a:solidFill>
                <a:schemeClr val="dk1"/>
              </a:solidFill>
              <a:latin typeface="Hind"/>
              <a:ea typeface="Hind"/>
              <a:cs typeface="Hind"/>
              <a:sym typeface="Hind"/>
            </a:endParaRPr>
          </a:p>
          <a:p>
            <a:pPr indent="-304800" lvl="0" marL="457200" rtl="0" algn="l">
              <a:lnSpc>
                <a:spcPct val="150000"/>
              </a:lnSpc>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Disease Control</a:t>
            </a:r>
            <a:endParaRPr sz="1200">
              <a:solidFill>
                <a:schemeClr val="dk1"/>
              </a:solidFill>
              <a:latin typeface="Hind"/>
              <a:ea typeface="Hind"/>
              <a:cs typeface="Hind"/>
              <a:sym typeface="Hind"/>
            </a:endParaRPr>
          </a:p>
        </p:txBody>
      </p:sp>
      <p:sp>
        <p:nvSpPr>
          <p:cNvPr id="811" name="Google Shape;811;p60"/>
          <p:cNvSpPr txBox="1"/>
          <p:nvPr/>
        </p:nvSpPr>
        <p:spPr>
          <a:xfrm>
            <a:off x="4434475" y="1101050"/>
            <a:ext cx="3028200" cy="11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The Delta variant(B.1.617.2) is very dominant and number of detections increase due to its increased transmissibility compared to earlier variants</a:t>
            </a:r>
            <a:endParaRPr sz="1200">
              <a:solidFill>
                <a:schemeClr val="dk1"/>
              </a:solidFill>
              <a:latin typeface="Hind"/>
              <a:ea typeface="Hind"/>
              <a:cs typeface="Hind"/>
              <a:sym typeface="Hind"/>
            </a:endParaRPr>
          </a:p>
        </p:txBody>
      </p:sp>
      <p:sp>
        <p:nvSpPr>
          <p:cNvPr id="812" name="Google Shape;812;p60"/>
          <p:cNvSpPr txBox="1"/>
          <p:nvPr/>
        </p:nvSpPr>
        <p:spPr>
          <a:xfrm>
            <a:off x="1156200" y="2482975"/>
            <a:ext cx="2940300" cy="175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For the years 2020 and 2021, the most prominent variant was variant B.1.617.2 or “Delta” variant</a:t>
            </a:r>
            <a:endParaRPr sz="1200">
              <a:solidFill>
                <a:schemeClr val="dk1"/>
              </a:solidFill>
              <a:latin typeface="Hind"/>
              <a:ea typeface="Hind"/>
              <a:cs typeface="Hind"/>
              <a:sym typeface="Hind"/>
            </a:endParaRPr>
          </a:p>
          <a:p>
            <a:pPr indent="-304800" lvl="0" marL="457200" rtl="0" algn="l">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In 2022 and 2023, the most prominent variants were BA.2 and BA.5 (Omicron sub-variants)</a:t>
            </a:r>
            <a:endParaRPr sz="1200">
              <a:solidFill>
                <a:schemeClr val="dk1"/>
              </a:solidFill>
              <a:latin typeface="Hind"/>
              <a:ea typeface="Hind"/>
              <a:cs typeface="Hind"/>
              <a:sym typeface="Hind"/>
            </a:endParaRPr>
          </a:p>
        </p:txBody>
      </p:sp>
      <p:sp>
        <p:nvSpPr>
          <p:cNvPr id="813" name="Google Shape;813;p60"/>
          <p:cNvSpPr txBox="1"/>
          <p:nvPr/>
        </p:nvSpPr>
        <p:spPr>
          <a:xfrm>
            <a:off x="4434475" y="2482975"/>
            <a:ext cx="3063300" cy="175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2022 showed the most variant activity across our 6 countries</a:t>
            </a:r>
            <a:endParaRPr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France had the most recorded instances of different covid variants</a:t>
            </a:r>
            <a:endParaRPr sz="700">
              <a:solidFill>
                <a:schemeClr val="dk1"/>
              </a:solidFill>
              <a:latin typeface="Hind"/>
              <a:ea typeface="Hind"/>
              <a:cs typeface="Hind"/>
              <a:sym typeface="Hi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61"/>
          <p:cNvSpPr txBox="1"/>
          <p:nvPr/>
        </p:nvSpPr>
        <p:spPr>
          <a:xfrm>
            <a:off x="1122700" y="455600"/>
            <a:ext cx="5170500" cy="822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dk1"/>
                </a:solidFill>
                <a:latin typeface="Hind"/>
                <a:ea typeface="Hind"/>
                <a:cs typeface="Hind"/>
                <a:sym typeface="Hind"/>
              </a:rPr>
              <a:t>Implications/Limitations</a:t>
            </a:r>
            <a:endParaRPr b="1" sz="3500">
              <a:solidFill>
                <a:schemeClr val="dk1"/>
              </a:solidFill>
              <a:latin typeface="Hind"/>
              <a:ea typeface="Hind"/>
              <a:cs typeface="Hind"/>
              <a:sym typeface="Hind"/>
            </a:endParaRPr>
          </a:p>
        </p:txBody>
      </p:sp>
      <p:sp>
        <p:nvSpPr>
          <p:cNvPr id="819" name="Google Shape;819;p61"/>
          <p:cNvSpPr txBox="1"/>
          <p:nvPr/>
        </p:nvSpPr>
        <p:spPr>
          <a:xfrm>
            <a:off x="218775" y="2218300"/>
            <a:ext cx="2712000" cy="197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Hind"/>
                <a:ea typeface="Hind"/>
                <a:cs typeface="Hind"/>
                <a:sym typeface="Hind"/>
              </a:rPr>
              <a:t>Sampling Bias</a:t>
            </a:r>
            <a:endParaRPr b="1" sz="1800">
              <a:solidFill>
                <a:schemeClr val="lt2"/>
              </a:solidFill>
              <a:latin typeface="Hind"/>
              <a:ea typeface="Hind"/>
              <a:cs typeface="Hind"/>
              <a:sym typeface="Hind"/>
            </a:endParaRPr>
          </a:p>
          <a:p>
            <a:pPr indent="0" lvl="0" marL="0" rtl="0" algn="l">
              <a:spcBef>
                <a:spcPts val="0"/>
              </a:spcBef>
              <a:spcAft>
                <a:spcPts val="0"/>
              </a:spcAft>
              <a:buNone/>
            </a:pPr>
            <a:r>
              <a:rPr lang="en" sz="1200">
                <a:solidFill>
                  <a:schemeClr val="dk1"/>
                </a:solidFill>
                <a:latin typeface="Hind"/>
                <a:ea typeface="Hind"/>
                <a:cs typeface="Hind"/>
                <a:sym typeface="Hind"/>
              </a:rPr>
              <a:t>The data may be subject to sampling bias, as genomic sequencing efforts vary widely between countries and regions. Countries with more robust sequencing capabilities may detect and report more variants compared to those with limited resources</a:t>
            </a:r>
            <a:endParaRPr sz="1800">
              <a:solidFill>
                <a:schemeClr val="dk1"/>
              </a:solidFill>
              <a:latin typeface="Hind"/>
              <a:ea typeface="Hind"/>
              <a:cs typeface="Hind"/>
              <a:sym typeface="Hind"/>
            </a:endParaRPr>
          </a:p>
        </p:txBody>
      </p:sp>
      <p:sp>
        <p:nvSpPr>
          <p:cNvPr id="820" name="Google Shape;820;p61"/>
          <p:cNvSpPr txBox="1"/>
          <p:nvPr/>
        </p:nvSpPr>
        <p:spPr>
          <a:xfrm>
            <a:off x="3125700" y="2218300"/>
            <a:ext cx="2892600" cy="197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Hind"/>
                <a:ea typeface="Hind"/>
                <a:cs typeface="Hind"/>
                <a:sym typeface="Hind"/>
              </a:rPr>
              <a:t>Selection Bias in Data Representation</a:t>
            </a:r>
            <a:endParaRPr b="1" sz="1800">
              <a:solidFill>
                <a:schemeClr val="lt2"/>
              </a:solidFill>
              <a:latin typeface="Hind"/>
              <a:ea typeface="Hind"/>
              <a:cs typeface="Hind"/>
              <a:sym typeface="Hind"/>
            </a:endParaRPr>
          </a:p>
          <a:p>
            <a:pPr indent="0" lvl="0" marL="0" rtl="0" algn="l">
              <a:spcBef>
                <a:spcPts val="0"/>
              </a:spcBef>
              <a:spcAft>
                <a:spcPts val="0"/>
              </a:spcAft>
              <a:buNone/>
            </a:pPr>
            <a:r>
              <a:rPr lang="en" sz="1200">
                <a:solidFill>
                  <a:schemeClr val="dk1"/>
                </a:solidFill>
                <a:latin typeface="Hind"/>
                <a:ea typeface="Hind"/>
                <a:cs typeface="Hind"/>
                <a:sym typeface="Hind"/>
              </a:rPr>
              <a:t>The data may overrepresent certain populations or demographics, particularly if sequencing efforts target specific groups or regions. This can skew the observed variant distribution</a:t>
            </a:r>
            <a:endParaRPr sz="1800">
              <a:solidFill>
                <a:schemeClr val="dk1"/>
              </a:solidFill>
              <a:latin typeface="Hind"/>
              <a:ea typeface="Hind"/>
              <a:cs typeface="Hind"/>
              <a:sym typeface="Hind"/>
            </a:endParaRPr>
          </a:p>
        </p:txBody>
      </p:sp>
      <p:sp>
        <p:nvSpPr>
          <p:cNvPr id="821" name="Google Shape;821;p61"/>
          <p:cNvSpPr txBox="1"/>
          <p:nvPr/>
        </p:nvSpPr>
        <p:spPr>
          <a:xfrm>
            <a:off x="580350" y="1386650"/>
            <a:ext cx="75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Hind"/>
                <a:ea typeface="Hind"/>
                <a:cs typeface="Hind"/>
                <a:sym typeface="Hind"/>
              </a:rPr>
              <a:t>It is important to recognize several limitations associated with this type of data. Understanding these limitations helps contextualize the findings and informs interpretation and decision-making</a:t>
            </a:r>
            <a:endParaRPr b="1" sz="1200">
              <a:solidFill>
                <a:schemeClr val="dk1"/>
              </a:solidFill>
              <a:latin typeface="Hind"/>
              <a:ea typeface="Hind"/>
              <a:cs typeface="Hind"/>
              <a:sym typeface="Hind"/>
            </a:endParaRPr>
          </a:p>
        </p:txBody>
      </p:sp>
      <p:sp>
        <p:nvSpPr>
          <p:cNvPr id="822" name="Google Shape;822;p61"/>
          <p:cNvSpPr txBox="1"/>
          <p:nvPr/>
        </p:nvSpPr>
        <p:spPr>
          <a:xfrm>
            <a:off x="6213225" y="2218300"/>
            <a:ext cx="2793300" cy="197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Hind"/>
                <a:ea typeface="Hind"/>
                <a:cs typeface="Hind"/>
                <a:sym typeface="Hind"/>
              </a:rPr>
              <a:t>Incomplete Sequencing Coverage </a:t>
            </a:r>
            <a:endParaRPr b="1" sz="1800">
              <a:solidFill>
                <a:schemeClr val="lt2"/>
              </a:solidFill>
              <a:latin typeface="Hind"/>
              <a:ea typeface="Hind"/>
              <a:cs typeface="Hind"/>
              <a:sym typeface="Hind"/>
            </a:endParaRPr>
          </a:p>
          <a:p>
            <a:pPr indent="0" lvl="0" marL="0" rtl="0" algn="l">
              <a:spcBef>
                <a:spcPts val="0"/>
              </a:spcBef>
              <a:spcAft>
                <a:spcPts val="0"/>
              </a:spcAft>
              <a:buNone/>
            </a:pPr>
            <a:r>
              <a:rPr lang="en" sz="1200">
                <a:solidFill>
                  <a:schemeClr val="dk1"/>
                </a:solidFill>
                <a:latin typeface="Hind"/>
                <a:ea typeface="Hind"/>
                <a:cs typeface="Hind"/>
                <a:sym typeface="Hind"/>
              </a:rPr>
              <a:t>Not all COVID-19 cases undergo genomic sequencing, leading to underrepresentation of certain variants in the data. This can result in an incomplete picture of variant prevalence and distribution.</a:t>
            </a:r>
            <a:endParaRPr sz="1800">
              <a:solidFill>
                <a:schemeClr val="dk1"/>
              </a:solidFill>
              <a:latin typeface="Hind"/>
              <a:ea typeface="Hind"/>
              <a:cs typeface="Hind"/>
              <a:sym typeface="Hi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2"/>
          <p:cNvSpPr txBox="1"/>
          <p:nvPr>
            <p:ph type="title"/>
          </p:nvPr>
        </p:nvSpPr>
        <p:spPr>
          <a:xfrm>
            <a:off x="2930625" y="2000275"/>
            <a:ext cx="3019200" cy="850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5000"/>
              <a:t>Questions??</a:t>
            </a:r>
            <a:endParaRPr b="1" sz="5000"/>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3"/>
          <p:cNvSpPr txBox="1"/>
          <p:nvPr>
            <p:ph type="title"/>
          </p:nvPr>
        </p:nvSpPr>
        <p:spPr>
          <a:xfrm>
            <a:off x="2207450" y="1638725"/>
            <a:ext cx="3868800" cy="14022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0"/>
          <p:cNvSpPr txBox="1"/>
          <p:nvPr>
            <p:ph type="title"/>
          </p:nvPr>
        </p:nvSpPr>
        <p:spPr>
          <a:xfrm>
            <a:off x="1800900" y="327975"/>
            <a:ext cx="2720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t>Table of Contents</a:t>
            </a:r>
            <a:endParaRPr b="1" sz="3500"/>
          </a:p>
        </p:txBody>
      </p:sp>
      <p:sp>
        <p:nvSpPr>
          <p:cNvPr id="667" name="Google Shape;667;p50"/>
          <p:cNvSpPr txBox="1"/>
          <p:nvPr>
            <p:ph idx="1" type="body"/>
          </p:nvPr>
        </p:nvSpPr>
        <p:spPr>
          <a:xfrm>
            <a:off x="1800900" y="1141700"/>
            <a:ext cx="5550000" cy="3734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lang="en" sz="1700"/>
              <a:t>Opening Slide</a:t>
            </a:r>
            <a:endParaRPr sz="1700"/>
          </a:p>
          <a:p>
            <a:pPr indent="-336550" lvl="0" marL="457200" rtl="0" algn="l">
              <a:spcBef>
                <a:spcPts val="0"/>
              </a:spcBef>
              <a:spcAft>
                <a:spcPts val="0"/>
              </a:spcAft>
              <a:buClr>
                <a:schemeClr val="dk1"/>
              </a:buClr>
              <a:buSzPts val="1700"/>
              <a:buAutoNum type="arabicPeriod"/>
            </a:pPr>
            <a:r>
              <a:rPr lang="en" sz="1700"/>
              <a:t>Table of Contents</a:t>
            </a:r>
            <a:endParaRPr sz="1700"/>
          </a:p>
          <a:p>
            <a:pPr indent="-336550" lvl="0" marL="457200" rtl="0" algn="l">
              <a:spcBef>
                <a:spcPts val="0"/>
              </a:spcBef>
              <a:spcAft>
                <a:spcPts val="0"/>
              </a:spcAft>
              <a:buClr>
                <a:schemeClr val="dk1"/>
              </a:buClr>
              <a:buSzPts val="1700"/>
              <a:buAutoNum type="arabicPeriod"/>
            </a:pPr>
            <a:r>
              <a:rPr lang="en" sz="1700"/>
              <a:t>Introduction</a:t>
            </a:r>
            <a:endParaRPr sz="1700"/>
          </a:p>
          <a:p>
            <a:pPr indent="-336550" lvl="0" marL="457200" rtl="0" algn="l">
              <a:spcBef>
                <a:spcPts val="0"/>
              </a:spcBef>
              <a:spcAft>
                <a:spcPts val="0"/>
              </a:spcAft>
              <a:buClr>
                <a:schemeClr val="dk1"/>
              </a:buClr>
              <a:buSzPts val="1700"/>
              <a:buAutoNum type="arabicPeriod"/>
            </a:pPr>
            <a:r>
              <a:rPr lang="en" sz="1700"/>
              <a:t>Why Study Variants</a:t>
            </a:r>
            <a:endParaRPr sz="1700"/>
          </a:p>
          <a:p>
            <a:pPr indent="-336550" lvl="0" marL="457200" rtl="0" algn="l">
              <a:spcBef>
                <a:spcPts val="0"/>
              </a:spcBef>
              <a:spcAft>
                <a:spcPts val="0"/>
              </a:spcAft>
              <a:buClr>
                <a:schemeClr val="dk1"/>
              </a:buClr>
              <a:buSzPts val="1700"/>
              <a:buAutoNum type="arabicPeriod"/>
            </a:pPr>
            <a:r>
              <a:rPr lang="en" sz="1700"/>
              <a:t>Technologies Used</a:t>
            </a:r>
            <a:endParaRPr sz="1700"/>
          </a:p>
          <a:p>
            <a:pPr indent="-336550" lvl="0" marL="457200" rtl="0" algn="l">
              <a:spcBef>
                <a:spcPts val="0"/>
              </a:spcBef>
              <a:spcAft>
                <a:spcPts val="0"/>
              </a:spcAft>
              <a:buClr>
                <a:schemeClr val="dk1"/>
              </a:buClr>
              <a:buSzPts val="1700"/>
              <a:buAutoNum type="arabicPeriod"/>
            </a:pPr>
            <a:r>
              <a:rPr lang="en" sz="1700"/>
              <a:t>Data Source</a:t>
            </a:r>
            <a:endParaRPr sz="1700"/>
          </a:p>
          <a:p>
            <a:pPr indent="-336550" lvl="0" marL="457200" rtl="0" algn="l">
              <a:spcBef>
                <a:spcPts val="0"/>
              </a:spcBef>
              <a:spcAft>
                <a:spcPts val="0"/>
              </a:spcAft>
              <a:buClr>
                <a:schemeClr val="dk1"/>
              </a:buClr>
              <a:buSzPts val="1700"/>
              <a:buAutoNum type="arabicPeriod"/>
            </a:pPr>
            <a:r>
              <a:rPr lang="en" sz="1700"/>
              <a:t>Cleaning Process</a:t>
            </a:r>
            <a:endParaRPr sz="1700"/>
          </a:p>
          <a:p>
            <a:pPr indent="-336550" lvl="0" marL="457200" rtl="0" algn="l">
              <a:spcBef>
                <a:spcPts val="0"/>
              </a:spcBef>
              <a:spcAft>
                <a:spcPts val="0"/>
              </a:spcAft>
              <a:buClr>
                <a:schemeClr val="dk1"/>
              </a:buClr>
              <a:buSzPts val="1700"/>
              <a:buAutoNum type="arabicPeriod"/>
            </a:pPr>
            <a:r>
              <a:rPr lang="en" sz="1700"/>
              <a:t>Top Variants across different Countries</a:t>
            </a:r>
            <a:endParaRPr sz="1700"/>
          </a:p>
          <a:p>
            <a:pPr indent="-336550" lvl="0" marL="457200" rtl="0" algn="l">
              <a:spcBef>
                <a:spcPts val="0"/>
              </a:spcBef>
              <a:spcAft>
                <a:spcPts val="0"/>
              </a:spcAft>
              <a:buClr>
                <a:schemeClr val="dk1"/>
              </a:buClr>
              <a:buSzPts val="1700"/>
              <a:buAutoNum type="arabicPeriod"/>
            </a:pPr>
            <a:r>
              <a:rPr lang="en" sz="1700"/>
              <a:t>Interactive bar chart - top variants by Year</a:t>
            </a:r>
            <a:endParaRPr sz="1700"/>
          </a:p>
          <a:p>
            <a:pPr indent="-336550" lvl="0" marL="457200" rtl="0" algn="l">
              <a:spcBef>
                <a:spcPts val="0"/>
              </a:spcBef>
              <a:spcAft>
                <a:spcPts val="0"/>
              </a:spcAft>
              <a:buClr>
                <a:schemeClr val="dk1"/>
              </a:buClr>
              <a:buSzPts val="1700"/>
              <a:buAutoNum type="arabicPeriod"/>
            </a:pPr>
            <a:r>
              <a:rPr lang="en" sz="1700"/>
              <a:t>Heatmaps for Variants</a:t>
            </a:r>
            <a:endParaRPr sz="1700"/>
          </a:p>
          <a:p>
            <a:pPr indent="-336550" lvl="0" marL="457200" rtl="0" algn="l">
              <a:spcBef>
                <a:spcPts val="0"/>
              </a:spcBef>
              <a:spcAft>
                <a:spcPts val="0"/>
              </a:spcAft>
              <a:buClr>
                <a:schemeClr val="dk1"/>
              </a:buClr>
              <a:buSzPts val="1700"/>
              <a:buAutoNum type="arabicPeriod"/>
            </a:pPr>
            <a:r>
              <a:rPr lang="en" sz="1700"/>
              <a:t>Conclusions</a:t>
            </a:r>
            <a:endParaRPr sz="1700"/>
          </a:p>
          <a:p>
            <a:pPr indent="-336550" lvl="0" marL="457200" rtl="0" algn="l">
              <a:spcBef>
                <a:spcPts val="0"/>
              </a:spcBef>
              <a:spcAft>
                <a:spcPts val="0"/>
              </a:spcAft>
              <a:buClr>
                <a:schemeClr val="dk1"/>
              </a:buClr>
              <a:buSzPts val="1700"/>
              <a:buAutoNum type="arabicPeriod"/>
            </a:pPr>
            <a:r>
              <a:rPr lang="en" sz="1700"/>
              <a:t>Implications/Limitations</a:t>
            </a:r>
            <a:endParaRPr sz="1700"/>
          </a:p>
          <a:p>
            <a:pPr indent="-336550" lvl="0" marL="457200" rtl="0" algn="l">
              <a:spcBef>
                <a:spcPts val="0"/>
              </a:spcBef>
              <a:spcAft>
                <a:spcPts val="0"/>
              </a:spcAft>
              <a:buClr>
                <a:schemeClr val="dk1"/>
              </a:buClr>
              <a:buSzPts val="1700"/>
              <a:buAutoNum type="arabicPeriod"/>
            </a:pPr>
            <a:r>
              <a:rPr lang="en" sz="1700"/>
              <a:t>Questions</a:t>
            </a:r>
            <a:endParaRPr sz="1700"/>
          </a:p>
          <a:p>
            <a:pPr indent="-336550" lvl="0" marL="457200" rtl="0" algn="l">
              <a:spcBef>
                <a:spcPts val="0"/>
              </a:spcBef>
              <a:spcAft>
                <a:spcPts val="0"/>
              </a:spcAft>
              <a:buClr>
                <a:schemeClr val="dk1"/>
              </a:buClr>
              <a:buSzPts val="1700"/>
              <a:buAutoNum type="arabicPeriod"/>
            </a:pPr>
            <a:r>
              <a:rPr lang="en" sz="1700"/>
              <a:t>Thank You</a:t>
            </a:r>
            <a:endParaRPr sz="1700"/>
          </a:p>
          <a:p>
            <a:pPr indent="0" lvl="0" marL="0" rtl="0" algn="l">
              <a:spcBef>
                <a:spcPts val="1600"/>
              </a:spcBef>
              <a:spcAft>
                <a:spcPts val="1600"/>
              </a:spcAft>
              <a:buNone/>
            </a:pPr>
            <a:r>
              <a:t/>
            </a:r>
            <a:endParaRPr>
              <a:solidFill>
                <a:srgbClr val="00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grpSp>
        <p:nvGrpSpPr>
          <p:cNvPr id="672" name="Google Shape;672;p51"/>
          <p:cNvGrpSpPr/>
          <p:nvPr/>
        </p:nvGrpSpPr>
        <p:grpSpPr>
          <a:xfrm>
            <a:off x="5755523" y="1943415"/>
            <a:ext cx="1589730" cy="1612939"/>
            <a:chOff x="3605950" y="3926100"/>
            <a:chExt cx="657375" cy="667000"/>
          </a:xfrm>
        </p:grpSpPr>
        <p:sp>
          <p:nvSpPr>
            <p:cNvPr id="673" name="Google Shape;673;p51"/>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1"/>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1"/>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1"/>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1"/>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1"/>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1"/>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1"/>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1"/>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1"/>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1"/>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1"/>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1"/>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1"/>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1"/>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1"/>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1"/>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1"/>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1"/>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1"/>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1"/>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1"/>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1"/>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1"/>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1"/>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1"/>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1"/>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1"/>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1"/>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1"/>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1"/>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1"/>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1"/>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1"/>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1"/>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1"/>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1"/>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1"/>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51"/>
          <p:cNvSpPr txBox="1"/>
          <p:nvPr>
            <p:ph idx="1" type="body"/>
          </p:nvPr>
        </p:nvSpPr>
        <p:spPr>
          <a:xfrm>
            <a:off x="1064950" y="1377625"/>
            <a:ext cx="7235100" cy="342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Covid - 19 is caused by the SARS-CoV-2 virus.</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First identified in late 2019 in Wuhan, China, Covid-19 quickly became a global pandemic.</a:t>
            </a:r>
            <a:endParaRPr>
              <a:solidFill>
                <a:schemeClr val="dk1"/>
              </a:solidFill>
            </a:endParaRPr>
          </a:p>
          <a:p>
            <a:pPr indent="-342900" lvl="0" marL="457200" rtl="0" algn="l">
              <a:spcBef>
                <a:spcPts val="0"/>
              </a:spcBef>
              <a:spcAft>
                <a:spcPts val="0"/>
              </a:spcAft>
              <a:buSzPts val="1800"/>
              <a:buChar char="●"/>
            </a:pPr>
            <a:r>
              <a:rPr lang="en">
                <a:solidFill>
                  <a:schemeClr val="dk1"/>
                </a:solidFill>
              </a:rPr>
              <a:t>It has affected lives in many ways:</a:t>
            </a:r>
            <a:endParaRPr>
              <a:solidFill>
                <a:schemeClr val="dk1"/>
              </a:solidFill>
            </a:endParaRPr>
          </a:p>
          <a:p>
            <a:pPr indent="-342900" lvl="0" marL="914400" rtl="0" algn="l">
              <a:spcBef>
                <a:spcPts val="0"/>
              </a:spcBef>
              <a:spcAft>
                <a:spcPts val="0"/>
              </a:spcAft>
              <a:buSzPts val="1800"/>
              <a:buAutoNum type="arabicPeriod"/>
            </a:pPr>
            <a:r>
              <a:rPr lang="en">
                <a:solidFill>
                  <a:schemeClr val="dk1"/>
                </a:solidFill>
              </a:rPr>
              <a:t>Health Crisis</a:t>
            </a:r>
            <a:endParaRPr>
              <a:solidFill>
                <a:schemeClr val="dk1"/>
              </a:solidFill>
            </a:endParaRPr>
          </a:p>
          <a:p>
            <a:pPr indent="-342900" lvl="0" marL="914400" rtl="0" algn="l">
              <a:spcBef>
                <a:spcPts val="0"/>
              </a:spcBef>
              <a:spcAft>
                <a:spcPts val="0"/>
              </a:spcAft>
              <a:buSzPts val="1800"/>
              <a:buAutoNum type="arabicPeriod"/>
            </a:pPr>
            <a:r>
              <a:rPr lang="en">
                <a:solidFill>
                  <a:schemeClr val="dk1"/>
                </a:solidFill>
              </a:rPr>
              <a:t>Economical Disruption</a:t>
            </a:r>
            <a:endParaRPr>
              <a:solidFill>
                <a:schemeClr val="dk1"/>
              </a:solidFill>
            </a:endParaRPr>
          </a:p>
          <a:p>
            <a:pPr indent="-342900" lvl="0" marL="914400" rtl="0" algn="l">
              <a:spcBef>
                <a:spcPts val="0"/>
              </a:spcBef>
              <a:spcAft>
                <a:spcPts val="0"/>
              </a:spcAft>
              <a:buSzPts val="1800"/>
              <a:buAutoNum type="arabicPeriod"/>
            </a:pPr>
            <a:r>
              <a:rPr lang="en">
                <a:solidFill>
                  <a:schemeClr val="dk1"/>
                </a:solidFill>
              </a:rPr>
              <a:t>Social Impact</a:t>
            </a:r>
            <a:endParaRPr>
              <a:solidFill>
                <a:schemeClr val="dk1"/>
              </a:solidFill>
            </a:endParaRPr>
          </a:p>
          <a:p>
            <a:pPr indent="-342900" lvl="0" marL="914400" rtl="0" algn="l">
              <a:spcBef>
                <a:spcPts val="0"/>
              </a:spcBef>
              <a:spcAft>
                <a:spcPts val="0"/>
              </a:spcAft>
              <a:buSzPts val="1800"/>
              <a:buAutoNum type="arabicPeriod"/>
            </a:pPr>
            <a:r>
              <a:rPr lang="en">
                <a:solidFill>
                  <a:schemeClr val="dk1"/>
                </a:solidFill>
              </a:rPr>
              <a:t>Mental Health</a:t>
            </a:r>
            <a:endParaRPr>
              <a:solidFill>
                <a:schemeClr val="dk1"/>
              </a:solidFill>
            </a:endParaRPr>
          </a:p>
          <a:p>
            <a:pPr indent="-342900" lvl="0" marL="914400" rtl="0" algn="l">
              <a:spcBef>
                <a:spcPts val="0"/>
              </a:spcBef>
              <a:spcAft>
                <a:spcPts val="0"/>
              </a:spcAft>
              <a:buSzPts val="1800"/>
              <a:buAutoNum type="arabicPeriod"/>
            </a:pPr>
            <a:r>
              <a:rPr lang="en">
                <a:solidFill>
                  <a:schemeClr val="dk1"/>
                </a:solidFill>
              </a:rPr>
              <a:t>Education Disruption</a:t>
            </a:r>
            <a:endParaRPr>
              <a:solidFill>
                <a:schemeClr val="dk1"/>
              </a:solidFill>
            </a:endParaRPr>
          </a:p>
          <a:p>
            <a:pPr indent="-342900" lvl="0" marL="914400" rtl="0" algn="l">
              <a:spcBef>
                <a:spcPts val="0"/>
              </a:spcBef>
              <a:spcAft>
                <a:spcPts val="0"/>
              </a:spcAft>
              <a:buSzPts val="1800"/>
              <a:buAutoNum type="arabicPeriod"/>
            </a:pPr>
            <a:r>
              <a:rPr lang="en">
                <a:solidFill>
                  <a:schemeClr val="dk1"/>
                </a:solidFill>
              </a:rPr>
              <a:t>Global Response  </a:t>
            </a:r>
            <a:endParaRPr>
              <a:solidFill>
                <a:schemeClr val="dk1"/>
              </a:solidFill>
            </a:endParaRPr>
          </a:p>
          <a:p>
            <a:pPr indent="-342900" lvl="0" marL="914400" rtl="0" algn="l">
              <a:spcBef>
                <a:spcPts val="0"/>
              </a:spcBef>
              <a:spcAft>
                <a:spcPts val="0"/>
              </a:spcAft>
              <a:buSzPts val="1800"/>
              <a:buAutoNum type="arabicPeriod"/>
            </a:pPr>
            <a:r>
              <a:rPr lang="en">
                <a:solidFill>
                  <a:schemeClr val="dk1"/>
                </a:solidFill>
              </a:rPr>
              <a:t>Long-term Implications</a:t>
            </a:r>
            <a:endParaRPr>
              <a:solidFill>
                <a:schemeClr val="dk1"/>
              </a:solidFill>
            </a:endParaRPr>
          </a:p>
          <a:p>
            <a:pPr indent="0" lvl="0" marL="0" rtl="0" algn="l">
              <a:spcBef>
                <a:spcPts val="1600"/>
              </a:spcBef>
              <a:spcAft>
                <a:spcPts val="1600"/>
              </a:spcAft>
              <a:buNone/>
            </a:pPr>
            <a:r>
              <a:t/>
            </a:r>
            <a:endParaRPr/>
          </a:p>
        </p:txBody>
      </p:sp>
      <p:sp>
        <p:nvSpPr>
          <p:cNvPr id="712" name="Google Shape;712;p51"/>
          <p:cNvSpPr/>
          <p:nvPr/>
        </p:nvSpPr>
        <p:spPr>
          <a:xfrm>
            <a:off x="458163" y="540000"/>
            <a:ext cx="523677" cy="536723"/>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51"/>
          <p:cNvGrpSpPr/>
          <p:nvPr/>
        </p:nvGrpSpPr>
        <p:grpSpPr>
          <a:xfrm>
            <a:off x="7246456" y="751018"/>
            <a:ext cx="903819" cy="915039"/>
            <a:chOff x="4304200" y="4312250"/>
            <a:chExt cx="191325" cy="193700"/>
          </a:xfrm>
        </p:grpSpPr>
        <p:sp>
          <p:nvSpPr>
            <p:cNvPr id="714" name="Google Shape;714;p51"/>
            <p:cNvSpPr/>
            <p:nvPr/>
          </p:nvSpPr>
          <p:spPr>
            <a:xfrm>
              <a:off x="4390025" y="4365900"/>
              <a:ext cx="105500" cy="55400"/>
            </a:xfrm>
            <a:custGeom>
              <a:rect b="b" l="l" r="r" t="t"/>
              <a:pathLst>
                <a:path extrusionOk="0" h="2216" w="4220">
                  <a:moveTo>
                    <a:pt x="3481" y="1"/>
                  </a:moveTo>
                  <a:cubicBezTo>
                    <a:pt x="3456" y="1"/>
                    <a:pt x="3432" y="4"/>
                    <a:pt x="3408" y="12"/>
                  </a:cubicBezTo>
                  <a:cubicBezTo>
                    <a:pt x="3247" y="70"/>
                    <a:pt x="3183" y="328"/>
                    <a:pt x="3241" y="631"/>
                  </a:cubicBezTo>
                  <a:lnTo>
                    <a:pt x="1" y="1803"/>
                  </a:lnTo>
                  <a:lnTo>
                    <a:pt x="155" y="2215"/>
                  </a:lnTo>
                  <a:lnTo>
                    <a:pt x="2126" y="1507"/>
                  </a:lnTo>
                  <a:lnTo>
                    <a:pt x="2023" y="1429"/>
                  </a:lnTo>
                  <a:lnTo>
                    <a:pt x="2043" y="1416"/>
                  </a:lnTo>
                  <a:lnTo>
                    <a:pt x="3415" y="901"/>
                  </a:lnTo>
                  <a:cubicBezTo>
                    <a:pt x="3415" y="901"/>
                    <a:pt x="3621" y="1314"/>
                    <a:pt x="3846" y="1314"/>
                  </a:cubicBezTo>
                  <a:cubicBezTo>
                    <a:pt x="3852" y="1314"/>
                    <a:pt x="3859" y="1314"/>
                    <a:pt x="3865" y="1313"/>
                  </a:cubicBezTo>
                  <a:cubicBezTo>
                    <a:pt x="4220" y="1275"/>
                    <a:pt x="3994" y="515"/>
                    <a:pt x="3994" y="489"/>
                  </a:cubicBezTo>
                  <a:cubicBezTo>
                    <a:pt x="3956" y="405"/>
                    <a:pt x="3911" y="328"/>
                    <a:pt x="3859" y="257"/>
                  </a:cubicBezTo>
                  <a:cubicBezTo>
                    <a:pt x="3833" y="225"/>
                    <a:pt x="3807" y="193"/>
                    <a:pt x="3782" y="167"/>
                  </a:cubicBezTo>
                  <a:cubicBezTo>
                    <a:pt x="3684" y="59"/>
                    <a:pt x="3579" y="1"/>
                    <a:pt x="34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1"/>
            <p:cNvSpPr/>
            <p:nvPr/>
          </p:nvSpPr>
          <p:spPr>
            <a:xfrm>
              <a:off x="4483525" y="4382550"/>
              <a:ext cx="5875" cy="5025"/>
            </a:xfrm>
            <a:custGeom>
              <a:rect b="b" l="l" r="r" t="t"/>
              <a:pathLst>
                <a:path extrusionOk="0" h="201" w="235">
                  <a:moveTo>
                    <a:pt x="123" y="1"/>
                  </a:moveTo>
                  <a:cubicBezTo>
                    <a:pt x="55" y="1"/>
                    <a:pt x="0" y="81"/>
                    <a:pt x="35" y="151"/>
                  </a:cubicBezTo>
                  <a:cubicBezTo>
                    <a:pt x="56" y="185"/>
                    <a:pt x="91" y="201"/>
                    <a:pt x="126" y="201"/>
                  </a:cubicBezTo>
                  <a:cubicBezTo>
                    <a:pt x="166" y="201"/>
                    <a:pt x="205" y="180"/>
                    <a:pt x="222" y="139"/>
                  </a:cubicBezTo>
                  <a:cubicBezTo>
                    <a:pt x="235" y="81"/>
                    <a:pt x="203" y="23"/>
                    <a:pt x="145" y="3"/>
                  </a:cubicBezTo>
                  <a:cubicBezTo>
                    <a:pt x="138" y="1"/>
                    <a:pt x="130" y="1"/>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1"/>
            <p:cNvSpPr/>
            <p:nvPr/>
          </p:nvSpPr>
          <p:spPr>
            <a:xfrm>
              <a:off x="4435600" y="4378100"/>
              <a:ext cx="58800" cy="25475"/>
            </a:xfrm>
            <a:custGeom>
              <a:rect b="b" l="l" r="r" t="t"/>
              <a:pathLst>
                <a:path extrusionOk="0" h="1019" w="2352">
                  <a:moveTo>
                    <a:pt x="2171" y="1"/>
                  </a:moveTo>
                  <a:cubicBezTo>
                    <a:pt x="2171" y="20"/>
                    <a:pt x="2274" y="387"/>
                    <a:pt x="2223" y="626"/>
                  </a:cubicBezTo>
                  <a:cubicBezTo>
                    <a:pt x="2216" y="600"/>
                    <a:pt x="2210" y="581"/>
                    <a:pt x="2197" y="561"/>
                  </a:cubicBezTo>
                  <a:cubicBezTo>
                    <a:pt x="2178" y="505"/>
                    <a:pt x="2135" y="483"/>
                    <a:pt x="2086" y="483"/>
                  </a:cubicBezTo>
                  <a:cubicBezTo>
                    <a:pt x="1965" y="483"/>
                    <a:pt x="1809" y="619"/>
                    <a:pt x="1901" y="729"/>
                  </a:cubicBezTo>
                  <a:cubicBezTo>
                    <a:pt x="1927" y="774"/>
                    <a:pt x="1965" y="806"/>
                    <a:pt x="2010" y="825"/>
                  </a:cubicBezTo>
                  <a:cubicBezTo>
                    <a:pt x="1785" y="806"/>
                    <a:pt x="1592" y="413"/>
                    <a:pt x="1592" y="413"/>
                  </a:cubicBezTo>
                  <a:lnTo>
                    <a:pt x="522" y="813"/>
                  </a:lnTo>
                  <a:lnTo>
                    <a:pt x="464" y="838"/>
                  </a:lnTo>
                  <a:cubicBezTo>
                    <a:pt x="439" y="845"/>
                    <a:pt x="416" y="849"/>
                    <a:pt x="394" y="849"/>
                  </a:cubicBezTo>
                  <a:cubicBezTo>
                    <a:pt x="203" y="849"/>
                    <a:pt x="162" y="594"/>
                    <a:pt x="162" y="594"/>
                  </a:cubicBezTo>
                  <a:lnTo>
                    <a:pt x="162" y="594"/>
                  </a:lnTo>
                  <a:cubicBezTo>
                    <a:pt x="1" y="916"/>
                    <a:pt x="303" y="1019"/>
                    <a:pt x="303" y="1019"/>
                  </a:cubicBezTo>
                  <a:lnTo>
                    <a:pt x="1572" y="568"/>
                  </a:lnTo>
                  <a:cubicBezTo>
                    <a:pt x="1700" y="800"/>
                    <a:pt x="1874" y="947"/>
                    <a:pt x="2027" y="947"/>
                  </a:cubicBezTo>
                  <a:cubicBezTo>
                    <a:pt x="2052" y="947"/>
                    <a:pt x="2077" y="943"/>
                    <a:pt x="2100" y="935"/>
                  </a:cubicBezTo>
                  <a:cubicBezTo>
                    <a:pt x="2300" y="864"/>
                    <a:pt x="2352" y="490"/>
                    <a:pt x="2210" y="98"/>
                  </a:cubicBezTo>
                  <a:cubicBezTo>
                    <a:pt x="2197" y="65"/>
                    <a:pt x="2184" y="33"/>
                    <a:pt x="2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1"/>
            <p:cNvSpPr/>
            <p:nvPr/>
          </p:nvSpPr>
          <p:spPr>
            <a:xfrm>
              <a:off x="4469575" y="4365750"/>
              <a:ext cx="15000" cy="15925"/>
            </a:xfrm>
            <a:custGeom>
              <a:rect b="b" l="l" r="r" t="t"/>
              <a:pathLst>
                <a:path extrusionOk="0" h="637" w="600">
                  <a:moveTo>
                    <a:pt x="303" y="0"/>
                  </a:moveTo>
                  <a:cubicBezTo>
                    <a:pt x="278" y="0"/>
                    <a:pt x="255" y="4"/>
                    <a:pt x="233" y="12"/>
                  </a:cubicBezTo>
                  <a:cubicBezTo>
                    <a:pt x="72" y="76"/>
                    <a:pt x="1" y="334"/>
                    <a:pt x="59" y="637"/>
                  </a:cubicBezTo>
                  <a:cubicBezTo>
                    <a:pt x="59" y="592"/>
                    <a:pt x="39" y="76"/>
                    <a:pt x="310" y="70"/>
                  </a:cubicBezTo>
                  <a:cubicBezTo>
                    <a:pt x="318" y="69"/>
                    <a:pt x="326" y="69"/>
                    <a:pt x="333" y="69"/>
                  </a:cubicBezTo>
                  <a:cubicBezTo>
                    <a:pt x="433" y="69"/>
                    <a:pt x="522" y="107"/>
                    <a:pt x="600" y="166"/>
                  </a:cubicBezTo>
                  <a:cubicBezTo>
                    <a:pt x="502" y="59"/>
                    <a:pt x="397"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1"/>
            <p:cNvSpPr/>
            <p:nvPr/>
          </p:nvSpPr>
          <p:spPr>
            <a:xfrm>
              <a:off x="4386000" y="4312400"/>
              <a:ext cx="36425" cy="105025"/>
            </a:xfrm>
            <a:custGeom>
              <a:rect b="b" l="l" r="r" t="t"/>
              <a:pathLst>
                <a:path extrusionOk="0" h="4201" w="1457">
                  <a:moveTo>
                    <a:pt x="645" y="1"/>
                  </a:moveTo>
                  <a:cubicBezTo>
                    <a:pt x="555" y="7"/>
                    <a:pt x="464" y="27"/>
                    <a:pt x="381" y="52"/>
                  </a:cubicBezTo>
                  <a:cubicBezTo>
                    <a:pt x="342" y="65"/>
                    <a:pt x="303" y="78"/>
                    <a:pt x="271" y="97"/>
                  </a:cubicBezTo>
                  <a:cubicBezTo>
                    <a:pt x="110" y="168"/>
                    <a:pt x="1" y="278"/>
                    <a:pt x="7" y="400"/>
                  </a:cubicBezTo>
                  <a:cubicBezTo>
                    <a:pt x="7" y="574"/>
                    <a:pt x="233" y="716"/>
                    <a:pt x="535" y="761"/>
                  </a:cubicBezTo>
                  <a:lnTo>
                    <a:pt x="600" y="4201"/>
                  </a:lnTo>
                  <a:lnTo>
                    <a:pt x="1051" y="4188"/>
                  </a:lnTo>
                  <a:lnTo>
                    <a:pt x="1012" y="2094"/>
                  </a:lnTo>
                  <a:lnTo>
                    <a:pt x="902" y="2172"/>
                  </a:lnTo>
                  <a:lnTo>
                    <a:pt x="896" y="2146"/>
                  </a:lnTo>
                  <a:lnTo>
                    <a:pt x="851" y="677"/>
                  </a:lnTo>
                  <a:cubicBezTo>
                    <a:pt x="851" y="677"/>
                    <a:pt x="1334" y="619"/>
                    <a:pt x="1386" y="387"/>
                  </a:cubicBezTo>
                  <a:cubicBezTo>
                    <a:pt x="1456" y="40"/>
                    <a:pt x="671" y="7"/>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1"/>
            <p:cNvSpPr/>
            <p:nvPr/>
          </p:nvSpPr>
          <p:spPr>
            <a:xfrm>
              <a:off x="4404700" y="4315175"/>
              <a:ext cx="6450" cy="5275"/>
            </a:xfrm>
            <a:custGeom>
              <a:rect b="b" l="l" r="r" t="t"/>
              <a:pathLst>
                <a:path extrusionOk="0" h="211" w="258">
                  <a:moveTo>
                    <a:pt x="125" y="1"/>
                  </a:moveTo>
                  <a:cubicBezTo>
                    <a:pt x="90" y="1"/>
                    <a:pt x="56" y="16"/>
                    <a:pt x="32" y="44"/>
                  </a:cubicBezTo>
                  <a:cubicBezTo>
                    <a:pt x="0" y="135"/>
                    <a:pt x="71" y="210"/>
                    <a:pt x="147" y="210"/>
                  </a:cubicBezTo>
                  <a:cubicBezTo>
                    <a:pt x="179" y="210"/>
                    <a:pt x="212" y="197"/>
                    <a:pt x="238" y="167"/>
                  </a:cubicBezTo>
                  <a:cubicBezTo>
                    <a:pt x="257" y="109"/>
                    <a:pt x="238" y="44"/>
                    <a:pt x="187" y="19"/>
                  </a:cubicBezTo>
                  <a:cubicBezTo>
                    <a:pt x="167" y="7"/>
                    <a:pt x="146" y="1"/>
                    <a:pt x="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1"/>
            <p:cNvSpPr/>
            <p:nvPr/>
          </p:nvSpPr>
          <p:spPr>
            <a:xfrm>
              <a:off x="4400025" y="4312250"/>
              <a:ext cx="23675" cy="55300"/>
            </a:xfrm>
            <a:custGeom>
              <a:rect b="b" l="l" r="r" t="t"/>
              <a:pathLst>
                <a:path extrusionOk="0" h="2212" w="947">
                  <a:moveTo>
                    <a:pt x="210" y="0"/>
                  </a:moveTo>
                  <a:cubicBezTo>
                    <a:pt x="202" y="0"/>
                    <a:pt x="195" y="0"/>
                    <a:pt x="187" y="0"/>
                  </a:cubicBezTo>
                  <a:cubicBezTo>
                    <a:pt x="148" y="0"/>
                    <a:pt x="116" y="7"/>
                    <a:pt x="84" y="7"/>
                  </a:cubicBezTo>
                  <a:cubicBezTo>
                    <a:pt x="103" y="13"/>
                    <a:pt x="483" y="33"/>
                    <a:pt x="689" y="155"/>
                  </a:cubicBezTo>
                  <a:lnTo>
                    <a:pt x="618" y="155"/>
                  </a:lnTo>
                  <a:cubicBezTo>
                    <a:pt x="435" y="161"/>
                    <a:pt x="485" y="498"/>
                    <a:pt x="644" y="498"/>
                  </a:cubicBezTo>
                  <a:cubicBezTo>
                    <a:pt x="659" y="498"/>
                    <a:pt x="674" y="496"/>
                    <a:pt x="689" y="490"/>
                  </a:cubicBezTo>
                  <a:cubicBezTo>
                    <a:pt x="734" y="484"/>
                    <a:pt x="779" y="458"/>
                    <a:pt x="812" y="419"/>
                  </a:cubicBezTo>
                  <a:lnTo>
                    <a:pt x="812" y="419"/>
                  </a:lnTo>
                  <a:cubicBezTo>
                    <a:pt x="721" y="625"/>
                    <a:pt x="290" y="683"/>
                    <a:pt x="290" y="683"/>
                  </a:cubicBezTo>
                  <a:lnTo>
                    <a:pt x="322" y="1823"/>
                  </a:lnTo>
                  <a:lnTo>
                    <a:pt x="322" y="1888"/>
                  </a:lnTo>
                  <a:cubicBezTo>
                    <a:pt x="317" y="2078"/>
                    <a:pt x="153" y="2104"/>
                    <a:pt x="61" y="2104"/>
                  </a:cubicBezTo>
                  <a:cubicBezTo>
                    <a:pt x="25" y="2104"/>
                    <a:pt x="0" y="2100"/>
                    <a:pt x="0" y="2100"/>
                  </a:cubicBezTo>
                  <a:lnTo>
                    <a:pt x="0" y="2100"/>
                  </a:lnTo>
                  <a:cubicBezTo>
                    <a:pt x="84" y="2184"/>
                    <a:pt x="162" y="2212"/>
                    <a:pt x="229" y="2212"/>
                  </a:cubicBezTo>
                  <a:cubicBezTo>
                    <a:pt x="362" y="2212"/>
                    <a:pt x="451" y="2100"/>
                    <a:pt x="451" y="2100"/>
                  </a:cubicBezTo>
                  <a:lnTo>
                    <a:pt x="425" y="754"/>
                  </a:lnTo>
                  <a:cubicBezTo>
                    <a:pt x="728" y="696"/>
                    <a:pt x="947" y="548"/>
                    <a:pt x="947" y="374"/>
                  </a:cubicBezTo>
                  <a:cubicBezTo>
                    <a:pt x="941" y="165"/>
                    <a:pt x="618" y="0"/>
                    <a:pt x="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1"/>
            <p:cNvSpPr/>
            <p:nvPr/>
          </p:nvSpPr>
          <p:spPr>
            <a:xfrm>
              <a:off x="4386000" y="4314825"/>
              <a:ext cx="13400" cy="16450"/>
            </a:xfrm>
            <a:custGeom>
              <a:rect b="b" l="l" r="r" t="t"/>
              <a:pathLst>
                <a:path extrusionOk="0" h="658" w="536">
                  <a:moveTo>
                    <a:pt x="265" y="0"/>
                  </a:moveTo>
                  <a:lnTo>
                    <a:pt x="265" y="0"/>
                  </a:lnTo>
                  <a:cubicBezTo>
                    <a:pt x="104" y="71"/>
                    <a:pt x="1" y="181"/>
                    <a:pt x="1" y="297"/>
                  </a:cubicBezTo>
                  <a:cubicBezTo>
                    <a:pt x="7" y="471"/>
                    <a:pt x="233" y="612"/>
                    <a:pt x="535" y="657"/>
                  </a:cubicBezTo>
                  <a:cubicBezTo>
                    <a:pt x="497" y="645"/>
                    <a:pt x="1" y="496"/>
                    <a:pt x="84" y="239"/>
                  </a:cubicBezTo>
                  <a:cubicBezTo>
                    <a:pt x="117" y="142"/>
                    <a:pt x="181" y="52"/>
                    <a:pt x="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1"/>
            <p:cNvSpPr/>
            <p:nvPr/>
          </p:nvSpPr>
          <p:spPr>
            <a:xfrm>
              <a:off x="4393100" y="4421750"/>
              <a:ext cx="67800" cy="71625"/>
            </a:xfrm>
            <a:custGeom>
              <a:rect b="b" l="l" r="r" t="t"/>
              <a:pathLst>
                <a:path extrusionOk="0" h="2865" w="2712">
                  <a:moveTo>
                    <a:pt x="277" y="1"/>
                  </a:moveTo>
                  <a:lnTo>
                    <a:pt x="0" y="239"/>
                  </a:lnTo>
                  <a:lnTo>
                    <a:pt x="1127" y="1521"/>
                  </a:lnTo>
                  <a:lnTo>
                    <a:pt x="1159" y="1418"/>
                  </a:lnTo>
                  <a:lnTo>
                    <a:pt x="1172" y="1430"/>
                  </a:lnTo>
                  <a:lnTo>
                    <a:pt x="1978" y="2313"/>
                  </a:lnTo>
                  <a:cubicBezTo>
                    <a:pt x="1978" y="2313"/>
                    <a:pt x="1707" y="2609"/>
                    <a:pt x="1797" y="2777"/>
                  </a:cubicBezTo>
                  <a:cubicBezTo>
                    <a:pt x="1830" y="2840"/>
                    <a:pt x="1886" y="2864"/>
                    <a:pt x="1952" y="2864"/>
                  </a:cubicBezTo>
                  <a:cubicBezTo>
                    <a:pt x="2153" y="2864"/>
                    <a:pt x="2446" y="2638"/>
                    <a:pt x="2461" y="2629"/>
                  </a:cubicBezTo>
                  <a:cubicBezTo>
                    <a:pt x="2512" y="2577"/>
                    <a:pt x="2557" y="2519"/>
                    <a:pt x="2596" y="2461"/>
                  </a:cubicBezTo>
                  <a:cubicBezTo>
                    <a:pt x="2615" y="2429"/>
                    <a:pt x="2628" y="2403"/>
                    <a:pt x="2641" y="2371"/>
                  </a:cubicBezTo>
                  <a:cubicBezTo>
                    <a:pt x="2705" y="2242"/>
                    <a:pt x="2712" y="2120"/>
                    <a:pt x="2647" y="2049"/>
                  </a:cubicBezTo>
                  <a:cubicBezTo>
                    <a:pt x="2608" y="2006"/>
                    <a:pt x="2548" y="1986"/>
                    <a:pt x="2477" y="1986"/>
                  </a:cubicBezTo>
                  <a:cubicBezTo>
                    <a:pt x="2375" y="1986"/>
                    <a:pt x="2250" y="2027"/>
                    <a:pt x="2126" y="2107"/>
                  </a:cubicBezTo>
                  <a:lnTo>
                    <a:pt x="2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1"/>
            <p:cNvSpPr/>
            <p:nvPr/>
          </p:nvSpPr>
          <p:spPr>
            <a:xfrm>
              <a:off x="4445750" y="4485125"/>
              <a:ext cx="4700" cy="4125"/>
            </a:xfrm>
            <a:custGeom>
              <a:rect b="b" l="l" r="r" t="t"/>
              <a:pathLst>
                <a:path extrusionOk="0" h="165" w="188">
                  <a:moveTo>
                    <a:pt x="108" y="0"/>
                  </a:moveTo>
                  <a:cubicBezTo>
                    <a:pt x="86" y="0"/>
                    <a:pt x="63" y="9"/>
                    <a:pt x="45" y="29"/>
                  </a:cubicBezTo>
                  <a:cubicBezTo>
                    <a:pt x="0" y="81"/>
                    <a:pt x="39" y="158"/>
                    <a:pt x="103" y="164"/>
                  </a:cubicBezTo>
                  <a:cubicBezTo>
                    <a:pt x="155" y="158"/>
                    <a:pt x="187" y="113"/>
                    <a:pt x="187" y="68"/>
                  </a:cubicBezTo>
                  <a:cubicBezTo>
                    <a:pt x="179" y="24"/>
                    <a:pt x="144" y="0"/>
                    <a:pt x="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1"/>
            <p:cNvSpPr/>
            <p:nvPr/>
          </p:nvSpPr>
          <p:spPr>
            <a:xfrm>
              <a:off x="4420975" y="4453900"/>
              <a:ext cx="33650" cy="40800"/>
            </a:xfrm>
            <a:custGeom>
              <a:rect b="b" l="l" r="r" t="t"/>
              <a:pathLst>
                <a:path extrusionOk="0" h="1632" w="1346">
                  <a:moveTo>
                    <a:pt x="242" y="0"/>
                  </a:moveTo>
                  <a:cubicBezTo>
                    <a:pt x="1" y="0"/>
                    <a:pt x="12" y="235"/>
                    <a:pt x="12" y="235"/>
                  </a:cubicBezTo>
                  <a:lnTo>
                    <a:pt x="740" y="1059"/>
                  </a:lnTo>
                  <a:cubicBezTo>
                    <a:pt x="579" y="1252"/>
                    <a:pt x="521" y="1459"/>
                    <a:pt x="618" y="1568"/>
                  </a:cubicBezTo>
                  <a:cubicBezTo>
                    <a:pt x="657" y="1611"/>
                    <a:pt x="716" y="1632"/>
                    <a:pt x="787" y="1632"/>
                  </a:cubicBezTo>
                  <a:cubicBezTo>
                    <a:pt x="927" y="1632"/>
                    <a:pt x="1114" y="1550"/>
                    <a:pt x="1281" y="1401"/>
                  </a:cubicBezTo>
                  <a:cubicBezTo>
                    <a:pt x="1307" y="1381"/>
                    <a:pt x="1326" y="1362"/>
                    <a:pt x="1346" y="1343"/>
                  </a:cubicBezTo>
                  <a:lnTo>
                    <a:pt x="1346" y="1343"/>
                  </a:lnTo>
                  <a:cubicBezTo>
                    <a:pt x="1333" y="1349"/>
                    <a:pt x="1082" y="1536"/>
                    <a:pt x="888" y="1568"/>
                  </a:cubicBezTo>
                  <a:cubicBezTo>
                    <a:pt x="901" y="1562"/>
                    <a:pt x="920" y="1549"/>
                    <a:pt x="933" y="1529"/>
                  </a:cubicBezTo>
                  <a:cubicBezTo>
                    <a:pt x="1026" y="1446"/>
                    <a:pt x="896" y="1307"/>
                    <a:pt x="795" y="1307"/>
                  </a:cubicBezTo>
                  <a:cubicBezTo>
                    <a:pt x="762" y="1307"/>
                    <a:pt x="733" y="1321"/>
                    <a:pt x="714" y="1355"/>
                  </a:cubicBezTo>
                  <a:cubicBezTo>
                    <a:pt x="689" y="1388"/>
                    <a:pt x="676" y="1426"/>
                    <a:pt x="676" y="1465"/>
                  </a:cubicBezTo>
                  <a:cubicBezTo>
                    <a:pt x="618" y="1291"/>
                    <a:pt x="863" y="1027"/>
                    <a:pt x="863" y="1027"/>
                  </a:cubicBezTo>
                  <a:lnTo>
                    <a:pt x="238" y="338"/>
                  </a:lnTo>
                  <a:lnTo>
                    <a:pt x="206" y="299"/>
                  </a:lnTo>
                  <a:cubicBezTo>
                    <a:pt x="70" y="132"/>
                    <a:pt x="289" y="3"/>
                    <a:pt x="289" y="3"/>
                  </a:cubicBezTo>
                  <a:cubicBezTo>
                    <a:pt x="273" y="1"/>
                    <a:pt x="257" y="0"/>
                    <a:pt x="2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p:nvPr/>
          </p:nvSpPr>
          <p:spPr>
            <a:xfrm>
              <a:off x="4446400" y="4471225"/>
              <a:ext cx="14500" cy="9650"/>
            </a:xfrm>
            <a:custGeom>
              <a:rect b="b" l="l" r="r" t="t"/>
              <a:pathLst>
                <a:path extrusionOk="0" h="386" w="580">
                  <a:moveTo>
                    <a:pt x="350" y="0"/>
                  </a:moveTo>
                  <a:cubicBezTo>
                    <a:pt x="250" y="0"/>
                    <a:pt x="125" y="42"/>
                    <a:pt x="0" y="121"/>
                  </a:cubicBezTo>
                  <a:cubicBezTo>
                    <a:pt x="20" y="113"/>
                    <a:pt x="176" y="45"/>
                    <a:pt x="310" y="45"/>
                  </a:cubicBezTo>
                  <a:cubicBezTo>
                    <a:pt x="391" y="45"/>
                    <a:pt x="465" y="70"/>
                    <a:pt x="496" y="147"/>
                  </a:cubicBezTo>
                  <a:cubicBezTo>
                    <a:pt x="535" y="224"/>
                    <a:pt x="535" y="308"/>
                    <a:pt x="515" y="385"/>
                  </a:cubicBezTo>
                  <a:cubicBezTo>
                    <a:pt x="573" y="257"/>
                    <a:pt x="580" y="134"/>
                    <a:pt x="515" y="63"/>
                  </a:cubicBezTo>
                  <a:cubicBezTo>
                    <a:pt x="478" y="21"/>
                    <a:pt x="420" y="0"/>
                    <a:pt x="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1"/>
            <p:cNvSpPr/>
            <p:nvPr/>
          </p:nvSpPr>
          <p:spPr>
            <a:xfrm>
              <a:off x="4420150" y="4423350"/>
              <a:ext cx="53325" cy="21225"/>
            </a:xfrm>
            <a:custGeom>
              <a:rect b="b" l="l" r="r" t="t"/>
              <a:pathLst>
                <a:path extrusionOk="0" h="849" w="2133">
                  <a:moveTo>
                    <a:pt x="45" y="1"/>
                  </a:moveTo>
                  <a:lnTo>
                    <a:pt x="0" y="226"/>
                  </a:lnTo>
                  <a:lnTo>
                    <a:pt x="1044" y="452"/>
                  </a:lnTo>
                  <a:lnTo>
                    <a:pt x="1018" y="387"/>
                  </a:lnTo>
                  <a:lnTo>
                    <a:pt x="1031" y="387"/>
                  </a:lnTo>
                  <a:lnTo>
                    <a:pt x="1765" y="536"/>
                  </a:lnTo>
                  <a:cubicBezTo>
                    <a:pt x="1765" y="536"/>
                    <a:pt x="1739" y="787"/>
                    <a:pt x="1849" y="838"/>
                  </a:cubicBezTo>
                  <a:cubicBezTo>
                    <a:pt x="1863" y="845"/>
                    <a:pt x="1878" y="849"/>
                    <a:pt x="1891" y="849"/>
                  </a:cubicBezTo>
                  <a:cubicBezTo>
                    <a:pt x="2029" y="849"/>
                    <a:pt x="2120" y="528"/>
                    <a:pt x="2126" y="516"/>
                  </a:cubicBezTo>
                  <a:cubicBezTo>
                    <a:pt x="2132" y="471"/>
                    <a:pt x="2132" y="426"/>
                    <a:pt x="2132" y="381"/>
                  </a:cubicBezTo>
                  <a:cubicBezTo>
                    <a:pt x="2126" y="362"/>
                    <a:pt x="2126" y="336"/>
                    <a:pt x="2119" y="317"/>
                  </a:cubicBezTo>
                  <a:cubicBezTo>
                    <a:pt x="2106" y="233"/>
                    <a:pt x="2061" y="168"/>
                    <a:pt x="2003" y="156"/>
                  </a:cubicBezTo>
                  <a:cubicBezTo>
                    <a:pt x="1995" y="154"/>
                    <a:pt x="1987" y="153"/>
                    <a:pt x="1979" y="153"/>
                  </a:cubicBezTo>
                  <a:cubicBezTo>
                    <a:pt x="1896" y="153"/>
                    <a:pt x="1811" y="240"/>
                    <a:pt x="1759" y="375"/>
                  </a:cubicBezTo>
                  <a:lnTo>
                    <a:pt x="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1"/>
            <p:cNvSpPr/>
            <p:nvPr/>
          </p:nvSpPr>
          <p:spPr>
            <a:xfrm>
              <a:off x="4467925" y="4437375"/>
              <a:ext cx="3825" cy="2525"/>
            </a:xfrm>
            <a:custGeom>
              <a:rect b="b" l="l" r="r" t="t"/>
              <a:pathLst>
                <a:path extrusionOk="0" h="101" w="153">
                  <a:moveTo>
                    <a:pt x="66" y="0"/>
                  </a:moveTo>
                  <a:cubicBezTo>
                    <a:pt x="56" y="0"/>
                    <a:pt x="47" y="4"/>
                    <a:pt x="41" y="13"/>
                  </a:cubicBezTo>
                  <a:cubicBezTo>
                    <a:pt x="1" y="43"/>
                    <a:pt x="46" y="100"/>
                    <a:pt x="84" y="100"/>
                  </a:cubicBezTo>
                  <a:cubicBezTo>
                    <a:pt x="94" y="100"/>
                    <a:pt x="105" y="96"/>
                    <a:pt x="112" y="84"/>
                  </a:cubicBezTo>
                  <a:cubicBezTo>
                    <a:pt x="153" y="58"/>
                    <a:pt x="104"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1"/>
            <p:cNvSpPr/>
            <p:nvPr/>
          </p:nvSpPr>
          <p:spPr>
            <a:xfrm>
              <a:off x="4444625" y="4429150"/>
              <a:ext cx="28675" cy="16850"/>
            </a:xfrm>
            <a:custGeom>
              <a:rect b="b" l="l" r="r" t="t"/>
              <a:pathLst>
                <a:path extrusionOk="0" h="674" w="1147">
                  <a:moveTo>
                    <a:pt x="116" y="1"/>
                  </a:moveTo>
                  <a:lnTo>
                    <a:pt x="116" y="1"/>
                  </a:lnTo>
                  <a:cubicBezTo>
                    <a:pt x="26" y="39"/>
                    <a:pt x="0" y="149"/>
                    <a:pt x="65" y="220"/>
                  </a:cubicBezTo>
                  <a:lnTo>
                    <a:pt x="735" y="368"/>
                  </a:lnTo>
                  <a:cubicBezTo>
                    <a:pt x="722" y="529"/>
                    <a:pt x="773" y="651"/>
                    <a:pt x="863" y="671"/>
                  </a:cubicBezTo>
                  <a:cubicBezTo>
                    <a:pt x="871" y="673"/>
                    <a:pt x="879" y="674"/>
                    <a:pt x="887" y="674"/>
                  </a:cubicBezTo>
                  <a:cubicBezTo>
                    <a:pt x="985" y="674"/>
                    <a:pt x="1092" y="533"/>
                    <a:pt x="1134" y="342"/>
                  </a:cubicBezTo>
                  <a:cubicBezTo>
                    <a:pt x="1140" y="323"/>
                    <a:pt x="1147" y="304"/>
                    <a:pt x="1147" y="284"/>
                  </a:cubicBezTo>
                  <a:lnTo>
                    <a:pt x="1147" y="284"/>
                  </a:lnTo>
                  <a:cubicBezTo>
                    <a:pt x="1115" y="387"/>
                    <a:pt x="1063" y="484"/>
                    <a:pt x="999" y="574"/>
                  </a:cubicBezTo>
                  <a:cubicBezTo>
                    <a:pt x="1005" y="561"/>
                    <a:pt x="1005" y="548"/>
                    <a:pt x="1005" y="535"/>
                  </a:cubicBezTo>
                  <a:cubicBezTo>
                    <a:pt x="1018" y="482"/>
                    <a:pt x="968" y="455"/>
                    <a:pt x="918" y="455"/>
                  </a:cubicBezTo>
                  <a:cubicBezTo>
                    <a:pt x="872" y="455"/>
                    <a:pt x="825" y="479"/>
                    <a:pt x="831" y="529"/>
                  </a:cubicBezTo>
                  <a:cubicBezTo>
                    <a:pt x="831" y="555"/>
                    <a:pt x="838" y="581"/>
                    <a:pt x="851" y="600"/>
                  </a:cubicBezTo>
                  <a:cubicBezTo>
                    <a:pt x="760" y="529"/>
                    <a:pt x="786" y="310"/>
                    <a:pt x="786" y="310"/>
                  </a:cubicBezTo>
                  <a:lnTo>
                    <a:pt x="213" y="194"/>
                  </a:lnTo>
                  <a:lnTo>
                    <a:pt x="181" y="188"/>
                  </a:lnTo>
                  <a:cubicBezTo>
                    <a:pt x="52" y="149"/>
                    <a:pt x="116" y="1"/>
                    <a:pt x="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1"/>
            <p:cNvSpPr/>
            <p:nvPr/>
          </p:nvSpPr>
          <p:spPr>
            <a:xfrm>
              <a:off x="4464100" y="4427150"/>
              <a:ext cx="9050" cy="5575"/>
            </a:xfrm>
            <a:custGeom>
              <a:rect b="b" l="l" r="r" t="t"/>
              <a:pathLst>
                <a:path extrusionOk="0" h="223" w="362">
                  <a:moveTo>
                    <a:pt x="221" y="1"/>
                  </a:moveTo>
                  <a:cubicBezTo>
                    <a:pt x="138" y="1"/>
                    <a:pt x="53" y="88"/>
                    <a:pt x="1" y="223"/>
                  </a:cubicBezTo>
                  <a:cubicBezTo>
                    <a:pt x="12" y="206"/>
                    <a:pt x="116" y="37"/>
                    <a:pt x="220" y="37"/>
                  </a:cubicBezTo>
                  <a:cubicBezTo>
                    <a:pt x="235" y="37"/>
                    <a:pt x="250" y="40"/>
                    <a:pt x="265" y="49"/>
                  </a:cubicBezTo>
                  <a:cubicBezTo>
                    <a:pt x="310" y="74"/>
                    <a:pt x="342" y="119"/>
                    <a:pt x="361" y="171"/>
                  </a:cubicBezTo>
                  <a:cubicBezTo>
                    <a:pt x="342" y="81"/>
                    <a:pt x="303" y="16"/>
                    <a:pt x="245" y="4"/>
                  </a:cubicBezTo>
                  <a:cubicBezTo>
                    <a:pt x="237" y="2"/>
                    <a:pt x="229"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1"/>
            <p:cNvSpPr/>
            <p:nvPr/>
          </p:nvSpPr>
          <p:spPr>
            <a:xfrm>
              <a:off x="4410325" y="4348150"/>
              <a:ext cx="48325" cy="41100"/>
            </a:xfrm>
            <a:custGeom>
              <a:rect b="b" l="l" r="r" t="t"/>
              <a:pathLst>
                <a:path extrusionOk="0" h="1644" w="1933">
                  <a:moveTo>
                    <a:pt x="1424" y="1"/>
                  </a:moveTo>
                  <a:cubicBezTo>
                    <a:pt x="1390" y="1"/>
                    <a:pt x="1357" y="9"/>
                    <a:pt x="1327" y="27"/>
                  </a:cubicBezTo>
                  <a:cubicBezTo>
                    <a:pt x="1263" y="85"/>
                    <a:pt x="1276" y="220"/>
                    <a:pt x="1353" y="355"/>
                  </a:cubicBezTo>
                  <a:lnTo>
                    <a:pt x="0" y="1469"/>
                  </a:lnTo>
                  <a:lnTo>
                    <a:pt x="148" y="1643"/>
                  </a:lnTo>
                  <a:lnTo>
                    <a:pt x="966" y="967"/>
                  </a:lnTo>
                  <a:lnTo>
                    <a:pt x="902" y="948"/>
                  </a:lnTo>
                  <a:lnTo>
                    <a:pt x="915" y="935"/>
                  </a:lnTo>
                  <a:lnTo>
                    <a:pt x="1482" y="452"/>
                  </a:lnTo>
                  <a:cubicBezTo>
                    <a:pt x="1482" y="452"/>
                    <a:pt x="1619" y="584"/>
                    <a:pt x="1726" y="584"/>
                  </a:cubicBezTo>
                  <a:cubicBezTo>
                    <a:pt x="1742" y="584"/>
                    <a:pt x="1757" y="581"/>
                    <a:pt x="1772" y="574"/>
                  </a:cubicBezTo>
                  <a:cubicBezTo>
                    <a:pt x="1933" y="490"/>
                    <a:pt x="1694" y="168"/>
                    <a:pt x="1688" y="155"/>
                  </a:cubicBezTo>
                  <a:cubicBezTo>
                    <a:pt x="1656" y="123"/>
                    <a:pt x="1623" y="91"/>
                    <a:pt x="1585" y="65"/>
                  </a:cubicBezTo>
                  <a:cubicBezTo>
                    <a:pt x="1566" y="59"/>
                    <a:pt x="1553" y="46"/>
                    <a:pt x="1533" y="33"/>
                  </a:cubicBezTo>
                  <a:cubicBezTo>
                    <a:pt x="1502" y="12"/>
                    <a:pt x="1463" y="1"/>
                    <a:pt x="1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1"/>
            <p:cNvSpPr/>
            <p:nvPr/>
          </p:nvSpPr>
          <p:spPr>
            <a:xfrm>
              <a:off x="4450425" y="4354600"/>
              <a:ext cx="3225" cy="3075"/>
            </a:xfrm>
            <a:custGeom>
              <a:rect b="b" l="l" r="r" t="t"/>
              <a:pathLst>
                <a:path extrusionOk="0" h="123" w="129">
                  <a:moveTo>
                    <a:pt x="65" y="0"/>
                  </a:moveTo>
                  <a:cubicBezTo>
                    <a:pt x="0" y="20"/>
                    <a:pt x="13" y="116"/>
                    <a:pt x="84" y="123"/>
                  </a:cubicBezTo>
                  <a:cubicBezTo>
                    <a:pt x="110" y="116"/>
                    <a:pt x="129" y="84"/>
                    <a:pt x="123" y="52"/>
                  </a:cubicBezTo>
                  <a:cubicBezTo>
                    <a:pt x="123" y="26"/>
                    <a:pt x="97" y="0"/>
                    <a:pt x="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1"/>
            <p:cNvSpPr/>
            <p:nvPr/>
          </p:nvSpPr>
          <p:spPr>
            <a:xfrm>
              <a:off x="4430450" y="4352025"/>
              <a:ext cx="27400" cy="20325"/>
            </a:xfrm>
            <a:custGeom>
              <a:rect b="b" l="l" r="r" t="t"/>
              <a:pathLst>
                <a:path extrusionOk="0" h="813" w="1096">
                  <a:moveTo>
                    <a:pt x="883" y="0"/>
                  </a:moveTo>
                  <a:cubicBezTo>
                    <a:pt x="947" y="84"/>
                    <a:pt x="992" y="187"/>
                    <a:pt x="1018" y="290"/>
                  </a:cubicBezTo>
                  <a:cubicBezTo>
                    <a:pt x="1012" y="277"/>
                    <a:pt x="1005" y="271"/>
                    <a:pt x="992" y="265"/>
                  </a:cubicBezTo>
                  <a:cubicBezTo>
                    <a:pt x="973" y="245"/>
                    <a:pt x="949" y="236"/>
                    <a:pt x="925" y="236"/>
                  </a:cubicBezTo>
                  <a:cubicBezTo>
                    <a:pt x="901" y="236"/>
                    <a:pt x="876" y="245"/>
                    <a:pt x="857" y="265"/>
                  </a:cubicBezTo>
                  <a:cubicBezTo>
                    <a:pt x="831" y="303"/>
                    <a:pt x="838" y="361"/>
                    <a:pt x="883" y="393"/>
                  </a:cubicBezTo>
                  <a:cubicBezTo>
                    <a:pt x="902" y="413"/>
                    <a:pt x="922" y="419"/>
                    <a:pt x="947" y="426"/>
                  </a:cubicBezTo>
                  <a:cubicBezTo>
                    <a:pt x="937" y="428"/>
                    <a:pt x="927" y="430"/>
                    <a:pt x="916" y="430"/>
                  </a:cubicBezTo>
                  <a:cubicBezTo>
                    <a:pt x="810" y="430"/>
                    <a:pt x="677" y="297"/>
                    <a:pt x="677" y="297"/>
                  </a:cubicBezTo>
                  <a:lnTo>
                    <a:pt x="232" y="670"/>
                  </a:lnTo>
                  <a:lnTo>
                    <a:pt x="207" y="696"/>
                  </a:lnTo>
                  <a:cubicBezTo>
                    <a:pt x="184" y="713"/>
                    <a:pt x="163" y="719"/>
                    <a:pt x="144" y="719"/>
                  </a:cubicBezTo>
                  <a:cubicBezTo>
                    <a:pt x="71" y="719"/>
                    <a:pt x="20" y="632"/>
                    <a:pt x="20" y="632"/>
                  </a:cubicBezTo>
                  <a:lnTo>
                    <a:pt x="20" y="632"/>
                  </a:lnTo>
                  <a:cubicBezTo>
                    <a:pt x="0" y="722"/>
                    <a:pt x="71" y="812"/>
                    <a:pt x="161" y="812"/>
                  </a:cubicBezTo>
                  <a:lnTo>
                    <a:pt x="696" y="374"/>
                  </a:lnTo>
                  <a:cubicBezTo>
                    <a:pt x="775" y="444"/>
                    <a:pt x="861" y="485"/>
                    <a:pt x="929" y="485"/>
                  </a:cubicBezTo>
                  <a:cubicBezTo>
                    <a:pt x="961" y="485"/>
                    <a:pt x="989" y="476"/>
                    <a:pt x="1012" y="458"/>
                  </a:cubicBezTo>
                  <a:cubicBezTo>
                    <a:pt x="1095" y="393"/>
                    <a:pt x="1057" y="200"/>
                    <a:pt x="922" y="39"/>
                  </a:cubicBezTo>
                  <a:cubicBezTo>
                    <a:pt x="909" y="26"/>
                    <a:pt x="896" y="13"/>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1"/>
            <p:cNvSpPr/>
            <p:nvPr/>
          </p:nvSpPr>
          <p:spPr>
            <a:xfrm>
              <a:off x="4441550" y="4348150"/>
              <a:ext cx="7125" cy="8900"/>
            </a:xfrm>
            <a:custGeom>
              <a:rect b="b" l="l" r="r" t="t"/>
              <a:pathLst>
                <a:path extrusionOk="0" h="356" w="285">
                  <a:moveTo>
                    <a:pt x="172" y="1"/>
                  </a:moveTo>
                  <a:cubicBezTo>
                    <a:pt x="140" y="1"/>
                    <a:pt x="108" y="9"/>
                    <a:pt x="78" y="27"/>
                  </a:cubicBezTo>
                  <a:cubicBezTo>
                    <a:pt x="14" y="85"/>
                    <a:pt x="27" y="213"/>
                    <a:pt x="104" y="355"/>
                  </a:cubicBezTo>
                  <a:cubicBezTo>
                    <a:pt x="97" y="329"/>
                    <a:pt x="1" y="85"/>
                    <a:pt x="130" y="39"/>
                  </a:cubicBezTo>
                  <a:cubicBezTo>
                    <a:pt x="156" y="28"/>
                    <a:pt x="186" y="21"/>
                    <a:pt x="218" y="21"/>
                  </a:cubicBezTo>
                  <a:cubicBezTo>
                    <a:pt x="240" y="21"/>
                    <a:pt x="263" y="25"/>
                    <a:pt x="284" y="33"/>
                  </a:cubicBezTo>
                  <a:cubicBezTo>
                    <a:pt x="249" y="12"/>
                    <a:pt x="211"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1"/>
            <p:cNvSpPr/>
            <p:nvPr/>
          </p:nvSpPr>
          <p:spPr>
            <a:xfrm>
              <a:off x="4304200" y="4418375"/>
              <a:ext cx="66850" cy="39700"/>
            </a:xfrm>
            <a:custGeom>
              <a:rect b="b" l="l" r="r" t="t"/>
              <a:pathLst>
                <a:path extrusionOk="0" h="1588" w="2674">
                  <a:moveTo>
                    <a:pt x="2558" y="0"/>
                  </a:moveTo>
                  <a:lnTo>
                    <a:pt x="1327" y="548"/>
                  </a:lnTo>
                  <a:lnTo>
                    <a:pt x="1398" y="599"/>
                  </a:lnTo>
                  <a:lnTo>
                    <a:pt x="1385" y="606"/>
                  </a:lnTo>
                  <a:lnTo>
                    <a:pt x="529" y="1005"/>
                  </a:lnTo>
                  <a:cubicBezTo>
                    <a:pt x="529" y="1005"/>
                    <a:pt x="382" y="759"/>
                    <a:pt x="245" y="759"/>
                  </a:cubicBezTo>
                  <a:cubicBezTo>
                    <a:pt x="239" y="759"/>
                    <a:pt x="232" y="759"/>
                    <a:pt x="226" y="760"/>
                  </a:cubicBezTo>
                  <a:cubicBezTo>
                    <a:pt x="0" y="805"/>
                    <a:pt x="181" y="1276"/>
                    <a:pt x="181" y="1295"/>
                  </a:cubicBezTo>
                  <a:cubicBezTo>
                    <a:pt x="207" y="1346"/>
                    <a:pt x="239" y="1392"/>
                    <a:pt x="277" y="1437"/>
                  </a:cubicBezTo>
                  <a:cubicBezTo>
                    <a:pt x="297" y="1456"/>
                    <a:pt x="316" y="1475"/>
                    <a:pt x="335" y="1495"/>
                  </a:cubicBezTo>
                  <a:cubicBezTo>
                    <a:pt x="398" y="1558"/>
                    <a:pt x="465" y="1588"/>
                    <a:pt x="522" y="1588"/>
                  </a:cubicBezTo>
                  <a:cubicBezTo>
                    <a:pt x="540" y="1588"/>
                    <a:pt x="558" y="1585"/>
                    <a:pt x="574" y="1578"/>
                  </a:cubicBezTo>
                  <a:cubicBezTo>
                    <a:pt x="677" y="1533"/>
                    <a:pt x="703" y="1359"/>
                    <a:pt x="657" y="1173"/>
                  </a:cubicBezTo>
                  <a:lnTo>
                    <a:pt x="2674" y="264"/>
                  </a:lnTo>
                  <a:lnTo>
                    <a:pt x="25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1"/>
            <p:cNvSpPr/>
            <p:nvPr/>
          </p:nvSpPr>
          <p:spPr>
            <a:xfrm>
              <a:off x="4308700" y="4444450"/>
              <a:ext cx="3700" cy="3275"/>
            </a:xfrm>
            <a:custGeom>
              <a:rect b="b" l="l" r="r" t="t"/>
              <a:pathLst>
                <a:path extrusionOk="0" h="131" w="148">
                  <a:moveTo>
                    <a:pt x="67" y="0"/>
                  </a:moveTo>
                  <a:cubicBezTo>
                    <a:pt x="40" y="0"/>
                    <a:pt x="14" y="17"/>
                    <a:pt x="7" y="46"/>
                  </a:cubicBezTo>
                  <a:cubicBezTo>
                    <a:pt x="1" y="84"/>
                    <a:pt x="27" y="117"/>
                    <a:pt x="59" y="130"/>
                  </a:cubicBezTo>
                  <a:cubicBezTo>
                    <a:pt x="62" y="130"/>
                    <a:pt x="65" y="130"/>
                    <a:pt x="68" y="130"/>
                  </a:cubicBezTo>
                  <a:cubicBezTo>
                    <a:pt x="120" y="130"/>
                    <a:pt x="148" y="76"/>
                    <a:pt x="123" y="33"/>
                  </a:cubicBezTo>
                  <a:cubicBezTo>
                    <a:pt x="109" y="10"/>
                    <a:pt x="88" y="0"/>
                    <a:pt x="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1"/>
            <p:cNvSpPr/>
            <p:nvPr/>
          </p:nvSpPr>
          <p:spPr>
            <a:xfrm>
              <a:off x="4305175" y="4432050"/>
              <a:ext cx="36575" cy="18875"/>
            </a:xfrm>
            <a:custGeom>
              <a:rect b="b" l="l" r="r" t="t"/>
              <a:pathLst>
                <a:path extrusionOk="0" h="755" w="1463">
                  <a:moveTo>
                    <a:pt x="1288" y="1"/>
                  </a:moveTo>
                  <a:lnTo>
                    <a:pt x="503" y="355"/>
                  </a:lnTo>
                  <a:cubicBezTo>
                    <a:pt x="414" y="219"/>
                    <a:pt x="300" y="134"/>
                    <a:pt x="205" y="134"/>
                  </a:cubicBezTo>
                  <a:cubicBezTo>
                    <a:pt x="183" y="134"/>
                    <a:pt x="161" y="139"/>
                    <a:pt x="142" y="149"/>
                  </a:cubicBezTo>
                  <a:cubicBezTo>
                    <a:pt x="19" y="213"/>
                    <a:pt x="0" y="452"/>
                    <a:pt x="110" y="696"/>
                  </a:cubicBezTo>
                  <a:cubicBezTo>
                    <a:pt x="122" y="715"/>
                    <a:pt x="134" y="733"/>
                    <a:pt x="141" y="752"/>
                  </a:cubicBezTo>
                  <a:lnTo>
                    <a:pt x="141" y="752"/>
                  </a:lnTo>
                  <a:cubicBezTo>
                    <a:pt x="96" y="624"/>
                    <a:pt x="77" y="489"/>
                    <a:pt x="77" y="355"/>
                  </a:cubicBezTo>
                  <a:lnTo>
                    <a:pt x="77" y="355"/>
                  </a:lnTo>
                  <a:cubicBezTo>
                    <a:pt x="84" y="368"/>
                    <a:pt x="90" y="381"/>
                    <a:pt x="97" y="394"/>
                  </a:cubicBezTo>
                  <a:cubicBezTo>
                    <a:pt x="110" y="424"/>
                    <a:pt x="135" y="436"/>
                    <a:pt x="163" y="436"/>
                  </a:cubicBezTo>
                  <a:cubicBezTo>
                    <a:pt x="242" y="436"/>
                    <a:pt x="344" y="338"/>
                    <a:pt x="277" y="271"/>
                  </a:cubicBezTo>
                  <a:cubicBezTo>
                    <a:pt x="258" y="246"/>
                    <a:pt x="232" y="226"/>
                    <a:pt x="206" y="213"/>
                  </a:cubicBezTo>
                  <a:cubicBezTo>
                    <a:pt x="348" y="213"/>
                    <a:pt x="490" y="458"/>
                    <a:pt x="490" y="458"/>
                  </a:cubicBezTo>
                  <a:lnTo>
                    <a:pt x="1160" y="149"/>
                  </a:lnTo>
                  <a:lnTo>
                    <a:pt x="1192" y="130"/>
                  </a:lnTo>
                  <a:cubicBezTo>
                    <a:pt x="1213" y="122"/>
                    <a:pt x="1232" y="119"/>
                    <a:pt x="1249" y="119"/>
                  </a:cubicBezTo>
                  <a:cubicBezTo>
                    <a:pt x="1364" y="119"/>
                    <a:pt x="1398" y="265"/>
                    <a:pt x="1398" y="265"/>
                  </a:cubicBezTo>
                  <a:cubicBezTo>
                    <a:pt x="1462" y="162"/>
                    <a:pt x="1404" y="33"/>
                    <a:pt x="1288" y="1"/>
                  </a:cubicBezTo>
                  <a:close/>
                  <a:moveTo>
                    <a:pt x="141" y="752"/>
                  </a:moveTo>
                  <a:lnTo>
                    <a:pt x="141" y="752"/>
                  </a:lnTo>
                  <a:cubicBezTo>
                    <a:pt x="141" y="753"/>
                    <a:pt x="141" y="754"/>
                    <a:pt x="142" y="754"/>
                  </a:cubicBezTo>
                  <a:cubicBezTo>
                    <a:pt x="141" y="754"/>
                    <a:pt x="141" y="753"/>
                    <a:pt x="141" y="7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1"/>
            <p:cNvSpPr/>
            <p:nvPr/>
          </p:nvSpPr>
          <p:spPr>
            <a:xfrm>
              <a:off x="4312575" y="4447525"/>
              <a:ext cx="9350" cy="10475"/>
            </a:xfrm>
            <a:custGeom>
              <a:rect b="b" l="l" r="r" t="t"/>
              <a:pathLst>
                <a:path extrusionOk="0" h="419" w="374">
                  <a:moveTo>
                    <a:pt x="322" y="0"/>
                  </a:moveTo>
                  <a:cubicBezTo>
                    <a:pt x="322" y="32"/>
                    <a:pt x="361" y="361"/>
                    <a:pt x="187" y="374"/>
                  </a:cubicBezTo>
                  <a:cubicBezTo>
                    <a:pt x="177" y="375"/>
                    <a:pt x="166" y="375"/>
                    <a:pt x="155" y="375"/>
                  </a:cubicBezTo>
                  <a:cubicBezTo>
                    <a:pt x="100" y="375"/>
                    <a:pt x="44" y="361"/>
                    <a:pt x="0" y="329"/>
                  </a:cubicBezTo>
                  <a:lnTo>
                    <a:pt x="0" y="329"/>
                  </a:lnTo>
                  <a:cubicBezTo>
                    <a:pt x="62" y="386"/>
                    <a:pt x="128" y="418"/>
                    <a:pt x="184" y="418"/>
                  </a:cubicBezTo>
                  <a:cubicBezTo>
                    <a:pt x="203" y="418"/>
                    <a:pt x="222" y="414"/>
                    <a:pt x="239" y="406"/>
                  </a:cubicBezTo>
                  <a:cubicBezTo>
                    <a:pt x="342" y="361"/>
                    <a:pt x="374" y="193"/>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1"/>
            <p:cNvSpPr/>
            <p:nvPr/>
          </p:nvSpPr>
          <p:spPr>
            <a:xfrm>
              <a:off x="4345575" y="4401950"/>
              <a:ext cx="49800" cy="102950"/>
            </a:xfrm>
            <a:custGeom>
              <a:rect b="b" l="l" r="r" t="t"/>
              <a:pathLst>
                <a:path extrusionOk="0" h="4118" w="1992">
                  <a:moveTo>
                    <a:pt x="1560" y="0"/>
                  </a:moveTo>
                  <a:lnTo>
                    <a:pt x="639" y="3318"/>
                  </a:lnTo>
                  <a:cubicBezTo>
                    <a:pt x="595" y="3313"/>
                    <a:pt x="552" y="3311"/>
                    <a:pt x="511" y="3311"/>
                  </a:cubicBezTo>
                  <a:cubicBezTo>
                    <a:pt x="262" y="3311"/>
                    <a:pt x="72" y="3393"/>
                    <a:pt x="33" y="3537"/>
                  </a:cubicBezTo>
                  <a:cubicBezTo>
                    <a:pt x="1" y="3652"/>
                    <a:pt x="72" y="3781"/>
                    <a:pt x="207" y="3891"/>
                  </a:cubicBezTo>
                  <a:cubicBezTo>
                    <a:pt x="239" y="3917"/>
                    <a:pt x="271" y="3942"/>
                    <a:pt x="310" y="3962"/>
                  </a:cubicBezTo>
                  <a:cubicBezTo>
                    <a:pt x="387" y="4007"/>
                    <a:pt x="465" y="4045"/>
                    <a:pt x="548" y="4078"/>
                  </a:cubicBezTo>
                  <a:cubicBezTo>
                    <a:pt x="564" y="4078"/>
                    <a:pt x="755" y="4117"/>
                    <a:pt x="948" y="4117"/>
                  </a:cubicBezTo>
                  <a:cubicBezTo>
                    <a:pt x="1152" y="4117"/>
                    <a:pt x="1360" y="4073"/>
                    <a:pt x="1366" y="3891"/>
                  </a:cubicBezTo>
                  <a:cubicBezTo>
                    <a:pt x="1373" y="3652"/>
                    <a:pt x="922" y="3472"/>
                    <a:pt x="922" y="3472"/>
                  </a:cubicBezTo>
                  <a:lnTo>
                    <a:pt x="1328" y="2068"/>
                  </a:lnTo>
                  <a:lnTo>
                    <a:pt x="1341" y="2042"/>
                  </a:lnTo>
                  <a:lnTo>
                    <a:pt x="1431" y="2145"/>
                  </a:lnTo>
                  <a:lnTo>
                    <a:pt x="1991" y="123"/>
                  </a:lnTo>
                  <a:lnTo>
                    <a:pt x="15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1"/>
            <p:cNvSpPr/>
            <p:nvPr/>
          </p:nvSpPr>
          <p:spPr>
            <a:xfrm>
              <a:off x="4363250" y="4497725"/>
              <a:ext cx="5875" cy="4900"/>
            </a:xfrm>
            <a:custGeom>
              <a:rect b="b" l="l" r="r" t="t"/>
              <a:pathLst>
                <a:path extrusionOk="0" h="196" w="235">
                  <a:moveTo>
                    <a:pt x="118" y="0"/>
                  </a:moveTo>
                  <a:cubicBezTo>
                    <a:pt x="55" y="0"/>
                    <a:pt x="0" y="61"/>
                    <a:pt x="22" y="131"/>
                  </a:cubicBezTo>
                  <a:cubicBezTo>
                    <a:pt x="37" y="171"/>
                    <a:pt x="79" y="195"/>
                    <a:pt x="121" y="195"/>
                  </a:cubicBezTo>
                  <a:cubicBezTo>
                    <a:pt x="133" y="195"/>
                    <a:pt x="145" y="193"/>
                    <a:pt x="157" y="189"/>
                  </a:cubicBezTo>
                  <a:cubicBezTo>
                    <a:pt x="234" y="150"/>
                    <a:pt x="234" y="40"/>
                    <a:pt x="157" y="8"/>
                  </a:cubicBezTo>
                  <a:cubicBezTo>
                    <a:pt x="144" y="3"/>
                    <a:pt x="131" y="0"/>
                    <a:pt x="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1"/>
            <p:cNvSpPr/>
            <p:nvPr/>
          </p:nvSpPr>
          <p:spPr>
            <a:xfrm>
              <a:off x="4359425" y="4451150"/>
              <a:ext cx="24350" cy="54800"/>
            </a:xfrm>
            <a:custGeom>
              <a:rect b="b" l="l" r="r" t="t"/>
              <a:pathLst>
                <a:path extrusionOk="0" h="2192" w="974">
                  <a:moveTo>
                    <a:pt x="634" y="0"/>
                  </a:moveTo>
                  <a:cubicBezTo>
                    <a:pt x="581" y="0"/>
                    <a:pt x="518" y="17"/>
                    <a:pt x="445" y="61"/>
                  </a:cubicBezTo>
                  <a:cubicBezTo>
                    <a:pt x="445" y="61"/>
                    <a:pt x="761" y="87"/>
                    <a:pt x="703" y="345"/>
                  </a:cubicBezTo>
                  <a:lnTo>
                    <a:pt x="690" y="409"/>
                  </a:lnTo>
                  <a:lnTo>
                    <a:pt x="368" y="1504"/>
                  </a:lnTo>
                  <a:cubicBezTo>
                    <a:pt x="368" y="1504"/>
                    <a:pt x="774" y="1665"/>
                    <a:pt x="806" y="1891"/>
                  </a:cubicBezTo>
                  <a:cubicBezTo>
                    <a:pt x="787" y="1845"/>
                    <a:pt x="748" y="1807"/>
                    <a:pt x="703" y="1788"/>
                  </a:cubicBezTo>
                  <a:cubicBezTo>
                    <a:pt x="681" y="1772"/>
                    <a:pt x="660" y="1765"/>
                    <a:pt x="639" y="1765"/>
                  </a:cubicBezTo>
                  <a:cubicBezTo>
                    <a:pt x="500" y="1765"/>
                    <a:pt x="387" y="2052"/>
                    <a:pt x="555" y="2097"/>
                  </a:cubicBezTo>
                  <a:cubicBezTo>
                    <a:pt x="581" y="2103"/>
                    <a:pt x="600" y="2110"/>
                    <a:pt x="626" y="2116"/>
                  </a:cubicBezTo>
                  <a:cubicBezTo>
                    <a:pt x="553" y="2136"/>
                    <a:pt x="467" y="2143"/>
                    <a:pt x="382" y="2143"/>
                  </a:cubicBezTo>
                  <a:cubicBezTo>
                    <a:pt x="195" y="2143"/>
                    <a:pt x="14" y="2110"/>
                    <a:pt x="1" y="2110"/>
                  </a:cubicBezTo>
                  <a:cubicBezTo>
                    <a:pt x="33" y="2122"/>
                    <a:pt x="65" y="2129"/>
                    <a:pt x="97" y="2142"/>
                  </a:cubicBezTo>
                  <a:cubicBezTo>
                    <a:pt x="222" y="2175"/>
                    <a:pt x="344" y="2192"/>
                    <a:pt x="453" y="2192"/>
                  </a:cubicBezTo>
                  <a:cubicBezTo>
                    <a:pt x="700" y="2192"/>
                    <a:pt x="888" y="2111"/>
                    <a:pt x="928" y="1968"/>
                  </a:cubicBezTo>
                  <a:cubicBezTo>
                    <a:pt x="973" y="1800"/>
                    <a:pt x="800" y="1601"/>
                    <a:pt x="516" y="1472"/>
                  </a:cubicBezTo>
                  <a:lnTo>
                    <a:pt x="877" y="177"/>
                  </a:lnTo>
                  <a:cubicBezTo>
                    <a:pt x="877" y="177"/>
                    <a:pt x="805" y="0"/>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1"/>
            <p:cNvSpPr/>
            <p:nvPr/>
          </p:nvSpPr>
          <p:spPr>
            <a:xfrm>
              <a:off x="4345575" y="4484700"/>
              <a:ext cx="15975" cy="14525"/>
            </a:xfrm>
            <a:custGeom>
              <a:rect b="b" l="l" r="r" t="t"/>
              <a:pathLst>
                <a:path extrusionOk="0" h="581" w="639">
                  <a:moveTo>
                    <a:pt x="511" y="1"/>
                  </a:moveTo>
                  <a:cubicBezTo>
                    <a:pt x="262" y="1"/>
                    <a:pt x="72" y="83"/>
                    <a:pt x="33" y="227"/>
                  </a:cubicBezTo>
                  <a:cubicBezTo>
                    <a:pt x="1" y="342"/>
                    <a:pt x="72" y="471"/>
                    <a:pt x="213" y="581"/>
                  </a:cubicBezTo>
                  <a:cubicBezTo>
                    <a:pt x="143" y="503"/>
                    <a:pt x="104" y="407"/>
                    <a:pt x="97" y="304"/>
                  </a:cubicBezTo>
                  <a:cubicBezTo>
                    <a:pt x="78" y="33"/>
                    <a:pt x="593" y="8"/>
                    <a:pt x="639" y="8"/>
                  </a:cubicBezTo>
                  <a:cubicBezTo>
                    <a:pt x="595" y="3"/>
                    <a:pt x="55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1"/>
            <p:cNvSpPr/>
            <p:nvPr/>
          </p:nvSpPr>
          <p:spPr>
            <a:xfrm>
              <a:off x="4315950" y="4342225"/>
              <a:ext cx="67825" cy="49275"/>
            </a:xfrm>
            <a:custGeom>
              <a:rect b="b" l="l" r="r" t="t"/>
              <a:pathLst>
                <a:path extrusionOk="0" h="1971" w="2713">
                  <a:moveTo>
                    <a:pt x="637" y="1"/>
                  </a:moveTo>
                  <a:cubicBezTo>
                    <a:pt x="582" y="1"/>
                    <a:pt x="519" y="23"/>
                    <a:pt x="458" y="64"/>
                  </a:cubicBezTo>
                  <a:cubicBezTo>
                    <a:pt x="432" y="83"/>
                    <a:pt x="413" y="96"/>
                    <a:pt x="394" y="115"/>
                  </a:cubicBezTo>
                  <a:cubicBezTo>
                    <a:pt x="348" y="154"/>
                    <a:pt x="303" y="199"/>
                    <a:pt x="271" y="251"/>
                  </a:cubicBezTo>
                  <a:cubicBezTo>
                    <a:pt x="265" y="264"/>
                    <a:pt x="1" y="734"/>
                    <a:pt x="226" y="811"/>
                  </a:cubicBezTo>
                  <a:cubicBezTo>
                    <a:pt x="241" y="817"/>
                    <a:pt x="257" y="819"/>
                    <a:pt x="273" y="819"/>
                  </a:cubicBezTo>
                  <a:cubicBezTo>
                    <a:pt x="419" y="819"/>
                    <a:pt x="587" y="605"/>
                    <a:pt x="587" y="605"/>
                  </a:cubicBezTo>
                  <a:lnTo>
                    <a:pt x="1418" y="1159"/>
                  </a:lnTo>
                  <a:lnTo>
                    <a:pt x="1431" y="1165"/>
                  </a:lnTo>
                  <a:lnTo>
                    <a:pt x="1353" y="1204"/>
                  </a:lnTo>
                  <a:lnTo>
                    <a:pt x="2551" y="1971"/>
                  </a:lnTo>
                  <a:lnTo>
                    <a:pt x="2712" y="1719"/>
                  </a:lnTo>
                  <a:lnTo>
                    <a:pt x="741" y="457"/>
                  </a:lnTo>
                  <a:cubicBezTo>
                    <a:pt x="825" y="264"/>
                    <a:pt x="825" y="83"/>
                    <a:pt x="722" y="25"/>
                  </a:cubicBezTo>
                  <a:cubicBezTo>
                    <a:pt x="698" y="9"/>
                    <a:pt x="669" y="1"/>
                    <a:pt x="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1"/>
            <p:cNvSpPr/>
            <p:nvPr/>
          </p:nvSpPr>
          <p:spPr>
            <a:xfrm>
              <a:off x="4322075" y="4351700"/>
              <a:ext cx="3400" cy="4050"/>
            </a:xfrm>
            <a:custGeom>
              <a:rect b="b" l="l" r="r" t="t"/>
              <a:pathLst>
                <a:path extrusionOk="0" h="162" w="136">
                  <a:moveTo>
                    <a:pt x="71" y="1"/>
                  </a:moveTo>
                  <a:cubicBezTo>
                    <a:pt x="26" y="7"/>
                    <a:pt x="0" y="46"/>
                    <a:pt x="0" y="84"/>
                  </a:cubicBezTo>
                  <a:cubicBezTo>
                    <a:pt x="0" y="123"/>
                    <a:pt x="26" y="162"/>
                    <a:pt x="65" y="162"/>
                  </a:cubicBezTo>
                  <a:cubicBezTo>
                    <a:pt x="110" y="162"/>
                    <a:pt x="136" y="123"/>
                    <a:pt x="136" y="84"/>
                  </a:cubicBezTo>
                  <a:cubicBezTo>
                    <a:pt x="136" y="46"/>
                    <a:pt x="110" y="7"/>
                    <a:pt x="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1"/>
            <p:cNvSpPr/>
            <p:nvPr/>
          </p:nvSpPr>
          <p:spPr>
            <a:xfrm>
              <a:off x="4317400" y="4348475"/>
              <a:ext cx="37550" cy="23875"/>
            </a:xfrm>
            <a:custGeom>
              <a:rect b="b" l="l" r="r" t="t"/>
              <a:pathLst>
                <a:path extrusionOk="0" h="955" w="1502">
                  <a:moveTo>
                    <a:pt x="220" y="1"/>
                  </a:moveTo>
                  <a:lnTo>
                    <a:pt x="220" y="1"/>
                  </a:lnTo>
                  <a:cubicBezTo>
                    <a:pt x="207" y="20"/>
                    <a:pt x="194" y="39"/>
                    <a:pt x="181" y="59"/>
                  </a:cubicBezTo>
                  <a:cubicBezTo>
                    <a:pt x="26" y="297"/>
                    <a:pt x="1" y="555"/>
                    <a:pt x="129" y="632"/>
                  </a:cubicBezTo>
                  <a:cubicBezTo>
                    <a:pt x="151" y="646"/>
                    <a:pt x="176" y="652"/>
                    <a:pt x="204" y="652"/>
                  </a:cubicBezTo>
                  <a:cubicBezTo>
                    <a:pt x="297" y="652"/>
                    <a:pt x="420" y="583"/>
                    <a:pt x="529" y="464"/>
                  </a:cubicBezTo>
                  <a:lnTo>
                    <a:pt x="1295" y="954"/>
                  </a:lnTo>
                  <a:cubicBezTo>
                    <a:pt x="1424" y="948"/>
                    <a:pt x="1501" y="812"/>
                    <a:pt x="1456" y="696"/>
                  </a:cubicBezTo>
                  <a:lnTo>
                    <a:pt x="1456" y="696"/>
                  </a:lnTo>
                  <a:cubicBezTo>
                    <a:pt x="1456" y="696"/>
                    <a:pt x="1401" y="829"/>
                    <a:pt x="1296" y="829"/>
                  </a:cubicBezTo>
                  <a:cubicBezTo>
                    <a:pt x="1273" y="829"/>
                    <a:pt x="1247" y="822"/>
                    <a:pt x="1218" y="806"/>
                  </a:cubicBezTo>
                  <a:lnTo>
                    <a:pt x="1186" y="787"/>
                  </a:lnTo>
                  <a:lnTo>
                    <a:pt x="542" y="355"/>
                  </a:lnTo>
                  <a:cubicBezTo>
                    <a:pt x="542" y="355"/>
                    <a:pt x="364" y="569"/>
                    <a:pt x="218" y="569"/>
                  </a:cubicBezTo>
                  <a:cubicBezTo>
                    <a:pt x="212" y="569"/>
                    <a:pt x="206" y="568"/>
                    <a:pt x="200" y="568"/>
                  </a:cubicBezTo>
                  <a:cubicBezTo>
                    <a:pt x="233" y="561"/>
                    <a:pt x="265" y="542"/>
                    <a:pt x="290" y="522"/>
                  </a:cubicBezTo>
                  <a:cubicBezTo>
                    <a:pt x="376" y="457"/>
                    <a:pt x="265" y="325"/>
                    <a:pt x="179" y="325"/>
                  </a:cubicBezTo>
                  <a:cubicBezTo>
                    <a:pt x="155" y="325"/>
                    <a:pt x="132" y="336"/>
                    <a:pt x="117" y="361"/>
                  </a:cubicBezTo>
                  <a:cubicBezTo>
                    <a:pt x="104" y="374"/>
                    <a:pt x="97" y="387"/>
                    <a:pt x="91" y="407"/>
                  </a:cubicBezTo>
                  <a:cubicBezTo>
                    <a:pt x="91" y="245"/>
                    <a:pt x="213" y="14"/>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1"/>
            <p:cNvSpPr/>
            <p:nvPr/>
          </p:nvSpPr>
          <p:spPr>
            <a:xfrm>
              <a:off x="4327550" y="4342125"/>
              <a:ext cx="9525" cy="11525"/>
            </a:xfrm>
            <a:custGeom>
              <a:rect b="b" l="l" r="r" t="t"/>
              <a:pathLst>
                <a:path extrusionOk="0" h="461" w="381">
                  <a:moveTo>
                    <a:pt x="186" y="0"/>
                  </a:moveTo>
                  <a:cubicBezTo>
                    <a:pt x="130" y="0"/>
                    <a:pt x="64" y="26"/>
                    <a:pt x="0" y="68"/>
                  </a:cubicBezTo>
                  <a:cubicBezTo>
                    <a:pt x="41" y="48"/>
                    <a:pt x="83" y="38"/>
                    <a:pt x="127" y="38"/>
                  </a:cubicBezTo>
                  <a:cubicBezTo>
                    <a:pt x="153" y="38"/>
                    <a:pt x="180" y="41"/>
                    <a:pt x="207" y="49"/>
                  </a:cubicBezTo>
                  <a:cubicBezTo>
                    <a:pt x="380" y="94"/>
                    <a:pt x="290" y="429"/>
                    <a:pt x="284" y="461"/>
                  </a:cubicBezTo>
                  <a:cubicBezTo>
                    <a:pt x="368" y="268"/>
                    <a:pt x="368" y="87"/>
                    <a:pt x="265" y="23"/>
                  </a:cubicBezTo>
                  <a:cubicBezTo>
                    <a:pt x="242" y="7"/>
                    <a:pt x="215"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1"/>
            <p:cNvSpPr/>
            <p:nvPr/>
          </p:nvSpPr>
          <p:spPr>
            <a:xfrm>
              <a:off x="4324650" y="4350500"/>
              <a:ext cx="138350" cy="121425"/>
            </a:xfrm>
            <a:custGeom>
              <a:rect b="b" l="l" r="r" t="t"/>
              <a:pathLst>
                <a:path extrusionOk="0" h="4857" w="5534">
                  <a:moveTo>
                    <a:pt x="2761" y="0"/>
                  </a:moveTo>
                  <a:cubicBezTo>
                    <a:pt x="2309" y="0"/>
                    <a:pt x="1852" y="126"/>
                    <a:pt x="1443" y="390"/>
                  </a:cubicBezTo>
                  <a:cubicBezTo>
                    <a:pt x="316" y="1124"/>
                    <a:pt x="0" y="2625"/>
                    <a:pt x="728" y="3752"/>
                  </a:cubicBezTo>
                  <a:cubicBezTo>
                    <a:pt x="1192" y="4467"/>
                    <a:pt x="1974" y="4857"/>
                    <a:pt x="2769" y="4857"/>
                  </a:cubicBezTo>
                  <a:cubicBezTo>
                    <a:pt x="3221" y="4857"/>
                    <a:pt x="3678" y="4731"/>
                    <a:pt x="4084" y="4467"/>
                  </a:cubicBezTo>
                  <a:cubicBezTo>
                    <a:pt x="5212" y="3733"/>
                    <a:pt x="5534" y="2232"/>
                    <a:pt x="4799" y="1105"/>
                  </a:cubicBezTo>
                  <a:cubicBezTo>
                    <a:pt x="4335" y="390"/>
                    <a:pt x="3557" y="0"/>
                    <a:pt x="2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1"/>
            <p:cNvSpPr/>
            <p:nvPr/>
          </p:nvSpPr>
          <p:spPr>
            <a:xfrm>
              <a:off x="4335450" y="4374250"/>
              <a:ext cx="129475" cy="97300"/>
            </a:xfrm>
            <a:custGeom>
              <a:rect b="b" l="l" r="r" t="t"/>
              <a:pathLst>
                <a:path extrusionOk="0" h="3892" w="5179">
                  <a:moveTo>
                    <a:pt x="4264" y="0"/>
                  </a:moveTo>
                  <a:lnTo>
                    <a:pt x="4264" y="0"/>
                  </a:lnTo>
                  <a:cubicBezTo>
                    <a:pt x="4548" y="960"/>
                    <a:pt x="4213" y="1991"/>
                    <a:pt x="3420" y="2603"/>
                  </a:cubicBezTo>
                  <a:cubicBezTo>
                    <a:pt x="3433" y="2480"/>
                    <a:pt x="3375" y="2358"/>
                    <a:pt x="3279" y="2281"/>
                  </a:cubicBezTo>
                  <a:cubicBezTo>
                    <a:pt x="3223" y="2241"/>
                    <a:pt x="3157" y="2223"/>
                    <a:pt x="3088" y="2223"/>
                  </a:cubicBezTo>
                  <a:cubicBezTo>
                    <a:pt x="2943" y="2223"/>
                    <a:pt x="2785" y="2306"/>
                    <a:pt x="2680" y="2454"/>
                  </a:cubicBezTo>
                  <a:cubicBezTo>
                    <a:pt x="2551" y="2641"/>
                    <a:pt x="2538" y="2867"/>
                    <a:pt x="2641" y="3008"/>
                  </a:cubicBezTo>
                  <a:cubicBezTo>
                    <a:pt x="2467" y="3060"/>
                    <a:pt x="2280" y="3092"/>
                    <a:pt x="2093" y="3105"/>
                  </a:cubicBezTo>
                  <a:cubicBezTo>
                    <a:pt x="2100" y="3099"/>
                    <a:pt x="2100" y="3092"/>
                    <a:pt x="2100" y="3086"/>
                  </a:cubicBezTo>
                  <a:cubicBezTo>
                    <a:pt x="2150" y="2979"/>
                    <a:pt x="2027" y="2906"/>
                    <a:pt x="1919" y="2906"/>
                  </a:cubicBezTo>
                  <a:cubicBezTo>
                    <a:pt x="1845" y="2906"/>
                    <a:pt x="1778" y="2940"/>
                    <a:pt x="1778" y="3021"/>
                  </a:cubicBezTo>
                  <a:cubicBezTo>
                    <a:pt x="1771" y="3047"/>
                    <a:pt x="1771" y="3079"/>
                    <a:pt x="1778" y="3105"/>
                  </a:cubicBezTo>
                  <a:cubicBezTo>
                    <a:pt x="1662" y="3099"/>
                    <a:pt x="1546" y="3086"/>
                    <a:pt x="1436" y="3060"/>
                  </a:cubicBezTo>
                  <a:cubicBezTo>
                    <a:pt x="863" y="2938"/>
                    <a:pt x="354" y="2616"/>
                    <a:pt x="6" y="2152"/>
                  </a:cubicBezTo>
                  <a:lnTo>
                    <a:pt x="0" y="2152"/>
                  </a:lnTo>
                  <a:cubicBezTo>
                    <a:pt x="315" y="3224"/>
                    <a:pt x="1296" y="3891"/>
                    <a:pt x="2333" y="3891"/>
                  </a:cubicBezTo>
                  <a:cubicBezTo>
                    <a:pt x="2698" y="3891"/>
                    <a:pt x="3069" y="3809"/>
                    <a:pt x="3420" y="3633"/>
                  </a:cubicBezTo>
                  <a:cubicBezTo>
                    <a:pt x="4773" y="2950"/>
                    <a:pt x="5179" y="1211"/>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1"/>
            <p:cNvSpPr/>
            <p:nvPr/>
          </p:nvSpPr>
          <p:spPr>
            <a:xfrm>
              <a:off x="4359925" y="4366275"/>
              <a:ext cx="41875" cy="40150"/>
            </a:xfrm>
            <a:custGeom>
              <a:rect b="b" l="l" r="r" t="t"/>
              <a:pathLst>
                <a:path extrusionOk="0" h="1606" w="1675">
                  <a:moveTo>
                    <a:pt x="955" y="1"/>
                  </a:moveTo>
                  <a:cubicBezTo>
                    <a:pt x="688" y="1"/>
                    <a:pt x="405" y="168"/>
                    <a:pt x="238" y="455"/>
                  </a:cubicBezTo>
                  <a:cubicBezTo>
                    <a:pt x="0" y="848"/>
                    <a:pt x="84" y="1331"/>
                    <a:pt x="419" y="1524"/>
                  </a:cubicBezTo>
                  <a:cubicBezTo>
                    <a:pt x="513" y="1579"/>
                    <a:pt x="617" y="1605"/>
                    <a:pt x="724" y="1605"/>
                  </a:cubicBezTo>
                  <a:cubicBezTo>
                    <a:pt x="991" y="1605"/>
                    <a:pt x="1273" y="1442"/>
                    <a:pt x="1443" y="1157"/>
                  </a:cubicBezTo>
                  <a:cubicBezTo>
                    <a:pt x="1675" y="757"/>
                    <a:pt x="1591" y="274"/>
                    <a:pt x="1256" y="81"/>
                  </a:cubicBezTo>
                  <a:cubicBezTo>
                    <a:pt x="1164" y="26"/>
                    <a:pt x="1061" y="1"/>
                    <a:pt x="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1"/>
            <p:cNvSpPr/>
            <p:nvPr/>
          </p:nvSpPr>
          <p:spPr>
            <a:xfrm>
              <a:off x="4404200" y="4401200"/>
              <a:ext cx="14525" cy="15550"/>
            </a:xfrm>
            <a:custGeom>
              <a:rect b="b" l="l" r="r" t="t"/>
              <a:pathLst>
                <a:path extrusionOk="0" h="622" w="581">
                  <a:moveTo>
                    <a:pt x="313" y="1"/>
                  </a:moveTo>
                  <a:cubicBezTo>
                    <a:pt x="186" y="1"/>
                    <a:pt x="68" y="105"/>
                    <a:pt x="33" y="256"/>
                  </a:cubicBezTo>
                  <a:cubicBezTo>
                    <a:pt x="0" y="423"/>
                    <a:pt x="78" y="591"/>
                    <a:pt x="226" y="616"/>
                  </a:cubicBezTo>
                  <a:cubicBezTo>
                    <a:pt x="243" y="620"/>
                    <a:pt x="259" y="622"/>
                    <a:pt x="276" y="622"/>
                  </a:cubicBezTo>
                  <a:cubicBezTo>
                    <a:pt x="399" y="622"/>
                    <a:pt x="514" y="519"/>
                    <a:pt x="548" y="365"/>
                  </a:cubicBezTo>
                  <a:cubicBezTo>
                    <a:pt x="580" y="198"/>
                    <a:pt x="496" y="37"/>
                    <a:pt x="355" y="4"/>
                  </a:cubicBezTo>
                  <a:cubicBezTo>
                    <a:pt x="341" y="2"/>
                    <a:pt x="327"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1"/>
            <p:cNvSpPr/>
            <p:nvPr/>
          </p:nvSpPr>
          <p:spPr>
            <a:xfrm>
              <a:off x="4417400" y="4387600"/>
              <a:ext cx="23050" cy="17775"/>
            </a:xfrm>
            <a:custGeom>
              <a:rect b="b" l="l" r="r" t="t"/>
              <a:pathLst>
                <a:path extrusionOk="0" h="711" w="922">
                  <a:moveTo>
                    <a:pt x="303" y="0"/>
                  </a:moveTo>
                  <a:cubicBezTo>
                    <a:pt x="80" y="0"/>
                    <a:pt x="0" y="313"/>
                    <a:pt x="213" y="413"/>
                  </a:cubicBezTo>
                  <a:cubicBezTo>
                    <a:pt x="226" y="418"/>
                    <a:pt x="239" y="420"/>
                    <a:pt x="252" y="420"/>
                  </a:cubicBezTo>
                  <a:cubicBezTo>
                    <a:pt x="274" y="420"/>
                    <a:pt x="296" y="415"/>
                    <a:pt x="316" y="407"/>
                  </a:cubicBezTo>
                  <a:lnTo>
                    <a:pt x="316" y="407"/>
                  </a:lnTo>
                  <a:cubicBezTo>
                    <a:pt x="297" y="510"/>
                    <a:pt x="342" y="619"/>
                    <a:pt x="432" y="677"/>
                  </a:cubicBezTo>
                  <a:cubicBezTo>
                    <a:pt x="469" y="700"/>
                    <a:pt x="511" y="710"/>
                    <a:pt x="553" y="710"/>
                  </a:cubicBezTo>
                  <a:cubicBezTo>
                    <a:pt x="657" y="710"/>
                    <a:pt x="767" y="646"/>
                    <a:pt x="832" y="536"/>
                  </a:cubicBezTo>
                  <a:cubicBezTo>
                    <a:pt x="922" y="381"/>
                    <a:pt x="896" y="188"/>
                    <a:pt x="761" y="117"/>
                  </a:cubicBezTo>
                  <a:cubicBezTo>
                    <a:pt x="721" y="94"/>
                    <a:pt x="677" y="84"/>
                    <a:pt x="633" y="84"/>
                  </a:cubicBezTo>
                  <a:cubicBezTo>
                    <a:pt x="565" y="84"/>
                    <a:pt x="496" y="111"/>
                    <a:pt x="445" y="162"/>
                  </a:cubicBezTo>
                  <a:cubicBezTo>
                    <a:pt x="439" y="85"/>
                    <a:pt x="394" y="27"/>
                    <a:pt x="323" y="1"/>
                  </a:cubicBezTo>
                  <a:cubicBezTo>
                    <a:pt x="316" y="0"/>
                    <a:pt x="309"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4353000" y="4420800"/>
              <a:ext cx="22875" cy="17550"/>
            </a:xfrm>
            <a:custGeom>
              <a:rect b="b" l="l" r="r" t="t"/>
              <a:pathLst>
                <a:path extrusionOk="0" h="702" w="915">
                  <a:moveTo>
                    <a:pt x="511" y="1"/>
                  </a:moveTo>
                  <a:cubicBezTo>
                    <a:pt x="460" y="1"/>
                    <a:pt x="407" y="9"/>
                    <a:pt x="354" y="26"/>
                  </a:cubicBezTo>
                  <a:cubicBezTo>
                    <a:pt x="135" y="96"/>
                    <a:pt x="0" y="303"/>
                    <a:pt x="65" y="483"/>
                  </a:cubicBezTo>
                  <a:cubicBezTo>
                    <a:pt x="109" y="620"/>
                    <a:pt x="249" y="701"/>
                    <a:pt x="411" y="701"/>
                  </a:cubicBezTo>
                  <a:cubicBezTo>
                    <a:pt x="462" y="701"/>
                    <a:pt x="514" y="693"/>
                    <a:pt x="567" y="676"/>
                  </a:cubicBezTo>
                  <a:cubicBezTo>
                    <a:pt x="786" y="605"/>
                    <a:pt x="915" y="406"/>
                    <a:pt x="857" y="219"/>
                  </a:cubicBezTo>
                  <a:cubicBezTo>
                    <a:pt x="813" y="82"/>
                    <a:pt x="672"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51"/>
          <p:cNvSpPr txBox="1"/>
          <p:nvPr>
            <p:ph type="title"/>
          </p:nvPr>
        </p:nvSpPr>
        <p:spPr>
          <a:xfrm>
            <a:off x="981850" y="430500"/>
            <a:ext cx="2129400" cy="755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t>Introduction</a:t>
            </a:r>
            <a:endParaRPr b="1"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2"/>
          <p:cNvSpPr txBox="1"/>
          <p:nvPr>
            <p:ph type="title"/>
          </p:nvPr>
        </p:nvSpPr>
        <p:spPr>
          <a:xfrm>
            <a:off x="2758875" y="346050"/>
            <a:ext cx="3453000" cy="755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t>Why Study Variants</a:t>
            </a:r>
            <a:endParaRPr b="1" sz="3500"/>
          </a:p>
        </p:txBody>
      </p:sp>
      <p:sp>
        <p:nvSpPr>
          <p:cNvPr id="758" name="Google Shape;758;p52"/>
          <p:cNvSpPr txBox="1"/>
          <p:nvPr>
            <p:ph idx="1" type="body"/>
          </p:nvPr>
        </p:nvSpPr>
        <p:spPr>
          <a:xfrm>
            <a:off x="720000" y="1221400"/>
            <a:ext cx="7704000" cy="38805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Hind"/>
              <a:buChar char="●"/>
            </a:pPr>
            <a:r>
              <a:rPr lang="en" sz="1800"/>
              <a:t>COVID-19 variants are strains of the virus that have genetic differences from the original strain, primarily due to mutations.</a:t>
            </a:r>
            <a:endParaRPr sz="1800"/>
          </a:p>
          <a:p>
            <a:pPr indent="-342900" lvl="0" marL="457200" rtl="0" algn="l">
              <a:spcBef>
                <a:spcPts val="0"/>
              </a:spcBef>
              <a:spcAft>
                <a:spcPts val="0"/>
              </a:spcAft>
              <a:buClr>
                <a:schemeClr val="dk1"/>
              </a:buClr>
              <a:buSzPts val="1800"/>
              <a:buFont typeface="Hind"/>
              <a:buChar char="●"/>
            </a:pPr>
            <a:r>
              <a:rPr lang="en" sz="1800"/>
              <a:t>Viruses like SARS-CoV-2 mutate over time, leading to the emergence of new variants.</a:t>
            </a:r>
            <a:endParaRPr sz="1800"/>
          </a:p>
          <a:p>
            <a:pPr indent="-342900" lvl="0" marL="457200" marR="0" rtl="0" algn="l">
              <a:lnSpc>
                <a:spcPct val="100000"/>
              </a:lnSpc>
              <a:spcBef>
                <a:spcPts val="0"/>
              </a:spcBef>
              <a:spcAft>
                <a:spcPts val="0"/>
              </a:spcAft>
              <a:buClr>
                <a:schemeClr val="dk1"/>
              </a:buClr>
              <a:buSzPts val="1800"/>
              <a:buFont typeface="Hind"/>
              <a:buChar char="●"/>
            </a:pPr>
            <a:r>
              <a:rPr lang="en" sz="1800"/>
              <a:t>Continuous monitoring of variants is essential to stay ahead of the virus, adapt public health strategies, and maintain the effectiveness of vaccines and treatments.</a:t>
            </a:r>
            <a:endParaRPr sz="1800"/>
          </a:p>
          <a:p>
            <a:pPr indent="-342900" lvl="0" marL="457200" rtl="0" algn="l">
              <a:lnSpc>
                <a:spcPct val="115000"/>
              </a:lnSpc>
              <a:spcBef>
                <a:spcPts val="0"/>
              </a:spcBef>
              <a:spcAft>
                <a:spcPts val="0"/>
              </a:spcAft>
              <a:buClr>
                <a:schemeClr val="dk1"/>
              </a:buClr>
              <a:buSzPts val="1800"/>
              <a:buFont typeface="Hind"/>
              <a:buChar char="●"/>
            </a:pPr>
            <a:r>
              <a:rPr lang="en" sz="1800"/>
              <a:t>Variants may impact:</a:t>
            </a:r>
            <a:endParaRPr sz="1800"/>
          </a:p>
          <a:p>
            <a:pPr indent="-342900" lvl="1" marL="914400" rtl="0" algn="l">
              <a:spcBef>
                <a:spcPts val="0"/>
              </a:spcBef>
              <a:spcAft>
                <a:spcPts val="0"/>
              </a:spcAft>
              <a:buClr>
                <a:schemeClr val="dk1"/>
              </a:buClr>
              <a:buSzPts val="1800"/>
              <a:buFont typeface="Hind"/>
              <a:buChar char="○"/>
            </a:pPr>
            <a:r>
              <a:rPr lang="en" sz="1800"/>
              <a:t>Transmissibility: Some variants spread more easily than others.</a:t>
            </a:r>
            <a:endParaRPr sz="1800"/>
          </a:p>
          <a:p>
            <a:pPr indent="-342900" lvl="1" marL="914400" rtl="0" algn="l">
              <a:spcBef>
                <a:spcPts val="0"/>
              </a:spcBef>
              <a:spcAft>
                <a:spcPts val="0"/>
              </a:spcAft>
              <a:buClr>
                <a:schemeClr val="dk1"/>
              </a:buClr>
              <a:buSzPts val="1800"/>
              <a:buFont typeface="Hind"/>
              <a:buChar char="○"/>
            </a:pPr>
            <a:r>
              <a:rPr lang="en" sz="1800"/>
              <a:t>Severity: Variants can cause different levels of illness and complications.</a:t>
            </a:r>
            <a:endParaRPr sz="1800"/>
          </a:p>
          <a:p>
            <a:pPr indent="-342900" lvl="1" marL="914400" rtl="0" algn="l">
              <a:spcBef>
                <a:spcPts val="0"/>
              </a:spcBef>
              <a:spcAft>
                <a:spcPts val="0"/>
              </a:spcAft>
              <a:buClr>
                <a:schemeClr val="dk1"/>
              </a:buClr>
              <a:buSzPts val="1800"/>
              <a:buFont typeface="Hind"/>
              <a:buChar char="○"/>
            </a:pPr>
            <a:r>
              <a:rPr lang="en" sz="1800"/>
              <a:t>Vaccine effectiveness: Certain variants may be less susceptible to vaccines.</a:t>
            </a:r>
            <a:endParaRPr>
              <a:highlight>
                <a:srgbClr val="FFFFFF"/>
              </a:highlight>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Hind"/>
              <a:buChar char="●"/>
            </a:pPr>
            <a:r>
              <a:t/>
            </a:r>
            <a:endParaRPr sz="1800">
              <a:solidFill>
                <a:schemeClr val="lt2"/>
              </a:solidFill>
            </a:endParaRPr>
          </a:p>
          <a:p>
            <a:pPr indent="0" lvl="0" marL="457200" marR="0" rtl="0" algn="l">
              <a:lnSpc>
                <a:spcPct val="100000"/>
              </a:lnSpc>
              <a:spcBef>
                <a:spcPts val="1600"/>
              </a:spcBef>
              <a:spcAft>
                <a:spcPts val="0"/>
              </a:spcAft>
              <a:buNone/>
            </a:pPr>
            <a:r>
              <a:t/>
            </a:r>
            <a:endParaRPr sz="1800">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3"/>
          <p:cNvSpPr txBox="1"/>
          <p:nvPr>
            <p:ph idx="4294967295" type="title"/>
          </p:nvPr>
        </p:nvSpPr>
        <p:spPr>
          <a:xfrm>
            <a:off x="1439100" y="126250"/>
            <a:ext cx="3178800" cy="755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t>Technologies Used</a:t>
            </a:r>
            <a:endParaRPr b="1" sz="3500"/>
          </a:p>
        </p:txBody>
      </p:sp>
      <p:sp>
        <p:nvSpPr>
          <p:cNvPr id="764" name="Google Shape;764;p53"/>
          <p:cNvSpPr txBox="1"/>
          <p:nvPr/>
        </p:nvSpPr>
        <p:spPr>
          <a:xfrm>
            <a:off x="1164975" y="829025"/>
            <a:ext cx="6934800" cy="400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Python</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Github </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Novel COVID19 API</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Libraries and Modules:</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Requests</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NumPy</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JSON</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PPrint</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Plotly</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Ipywidgets</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sns</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Math</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Integrated Development Environment(IDE)</a:t>
            </a:r>
            <a:endParaRPr sz="1800">
              <a:solidFill>
                <a:schemeClr val="dk1"/>
              </a:solidFill>
              <a:latin typeface="Hind"/>
              <a:ea typeface="Hind"/>
              <a:cs typeface="Hind"/>
              <a:sym typeface="Hind"/>
            </a:endParaRPr>
          </a:p>
          <a:p>
            <a:pPr indent="-342900" lvl="1" marL="9144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Jupyter Notebook</a:t>
            </a:r>
            <a:endParaRPr sz="3000">
              <a:solidFill>
                <a:schemeClr val="dk1"/>
              </a:solidFill>
              <a:latin typeface="Hind"/>
              <a:ea typeface="Hind"/>
              <a:cs typeface="Hind"/>
              <a:sym typeface="Hi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4"/>
          <p:cNvSpPr txBox="1"/>
          <p:nvPr>
            <p:ph idx="4294967295" type="title"/>
          </p:nvPr>
        </p:nvSpPr>
        <p:spPr>
          <a:xfrm>
            <a:off x="1249275" y="126250"/>
            <a:ext cx="2558100" cy="755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Source</a:t>
            </a:r>
            <a:endParaRPr b="1" sz="3500"/>
          </a:p>
        </p:txBody>
      </p:sp>
      <p:sp>
        <p:nvSpPr>
          <p:cNvPr id="770" name="Google Shape;770;p54"/>
          <p:cNvSpPr txBox="1"/>
          <p:nvPr/>
        </p:nvSpPr>
        <p:spPr>
          <a:xfrm>
            <a:off x="943350" y="881950"/>
            <a:ext cx="7257300" cy="3735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We have used Open source API data from (</a:t>
            </a:r>
            <a:r>
              <a:rPr lang="en" sz="2000">
                <a:solidFill>
                  <a:schemeClr val="dk1"/>
                </a:solidFill>
                <a:uFill>
                  <a:noFill/>
                </a:uFill>
                <a:latin typeface="Hind"/>
                <a:ea typeface="Hind"/>
                <a:cs typeface="Hind"/>
                <a:sym typeface="Hind"/>
                <a:hlinkClick r:id="rId3">
                  <a:extLst>
                    <a:ext uri="{A12FA001-AC4F-418D-AE19-62706E023703}">
                      <ahyp:hlinkClr val="tx"/>
                    </a:ext>
                  </a:extLst>
                </a:hlinkClick>
              </a:rPr>
              <a:t>https://disease.sh/docs/#/COVID-19%3A%20JHUCSSE/get_v3_covid_19_historical_all</a:t>
            </a:r>
            <a:r>
              <a:rPr lang="en" sz="2000">
                <a:solidFill>
                  <a:schemeClr val="dk1"/>
                </a:solidFill>
                <a:latin typeface="Hind"/>
                <a:ea typeface="Hind"/>
                <a:cs typeface="Hind"/>
                <a:sym typeface="Hind"/>
              </a:rPr>
              <a:t>)</a:t>
            </a:r>
            <a:endParaRPr sz="2000">
              <a:solidFill>
                <a:schemeClr val="dk1"/>
              </a:solidFill>
              <a:latin typeface="Hind"/>
              <a:ea typeface="Hind"/>
              <a:cs typeface="Hind"/>
              <a:sym typeface="Hind"/>
            </a:endParaRPr>
          </a:p>
          <a:p>
            <a:pPr indent="-355600" lvl="0" marL="4572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We have selected COVID-19 Variants data for 6 different European Countries using (</a:t>
            </a:r>
            <a:r>
              <a:rPr lang="en" sz="2000" u="sng">
                <a:solidFill>
                  <a:schemeClr val="dk1"/>
                </a:solidFill>
                <a:latin typeface="Hind"/>
                <a:ea typeface="Hind"/>
                <a:cs typeface="Hind"/>
                <a:sym typeface="Hind"/>
                <a:hlinkClick r:id="rId4">
                  <a:extLst>
                    <a:ext uri="{A12FA001-AC4F-418D-AE19-62706E023703}">
                      <ahyp:hlinkClr val="tx"/>
                    </a:ext>
                  </a:extLst>
                </a:hlinkClick>
              </a:rPr>
              <a:t>https://disease.sh/v3/covid-19/variants/</a:t>
            </a:r>
            <a:r>
              <a:rPr lang="en" sz="2000">
                <a:solidFill>
                  <a:schemeClr val="dk1"/>
                </a:solidFill>
                <a:latin typeface="Hind"/>
                <a:ea typeface="Hind"/>
                <a:cs typeface="Hind"/>
                <a:sym typeface="Hind"/>
              </a:rPr>
              <a:t>&lt;country_name&gt;/</a:t>
            </a:r>
            <a:endParaRPr sz="2000">
              <a:solidFill>
                <a:schemeClr val="dk1"/>
              </a:solidFill>
              <a:latin typeface="Hind"/>
              <a:ea typeface="Hind"/>
              <a:cs typeface="Hind"/>
              <a:sym typeface="Hind"/>
            </a:endParaRPr>
          </a:p>
          <a:p>
            <a:pPr indent="-355600" lvl="1" marL="9144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France</a:t>
            </a:r>
            <a:endParaRPr sz="2000">
              <a:solidFill>
                <a:schemeClr val="dk1"/>
              </a:solidFill>
              <a:latin typeface="Hind"/>
              <a:ea typeface="Hind"/>
              <a:cs typeface="Hind"/>
              <a:sym typeface="Hind"/>
            </a:endParaRPr>
          </a:p>
          <a:p>
            <a:pPr indent="-355600" lvl="1" marL="9144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Germany </a:t>
            </a:r>
            <a:endParaRPr sz="2000">
              <a:solidFill>
                <a:schemeClr val="dk1"/>
              </a:solidFill>
              <a:latin typeface="Hind"/>
              <a:ea typeface="Hind"/>
              <a:cs typeface="Hind"/>
              <a:sym typeface="Hind"/>
            </a:endParaRPr>
          </a:p>
          <a:p>
            <a:pPr indent="-355600" lvl="1" marL="9144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Ireland</a:t>
            </a:r>
            <a:endParaRPr sz="2000">
              <a:solidFill>
                <a:schemeClr val="dk1"/>
              </a:solidFill>
              <a:latin typeface="Hind"/>
              <a:ea typeface="Hind"/>
              <a:cs typeface="Hind"/>
              <a:sym typeface="Hind"/>
            </a:endParaRPr>
          </a:p>
          <a:p>
            <a:pPr indent="-355600" lvl="1" marL="9144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Italy</a:t>
            </a:r>
            <a:endParaRPr sz="2000">
              <a:solidFill>
                <a:schemeClr val="dk1"/>
              </a:solidFill>
              <a:latin typeface="Hind"/>
              <a:ea typeface="Hind"/>
              <a:cs typeface="Hind"/>
              <a:sym typeface="Hind"/>
            </a:endParaRPr>
          </a:p>
          <a:p>
            <a:pPr indent="-355600" lvl="1" marL="9144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Norway</a:t>
            </a:r>
            <a:endParaRPr sz="2000">
              <a:solidFill>
                <a:schemeClr val="dk1"/>
              </a:solidFill>
              <a:latin typeface="Hind"/>
              <a:ea typeface="Hind"/>
              <a:cs typeface="Hind"/>
              <a:sym typeface="Hind"/>
            </a:endParaRPr>
          </a:p>
          <a:p>
            <a:pPr indent="-355600" lvl="1" marL="914400" rtl="0" algn="l">
              <a:spcBef>
                <a:spcPts val="0"/>
              </a:spcBef>
              <a:spcAft>
                <a:spcPts val="0"/>
              </a:spcAft>
              <a:buClr>
                <a:schemeClr val="dk1"/>
              </a:buClr>
              <a:buSzPts val="2000"/>
              <a:buFont typeface="Hind"/>
              <a:buChar char="○"/>
            </a:pPr>
            <a:r>
              <a:rPr lang="en" sz="2000">
                <a:solidFill>
                  <a:schemeClr val="dk1"/>
                </a:solidFill>
                <a:latin typeface="Hind"/>
                <a:ea typeface="Hind"/>
                <a:cs typeface="Hind"/>
                <a:sym typeface="Hind"/>
              </a:rPr>
              <a:t>Sweden</a:t>
            </a:r>
            <a:endParaRPr sz="2000">
              <a:solidFill>
                <a:schemeClr val="dk1"/>
              </a:solidFill>
              <a:latin typeface="Hind"/>
              <a:ea typeface="Hind"/>
              <a:cs typeface="Hind"/>
              <a:sym typeface="Hi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5"/>
          <p:cNvSpPr txBox="1"/>
          <p:nvPr>
            <p:ph idx="4294967295" type="title"/>
          </p:nvPr>
        </p:nvSpPr>
        <p:spPr>
          <a:xfrm>
            <a:off x="1345775" y="126250"/>
            <a:ext cx="3453000" cy="755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t>Data Cleaning Process</a:t>
            </a:r>
            <a:endParaRPr b="1" sz="3500"/>
          </a:p>
        </p:txBody>
      </p:sp>
      <p:sp>
        <p:nvSpPr>
          <p:cNvPr id="776" name="Google Shape;776;p55"/>
          <p:cNvSpPr txBox="1"/>
          <p:nvPr/>
        </p:nvSpPr>
        <p:spPr>
          <a:xfrm>
            <a:off x="1164975" y="1001350"/>
            <a:ext cx="7451400" cy="4001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Hind"/>
              <a:buChar char="●"/>
            </a:pPr>
            <a:r>
              <a:rPr lang="en" sz="2300">
                <a:solidFill>
                  <a:schemeClr val="dk1"/>
                </a:solidFill>
                <a:latin typeface="Hind"/>
                <a:ea typeface="Hind"/>
                <a:cs typeface="Hind"/>
                <a:sym typeface="Hind"/>
              </a:rPr>
              <a:t>Take the API links and turn the JSON data into individual JSON Files </a:t>
            </a:r>
            <a:endParaRPr sz="2300">
              <a:solidFill>
                <a:schemeClr val="dk1"/>
              </a:solidFill>
              <a:latin typeface="Hind"/>
              <a:ea typeface="Hind"/>
              <a:cs typeface="Hind"/>
              <a:sym typeface="Hind"/>
            </a:endParaRPr>
          </a:p>
          <a:p>
            <a:pPr indent="-374650" lvl="0" marL="457200" rtl="0" algn="l">
              <a:spcBef>
                <a:spcPts val="0"/>
              </a:spcBef>
              <a:spcAft>
                <a:spcPts val="0"/>
              </a:spcAft>
              <a:buClr>
                <a:schemeClr val="dk1"/>
              </a:buClr>
              <a:buSzPts val="2300"/>
              <a:buFont typeface="Hind"/>
              <a:buChar char="●"/>
            </a:pPr>
            <a:r>
              <a:rPr lang="en" sz="2300">
                <a:solidFill>
                  <a:schemeClr val="dk1"/>
                </a:solidFill>
                <a:latin typeface="Hind"/>
                <a:ea typeface="Hind"/>
                <a:cs typeface="Hind"/>
                <a:sym typeface="Hind"/>
              </a:rPr>
              <a:t>Take the JSON files and Convert them to CSV files to be saved in a separate folder</a:t>
            </a:r>
            <a:endParaRPr sz="2300">
              <a:solidFill>
                <a:schemeClr val="dk1"/>
              </a:solidFill>
              <a:latin typeface="Hind"/>
              <a:ea typeface="Hind"/>
              <a:cs typeface="Hind"/>
              <a:sym typeface="Hind"/>
            </a:endParaRPr>
          </a:p>
          <a:p>
            <a:pPr indent="-374650" lvl="0" marL="457200" rtl="0" algn="l">
              <a:spcBef>
                <a:spcPts val="0"/>
              </a:spcBef>
              <a:spcAft>
                <a:spcPts val="0"/>
              </a:spcAft>
              <a:buClr>
                <a:schemeClr val="dk1"/>
              </a:buClr>
              <a:buSzPts val="2300"/>
              <a:buFont typeface="Hind"/>
              <a:buChar char="●"/>
            </a:pPr>
            <a:r>
              <a:rPr lang="en" sz="2300">
                <a:solidFill>
                  <a:schemeClr val="dk1"/>
                </a:solidFill>
                <a:latin typeface="Hind"/>
                <a:ea typeface="Hind"/>
                <a:cs typeface="Hind"/>
                <a:sym typeface="Hind"/>
              </a:rPr>
              <a:t>Turn the CSV files into DataFrames</a:t>
            </a:r>
            <a:endParaRPr sz="2300">
              <a:solidFill>
                <a:schemeClr val="dk1"/>
              </a:solidFill>
              <a:latin typeface="Hind"/>
              <a:ea typeface="Hind"/>
              <a:cs typeface="Hind"/>
              <a:sym typeface="Hind"/>
            </a:endParaRPr>
          </a:p>
          <a:p>
            <a:pPr indent="-374650" lvl="0" marL="457200" rtl="0" algn="l">
              <a:spcBef>
                <a:spcPts val="0"/>
              </a:spcBef>
              <a:spcAft>
                <a:spcPts val="0"/>
              </a:spcAft>
              <a:buClr>
                <a:schemeClr val="dk1"/>
              </a:buClr>
              <a:buSzPts val="2300"/>
              <a:buFont typeface="Hind"/>
              <a:buChar char="●"/>
            </a:pPr>
            <a:r>
              <a:rPr lang="en" sz="2300">
                <a:solidFill>
                  <a:schemeClr val="dk1"/>
                </a:solidFill>
                <a:latin typeface="Hind"/>
                <a:ea typeface="Hind"/>
                <a:cs typeface="Hind"/>
                <a:sym typeface="Hind"/>
              </a:rPr>
              <a:t>Merge all the Data Frames together </a:t>
            </a:r>
            <a:endParaRPr sz="2300">
              <a:solidFill>
                <a:schemeClr val="dk1"/>
              </a:solidFill>
              <a:latin typeface="Hind"/>
              <a:ea typeface="Hind"/>
              <a:cs typeface="Hind"/>
              <a:sym typeface="Hind"/>
            </a:endParaRPr>
          </a:p>
          <a:p>
            <a:pPr indent="-374650" lvl="0" marL="457200" rtl="0" algn="l">
              <a:spcBef>
                <a:spcPts val="0"/>
              </a:spcBef>
              <a:spcAft>
                <a:spcPts val="0"/>
              </a:spcAft>
              <a:buClr>
                <a:schemeClr val="dk1"/>
              </a:buClr>
              <a:buSzPts val="2300"/>
              <a:buFont typeface="Hind"/>
              <a:buChar char="●"/>
            </a:pPr>
            <a:r>
              <a:rPr lang="en" sz="2300">
                <a:solidFill>
                  <a:schemeClr val="dk1"/>
                </a:solidFill>
                <a:latin typeface="Hind"/>
                <a:ea typeface="Hind"/>
                <a:cs typeface="Hind"/>
                <a:sym typeface="Hind"/>
              </a:rPr>
              <a:t>Rename the columns</a:t>
            </a:r>
            <a:endParaRPr sz="2300">
              <a:solidFill>
                <a:schemeClr val="dk1"/>
              </a:solidFill>
              <a:latin typeface="Hind"/>
              <a:ea typeface="Hind"/>
              <a:cs typeface="Hind"/>
              <a:sym typeface="Hind"/>
            </a:endParaRPr>
          </a:p>
          <a:p>
            <a:pPr indent="-374650" lvl="0" marL="457200" rtl="0" algn="l">
              <a:spcBef>
                <a:spcPts val="0"/>
              </a:spcBef>
              <a:spcAft>
                <a:spcPts val="0"/>
              </a:spcAft>
              <a:buClr>
                <a:schemeClr val="dk1"/>
              </a:buClr>
              <a:buSzPts val="2300"/>
              <a:buFont typeface="Hind"/>
              <a:buChar char="●"/>
            </a:pPr>
            <a:r>
              <a:rPr lang="en" sz="2300">
                <a:solidFill>
                  <a:schemeClr val="dk1"/>
                </a:solidFill>
                <a:latin typeface="Hind"/>
                <a:ea typeface="Hind"/>
                <a:cs typeface="Hind"/>
                <a:sym typeface="Hind"/>
              </a:rPr>
              <a:t>Export the merged Data Frame as a CSV file and save it in the folder</a:t>
            </a:r>
            <a:endParaRPr sz="2300">
              <a:solidFill>
                <a:schemeClr val="dk1"/>
              </a:solidFill>
              <a:latin typeface="Hind"/>
              <a:ea typeface="Hind"/>
              <a:cs typeface="Hind"/>
              <a:sym typeface="Hind"/>
            </a:endParaRPr>
          </a:p>
          <a:p>
            <a:pPr indent="-374650" lvl="0" marL="457200" rtl="0" algn="l">
              <a:spcBef>
                <a:spcPts val="0"/>
              </a:spcBef>
              <a:spcAft>
                <a:spcPts val="0"/>
              </a:spcAft>
              <a:buClr>
                <a:schemeClr val="dk1"/>
              </a:buClr>
              <a:buSzPts val="2300"/>
              <a:buFont typeface="Hind"/>
              <a:buChar char="●"/>
            </a:pPr>
            <a:r>
              <a:rPr lang="en" sz="2300">
                <a:solidFill>
                  <a:schemeClr val="dk1"/>
                </a:solidFill>
                <a:latin typeface="Hind"/>
                <a:ea typeface="Hind"/>
                <a:cs typeface="Hind"/>
                <a:sym typeface="Hind"/>
              </a:rPr>
              <a:t>Upload the CSV files into a database </a:t>
            </a:r>
            <a:r>
              <a:rPr lang="en" sz="2300">
                <a:solidFill>
                  <a:schemeClr val="dk1"/>
                </a:solidFill>
                <a:latin typeface="Hind"/>
                <a:ea typeface="Hind"/>
                <a:cs typeface="Hind"/>
                <a:sym typeface="Hind"/>
              </a:rPr>
              <a:t>management</a:t>
            </a:r>
            <a:r>
              <a:rPr lang="en" sz="2300">
                <a:solidFill>
                  <a:schemeClr val="dk1"/>
                </a:solidFill>
                <a:latin typeface="Hind"/>
                <a:ea typeface="Hind"/>
                <a:cs typeface="Hind"/>
                <a:sym typeface="Hind"/>
              </a:rPr>
              <a:t> system of choice</a:t>
            </a:r>
            <a:endParaRPr sz="2300">
              <a:solidFill>
                <a:schemeClr val="dk1"/>
              </a:solidFill>
              <a:latin typeface="Hind"/>
              <a:ea typeface="Hind"/>
              <a:cs typeface="Hind"/>
              <a:sym typeface="Hi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6"/>
          <p:cNvSpPr txBox="1"/>
          <p:nvPr>
            <p:ph type="title"/>
          </p:nvPr>
        </p:nvSpPr>
        <p:spPr>
          <a:xfrm>
            <a:off x="1610850" y="99450"/>
            <a:ext cx="5676900" cy="755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t>Top Variants across Multiple Countries</a:t>
            </a:r>
            <a:endParaRPr b="1" sz="3500"/>
          </a:p>
        </p:txBody>
      </p:sp>
      <p:sp>
        <p:nvSpPr>
          <p:cNvPr id="782" name="Google Shape;782;p56"/>
          <p:cNvSpPr txBox="1"/>
          <p:nvPr>
            <p:ph idx="1" type="body"/>
          </p:nvPr>
        </p:nvSpPr>
        <p:spPr>
          <a:xfrm>
            <a:off x="5280900" y="1016175"/>
            <a:ext cx="3678900" cy="3594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t>This visualizations shows the impact of most severe variants across </a:t>
            </a:r>
            <a:r>
              <a:rPr lang="en" sz="1500"/>
              <a:t>different</a:t>
            </a:r>
            <a:r>
              <a:rPr lang="en" sz="1500"/>
              <a:t> countries</a:t>
            </a:r>
            <a:endParaRPr sz="1500"/>
          </a:p>
          <a:p>
            <a:pPr indent="-323850" lvl="0" marL="457200" rtl="0" algn="l">
              <a:spcBef>
                <a:spcPts val="0"/>
              </a:spcBef>
              <a:spcAft>
                <a:spcPts val="0"/>
              </a:spcAft>
              <a:buClr>
                <a:schemeClr val="dk1"/>
              </a:buClr>
              <a:buSzPts val="1500"/>
              <a:buChar char="●"/>
            </a:pPr>
            <a:r>
              <a:rPr lang="en" sz="1500"/>
              <a:t>Variants exhibit varying prevalence across countries, reflecting geographical differences in COVID-19 dynamics</a:t>
            </a:r>
            <a:endParaRPr sz="1500"/>
          </a:p>
          <a:p>
            <a:pPr indent="-323850" lvl="0" marL="457200" rtl="0" algn="l">
              <a:spcBef>
                <a:spcPts val="0"/>
              </a:spcBef>
              <a:spcAft>
                <a:spcPts val="0"/>
              </a:spcAft>
              <a:buClr>
                <a:schemeClr val="dk1"/>
              </a:buClr>
              <a:buSzPts val="1500"/>
              <a:buChar char="●"/>
            </a:pPr>
            <a:r>
              <a:rPr lang="en" sz="1500"/>
              <a:t>From this graph we can see that Germany and France are the most affected countries for different variants and Ireland is the least </a:t>
            </a:r>
            <a:r>
              <a:rPr lang="en" sz="1500"/>
              <a:t>affected</a:t>
            </a:r>
            <a:endParaRPr sz="1500"/>
          </a:p>
          <a:p>
            <a:pPr indent="-323850" lvl="0" marL="457200" rtl="0" algn="l">
              <a:spcBef>
                <a:spcPts val="0"/>
              </a:spcBef>
              <a:spcAft>
                <a:spcPts val="0"/>
              </a:spcAft>
              <a:buClr>
                <a:schemeClr val="dk1"/>
              </a:buClr>
              <a:buSzPts val="1500"/>
              <a:buChar char="●"/>
            </a:pPr>
            <a:r>
              <a:rPr lang="en" sz="1500"/>
              <a:t>The variant B.1.617.2(Delta) has most cases in all the countries.</a:t>
            </a:r>
            <a:endParaRPr sz="1500"/>
          </a:p>
          <a:p>
            <a:pPr indent="0" lvl="0" marL="457200" rtl="0" algn="l">
              <a:spcBef>
                <a:spcPts val="1600"/>
              </a:spcBef>
              <a:spcAft>
                <a:spcPts val="1600"/>
              </a:spcAft>
              <a:buNone/>
            </a:pPr>
            <a:r>
              <a:t/>
            </a:r>
            <a:endParaRPr/>
          </a:p>
        </p:txBody>
      </p:sp>
      <p:pic>
        <p:nvPicPr>
          <p:cNvPr id="783" name="Google Shape;783;p56"/>
          <p:cNvPicPr preferRelativeResize="0"/>
          <p:nvPr/>
        </p:nvPicPr>
        <p:blipFill>
          <a:blip r:embed="rId3">
            <a:alphaModFix/>
          </a:blip>
          <a:stretch>
            <a:fillRect/>
          </a:stretch>
        </p:blipFill>
        <p:spPr>
          <a:xfrm>
            <a:off x="475275" y="1016175"/>
            <a:ext cx="4729199" cy="359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7"/>
          <p:cNvSpPr txBox="1"/>
          <p:nvPr>
            <p:ph idx="4294967295" type="title"/>
          </p:nvPr>
        </p:nvSpPr>
        <p:spPr>
          <a:xfrm>
            <a:off x="2880450" y="148025"/>
            <a:ext cx="3383100" cy="755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t>Top Variants by Year </a:t>
            </a:r>
            <a:endParaRPr b="1" sz="3500"/>
          </a:p>
        </p:txBody>
      </p:sp>
      <p:pic>
        <p:nvPicPr>
          <p:cNvPr id="789" name="Google Shape;789;p57"/>
          <p:cNvPicPr preferRelativeResize="0"/>
          <p:nvPr/>
        </p:nvPicPr>
        <p:blipFill>
          <a:blip r:embed="rId3">
            <a:alphaModFix/>
          </a:blip>
          <a:stretch>
            <a:fillRect/>
          </a:stretch>
        </p:blipFill>
        <p:spPr>
          <a:xfrm>
            <a:off x="265075" y="1204113"/>
            <a:ext cx="4732200" cy="3218125"/>
          </a:xfrm>
          <a:prstGeom prst="rect">
            <a:avLst/>
          </a:prstGeom>
          <a:noFill/>
          <a:ln>
            <a:noFill/>
          </a:ln>
        </p:spPr>
      </p:pic>
      <p:sp>
        <p:nvSpPr>
          <p:cNvPr id="790" name="Google Shape;790;p57"/>
          <p:cNvSpPr txBox="1"/>
          <p:nvPr>
            <p:ph idx="4294967295" type="body"/>
          </p:nvPr>
        </p:nvSpPr>
        <p:spPr>
          <a:xfrm>
            <a:off x="5546525" y="1142075"/>
            <a:ext cx="3124200" cy="3381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Examined the total number of cases of 3 of the most </a:t>
            </a:r>
            <a:r>
              <a:rPr lang="en" sz="1400"/>
              <a:t>prominent</a:t>
            </a:r>
            <a:r>
              <a:rPr lang="en" sz="1400"/>
              <a:t> Covid-19 Variants from 2020-2023</a:t>
            </a:r>
            <a:endParaRPr sz="1400"/>
          </a:p>
          <a:p>
            <a:pPr indent="-317500" lvl="0" marL="457200" rtl="0" algn="l">
              <a:spcBef>
                <a:spcPts val="0"/>
              </a:spcBef>
              <a:spcAft>
                <a:spcPts val="0"/>
              </a:spcAft>
              <a:buSzPts val="1400"/>
              <a:buChar char="●"/>
            </a:pPr>
            <a:r>
              <a:rPr lang="en" sz="1400"/>
              <a:t>“Interactive Bar Chart” for full functionality </a:t>
            </a:r>
            <a:endParaRPr sz="1400"/>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onavirus Disease XL by Slidesgo">
  <a:themeElements>
    <a:clrScheme name="Simple Light">
      <a:dk1>
        <a:srgbClr val="F2C5F5"/>
      </a:dk1>
      <a:lt1>
        <a:srgbClr val="6F41A7"/>
      </a:lt1>
      <a:dk2>
        <a:srgbClr val="4A1D7A"/>
      </a:dk2>
      <a:lt2>
        <a:srgbClr val="F1EFFF"/>
      </a:lt2>
      <a:accent1>
        <a:srgbClr val="AC71EC"/>
      </a:accent1>
      <a:accent2>
        <a:srgbClr val="824DB6"/>
      </a:accent2>
      <a:accent3>
        <a:srgbClr val="B684E0"/>
      </a:accent3>
      <a:accent4>
        <a:srgbClr val="873CCC"/>
      </a:accent4>
      <a:accent5>
        <a:srgbClr val="D996DD"/>
      </a:accent5>
      <a:accent6>
        <a:srgbClr val="B354B9"/>
      </a:accent6>
      <a:hlink>
        <a:srgbClr val="F1E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