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0F5-92DF-38A1-C132-048844366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010E1-C6F2-027E-584E-499B85E5E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E0E4-9262-7672-40AC-71790288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01766-E153-940F-E1DC-84C6F8AD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0427-6567-C3CA-4382-7737234E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2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189A-7B6F-21A8-AFE7-48F20175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FB9A-411C-534F-4A19-1B88941D6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46F76-7344-2C6D-58E6-6D96DF49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CB6A-87C6-416F-9520-05FCAE52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02492-60B1-9885-2E3C-23E8B710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88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6BA99-D34E-2F1A-6167-1017F41E7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A89A9-FA79-176D-19AF-0F9872EFD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9CFA-9991-DEAC-0555-3800F3FD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7CEF5-AAC2-7AF9-CC88-FF499F6B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CC7DF-FE3B-8C4A-C23A-765A19A9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7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990C-B115-62AA-C061-057C79E3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3D459-733C-3D45-3DCA-983DE89F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052D-31FC-1EA6-2677-686205BA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DE149-B8B1-C836-73E8-39DC3118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2D507-EA0C-7056-451E-B4DC1434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6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571E-DAEC-BA98-A455-3E4A0AFD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2D8DB-E2D7-0742-EA8D-E354945AB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CE612-A343-2292-90F1-01E05F9A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979D-D994-B173-A6F3-ACD58440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BEBE-B747-C1AF-0057-46A6B0D8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80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F399-B9C6-F5BA-2B31-5E45CC15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48D4-0DFE-FEDA-F525-DB81C1A8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33DA0-2A4E-7623-BA27-90D7782DD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5487C-BD6A-D64A-5C3F-87A4E1E9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F5945-ABEF-5FC5-ABD0-AA46A069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64480-1960-1ECB-FD23-3633EA4B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04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319C-6388-D843-F08D-AFB47193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B0C45-B658-3F83-B610-6E067279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3F5A7-CB3E-7E2C-9EFF-292810976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F2BF2-70A6-A0E0-BD2C-7596D8344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6AEC-D630-BF5A-257C-B3181DCFB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683CC-36A5-E4B9-10E3-A866AB42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96BEC-DB44-4E2A-50FA-C44FE357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AB8C7-DE21-757A-35A2-45A44A59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9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C7D2-290F-7B03-6E26-0D0F85F8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22B57-8F07-DEFB-3514-6D0224B9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02B94-FBD4-DE55-A899-4A2569EE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D3D46-675C-BAFB-49B3-DF3CA4B4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00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35E7B-1DC9-C305-4622-3B516675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058E5-FFC2-DBCB-9B22-AC23242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545D-F54C-BD57-0E1C-868DAFAC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6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6E11-E662-16F1-843D-A1A2603E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B9E7-F8C0-37C1-B5AB-A1F843CB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93CF2-C4E9-B06A-CE0D-AD1316F04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66EC-CA4E-C0C3-76CC-6E943145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BB73C-145B-9144-2754-30AD9F99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27514-92DA-1CF3-C52F-10C39EF7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31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89BC-2DD6-C0FB-7F20-D3316915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ACC64-AAB0-FFFC-0B49-DBD011AF3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1D2F1-1F4A-8393-6B54-087CE34B0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2257B-9262-4587-FF15-D507AFD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5326-1CEA-49EC-0CEB-6E14105B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9C61D-F7AA-AA1F-B5F2-EA9BCECA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35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90EB7-7B7E-01A2-1DDE-0691298B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7CFDB-A085-557E-C04D-2F5D9D42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9B7DA-CA80-1906-3DFB-301AF6C2D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B37A-133C-40E9-9C0F-0756D192FD7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82DF-E6E9-E8BA-D531-04D27D15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FBBCF-80CD-A011-2CB4-F9E55C63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58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0B47-B4DB-57F5-CD53-08732764D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5D2B1-F3B1-0EB6-9222-A1792B465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9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C0F81-A4C9-99EF-106B-5C019E23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3700"/>
              <a:t>Correlation Matrix of the Factors</a:t>
            </a:r>
            <a:endParaRPr lang="en-GB" sz="3700"/>
          </a:p>
        </p:txBody>
      </p:sp>
      <p:pic>
        <p:nvPicPr>
          <p:cNvPr id="4" name="Content Placeholder 3" descr="Table, treemap chart&#10;&#10;Description automatically generated">
            <a:extLst>
              <a:ext uri="{FF2B5EF4-FFF2-40B4-BE49-F238E27FC236}">
                <a16:creationId xmlns:a16="http://schemas.microsoft.com/office/drawing/2014/main" id="{762FB12D-EEB6-6E35-DD4B-49F6C4266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r="16875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6" name="Content Placeholder 17">
            <a:extLst>
              <a:ext uri="{FF2B5EF4-FFF2-40B4-BE49-F238E27FC236}">
                <a16:creationId xmlns:a16="http://schemas.microsoft.com/office/drawing/2014/main" id="{9E0A23DF-751D-C675-D5CF-9279108F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 are correlation between K and P.</a:t>
            </a:r>
          </a:p>
          <a:p>
            <a:endParaRPr lang="en-US" sz="2000" dirty="0"/>
          </a:p>
          <a:p>
            <a:r>
              <a:rPr lang="en-US" sz="2000" dirty="0"/>
              <a:t>Are they similar?</a:t>
            </a: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5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3B17-67D2-76E2-1E96-FAC0E26F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465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2705106-A096-34BB-BB9F-B13C2DB22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98"/>
          <a:stretch/>
        </p:blipFill>
        <p:spPr>
          <a:xfrm>
            <a:off x="1552817" y="2742397"/>
            <a:ext cx="3146998" cy="3291840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2FC7DAC-BBB0-C638-FA9D-147E3EBE4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45" y="2744731"/>
            <a:ext cx="414067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8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CEE8-A5D7-47AF-5862-A9B1CB94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2DF2-709F-1977-C23E-76C9E7BFDE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784E7-0AAF-BE03-8A30-C92B657BDA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79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Correlation Matrix of the Factors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0 0</dc:creator>
  <cp:lastModifiedBy>0 0</cp:lastModifiedBy>
  <cp:revision>2</cp:revision>
  <dcterms:created xsi:type="dcterms:W3CDTF">2022-08-16T12:31:38Z</dcterms:created>
  <dcterms:modified xsi:type="dcterms:W3CDTF">2022-08-17T11:03:49Z</dcterms:modified>
</cp:coreProperties>
</file>