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64" r:id="rId3"/>
    <p:sldId id="276" r:id="rId4"/>
    <p:sldId id="278" r:id="rId5"/>
    <p:sldId id="297" r:id="rId6"/>
    <p:sldId id="261" r:id="rId7"/>
    <p:sldId id="300" r:id="rId8"/>
    <p:sldId id="266" r:id="rId9"/>
    <p:sldId id="294" r:id="rId10"/>
    <p:sldId id="295" r:id="rId11"/>
    <p:sldId id="271" r:id="rId12"/>
    <p:sldId id="281" r:id="rId13"/>
    <p:sldId id="274" r:id="rId14"/>
    <p:sldId id="275" r:id="rId15"/>
    <p:sldId id="283" r:id="rId16"/>
    <p:sldId id="282" r:id="rId17"/>
    <p:sldId id="284" r:id="rId18"/>
    <p:sldId id="286" r:id="rId19"/>
    <p:sldId id="304" r:id="rId20"/>
    <p:sldId id="305" r:id="rId21"/>
    <p:sldId id="301" r:id="rId22"/>
    <p:sldId id="30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606CE-B866-42DC-9508-F17820E1AD26}" type="datetimeFigureOut">
              <a:rPr lang="de-DE" smtClean="0"/>
              <a:t>06.09.2019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5E86-7E74-4013-B1E4-412217A45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0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17C4E-6288-4DB2-877A-5B3CAF19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023"/>
            <a:ext cx="9144000" cy="2367414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FB8508-24E3-43EF-96F7-790CFD613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313BFD-47BC-4DA1-A945-A33CBDE5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2B6F7-1BD1-41E0-8EC0-70107F48AD2A}" type="datetime1">
              <a:rPr lang="de-DE" smtClean="0"/>
              <a:t>06.09.2019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0A2F6-7BDA-4118-8464-357FC30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Master’s thesis defense 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AC749-46C3-46A7-B7B8-4279D0E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1" descr="http://www.consulting-mg.de/wp-content/uploads/2013/11/FRA-UAS_ugP_Logo_rgb.png">
            <a:extLst>
              <a:ext uri="{FF2B5EF4-FFF2-40B4-BE49-F238E27FC236}">
                <a16:creationId xmlns:a16="http://schemas.microsoft.com/office/drawing/2014/main" xmlns="" id="{4B657C47-6778-4016-9B4F-BEAB677EB0C3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528" y="-244961"/>
            <a:ext cx="2525344" cy="1372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98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7A5DC-5C0A-451F-BED0-91F07936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F9C9F0-6FD6-4022-986E-944B4123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04512B-5CEC-44C9-A15B-34ADA1C5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8F1B-8630-404F-B8E3-895E3330FBBD}" type="datetime1">
              <a:rPr lang="de-DE" smtClean="0"/>
              <a:t>06.09.2019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287DD6-CC6C-4C1A-A85E-6CA4744C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A915-11C9-4446-9CB4-412D4550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437D6C-92C6-499F-B81E-E5A985CD7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568AF6-02C1-4BCE-AB2A-83635B5A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552C6E-6EA3-4EC3-9C0A-18C258AB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4793-EAF1-44FA-A76F-E5048E34EFDC}" type="datetime1">
              <a:rPr lang="de-DE" smtClean="0"/>
              <a:t>06.09.2019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01F576-CCC7-445C-8E83-AE250A11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92D944-87E7-45CD-9F82-40377E67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8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E2FA9-23EF-45FB-B98F-CAD3920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BD3FF-4921-441D-948F-E98D5DEB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DE0A21-3622-48BA-9B8C-5E0A3D4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A6B9-E0E1-4667-B2A1-72EDF5DDB39E}" type="datetime1">
              <a:rPr lang="de-DE" smtClean="0"/>
              <a:t>06.09.2019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3DD17E-1A95-4758-8068-DE39185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87CF97-8BBF-428C-9563-7ECFD43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2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A0C46-C4A9-4045-96F6-1FAC765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D820DD-D184-4AC2-8AF6-04304E90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2F92BB-9E73-41B3-8EE4-6C8DFC84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D30E-1D85-4F22-9721-3CAEF2A383DA}" type="datetime1">
              <a:rPr lang="de-DE" smtClean="0"/>
              <a:t>06.09.2019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11AEBF-A1B5-4878-A703-E159046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D222CE-8B21-499B-B674-961A6F4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7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8E554-C774-4CAB-8FC8-5CCB579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8A5590-3FB5-4402-B84E-D9573F5EF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343C70-10C2-4D02-8C20-6F27B409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240C9B-2274-44DE-80C0-2455D50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CE1-1B4B-4DEB-82BA-A6FD1090D0D5}" type="datetime1">
              <a:rPr lang="de-DE" smtClean="0"/>
              <a:t>06.09.2019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E13CE-F868-4CEA-9419-BD50B661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2D379B-072B-4555-8C2C-C748795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D38F5-F130-4470-BC22-5801E7B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D38945-44A4-41AD-9B84-CD904C2C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8B96D8-A312-428B-A170-5E26EE277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E80668-CA1C-46D4-980E-FBBCB2B2B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7D1410-205C-4B36-8907-8F5A3F000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EFC1D1-826B-49E8-9E79-FE54D1A0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048C-4839-4702-9742-28946B6FF3ED}" type="datetime1">
              <a:rPr lang="de-DE" smtClean="0"/>
              <a:t>06.09.2019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14434D-378B-4C67-A0B3-A66DC19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F35446-98BF-483D-8BA2-1B4273E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8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1393D-1411-4BF2-83C0-CBCF1201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57DA65-CA5F-45C7-81D3-42AC977D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998B-1910-4144-A8F3-5DDA747DC982}" type="datetime1">
              <a:rPr lang="de-DE" smtClean="0"/>
              <a:t>06.09.2019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734B21-0D61-44F8-BE95-07D56D15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D589D6-AC15-4C3C-8841-9AC3F33C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E00252-4A50-4644-A427-FA7D5FD0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38D7-2810-43B9-9C60-959A3F2736EB}" type="datetime1">
              <a:rPr lang="de-DE" smtClean="0"/>
              <a:t>06.09.2019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7DF00C-07D8-4584-8444-B6201586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60B438-AB53-4530-92C4-5A9F91B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BDC31-0F1F-400E-AF6D-61F7A978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921C1-C34E-4AB7-92CC-28381759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740D56-2772-4C45-B9FC-31855CF5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D6589A-D814-4B23-88CE-A9B419F1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CBA4-0B31-4C35-B3F8-D3A3CF13B1D4}" type="datetime1">
              <a:rPr lang="de-DE" smtClean="0"/>
              <a:t>06.09.2019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D3A769-2480-4801-942E-4F6DE3B5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9848E0-B38F-43AB-BF58-A080B7A1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D12EF-8DE8-4DE8-A9DB-805B3031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BBFBD1-A8E3-4D96-A88C-913944231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EE277B-0FED-4D15-A5FB-ED215974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D62932-278B-429E-946D-2E05A968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E784-28E0-4F90-B91B-B4D3C2298073}" type="datetime1">
              <a:rPr lang="de-DE" smtClean="0"/>
              <a:t>06.09.2019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CFDCDE-6B21-44E8-B7CB-1164FA7E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96E17C-E06A-4A2E-B5AF-294B2B3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BCB620-1194-4F6E-9343-314DF08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8FEEB-7EE2-48FE-BB33-5E1F0330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8C4C53-6191-4EF5-9A2E-64EF3E09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8D04-97BA-4274-B645-B3BE0D1AFB6B}" type="datetime1">
              <a:rPr lang="de-DE" smtClean="0"/>
              <a:t>06.09.2019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C86B9-624D-4DB4-BC38-1794DD173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902E8-8512-4E54-8806-4075FB4E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B1D3-F465-4DCA-899D-C170E7671CD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1" descr="http://www.consulting-mg.de/wp-content/uploads/2013/11/FRA-UAS_ugP_Logo_rgb.png">
            <a:extLst>
              <a:ext uri="{FF2B5EF4-FFF2-40B4-BE49-F238E27FC236}">
                <a16:creationId xmlns:a16="http://schemas.microsoft.com/office/drawing/2014/main" xmlns="" id="{0F2303FB-77F1-4DC1-B0E0-48D03490A90A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456" y="452641"/>
            <a:ext cx="2525344" cy="1372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5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AF75E-BA31-411D-85C4-5B03C497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224" y="6356288"/>
            <a:ext cx="2619652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BFAB8F-DEF8-4EAF-A65B-606E377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76D0F2B-C050-41A2-B5CA-9170F41FC9E0}"/>
              </a:ext>
            </a:extLst>
          </p:cNvPr>
          <p:cNvSpPr txBox="1">
            <a:spLocks/>
          </p:cNvSpPr>
          <p:nvPr/>
        </p:nvSpPr>
        <p:spPr>
          <a:xfrm>
            <a:off x="1524000" y="1039659"/>
            <a:ext cx="9144000" cy="304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/>
            </a:r>
            <a:br>
              <a:rPr lang="de-DE"/>
            </a:br>
            <a:endParaRPr lang="de-D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C71582F1-3C73-4854-8050-BC18FB3CDA11}"/>
              </a:ext>
            </a:extLst>
          </p:cNvPr>
          <p:cNvSpPr txBox="1">
            <a:spLocks/>
          </p:cNvSpPr>
          <p:nvPr/>
        </p:nvSpPr>
        <p:spPr>
          <a:xfrm>
            <a:off x="1524000" y="4078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Thesis 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Mahnaz Rahman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 No: 1189920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DF5421-2F41-43C3-B205-CD3945200DB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B1D3-F465-4DCA-899D-C170E7671CDC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3752D0-3A70-4A46-99C6-76A40C027844}"/>
              </a:ext>
            </a:extLst>
          </p:cNvPr>
          <p:cNvSpPr txBox="1"/>
          <p:nvPr/>
        </p:nvSpPr>
        <p:spPr>
          <a:xfrm>
            <a:off x="1770434" y="2159539"/>
            <a:ext cx="865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LXC Based Node Type into CORE Network Emulator</a:t>
            </a:r>
          </a:p>
        </p:txBody>
      </p:sp>
    </p:spTree>
    <p:extLst>
      <p:ext uri="{BB962C8B-B14F-4D97-AF65-F5344CB8AC3E}">
        <p14:creationId xmlns:p14="http://schemas.microsoft.com/office/powerpoint/2010/main" val="282075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7F52E-BD41-44D7-9DEA-0962A14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42" y="415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Image Allocation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Output(Container Image List)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5313C0-FEA8-43D9-90CB-E0952C9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39932" y="6356288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94D64-E39D-43C8-A2D1-09DE7DB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10</a:t>
            </a:fld>
            <a:endParaRPr lang="de-DE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0ADB76C-AFD8-42B7-A226-6034A6B90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61" y="1930714"/>
            <a:ext cx="5044877" cy="451143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F0A7B1B-DDA7-4D54-9388-A113327C2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8" y="3135403"/>
            <a:ext cx="4583837" cy="2783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D3C2A7-CBDA-4F56-9D43-E24C59FBEB55}"/>
              </a:ext>
            </a:extLst>
          </p:cNvPr>
          <p:cNvSpPr txBox="1"/>
          <p:nvPr/>
        </p:nvSpPr>
        <p:spPr>
          <a:xfrm>
            <a:off x="1864310" y="2697561"/>
            <a:ext cx="308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2488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85860-8C4F-4243-9CD0-0160CB73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936"/>
            <a:ext cx="10133490" cy="11725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API Message Flow for Configuration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7E5DDF-0736-4669-87F8-14A3E6C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11458" y="6356350"/>
            <a:ext cx="3054658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1530EC-A4ED-4549-836F-A604FBE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B0B1D3-F465-4DCA-899D-C170E7671CDC}" type="slidenum">
              <a:rPr lang="de-DE" smtClean="0"/>
              <a:t>11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0BC52A-63AA-4B21-8BCC-575D0EF89BFF}"/>
              </a:ext>
            </a:extLst>
          </p:cNvPr>
          <p:cNvSpPr txBox="1"/>
          <p:nvPr/>
        </p:nvSpPr>
        <p:spPr>
          <a:xfrm>
            <a:off x="305909" y="1629167"/>
            <a:ext cx="10741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Message between CORE GUI and CORE Daemon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7EADEC5-A980-4C71-A819-3FEB6F1D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89" y="2158244"/>
            <a:ext cx="5776461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0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6804666-62B0-43B5-AC27-98FDF828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6" y="502528"/>
            <a:ext cx="8116876" cy="12251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 of LXC Node in CORE Daemon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A7702-F9AC-4C05-A081-E3302693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22176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92923E-BD89-49D4-91BC-D8190FC4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12</a:t>
            </a:fld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083EE26-613B-416E-A1E0-C85542D5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3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LXC notation has been added in CORE Daemon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to interpret the received API message from CORE GUI for LXC node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the list of node types to ensure the usage of correct implementation for received node type</a:t>
            </a:r>
          </a:p>
        </p:txBody>
      </p:sp>
    </p:spTree>
    <p:extLst>
      <p:ext uri="{BB962C8B-B14F-4D97-AF65-F5344CB8AC3E}">
        <p14:creationId xmlns:p14="http://schemas.microsoft.com/office/powerpoint/2010/main" val="339046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82DDB-B161-4B15-BF56-78D3B5B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4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LXC Node Creation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Console Output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C73A57-F1C4-429A-A0B6-43132BDF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365166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CB49A2-3D3C-4417-977E-B2138D4B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13</a:t>
            </a:fld>
            <a:endParaRPr lang="de-DE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21962F7-E127-46FB-B99B-F6580CFD4B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86" y="2639947"/>
            <a:ext cx="5893665" cy="28706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13187A-BA2C-41A8-80EF-00700995B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2816960"/>
            <a:ext cx="5183188" cy="368458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LXC Type message shown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=0x46, is HEX format for LXC Node Type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A5C6D-6BC5-4B34-BE42-FAD8B213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7" y="4205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CPU and RAM Usage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935558-2C5E-4CFE-9E4E-BB1D03EC0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1974574"/>
            <a:ext cx="5357813" cy="42150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6D05FD-241B-4AFB-8A11-82E4914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41773" y="6382921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53EC2F-2E61-45A7-B984-DC433513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14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DC9A77-070A-41C0-ABBF-1841D21F7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932" y="1863223"/>
            <a:ext cx="9990968" cy="1405610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LXC-Python bindings - to specify the usage of a container.</a:t>
            </a:r>
          </a:p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set_cgroup_item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define a value to limit the usage</a:t>
            </a:r>
          </a:p>
          <a:p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get_cgroup_item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-to return the user-defined memory or CPU usage in bytes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3BCBD488-650F-42EC-809E-2B6EDDAE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46" y="5400474"/>
            <a:ext cx="7617383" cy="78918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670AD51-E433-4489-9798-C4AA06E5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47" y="3984702"/>
            <a:ext cx="7617383" cy="838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828F4E-16E6-471C-A51D-7FEA8777605A}"/>
              </a:ext>
            </a:extLst>
          </p:cNvPr>
          <p:cNvSpPr txBox="1"/>
          <p:nvPr/>
        </p:nvSpPr>
        <p:spPr>
          <a:xfrm>
            <a:off x="3396416" y="3620652"/>
            <a:ext cx="3814041" cy="37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of Limit CPU Usage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D34826-CF0F-4651-B8A0-D5D188F7DE0A}"/>
              </a:ext>
            </a:extLst>
          </p:cNvPr>
          <p:cNvSpPr txBox="1"/>
          <p:nvPr/>
        </p:nvSpPr>
        <p:spPr>
          <a:xfrm>
            <a:off x="3396417" y="5046649"/>
            <a:ext cx="3814041" cy="37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of Limit RAM Usage</a:t>
            </a:r>
          </a:p>
        </p:txBody>
      </p:sp>
    </p:spTree>
    <p:extLst>
      <p:ext uri="{BB962C8B-B14F-4D97-AF65-F5344CB8AC3E}">
        <p14:creationId xmlns:p14="http://schemas.microsoft.com/office/powerpoint/2010/main" val="390956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87F92-F4B3-4EA6-BA50-4D10AB9F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9292" y="303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Popup Shell Window on LXC Node</a:t>
            </a:r>
            <a:endParaRPr lang="en-US" sz="3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D378C0-9B81-49D5-8EAC-FDA3A632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86594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37C668-322B-4774-9B06-25BBBE0D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15</a:t>
            </a:fld>
            <a:endParaRPr lang="de-DE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6FEDB84-5D22-42AC-81BD-B674529E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37" y="2104115"/>
            <a:ext cx="5027775" cy="33290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3EB691E-340F-4BFA-871C-698C651C7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2104115"/>
            <a:ext cx="5183187" cy="3684587"/>
          </a:xfrm>
        </p:spPr>
        <p:txBody>
          <a:bodyPr>
            <a:noAutofit/>
          </a:bodyPr>
          <a:lstStyle/>
          <a:p>
            <a:pPr algn="just"/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vcmd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offers to open a terminal for a CORE node.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Double-click on a node opens the shell window by invoking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vcmd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command such as: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gnome-terminal -e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vcmd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-c 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/pycore.50160/n1 -- bash </a:t>
            </a:r>
          </a:p>
          <a:p>
            <a:pPr algn="just"/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Termcmdstring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be invoked and adapted to the LXC node type implementation.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create a terminal command string and attach a shell to execute command in it.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which will open the shell window for LXC node is given below.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gnome-terminal -x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lxc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-attach -n self.name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8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05BD0-8FCB-4E46-A7C9-B8F5E2E9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8575" y="393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of Observer Widget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94250B-9189-4928-A6AF-4DC74DE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43042" y="6365166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4202E4C-3CE1-4E79-80F9-BBBB4D04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16</a:t>
            </a:fld>
            <a:endParaRPr lang="de-DE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BAA58E2-805D-49C0-A29C-E368BA6FD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535"/>
            <a:ext cx="5267117" cy="324291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7AB7C09-1901-4583-B761-0EA74414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68" y="1938619"/>
            <a:ext cx="4889891" cy="4525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1EFA68-86E8-4F35-B1C2-842AF1F688E6}"/>
              </a:ext>
            </a:extLst>
          </p:cNvPr>
          <p:cNvSpPr txBox="1"/>
          <p:nvPr/>
        </p:nvSpPr>
        <p:spPr>
          <a:xfrm>
            <a:off x="1116623" y="1938619"/>
            <a:ext cx="471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widgets to execute on LXC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F979A3-745A-4964-983C-7F15A9F5CE41}"/>
              </a:ext>
            </a:extLst>
          </p:cNvPr>
          <p:cNvSpPr txBox="1"/>
          <p:nvPr/>
        </p:nvSpPr>
        <p:spPr>
          <a:xfrm>
            <a:off x="6799450" y="1569287"/>
            <a:ext cx="42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node and observe</a:t>
            </a:r>
          </a:p>
        </p:txBody>
      </p:sp>
    </p:spTree>
    <p:extLst>
      <p:ext uri="{BB962C8B-B14F-4D97-AF65-F5344CB8AC3E}">
        <p14:creationId xmlns:p14="http://schemas.microsoft.com/office/powerpoint/2010/main" val="124758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0173-BA02-4A5F-B6DD-2BD4DE3C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06" y="531442"/>
            <a:ext cx="9449432" cy="12156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Directory from Host Machine and Explore Filesystem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6261AE-77D2-43C3-83FE-0D8D60E8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52996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8674BB-6677-4CFF-9041-22783732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17</a:t>
            </a:fld>
            <a:endParaRPr lang="de-DE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A0D88DA-22E7-4463-997C-DD2A462859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3" y="1857004"/>
            <a:ext cx="4403359" cy="4389468"/>
          </a:xfrm>
          <a:prstGeom prst="rect">
            <a:avLst/>
          </a:prstGeo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96674BD7-D183-4282-AFD8-A83ADEDD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85" y="1857004"/>
            <a:ext cx="5669771" cy="316257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E76DCC56-4ADF-4DC6-85BC-C007D3907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84" y="4442471"/>
            <a:ext cx="566977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4D6CD-A67D-4B51-8700-DBDB8AFD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0"/>
            <a:ext cx="8928652" cy="15541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Start-up Script Implementation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815D32-6F1F-48EE-A95E-5B374910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95151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285691-6E35-4F05-B961-977F98D6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18</a:t>
            </a:fld>
            <a:endParaRPr lang="de-DE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7759196-D1E0-4C3C-BFB3-AE38A958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2" y="1830238"/>
            <a:ext cx="5002034" cy="444940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776A156-31F8-4A65-8349-E32B5D2BC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36" y="2388735"/>
            <a:ext cx="5002034" cy="3332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89BE2D-C179-4B43-BB3B-5FCC6C9E5D3C}"/>
              </a:ext>
            </a:extLst>
          </p:cNvPr>
          <p:cNvSpPr txBox="1"/>
          <p:nvPr/>
        </p:nvSpPr>
        <p:spPr>
          <a:xfrm>
            <a:off x="2035385" y="1389841"/>
            <a:ext cx="350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31D43E-44CC-4A2E-9995-34F4DA57BA6C}"/>
              </a:ext>
            </a:extLst>
          </p:cNvPr>
          <p:cNvSpPr txBox="1"/>
          <p:nvPr/>
        </p:nvSpPr>
        <p:spPr>
          <a:xfrm>
            <a:off x="7106013" y="1922548"/>
            <a:ext cx="384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executed inside container</a:t>
            </a:r>
          </a:p>
        </p:txBody>
      </p:sp>
    </p:spTree>
    <p:extLst>
      <p:ext uri="{BB962C8B-B14F-4D97-AF65-F5344CB8AC3E}">
        <p14:creationId xmlns:p14="http://schemas.microsoft.com/office/powerpoint/2010/main" val="374695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9F97B-71AD-4107-8D88-CC92D62E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610" y="460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on LXC Node and CORE Node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(Monitoring CPU Utilization)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FA6495FF-4E91-45B6-8EC6-DA2B18023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808"/>
            <a:ext cx="5181600" cy="4221755"/>
          </a:xfrm>
        </p:spPr>
      </p:pic>
      <p:pic>
        <p:nvPicPr>
          <p:cNvPr id="11" name="Content Placeholder 10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76031562-8B8B-4F46-BE5B-B561C960C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808"/>
            <a:ext cx="5947508" cy="422175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0AB68F-22BE-4E05-9258-64FC30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85800" y="6325815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732416-5E41-4820-9394-B4B95634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19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00E3AB-6F7E-492B-9C17-C3EC7C622652}"/>
              </a:ext>
            </a:extLst>
          </p:cNvPr>
          <p:cNvSpPr txBox="1"/>
          <p:nvPr/>
        </p:nvSpPr>
        <p:spPr>
          <a:xfrm>
            <a:off x="666217" y="1667514"/>
            <a:ext cx="605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inside container and in host machine for LXC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14650F-3BB9-4691-8FD0-B0640ACF2555}"/>
              </a:ext>
            </a:extLst>
          </p:cNvPr>
          <p:cNvSpPr txBox="1"/>
          <p:nvPr/>
        </p:nvSpPr>
        <p:spPr>
          <a:xfrm>
            <a:off x="6800642" y="1664476"/>
            <a:ext cx="466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in host machine for CORE node </a:t>
            </a:r>
          </a:p>
        </p:txBody>
      </p:sp>
    </p:spTree>
    <p:extLst>
      <p:ext uri="{BB962C8B-B14F-4D97-AF65-F5344CB8AC3E}">
        <p14:creationId xmlns:p14="http://schemas.microsoft.com/office/powerpoint/2010/main" val="409205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01BD-6ECA-45F9-AC06-BB375E9C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Topics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4CD03E-28FA-4001-B86C-5036D30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9861" y="6310312"/>
            <a:ext cx="3267722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7A881-44CD-4467-8B91-4EF6ECD7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</a:t>
            </a:fld>
            <a:endParaRPr lang="de-D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56677300-289B-4377-9BB0-F74212CD9C56}"/>
              </a:ext>
            </a:extLst>
          </p:cNvPr>
          <p:cNvSpPr txBox="1">
            <a:spLocks/>
          </p:cNvSpPr>
          <p:nvPr/>
        </p:nvSpPr>
        <p:spPr>
          <a:xfrm>
            <a:off x="1524000" y="2587432"/>
            <a:ext cx="9144000" cy="306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LXC Container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Emulator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Approach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 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8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05B1D-F239-4430-AE95-8D4976D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855" y="551557"/>
            <a:ext cx="10515600" cy="1325563"/>
          </a:xfrm>
        </p:spPr>
        <p:txBody>
          <a:bodyPr/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on LXC Node and CORE Node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(Monitoring Memory Utilization)</a:t>
            </a:r>
            <a:endParaRPr lang="en-GB" sz="2500" dirty="0"/>
          </a:p>
        </p:txBody>
      </p:sp>
      <p:pic>
        <p:nvPicPr>
          <p:cNvPr id="15" name="Content Placeholder 1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724EACA2-CC42-49D3-A880-90DF27C5D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99" y="2338401"/>
            <a:ext cx="5466049" cy="283728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49DD2D-F11F-4EE4-A53F-0B30FB44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85800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9C9549-56C8-453B-9028-EB83526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20</a:t>
            </a:fld>
            <a:endParaRPr lang="de-DE"/>
          </a:p>
        </p:txBody>
      </p:sp>
      <p:pic>
        <p:nvPicPr>
          <p:cNvPr id="13" name="Content Placeholder 12" descr="A screen shot of a monitor&#10;&#10;Description automatically generated">
            <a:extLst>
              <a:ext uri="{FF2B5EF4-FFF2-40B4-BE49-F238E27FC236}">
                <a16:creationId xmlns:a16="http://schemas.microsoft.com/office/drawing/2014/main" xmlns="" id="{DBC36FE3-7251-44C4-98DB-EE8CCC6B94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8" y="2338401"/>
            <a:ext cx="5959700" cy="2689631"/>
          </a:xfrm>
        </p:spPr>
      </p:pic>
      <p:pic>
        <p:nvPicPr>
          <p:cNvPr id="4" name="Picture 3" descr="A screen shot of a monitor&#10;&#10;Description automatically generated">
            <a:extLst>
              <a:ext uri="{FF2B5EF4-FFF2-40B4-BE49-F238E27FC236}">
                <a16:creationId xmlns:a16="http://schemas.microsoft.com/office/drawing/2014/main" xmlns="" id="{3186D6A6-8D52-4043-8A69-0DFAEFECB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8" y="4283922"/>
            <a:ext cx="5959700" cy="1932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1E3C03-68DB-48E4-B2BA-50069A0A4181}"/>
              </a:ext>
            </a:extLst>
          </p:cNvPr>
          <p:cNvSpPr txBox="1"/>
          <p:nvPr/>
        </p:nvSpPr>
        <p:spPr>
          <a:xfrm>
            <a:off x="477174" y="1877120"/>
            <a:ext cx="605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inside container and in host machine for LXC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085956-3F1D-4DDA-93C7-E098E7A95A4C}"/>
              </a:ext>
            </a:extLst>
          </p:cNvPr>
          <p:cNvSpPr txBox="1"/>
          <p:nvPr/>
        </p:nvSpPr>
        <p:spPr>
          <a:xfrm>
            <a:off x="7340671" y="1928611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 in host machine for CORE node </a:t>
            </a:r>
          </a:p>
        </p:txBody>
      </p:sp>
    </p:spTree>
    <p:extLst>
      <p:ext uri="{BB962C8B-B14F-4D97-AF65-F5344CB8AC3E}">
        <p14:creationId xmlns:p14="http://schemas.microsoft.com/office/powerpoint/2010/main" val="45113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7D897-5A2E-4011-B203-5FB3FA5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646" y="415855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Future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40D513-1FE0-4AFC-BFFC-BD55DD709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5552" y="1949912"/>
            <a:ext cx="9060402" cy="3829451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type developed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LXC related configurable aspects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communication between CORE GUI and CORE Daemon using CORE API for LXC node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LXC container as a node type</a:t>
            </a:r>
          </a:p>
          <a:p>
            <a:pPr marL="457200" lvl="1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Perspective:</a:t>
            </a: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make a container persistent</a:t>
            </a: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Reusability for another CORE session</a:t>
            </a: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To enable container nested virtualisation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F0A87E-9246-4DD4-985A-2D254356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33399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032588-E56B-4949-8639-82E573A2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2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700B8-7DC2-4E3B-9503-52168E6F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6193" y="3290441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1EB8F3-3CBE-4E62-9EAC-C6520A39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551155" y="6356288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E5AB18-1BB3-48AD-A6AF-15A7076A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1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4F4198-752B-4C59-8FDE-4E3CF24D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17486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4AB5D6-8E11-4290-9C04-DB367810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3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ABA2F0F-DE28-4CF5-90F2-EAD72E8F7E15}"/>
              </a:ext>
            </a:extLst>
          </p:cNvPr>
          <p:cNvSpPr txBox="1">
            <a:spLocks/>
          </p:cNvSpPr>
          <p:nvPr/>
        </p:nvSpPr>
        <p:spPr>
          <a:xfrm>
            <a:off x="234519" y="489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LXC Container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xmlns="" id="{0AE3D4FB-1251-4C39-A150-EFC5677C5EFA}"/>
              </a:ext>
            </a:extLst>
          </p:cNvPr>
          <p:cNvSpPr txBox="1">
            <a:spLocks/>
          </p:cNvSpPr>
          <p:nvPr/>
        </p:nvSpPr>
        <p:spPr>
          <a:xfrm>
            <a:off x="914400" y="1599275"/>
            <a:ext cx="10439400" cy="3150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LXC container is an operating system-level virtualisation method.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full-fledged operating system isolated from host machine.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virtual environment consisting own CPU, memory, block I/O, network etc. space and resource control mechanism.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templates to create different operating system containers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Cgroups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Control groups – limits and isolates resource usage (CPU, RAM) of processes.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Cgroups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listed in the directory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/sys/fs/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8CA6F329-E641-4293-BADC-3FACC10CC99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0B1D3-F465-4DCA-899D-C170E7671CD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9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F1059-AFC6-4FAB-A98A-C3A762D3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3CA7C4-F4E9-48DC-AA84-05CB2777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1218"/>
            <a:ext cx="10280374" cy="41246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Open Research Emulator (CORE) is a tool for building virtual network.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CORE GUI and CORE daemon.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GUI is used to draw nodes and network on CORE Canvas.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Daemon manages emulation sessions.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GUI and CORE Daemon communicates via CORE API.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2875AC-C0B9-45D0-88A2-F4FB76A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02076" y="635634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384855-4D62-478D-82D8-C5CDC2D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34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03247-BCF5-4841-8664-AEC52262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48" y="4049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25E4C-038C-4B2C-9A32-D36C88801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67744"/>
            <a:ext cx="5181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network namespace is the primary virtualisation technique used by CORE</a:t>
            </a:r>
          </a:p>
          <a:p>
            <a:pPr marL="285750" indent="-28575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individual network namespaces.</a:t>
            </a:r>
          </a:p>
          <a:p>
            <a:pPr marL="285750" indent="-28575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combines each network namespaces with Linux Ethernet Bridging to form networks .</a:t>
            </a:r>
          </a:p>
          <a:p>
            <a:pPr marL="285750" indent="-28575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uses namespace to create  minimum necessary resources.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E5DC9A-9407-43AE-9B7A-CC30F711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55342" y="6356350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892D38-7171-4376-9860-B2A8066A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5</a:t>
            </a:fld>
            <a:endParaRPr lang="de-DE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E73047A-5FD3-491B-82E3-E5C2BA2EF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48" y="1825625"/>
            <a:ext cx="6132834" cy="3792842"/>
          </a:xfrm>
        </p:spPr>
      </p:pic>
    </p:spTree>
    <p:extLst>
      <p:ext uri="{BB962C8B-B14F-4D97-AF65-F5344CB8AC3E}">
        <p14:creationId xmlns:p14="http://schemas.microsoft.com/office/powerpoint/2010/main" val="33903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DE8CE-2C53-465A-BD50-4CE974B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F2953-9E7B-4B60-A4EF-25B8521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65" y="2137738"/>
            <a:ext cx="4310849" cy="4131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new node type into CORE to support LXC container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to the GUI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communication between CORE GUI and CORE Daemon for the extension.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some CORE functionalities to LXC node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 for CORE Daemon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/Tk for CORE GUI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48E1F-38C2-4843-AA0D-879EFE9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6</a:t>
            </a:fld>
            <a:endParaRPr lang="de-DE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9CDA2109-166E-4126-9F54-6186146B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55342" y="6356350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E5BA620-E5F4-48FD-B89D-387C6D30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14" y="1865328"/>
            <a:ext cx="6714372" cy="43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2FEAA-8EF0-495C-9B4F-F786B1D1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01" y="4318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of Selecting Node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A8EFF12-8072-4ABB-AA6C-C93D66950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97" y="1789889"/>
            <a:ext cx="5482788" cy="43569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8485E4-C3EC-4808-9DFC-8A7365EE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4115" y="2524986"/>
            <a:ext cx="4275307" cy="238748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LXC notation added in CORE GUI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LXC node from the CORE toolbar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074BD0-67AA-45E8-9339-51DC14A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30677" y="6265069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33038E-2A1B-44DE-8CBC-EA7E487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160B7-1C49-4861-BD66-638D2AC2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2313" y="408536"/>
            <a:ext cx="10515600" cy="117157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Button for Configuration in CORE GUI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3DA415-89C9-4750-82B8-CE109DF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2313" y="6332490"/>
            <a:ext cx="4114800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0D02824E-2CF1-4829-A286-8EB1723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de-DE"/>
              <a:t>9</a:t>
            </a:r>
            <a:endParaRPr lang="de-DE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71BD955-303B-42F3-8F43-11D4AF9A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3" y="2025347"/>
            <a:ext cx="5867908" cy="404657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CCD1E3E-A2A3-4D7A-810D-B7FDC5BF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38" y="2270253"/>
            <a:ext cx="4592109" cy="3801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2A8B35-EE64-45DB-92B3-01D949FC6822}"/>
              </a:ext>
            </a:extLst>
          </p:cNvPr>
          <p:cNvSpPr txBox="1"/>
          <p:nvPr/>
        </p:nvSpPr>
        <p:spPr>
          <a:xfrm>
            <a:off x="1393794" y="1626109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button to configure LXC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21B6D7-1F5D-45FB-A6BF-D957AE168F8A}"/>
              </a:ext>
            </a:extLst>
          </p:cNvPr>
          <p:cNvSpPr txBox="1"/>
          <p:nvPr/>
        </p:nvSpPr>
        <p:spPr>
          <a:xfrm>
            <a:off x="7465149" y="1840681"/>
            <a:ext cx="39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of button creation</a:t>
            </a:r>
          </a:p>
        </p:txBody>
      </p:sp>
    </p:spTree>
    <p:extLst>
      <p:ext uri="{BB962C8B-B14F-4D97-AF65-F5344CB8AC3E}">
        <p14:creationId xmlns:p14="http://schemas.microsoft.com/office/powerpoint/2010/main" val="26001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373E4A91-4C1B-4358-85D4-788EFC3E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327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LXC Configuration Manager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6A8301-A946-49E0-B473-E51525C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7827"/>
            <a:ext cx="3143435" cy="365125"/>
          </a:xfrm>
        </p:spPr>
        <p:txBody>
          <a:bodyPr/>
          <a:lstStyle/>
          <a:p>
            <a:r>
              <a:rPr lang="de-DE" dirty="0"/>
              <a:t>Master’s thesis defense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EE1EBA-7392-432C-8DDE-DAAA12C5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B1D3-F465-4DCA-899D-C170E7671CDC}" type="slidenum">
              <a:rPr lang="de-DE" smtClean="0"/>
              <a:t>9</a:t>
            </a:fld>
            <a:endParaRPr lang="de-DE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9DDE-1820-4BC2-B058-F031F1C1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4" y="1984624"/>
            <a:ext cx="5295429" cy="436320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E909A2D-C12C-4546-9139-F14C989F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9867"/>
            <a:ext cx="4897331" cy="4363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A64A19-62B1-480C-90DC-18A7BF4D0DEF}"/>
              </a:ext>
            </a:extLst>
          </p:cNvPr>
          <p:cNvSpPr/>
          <p:nvPr/>
        </p:nvSpPr>
        <p:spPr>
          <a:xfrm>
            <a:off x="6871771" y="1681854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(Config Options)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85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Breitbild</PresentationFormat>
  <Paragraphs>145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PowerPoint-Präsentation</vt:lpstr>
      <vt:lpstr>Discussion Topics</vt:lpstr>
      <vt:lpstr>PowerPoint-Präsentation</vt:lpstr>
      <vt:lpstr>CORE Network Emulator</vt:lpstr>
      <vt:lpstr>CORE Network Namespaces</vt:lpstr>
      <vt:lpstr>Targeted Approach</vt:lpstr>
      <vt:lpstr>Example Output of Selecting Node</vt:lpstr>
      <vt:lpstr>Create Button for Configuration in CORE GUI</vt:lpstr>
      <vt:lpstr>Implementation of LXC Configuration Manager </vt:lpstr>
      <vt:lpstr> Container Image Allocation Example Output(Container Image List)</vt:lpstr>
      <vt:lpstr>CORE API Message Flow for Configuration</vt:lpstr>
      <vt:lpstr>Implementation Part of LXC Node in CORE Daemon</vt:lpstr>
      <vt:lpstr>LXC Node Creation Example Console Output</vt:lpstr>
      <vt:lpstr>Limiting CPU and RAM Usage</vt:lpstr>
      <vt:lpstr>Enable Popup Shell Window on LXC Node</vt:lpstr>
      <vt:lpstr>Example Output of Observer Widget</vt:lpstr>
      <vt:lpstr>Mount Directory from Host Machine and Explore Filesystem</vt:lpstr>
      <vt:lpstr>Start-up Script Implementation Example Output</vt:lpstr>
      <vt:lpstr>Stress Test on LXC Node and CORE Node (Monitoring CPU Utilization)</vt:lpstr>
      <vt:lpstr>Stress Test on LXC Node and CORE Node (Monitoring Memory Utilization)</vt:lpstr>
      <vt:lpstr>Summary &amp; Future Perspectives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and Evaluation of Kubernetes and Docker swarm in combination of Docker Compose</dc:title>
  <dc:creator>Tanzeem Zillu</dc:creator>
  <cp:lastModifiedBy>Student</cp:lastModifiedBy>
  <cp:revision>209</cp:revision>
  <dcterms:created xsi:type="dcterms:W3CDTF">2017-09-02T07:08:28Z</dcterms:created>
  <dcterms:modified xsi:type="dcterms:W3CDTF">2019-09-06T12:46:39Z</dcterms:modified>
</cp:coreProperties>
</file>