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7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90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5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6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4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BF74-04E6-4D43-9BCC-B2B283F905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FF04-DAD7-470D-A6D4-F713C53E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166" y="2531327"/>
            <a:ext cx="8222290" cy="1575452"/>
          </a:xfrm>
        </p:spPr>
        <p:txBody>
          <a:bodyPr/>
          <a:lstStyle/>
          <a:p>
            <a:r>
              <a:rPr lang="en-US" dirty="0" smtClean="0"/>
              <a:t>Car </a:t>
            </a:r>
            <a:r>
              <a:rPr lang="en-US" dirty="0"/>
              <a:t>Price Prediction with Linear Regression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176" y="4394040"/>
            <a:ext cx="6304280" cy="445590"/>
          </a:xfrm>
        </p:spPr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Unlocking Market Insights for Geely Auto's US Entry</a:t>
            </a:r>
          </a:p>
        </p:txBody>
      </p:sp>
    </p:spTree>
    <p:extLst>
      <p:ext uri="{BB962C8B-B14F-4D97-AF65-F5344CB8AC3E}">
        <p14:creationId xmlns:p14="http://schemas.microsoft.com/office/powerpoint/2010/main" val="10515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Train-Test Split and Feature Scaling</a:t>
            </a:r>
          </a:p>
          <a:p>
            <a:r>
              <a:rPr lang="en-US" dirty="0"/>
              <a:t>Preparation:</a:t>
            </a:r>
          </a:p>
          <a:p>
            <a:pPr lvl="1"/>
            <a:r>
              <a:rPr lang="en-US" dirty="0"/>
              <a:t>Dataset division into training and testing sets</a:t>
            </a:r>
          </a:p>
          <a:p>
            <a:pPr lvl="1"/>
            <a:r>
              <a:rPr lang="en-US" dirty="0"/>
              <a:t>Feature scaling for uniformity in scale</a:t>
            </a:r>
          </a:p>
          <a:p>
            <a:r>
              <a:rPr lang="en-US" dirty="0" smtClean="0"/>
              <a:t>Construction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Linear regression model with selected variables for price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1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634754" cy="3599316"/>
          </a:xfrm>
        </p:spPr>
        <p:txBody>
          <a:bodyPr/>
          <a:lstStyle/>
          <a:p>
            <a:r>
              <a:rPr lang="en-US" dirty="0"/>
              <a:t>Model used for predictions on the test </a:t>
            </a:r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R-squared </a:t>
            </a:r>
            <a:r>
              <a:rPr lang="en-US" dirty="0"/>
              <a:t>score, scatter plot comparison</a:t>
            </a:r>
          </a:p>
          <a:p>
            <a:r>
              <a:rPr lang="en-US" dirty="0" smtClean="0"/>
              <a:t>Model </a:t>
            </a:r>
            <a:r>
              <a:rPr lang="en-US" dirty="0"/>
              <a:t>Accuracy</a:t>
            </a:r>
          </a:p>
          <a:p>
            <a:pPr lvl="1"/>
            <a:r>
              <a:rPr lang="en-US" dirty="0" smtClean="0"/>
              <a:t>R-squared </a:t>
            </a:r>
            <a:r>
              <a:rPr lang="en-US" dirty="0"/>
              <a:t>score: </a:t>
            </a:r>
            <a:r>
              <a:rPr lang="en-US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0.7246</a:t>
            </a:r>
            <a:endParaRPr lang="en-US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978567"/>
            <a:ext cx="5637800" cy="48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39590" y="2321006"/>
            <a:ext cx="9110547" cy="2215991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1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Chinese automobile company Geely Auto aspires to enter the US market by setting up their manufacturing unit there and producing cars locally to give competition to their US and European </a:t>
            </a:r>
            <a:r>
              <a:rPr lang="en-US" dirty="0" smtClean="0"/>
              <a:t>counterparts.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company wants to know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sz="1600" dirty="0" smtClean="0"/>
              <a:t>Which </a:t>
            </a:r>
            <a:r>
              <a:rPr lang="en-US" sz="1600" dirty="0"/>
              <a:t>variables are significant in predicting the </a:t>
            </a:r>
            <a:r>
              <a:rPr lang="en-US" sz="1600" dirty="0" smtClean="0"/>
              <a:t>price </a:t>
            </a:r>
          </a:p>
          <a:p>
            <a:pPr lvl="2"/>
            <a:r>
              <a:rPr lang="en-US" sz="1600" dirty="0" smtClean="0"/>
              <a:t>How </a:t>
            </a:r>
            <a:r>
              <a:rPr lang="en-US" sz="1600" dirty="0"/>
              <a:t>well those variables describe the price </a:t>
            </a:r>
            <a:r>
              <a:rPr lang="en-US" sz="1600" dirty="0" smtClean="0"/>
              <a:t>of </a:t>
            </a:r>
            <a:r>
              <a:rPr lang="en-US" sz="1600" dirty="0"/>
              <a:t>a car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87" y="3385763"/>
            <a:ext cx="4906537" cy="32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ashvi Patel on LinkedIn: #kaggle #google #datascientist #noogler #kaggler  | 421 comment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12" y="246743"/>
            <a:ext cx="8637432" cy="648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3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/>
              <a:t>and Understanding the Data</a:t>
            </a:r>
          </a:p>
          <a:p>
            <a:r>
              <a:rPr lang="en-US" dirty="0"/>
              <a:t>Actions:</a:t>
            </a:r>
          </a:p>
          <a:p>
            <a:pPr lvl="1"/>
            <a:r>
              <a:rPr lang="en-US" dirty="0"/>
              <a:t>Importing essential libraries</a:t>
            </a:r>
          </a:p>
          <a:p>
            <a:pPr lvl="1"/>
            <a:r>
              <a:rPr lang="en-US" dirty="0"/>
              <a:t>Exploring dataset using head(), shape, describe(), info()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4062412"/>
            <a:ext cx="11896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Cleaning and Preparation</a:t>
            </a:r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Splitting company name</a:t>
            </a:r>
          </a:p>
          <a:p>
            <a:pPr lvl="1"/>
            <a:r>
              <a:rPr lang="en-US" dirty="0"/>
              <a:t>Rectifying '</a:t>
            </a:r>
            <a:r>
              <a:rPr lang="en-US" dirty="0" err="1"/>
              <a:t>CompanyName</a:t>
            </a:r>
            <a:r>
              <a:rPr lang="en-US" dirty="0"/>
              <a:t>' column</a:t>
            </a:r>
          </a:p>
          <a:p>
            <a:pPr lvl="1"/>
            <a:r>
              <a:rPr lang="en-US" dirty="0"/>
              <a:t>Checking for duplicates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65" y="533400"/>
            <a:ext cx="52073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70173"/>
            <a:ext cx="9997204" cy="3599316"/>
          </a:xfrm>
        </p:spPr>
        <p:txBody>
          <a:bodyPr/>
          <a:lstStyle/>
          <a:p>
            <a:r>
              <a:rPr lang="en-US" dirty="0" smtClean="0"/>
              <a:t>Visualizing </a:t>
            </a:r>
            <a:r>
              <a:rPr lang="en-US" dirty="0"/>
              <a:t>the Data</a:t>
            </a:r>
          </a:p>
          <a:p>
            <a:r>
              <a:rPr lang="en-US" dirty="0"/>
              <a:t>Visualizations:</a:t>
            </a:r>
          </a:p>
          <a:p>
            <a:pPr lvl="1"/>
            <a:r>
              <a:rPr lang="en-US" dirty="0"/>
              <a:t>Car price distribution plots, </a:t>
            </a:r>
            <a:r>
              <a:rPr lang="en-US" dirty="0" smtClean="0"/>
              <a:t>histograms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49" y="3343275"/>
            <a:ext cx="10311851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54152"/>
          </a:xfrm>
        </p:spPr>
        <p:txBody>
          <a:bodyPr/>
          <a:lstStyle/>
          <a:p>
            <a:r>
              <a:rPr lang="en-US" dirty="0" smtClean="0"/>
              <a:t>Deriving </a:t>
            </a:r>
            <a:r>
              <a:rPr lang="en-US" dirty="0"/>
              <a:t>New Features</a:t>
            </a:r>
          </a:p>
          <a:p>
            <a:r>
              <a:rPr lang="en-US" dirty="0"/>
              <a:t>Enhancements:</a:t>
            </a:r>
          </a:p>
          <a:p>
            <a:r>
              <a:rPr lang="en-US" dirty="0"/>
              <a:t>Creation of '</a:t>
            </a:r>
            <a:r>
              <a:rPr lang="en-US" dirty="0" err="1"/>
              <a:t>fueleconomy</a:t>
            </a:r>
            <a:r>
              <a:rPr lang="en-US" dirty="0"/>
              <a:t>' variable</a:t>
            </a:r>
          </a:p>
          <a:p>
            <a:r>
              <a:rPr lang="en-US" dirty="0"/>
              <a:t>Categorization of car companies based on average prices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486275"/>
            <a:ext cx="11953875" cy="21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40616" cy="12092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Bivariate </a:t>
            </a:r>
            <a:r>
              <a:rPr lang="en-US" dirty="0"/>
              <a:t>Analysis</a:t>
            </a:r>
          </a:p>
          <a:p>
            <a:r>
              <a:rPr lang="en-US" dirty="0"/>
              <a:t>Exploration:</a:t>
            </a:r>
          </a:p>
          <a:p>
            <a:pPr lvl="1"/>
            <a:r>
              <a:rPr lang="en-US" dirty="0"/>
              <a:t>Relationships between variables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938" y="2054702"/>
            <a:ext cx="5535131" cy="46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414193" cy="522441"/>
          </a:xfrm>
        </p:spPr>
        <p:txBody>
          <a:bodyPr/>
          <a:lstStyle/>
          <a:p>
            <a:r>
              <a:rPr lang="en-US" dirty="0" smtClean="0"/>
              <a:t>List </a:t>
            </a:r>
            <a:r>
              <a:rPr lang="en-US" dirty="0"/>
              <a:t>of Significant Variables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1834166"/>
            <a:ext cx="2859313" cy="499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</TotalTime>
  <Words>221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Car Price Prediction with Linear Regression Model</vt:lpstr>
      <vt:lpstr>Introduction</vt:lpstr>
      <vt:lpstr>PowerPoint Presentation</vt:lpstr>
      <vt:lpstr>Step 1</vt:lpstr>
      <vt:lpstr>Step 2</vt:lpstr>
      <vt:lpstr>Step 3</vt:lpstr>
      <vt:lpstr>Step 4</vt:lpstr>
      <vt:lpstr>Step 5</vt:lpstr>
      <vt:lpstr>Step 6</vt:lpstr>
      <vt:lpstr>Model Building</vt:lpstr>
      <vt:lpstr>Prediction and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with Linear Regression Model</dc:title>
  <dc:creator>Muhammad Ashab Mavia</dc:creator>
  <cp:lastModifiedBy>Muhammad Ashab Mavia</cp:lastModifiedBy>
  <cp:revision>10</cp:revision>
  <dcterms:created xsi:type="dcterms:W3CDTF">2024-02-13T21:12:56Z</dcterms:created>
  <dcterms:modified xsi:type="dcterms:W3CDTF">2025-05-29T19:34:37Z</dcterms:modified>
</cp:coreProperties>
</file>