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0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C0A4-61F4-4E24-A300-6E2EE20C4E7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24F1-E6DD-42C4-9641-DAFF6FFB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86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2286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lgerian" pitchFamily="82" charset="0"/>
              </a:rPr>
              <a:t>COURIER MANAGEMENT SYSTEM</a:t>
            </a:r>
            <a:endParaRPr lang="en-US" sz="3600" b="1" dirty="0">
              <a:ln w="50800"/>
              <a:solidFill>
                <a:schemeClr val="bg1">
                  <a:shade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90210"/>
            <a:ext cx="365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 smtClean="0"/>
              <a:t>ACKNOWLEDGMENT</a:t>
            </a:r>
            <a:endParaRPr lang="en-US" sz="2800" b="1" i="1" u="sng" dirty="0"/>
          </a:p>
        </p:txBody>
      </p:sp>
      <p:sp>
        <p:nvSpPr>
          <p:cNvPr id="3" name="Rectangle 2"/>
          <p:cNvSpPr/>
          <p:nvPr/>
        </p:nvSpPr>
        <p:spPr>
          <a:xfrm>
            <a:off x="152400" y="1219200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first, we would like to express my special thanks of gratitude to my teacher &lt;&lt;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HASSAN NAEEM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&gt;&gt;, who helped us a lot in finalizing this project with in the limited time frame, valuable counseling and assistance for the accomplishment of this project. Secondly we would also like to thank the e-Project team at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Aptech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Head Oﬃce, who gave us the golden opportunity to do this wonderful project about Aura Watch. Thirdly, we also thank the e-Project team, some of the benefits are as under : Re-enforcement of skills happens in the experiential learning process 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Amentor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ensuring that we do not get drifted, constantly guides us. It gives us a lot of confidence to face an interview as we have worked on a project. We can explain virtually everything on the subject we have learnt.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-98608"/>
            <a:ext cx="1177636" cy="5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3709" y="508061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600200"/>
            <a:ext cx="6324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CMS is a web-based Courier Management System that supports the high accessibility of courier services to the corporate and to the customer. The system is being used for day-to-day activities such as booking a courier, maintain hub details, maintain company details, process data of businesses, and many other things.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-98608"/>
            <a:ext cx="1177636" cy="5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49528"/>
              </p:ext>
            </p:extLst>
          </p:nvPr>
        </p:nvGraphicFramePr>
        <p:xfrm>
          <a:off x="0" y="650306"/>
          <a:ext cx="9144000" cy="61852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4836"/>
                <a:gridCol w="1946564"/>
                <a:gridCol w="2133600"/>
                <a:gridCol w="1600200"/>
                <a:gridCol w="1828800"/>
              </a:tblGrid>
              <a:tr h="990599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SNO.</a:t>
                      </a:r>
                      <a:endParaRPr lang="en-US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ENROLMENT NO.</a:t>
                      </a:r>
                      <a:endParaRPr lang="en-US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TEAMATES</a:t>
                      </a:r>
                    </a:p>
                    <a:p>
                      <a:pPr algn="ctr"/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NAMES</a:t>
                      </a:r>
                      <a:endParaRPr lang="en-US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TASK</a:t>
                      </a:r>
                      <a:endParaRPr lang="en-US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STATUS</a:t>
                      </a:r>
                      <a:endParaRPr lang="en-US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090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01.</a:t>
                      </a:r>
                      <a:endParaRPr lang="en-US" sz="320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Student1414991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MAHNOOR&amp;SHAYAN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HOME PAGE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DONE</a:t>
                      </a:r>
                      <a:endParaRPr lang="en-US" sz="2000" i="1" dirty="0"/>
                    </a:p>
                  </a:txBody>
                  <a:tcPr/>
                </a:tc>
              </a:tr>
              <a:tr h="7304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02.</a:t>
                      </a:r>
                      <a:endParaRPr lang="en-US" sz="32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Student1395292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MAHNOOR&amp;SHAYAN</a:t>
                      </a:r>
                      <a:endParaRPr lang="en-US" sz="1800" i="1" dirty="0" smtClean="0"/>
                    </a:p>
                    <a:p>
                      <a:pPr algn="ctr"/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DONE</a:t>
                      </a:r>
                      <a:endParaRPr lang="en-US" sz="2000" i="1" dirty="0"/>
                    </a:p>
                  </a:txBody>
                  <a:tcPr/>
                </a:tc>
              </a:tr>
              <a:tr h="7304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03.</a:t>
                      </a:r>
                      <a:endParaRPr lang="en-US" sz="32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Student1386806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MAHNOOR&amp;SHAYAN</a:t>
                      </a:r>
                      <a:endParaRPr lang="en-US" sz="1800" i="1" dirty="0" smtClean="0"/>
                    </a:p>
                    <a:p>
                      <a:pPr algn="ctr"/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 US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DONE</a:t>
                      </a:r>
                      <a:endParaRPr lang="en-US" sz="2000" i="1" dirty="0"/>
                    </a:p>
                  </a:txBody>
                  <a:tcPr/>
                </a:tc>
              </a:tr>
              <a:tr h="7467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04.</a:t>
                      </a:r>
                      <a:endParaRPr lang="en-US" sz="32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Student1414903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MAHNOOR&amp;SHAYAN</a:t>
                      </a:r>
                      <a:endParaRPr lang="en-US" sz="1800" i="1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TRACKING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DONE</a:t>
                      </a:r>
                      <a:endParaRPr lang="en-US" sz="2000" i="1" dirty="0"/>
                    </a:p>
                  </a:txBody>
                  <a:tcPr/>
                </a:tc>
              </a:tr>
              <a:tr h="6640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05.</a:t>
                      </a:r>
                      <a:endParaRPr lang="en-US" sz="32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Student1396117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MAHNOOR&amp;SHAYAN</a:t>
                      </a:r>
                      <a:endParaRPr lang="en-US" sz="1800" i="1" dirty="0" smtClean="0"/>
                    </a:p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DONE</a:t>
                      </a:r>
                    </a:p>
                    <a:p>
                      <a:pPr algn="ctr"/>
                      <a:endParaRPr lang="en-US" sz="2000" i="1" dirty="0"/>
                    </a:p>
                  </a:txBody>
                  <a:tcPr/>
                </a:tc>
              </a:tr>
              <a:tr h="4573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06.</a:t>
                      </a:r>
                      <a:endParaRPr lang="en-US" sz="32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MAHNOOR&amp;SHAYAN</a:t>
                      </a:r>
                      <a:endParaRPr lang="en-US" sz="1800" i="1" dirty="0" smtClean="0"/>
                    </a:p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REGISTERED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DONE</a:t>
                      </a:r>
                      <a:endParaRPr lang="en-US" sz="2000" i="1" dirty="0"/>
                    </a:p>
                  </a:txBody>
                  <a:tcPr/>
                </a:tc>
              </a:tr>
              <a:tr h="4417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07.</a:t>
                      </a:r>
                      <a:endParaRPr lang="en-US" sz="32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MAHNOOR&amp;SHAYAN</a:t>
                      </a:r>
                      <a:endParaRPr lang="en-US" sz="1800" i="1" dirty="0" smtClean="0"/>
                    </a:p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DOCUMENTATION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DONE</a:t>
                      </a:r>
                      <a:endParaRPr lang="en-US" sz="20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24200" y="13855"/>
            <a:ext cx="3052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SHEET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-98608"/>
            <a:ext cx="1177636" cy="5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8474" y="228600"/>
            <a:ext cx="3036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SITEMAP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81400" y="893618"/>
            <a:ext cx="2133600" cy="76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782" y="2154381"/>
            <a:ext cx="1828800" cy="4779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2154381"/>
            <a:ext cx="15240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200" y="2168239"/>
            <a:ext cx="1524000" cy="4779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62599" y="2189021"/>
            <a:ext cx="15240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04364" y="2192481"/>
            <a:ext cx="1447800" cy="4537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04364" y="3390900"/>
            <a:ext cx="15240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REGISTERED</a:t>
            </a:r>
            <a:endParaRPr lang="en-US" dirty="0"/>
          </a:p>
        </p:txBody>
      </p:sp>
      <p:cxnSp>
        <p:nvCxnSpPr>
          <p:cNvPr id="11" name="Straight Connector 10"/>
          <p:cNvCxnSpPr>
            <a:stCxn id="3" idx="2"/>
          </p:cNvCxnSpPr>
          <p:nvPr/>
        </p:nvCxnSpPr>
        <p:spPr>
          <a:xfrm>
            <a:off x="4648200" y="1655618"/>
            <a:ext cx="0" cy="2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800" y="1898073"/>
            <a:ext cx="7280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5800" y="1898073"/>
            <a:ext cx="0" cy="25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</p:cNvCxnSpPr>
          <p:nvPr/>
        </p:nvCxnSpPr>
        <p:spPr>
          <a:xfrm flipV="1">
            <a:off x="2971800" y="1905000"/>
            <a:ext cx="0" cy="24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</p:cNvCxnSpPr>
          <p:nvPr/>
        </p:nvCxnSpPr>
        <p:spPr>
          <a:xfrm flipV="1">
            <a:off x="4648200" y="1905000"/>
            <a:ext cx="0" cy="26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096000" y="1898073"/>
            <a:ext cx="0" cy="29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</p:cNvCxnSpPr>
          <p:nvPr/>
        </p:nvCxnSpPr>
        <p:spPr>
          <a:xfrm flipV="1">
            <a:off x="7928264" y="1898073"/>
            <a:ext cx="0" cy="29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0"/>
            <a:endCxn id="8" idx="2"/>
          </p:cNvCxnSpPr>
          <p:nvPr/>
        </p:nvCxnSpPr>
        <p:spPr>
          <a:xfrm flipH="1" flipV="1">
            <a:off x="7928264" y="2646221"/>
            <a:ext cx="38100" cy="74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11282" y="3293918"/>
            <a:ext cx="14478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286000" y="3248891"/>
            <a:ext cx="13716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32" name="Straight Connector 31"/>
          <p:cNvCxnSpPr>
            <a:stCxn id="4" idx="2"/>
            <a:endCxn id="29" idx="0"/>
          </p:cNvCxnSpPr>
          <p:nvPr/>
        </p:nvCxnSpPr>
        <p:spPr>
          <a:xfrm>
            <a:off x="935182" y="2632363"/>
            <a:ext cx="0" cy="66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2"/>
            <a:endCxn id="30" idx="0"/>
          </p:cNvCxnSpPr>
          <p:nvPr/>
        </p:nvCxnSpPr>
        <p:spPr>
          <a:xfrm>
            <a:off x="2971800" y="2611581"/>
            <a:ext cx="0" cy="63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900055" y="3255818"/>
            <a:ext cx="1343891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COURIER </a:t>
            </a:r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562599" y="3276600"/>
            <a:ext cx="1316182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886199" y="4343400"/>
            <a:ext cx="1267691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41" name="Straight Connector 40"/>
          <p:cNvCxnSpPr>
            <a:stCxn id="6" idx="2"/>
          </p:cNvCxnSpPr>
          <p:nvPr/>
        </p:nvCxnSpPr>
        <p:spPr>
          <a:xfrm>
            <a:off x="4648200" y="2646221"/>
            <a:ext cx="0" cy="630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2"/>
          </p:cNvCxnSpPr>
          <p:nvPr/>
        </p:nvCxnSpPr>
        <p:spPr>
          <a:xfrm>
            <a:off x="6324599" y="2646221"/>
            <a:ext cx="0" cy="630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7" idx="0"/>
          </p:cNvCxnSpPr>
          <p:nvPr/>
        </p:nvCxnSpPr>
        <p:spPr>
          <a:xfrm>
            <a:off x="4520044" y="3886200"/>
            <a:ext cx="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-98608"/>
            <a:ext cx="1177636" cy="5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6823" y="226183"/>
            <a:ext cx="346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INTEGRATE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788834" y="0"/>
            <a:ext cx="2370992" cy="2057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i="1" u="sng" dirty="0" smtClean="0"/>
              <a:t>1-10 DAYS</a:t>
            </a:r>
            <a:endParaRPr lang="en-US" sz="4800" b="1" i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-98608"/>
            <a:ext cx="1177636" cy="588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5" y="2133600"/>
            <a:ext cx="7467600" cy="43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763" y="304800"/>
            <a:ext cx="2955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SEARCHING WORK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6788834" y="0"/>
            <a:ext cx="2370992" cy="2057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i="1" u="sng" dirty="0" smtClean="0"/>
              <a:t>11-20 DAYS</a:t>
            </a:r>
            <a:endParaRPr lang="en-US" sz="4800" b="1" i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-98608"/>
            <a:ext cx="1177636" cy="5888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048000" cy="1787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29000"/>
            <a:ext cx="3047999" cy="22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8065" y="304800"/>
            <a:ext cx="57469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DOCUMENTATION &amp; LOGIN/REGISTERED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6788834" y="0"/>
            <a:ext cx="2370992" cy="2057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i="1" u="sng" dirty="0" smtClean="0"/>
              <a:t>21-30 DAYS</a:t>
            </a:r>
            <a:endParaRPr lang="en-US" sz="4800" b="1" i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67000"/>
            <a:ext cx="2590800" cy="1989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2" y="3901038"/>
            <a:ext cx="2590799" cy="1989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-98608"/>
            <a:ext cx="1177636" cy="5888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7" y="1028700"/>
            <a:ext cx="1943520" cy="16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676399"/>
            <a:ext cx="5029200" cy="28007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 YOU</a:t>
            </a:r>
            <a:endParaRPr lang="en-US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-98608"/>
            <a:ext cx="1177636" cy="5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296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pds</cp:lastModifiedBy>
  <cp:revision>13</cp:revision>
  <dcterms:created xsi:type="dcterms:W3CDTF">2023-07-06T11:29:58Z</dcterms:created>
  <dcterms:modified xsi:type="dcterms:W3CDTF">2023-07-09T19:23:47Z</dcterms:modified>
</cp:coreProperties>
</file>