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0" r:id="rId3"/>
    <p:sldId id="261" r:id="rId4"/>
    <p:sldId id="257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0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8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39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9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2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0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1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7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C587CC-B08A-4918-8E32-69B334C54F63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2C03-AB8C-4FB3-A7E9-E1982E245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9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446" y="1447801"/>
            <a:ext cx="8941167" cy="2788138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SOFTWARE PROJECT MANAGEMENT PRESENTATION 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339" y="4321908"/>
            <a:ext cx="10324124" cy="1633415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u="sng" dirty="0" smtClean="0"/>
              <a:t>GROUP MEMBERS</a:t>
            </a:r>
            <a:r>
              <a:rPr lang="en-US" sz="9600" b="1" dirty="0" smtClean="0"/>
              <a:t>: SYEDA FIZZA (20B- 120- CS) , MAHNOOR (20B -012- CS),AMEEMA (20B- 006- CS)</a:t>
            </a:r>
          </a:p>
          <a:p>
            <a:r>
              <a:rPr lang="en-US" sz="9600" b="1" u="sng" dirty="0" smtClean="0"/>
              <a:t>SEC</a:t>
            </a:r>
            <a:r>
              <a:rPr lang="en-US" sz="9600" b="1" dirty="0" smtClean="0"/>
              <a:t>: A </a:t>
            </a:r>
          </a:p>
          <a:p>
            <a:r>
              <a:rPr lang="en-US" sz="9600" b="1" u="sng" dirty="0" smtClean="0"/>
              <a:t>TOPIC</a:t>
            </a:r>
            <a:r>
              <a:rPr lang="en-US" sz="9600" b="1" dirty="0" smtClean="0"/>
              <a:t>: TELEDOCTOR (SKIN) FINAL YEAR PROJECT </a:t>
            </a:r>
          </a:p>
          <a:p>
            <a:endParaRPr lang="en-US" b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570" y="1469293"/>
            <a:ext cx="9644184" cy="4360984"/>
          </a:xfrm>
        </p:spPr>
        <p:txBody>
          <a:bodyPr>
            <a:normAutofit fontScale="47500" lnSpcReduction="20000"/>
          </a:bodyPr>
          <a:lstStyle/>
          <a:p>
            <a:r>
              <a:rPr lang="en-US" sz="3400" b="1" dirty="0"/>
              <a:t>2</a:t>
            </a:r>
            <a:r>
              <a:rPr lang="en-US" sz="3400" b="1" u="sng" dirty="0"/>
              <a:t>. PLANNING PROCESS GROUP</a:t>
            </a:r>
            <a:r>
              <a:rPr lang="en-US" sz="3400" dirty="0"/>
              <a:t>: </a:t>
            </a:r>
            <a:endParaRPr lang="en-US" sz="3400" dirty="0" smtClean="0"/>
          </a:p>
          <a:p>
            <a:pPr marL="0" indent="0">
              <a:buNone/>
            </a:pPr>
            <a:endParaRPr lang="en-US" sz="3400" b="1" dirty="0"/>
          </a:p>
          <a:p>
            <a:r>
              <a:rPr lang="en-US" sz="3400" b="1" u="sng" dirty="0"/>
              <a:t>PROJECT INTEGRATION MANAGEMENT</a:t>
            </a:r>
            <a:r>
              <a:rPr lang="en-US" sz="3400" dirty="0"/>
              <a:t>: </a:t>
            </a:r>
          </a:p>
          <a:p>
            <a:pPr lvl="0" fontAlgn="base"/>
            <a:r>
              <a:rPr lang="en-US" sz="3400" dirty="0"/>
              <a:t>Firstly, make a proper about project.  </a:t>
            </a:r>
          </a:p>
          <a:p>
            <a:r>
              <a:rPr lang="en-US" sz="3400" b="1" u="sng" dirty="0"/>
              <a:t>PROJECT SCOPE MANAGEMENT</a:t>
            </a:r>
            <a:r>
              <a:rPr lang="en-US" sz="3400" dirty="0"/>
              <a:t>: </a:t>
            </a:r>
          </a:p>
          <a:p>
            <a:pPr lvl="0" fontAlgn="base"/>
            <a:r>
              <a:rPr lang="en-US" sz="3400" dirty="0"/>
              <a:t>Developing a both mobile and computer-based skin disease detection system with a doctor-patient interaction module, including a user-friendly interface. </a:t>
            </a:r>
          </a:p>
          <a:p>
            <a:r>
              <a:rPr lang="en-US" sz="3400" b="1" u="sng" dirty="0"/>
              <a:t>PROJECT TIME MANAGEMENT</a:t>
            </a:r>
            <a:r>
              <a:rPr lang="en-US" sz="3400" dirty="0"/>
              <a:t>: </a:t>
            </a:r>
          </a:p>
          <a:p>
            <a:pPr lvl="0" fontAlgn="base"/>
            <a:r>
              <a:rPr lang="en-US" sz="3400" dirty="0"/>
              <a:t>Fixed time 1 year manages in 4 milestones. </a:t>
            </a:r>
          </a:p>
          <a:p>
            <a:r>
              <a:rPr lang="en-US" sz="3400" b="1" u="sng" dirty="0"/>
              <a:t>PROJECT SCHEDULE MANAGEMENT</a:t>
            </a:r>
            <a:r>
              <a:rPr lang="en-US" sz="3400" dirty="0"/>
              <a:t>: </a:t>
            </a:r>
          </a:p>
          <a:p>
            <a:pPr lvl="0" fontAlgn="base"/>
            <a:r>
              <a:rPr lang="en-US" sz="3400" dirty="0"/>
              <a:t>The process of managing a project's schedule includes identifying the tasks, placing them in a certain order, estimating their durations, creating a timetable, keeping an eye on the work, handling modifications, keeping stakeholders informed, allowing for unforeseen circumstances, and routinely evaluating and modifying the calendar.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338" y="1156678"/>
            <a:ext cx="9550400" cy="5001845"/>
          </a:xfrm>
        </p:spPr>
        <p:txBody>
          <a:bodyPr>
            <a:normAutofit/>
          </a:bodyPr>
          <a:lstStyle/>
          <a:p>
            <a:r>
              <a:rPr lang="en-US" b="1" u="sng" dirty="0"/>
              <a:t>PROJECT COST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Estimating, planning, monitoring, and regulating project costs are all part of cost management, which makes sure that the project is finished within the allotted funds and resources. </a:t>
            </a:r>
          </a:p>
          <a:p>
            <a:r>
              <a:rPr lang="en-US" b="1" u="sng" dirty="0"/>
              <a:t>PROJECT QUALITY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It entails organizing, carrying out, and monitoring procedures to guarantee that the project fulfils the predetermined goals and quality standards.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u="sng" dirty="0"/>
              <a:t>PROJECT HUMAN RESOURCE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Its main objective is to manage the project team in an efficient manner. This includes training, and supervising project team members as well as their roles, duties. </a:t>
            </a:r>
          </a:p>
        </p:txBody>
      </p:sp>
    </p:spTree>
    <p:extLst>
      <p:ext uri="{BB962C8B-B14F-4D97-AF65-F5344CB8AC3E}">
        <p14:creationId xmlns:p14="http://schemas.microsoft.com/office/powerpoint/2010/main" val="21318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62" y="1500554"/>
            <a:ext cx="10011507" cy="4474307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PROJECT COMMUNICATION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Plan communication channel “WhatsApp” to communicate with supervisor, doctors and team members. </a:t>
            </a:r>
          </a:p>
          <a:p>
            <a:r>
              <a:rPr lang="en-US" b="1" u="sng" dirty="0"/>
              <a:t>PROJECT RISK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Identify risks related to the application of the TELEDOCTOR system, evaluate their likelihood and effect, and create plans for risk mitigation. </a:t>
            </a:r>
          </a:p>
          <a:p>
            <a:r>
              <a:rPr lang="en-US" b="1" u="sng" dirty="0"/>
              <a:t>PROJECT PROCUREMENT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Choosing hardware, software, and resources needed for the TELEDOCTOR system. </a:t>
            </a:r>
          </a:p>
          <a:p>
            <a:r>
              <a:rPr lang="en-US" b="1" u="sng" dirty="0"/>
              <a:t>PROJECT STAKEHOLDER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Understand the interests of stakeholders and develop strategies to engage and manage their expectations throughout the project lifecycle. </a:t>
            </a:r>
          </a:p>
        </p:txBody>
      </p:sp>
    </p:spTree>
    <p:extLst>
      <p:ext uri="{BB962C8B-B14F-4D97-AF65-F5344CB8AC3E}">
        <p14:creationId xmlns:p14="http://schemas.microsoft.com/office/powerpoint/2010/main" val="41260860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523" y="1195754"/>
            <a:ext cx="9159631" cy="482599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3</a:t>
            </a:r>
            <a:r>
              <a:rPr lang="en-US" b="1" u="sng" dirty="0"/>
              <a:t>. EXECUTION PROCESS GROUP: 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PROJECT INTEGRATION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Implement the project plan to create a system for detecting skin diseases and to improve communication between dermatologists and patients. </a:t>
            </a:r>
          </a:p>
          <a:p>
            <a:r>
              <a:rPr lang="en-US" b="1" u="sng" dirty="0"/>
              <a:t>PROJECT SCOPE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Actively work on developing and implementing the skin disease detection system as outlined in the project scope. </a:t>
            </a:r>
          </a:p>
          <a:p>
            <a:r>
              <a:rPr lang="en-US" b="1" u="sng" dirty="0"/>
              <a:t>PROJECT TIME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Ensuring timely completion of tasks according to plan. </a:t>
            </a:r>
          </a:p>
          <a:p>
            <a:r>
              <a:rPr lang="en-US" b="1" u="sng" dirty="0"/>
              <a:t>PROJECT SCHEDULE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Ensuring follow schedule for implementing work according to plan.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0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391138"/>
            <a:ext cx="9417538" cy="4857261"/>
          </a:xfrm>
        </p:spPr>
        <p:txBody>
          <a:bodyPr>
            <a:normAutofit/>
          </a:bodyPr>
          <a:lstStyle/>
          <a:p>
            <a:r>
              <a:rPr lang="en-US" b="1" u="sng" dirty="0"/>
              <a:t>PROJECT COST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Monitor and control project expenses, staying within the budget constraints. </a:t>
            </a:r>
          </a:p>
          <a:p>
            <a:r>
              <a:rPr lang="en-US" b="1" u="sng" dirty="0"/>
              <a:t>PROJECT QUALITY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Follow the defined quality standards during the development and implementation phases. </a:t>
            </a:r>
          </a:p>
          <a:p>
            <a:r>
              <a:rPr lang="en-US" b="1" u="sng" dirty="0"/>
              <a:t>PROJECT HUMAN RESOURCE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Provide support and development opportunities for the project team. </a:t>
            </a:r>
          </a:p>
          <a:p>
            <a:r>
              <a:rPr lang="en-US" b="1" u="sng" dirty="0"/>
              <a:t>PROJECT COMMUNICATION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Effectively use communication channel during the execution of project.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14" y="1836616"/>
            <a:ext cx="9714524" cy="3845170"/>
          </a:xfrm>
        </p:spPr>
        <p:txBody>
          <a:bodyPr/>
          <a:lstStyle/>
          <a:p>
            <a:r>
              <a:rPr lang="en-US" b="1" u="sng" dirty="0"/>
              <a:t>PROJECT RISK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Address and mitigate risks as they arise during the development and implementation of the system. </a:t>
            </a:r>
          </a:p>
          <a:p>
            <a:r>
              <a:rPr lang="en-US" b="1" u="sng" dirty="0"/>
              <a:t>PROJECT PROCUREMENT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Ensure to manage resources according to plan. </a:t>
            </a:r>
          </a:p>
          <a:p>
            <a:r>
              <a:rPr lang="en-US" b="1" u="sng" dirty="0"/>
              <a:t>PROJECT STAKEHOLDER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Continue engaging with stakeholders to gather feedback and ensure their expectations are met during the execution phase. </a:t>
            </a:r>
          </a:p>
        </p:txBody>
      </p:sp>
    </p:spTree>
    <p:extLst>
      <p:ext uri="{BB962C8B-B14F-4D97-AF65-F5344CB8AC3E}">
        <p14:creationId xmlns:p14="http://schemas.microsoft.com/office/powerpoint/2010/main" val="3756845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938" y="1398954"/>
            <a:ext cx="9706708" cy="4849445"/>
          </a:xfrm>
        </p:spPr>
        <p:txBody>
          <a:bodyPr/>
          <a:lstStyle/>
          <a:p>
            <a:r>
              <a:rPr lang="en-US" b="1" dirty="0"/>
              <a:t>4</a:t>
            </a:r>
            <a:r>
              <a:rPr lang="en-US" b="1" u="sng" dirty="0"/>
              <a:t>. MONITORING AND CONTROL PROCESS GROUP: </a:t>
            </a:r>
            <a:endParaRPr lang="en-US" b="1" u="sng" dirty="0" smtClean="0"/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PROJECT INTEGRATION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Regularly monitor the progress of the TELEDOCTOR (SKIN) project. </a:t>
            </a:r>
          </a:p>
          <a:p>
            <a:r>
              <a:rPr lang="en-US" b="1" u="sng" dirty="0"/>
              <a:t>PROJECT SCOPE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Ensure that the project stays within the defined scope and make adjustments as necessary. </a:t>
            </a:r>
          </a:p>
          <a:p>
            <a:r>
              <a:rPr lang="en-US" b="1" u="sng" dirty="0"/>
              <a:t>PROJECT TIME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Adjust the project schedule as needed to maintain timelines. </a:t>
            </a:r>
          </a:p>
          <a:p>
            <a:r>
              <a:rPr lang="en-US" b="1" u="sng" dirty="0"/>
              <a:t>PROJECT SCHEDULE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Ensure to maintain the plan schedule to complete work on time. </a:t>
            </a:r>
          </a:p>
        </p:txBody>
      </p:sp>
    </p:spTree>
    <p:extLst>
      <p:ext uri="{BB962C8B-B14F-4D97-AF65-F5344CB8AC3E}">
        <p14:creationId xmlns:p14="http://schemas.microsoft.com/office/powerpoint/2010/main" val="353918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81" y="1435502"/>
            <a:ext cx="10150842" cy="3910221"/>
          </a:xfrm>
        </p:spPr>
        <p:txBody>
          <a:bodyPr/>
          <a:lstStyle/>
          <a:p>
            <a:r>
              <a:rPr lang="en-US" b="1" u="sng" dirty="0"/>
              <a:t>PROJECT COST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Adjust budget as required. </a:t>
            </a:r>
          </a:p>
          <a:p>
            <a:r>
              <a:rPr lang="en-US" b="1" u="sng" dirty="0"/>
              <a:t>PROJECT QUALITY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Monitor and ensure that the quality standards are consistently met. </a:t>
            </a:r>
          </a:p>
          <a:p>
            <a:r>
              <a:rPr lang="en-US" b="1" u="sng" dirty="0"/>
              <a:t>PROJECT HUMAN RESOURCE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Evaluate and address any performance issues within the project team. </a:t>
            </a:r>
          </a:p>
          <a:p>
            <a:r>
              <a:rPr lang="en-US" b="1" u="sng" dirty="0"/>
              <a:t>PROJECT COMMUNICATION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Ensure that the communication plan is followed and adjust as needed. </a:t>
            </a:r>
          </a:p>
        </p:txBody>
      </p:sp>
    </p:spTree>
    <p:extLst>
      <p:ext uri="{BB962C8B-B14F-4D97-AF65-F5344CB8AC3E}">
        <p14:creationId xmlns:p14="http://schemas.microsoft.com/office/powerpoint/2010/main" val="40842886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28" y="2021658"/>
            <a:ext cx="9681918" cy="3581974"/>
          </a:xfrm>
        </p:spPr>
        <p:txBody>
          <a:bodyPr/>
          <a:lstStyle/>
          <a:p>
            <a:r>
              <a:rPr lang="en-US" b="1" u="sng" dirty="0"/>
              <a:t>PROJECT RISK: </a:t>
            </a:r>
          </a:p>
          <a:p>
            <a:pPr lvl="0" fontAlgn="base"/>
            <a:r>
              <a:rPr lang="en-US" dirty="0"/>
              <a:t>Continuously assess and address risks to minimize their impact on project objectives. </a:t>
            </a:r>
          </a:p>
          <a:p>
            <a:r>
              <a:rPr lang="en-US" b="1" u="sng" dirty="0"/>
              <a:t>PROJECT PROCUREMENT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Manage the procurement process, ensuring that resources are obtained as planned. </a:t>
            </a:r>
          </a:p>
          <a:p>
            <a:r>
              <a:rPr lang="en-US" b="1" u="sng" dirty="0"/>
              <a:t>PROJECT STAKEHOLDER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Keep stakeholders informed and engaged throughout the project. </a:t>
            </a:r>
          </a:p>
        </p:txBody>
      </p:sp>
    </p:spTree>
    <p:extLst>
      <p:ext uri="{BB962C8B-B14F-4D97-AF65-F5344CB8AC3E}">
        <p14:creationId xmlns:p14="http://schemas.microsoft.com/office/powerpoint/2010/main" val="21134240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785" y="1391138"/>
            <a:ext cx="9464430" cy="3876431"/>
          </a:xfrm>
        </p:spPr>
        <p:txBody>
          <a:bodyPr/>
          <a:lstStyle/>
          <a:p>
            <a:r>
              <a:rPr lang="en-US" b="1" u="sng" dirty="0"/>
              <a:t>5. CLOSING PROCESS GROUP</a:t>
            </a:r>
            <a:r>
              <a:rPr lang="en-US" u="sng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u="sng" dirty="0"/>
              <a:t>PROJECT INTEGRATION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Document project outcomes and lessons learned. </a:t>
            </a:r>
          </a:p>
          <a:p>
            <a:pPr lvl="0" fontAlgn="base"/>
            <a:r>
              <a:rPr lang="en-US" dirty="0"/>
              <a:t>Obtain project acceptance and officially close the TELEDOCTOR (SKIN) project. </a:t>
            </a:r>
          </a:p>
          <a:p>
            <a:r>
              <a:rPr lang="en-US" b="1" u="sng" dirty="0"/>
              <a:t>PROJECT PROCUREMENT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Make sure that every purchase is completed and that all resources are properly recorded. </a:t>
            </a:r>
          </a:p>
        </p:txBody>
      </p:sp>
    </p:spTree>
    <p:extLst>
      <p:ext uri="{BB962C8B-B14F-4D97-AF65-F5344CB8AC3E}">
        <p14:creationId xmlns:p14="http://schemas.microsoft.com/office/powerpoint/2010/main" val="29484511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INTRODUCTION: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3663"/>
            <a:ext cx="10707689" cy="3649784"/>
          </a:xfrm>
        </p:spPr>
        <p:txBody>
          <a:bodyPr/>
          <a:lstStyle/>
          <a:p>
            <a:r>
              <a:rPr lang="en-US" dirty="0" smtClean="0"/>
              <a:t>Our project name is Teledoctor(skin) that is the combination of web application and detection system. </a:t>
            </a:r>
          </a:p>
          <a:p>
            <a:r>
              <a:rPr lang="en-US" dirty="0" smtClean="0"/>
              <a:t>Basically our web application is a healthcare service that allows users to consult with dermatologist remotely. </a:t>
            </a:r>
          </a:p>
          <a:p>
            <a:r>
              <a:rPr lang="en-US" dirty="0" smtClean="0"/>
              <a:t>Through text messaging and photos users can receive advices by doctors on various skin conditions.</a:t>
            </a:r>
          </a:p>
          <a:p>
            <a:r>
              <a:rPr lang="en-US" dirty="0" smtClean="0"/>
              <a:t>It would be a ease for the doctors and patients that doctors receive an image of disease of patients after diagnosing by our system . So doctor prescribe an medicine to the patients without visiting a physical hospital or clinic.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81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38" y="1825625"/>
            <a:ext cx="8292124" cy="2339975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sz="7200" dirty="0" smtClean="0"/>
          </a:p>
          <a:p>
            <a:pPr marL="914400" lvl="2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b="1" dirty="0" smtClean="0"/>
              <a:t>THANK YOU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77933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16" y="452718"/>
            <a:ext cx="5283200" cy="899344"/>
          </a:xfrm>
        </p:spPr>
        <p:txBody>
          <a:bodyPr/>
          <a:lstStyle/>
          <a:p>
            <a:r>
              <a:rPr lang="en-US" b="1" u="sng" dirty="0" smtClean="0"/>
              <a:t>PROJECT SCOPE: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43" y="1552734"/>
            <a:ext cx="8946541" cy="4195481"/>
          </a:xfrm>
        </p:spPr>
        <p:txBody>
          <a:bodyPr/>
          <a:lstStyle/>
          <a:p>
            <a:r>
              <a:rPr lang="en-US" dirty="0" smtClean="0"/>
              <a:t>Project scope of Teledoctor(skin) is to develop an web application for the ease of dermatologist and patients .</a:t>
            </a:r>
          </a:p>
          <a:p>
            <a:r>
              <a:rPr lang="en-US" dirty="0" smtClean="0"/>
              <a:t> This web application improves patients healthcare access and there communication also in remote areas .</a:t>
            </a:r>
          </a:p>
          <a:p>
            <a:r>
              <a:rPr lang="en-US" dirty="0" smtClean="0"/>
              <a:t>As our system diagnose accurately the three main diseases of skin that are: Ring Worm, Nail Fungal , Foot Fungal etc. After diagnosing the doctor view the disease image and doctor prescribe an medicine by doctor pad and patient can view its prescription of medicine .</a:t>
            </a:r>
          </a:p>
          <a:p>
            <a:r>
              <a:rPr lang="en-US" dirty="0" smtClean="0"/>
              <a:t>It provides ease to our doctor and patients for there communication frequently at this platform.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55" y="711199"/>
            <a:ext cx="7956060" cy="922216"/>
          </a:xfrm>
        </p:spPr>
        <p:txBody>
          <a:bodyPr/>
          <a:lstStyle/>
          <a:p>
            <a:r>
              <a:rPr lang="en-US" b="1" u="sng" dirty="0" smtClean="0"/>
              <a:t>PURPOSE/</a:t>
            </a:r>
            <a:r>
              <a:rPr lang="en-US" b="1" u="sng" dirty="0" smtClean="0"/>
              <a:t>AIM </a:t>
            </a:r>
            <a:r>
              <a:rPr lang="en-US" b="1" u="sng" dirty="0" smtClean="0"/>
              <a:t>OF </a:t>
            </a:r>
            <a:r>
              <a:rPr lang="en-US" b="1" u="sng" dirty="0" smtClean="0"/>
              <a:t>THE PROJECT: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23" y="1719385"/>
            <a:ext cx="10884877" cy="286824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purpose of our project ”Teledoctor(skin)” is to develop an web application for dermatologists and the ease of doctors and patients to improve there access to healthcare and communication also.</a:t>
            </a:r>
          </a:p>
          <a:p>
            <a:r>
              <a:rPr lang="en-US" dirty="0" smtClean="0"/>
              <a:t>Secondly our system diagnosis an skin disease very accurately . After diagnosis it will be viewed by doctor at online platform and doctor prescribes an medicine against that disease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5981335" cy="797744"/>
          </a:xfrm>
        </p:spPr>
        <p:txBody>
          <a:bodyPr/>
          <a:lstStyle/>
          <a:p>
            <a:r>
              <a:rPr lang="en-US" b="1" u="sng" dirty="0" smtClean="0"/>
              <a:t>PROJECT OBJECTIVES: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46" y="1547446"/>
            <a:ext cx="9213607" cy="3798277"/>
          </a:xfrm>
        </p:spPr>
        <p:txBody>
          <a:bodyPr>
            <a:normAutofit/>
          </a:bodyPr>
          <a:lstStyle/>
          <a:p>
            <a:r>
              <a:rPr lang="en-US" dirty="0" smtClean="0"/>
              <a:t>The objectives for our Project Teledoctor(skin) are </a:t>
            </a:r>
          </a:p>
          <a:p>
            <a:r>
              <a:rPr lang="en-US" dirty="0" smtClean="0"/>
              <a:t>As our project is based on the combination of detection system and web application .</a:t>
            </a:r>
          </a:p>
          <a:p>
            <a:r>
              <a:rPr lang="en-US" dirty="0" smtClean="0"/>
              <a:t>Our system accurately identify the skin conditions. </a:t>
            </a:r>
          </a:p>
          <a:p>
            <a:r>
              <a:rPr lang="en-US" dirty="0" smtClean="0"/>
              <a:t>Our system reduce diagnostic errors and provides healthcare solutions to our patients.</a:t>
            </a:r>
          </a:p>
          <a:p>
            <a:r>
              <a:rPr lang="en-US" dirty="0" smtClean="0"/>
              <a:t>As our web application provides ease to our doctors and patients for there communication without physical present at </a:t>
            </a:r>
            <a:r>
              <a:rPr lang="en-US" dirty="0" err="1" smtClean="0"/>
              <a:t>clicnic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Provide medical advice and treatment recommendations at this online platform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69" y="452718"/>
            <a:ext cx="9355265" cy="946236"/>
          </a:xfrm>
        </p:spPr>
        <p:txBody>
          <a:bodyPr/>
          <a:lstStyle/>
          <a:p>
            <a:r>
              <a:rPr lang="en-US" b="1" u="sng" dirty="0" smtClean="0"/>
              <a:t>PROJECT RESOURCE ALLOCATION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8" y="1813170"/>
            <a:ext cx="9283945" cy="3141784"/>
          </a:xfrm>
        </p:spPr>
        <p:txBody>
          <a:bodyPr/>
          <a:lstStyle/>
          <a:p>
            <a:r>
              <a:rPr lang="en-US" dirty="0" smtClean="0"/>
              <a:t>Our three person team is charge of creating , evaluating and training the AI model . </a:t>
            </a:r>
          </a:p>
          <a:p>
            <a:r>
              <a:rPr lang="en-US" dirty="0" smtClean="0"/>
              <a:t>Mahnoor our project manager , is in charge of the testing phase. </a:t>
            </a:r>
          </a:p>
          <a:p>
            <a:r>
              <a:rPr lang="en-US" dirty="0" smtClean="0"/>
              <a:t>Fizza is finishing up the developing phase .</a:t>
            </a:r>
          </a:p>
          <a:p>
            <a:r>
              <a:rPr lang="en-US" dirty="0" smtClean="0"/>
              <a:t>Ameema is working on the AI model training .  </a:t>
            </a:r>
          </a:p>
          <a:p>
            <a:r>
              <a:rPr lang="en-US" dirty="0" smtClean="0"/>
              <a:t>We are training an model that is “Convolution Neural Network “for the training of our datasets and accurately identify the diseases by applying the algorithm.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9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4728"/>
          </a:xfrm>
        </p:spPr>
        <p:txBody>
          <a:bodyPr/>
          <a:lstStyle/>
          <a:p>
            <a:r>
              <a:rPr lang="en-US" b="1" u="sng" dirty="0" smtClean="0"/>
              <a:t>RISK OBJECTIVES FOR PROJECT: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538" y="1461478"/>
            <a:ext cx="9268316" cy="3337168"/>
          </a:xfrm>
        </p:spPr>
        <p:txBody>
          <a:bodyPr/>
          <a:lstStyle/>
          <a:p>
            <a:r>
              <a:rPr lang="en-US" dirty="0" smtClean="0"/>
              <a:t>PERFORMANCE PROBLEMS: This web application can negatively impact accessibility and user experience by produce a slow response time. </a:t>
            </a:r>
          </a:p>
          <a:p>
            <a:r>
              <a:rPr lang="en-US" dirty="0" smtClean="0"/>
              <a:t>LIMITES USER ADOPTION: We are creating an web application for TELEDOCTOR(skin) , its possible that in future there wont be as many people using it. </a:t>
            </a:r>
          </a:p>
          <a:p>
            <a:r>
              <a:rPr lang="en-US" dirty="0" smtClean="0"/>
              <a:t>VULNERABILITIES: Patient data must be accessible to all parties in the record, there is a chance that it will be used improperly or lead to security problems when utilizing this web application.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286504" cy="1032205"/>
          </a:xfrm>
        </p:spPr>
        <p:txBody>
          <a:bodyPr/>
          <a:lstStyle/>
          <a:p>
            <a:r>
              <a:rPr lang="en-US" b="1" u="sng" dirty="0" smtClean="0"/>
              <a:t>RISK RESPONSE STRATEGY: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908" y="1484924"/>
            <a:ext cx="9283945" cy="3704491"/>
          </a:xfrm>
        </p:spPr>
        <p:txBody>
          <a:bodyPr/>
          <a:lstStyle/>
          <a:p>
            <a:r>
              <a:rPr lang="en-US" dirty="0" smtClean="0"/>
              <a:t>Various risk response strategies are available to mitigate the identified hazards. </a:t>
            </a:r>
          </a:p>
          <a:p>
            <a:r>
              <a:rPr lang="en-US" dirty="0" smtClean="0"/>
              <a:t>Using secure authentication techniques to limit access to sensitive data is the first risk strategy.</a:t>
            </a:r>
          </a:p>
          <a:p>
            <a:r>
              <a:rPr lang="en-US" dirty="0" smtClean="0"/>
              <a:t>All we need to do is work with some legal and safety professionals .</a:t>
            </a:r>
          </a:p>
          <a:p>
            <a:r>
              <a:rPr lang="en-US" dirty="0" smtClean="0"/>
              <a:t>Create clear communication channels for our users , including doctors and patients via Facebook, WhatsApp and email etc. </a:t>
            </a:r>
          </a:p>
          <a:p>
            <a:r>
              <a:rPr lang="en-US" dirty="0" smtClean="0"/>
              <a:t>All we need to do is keep up our support efforts for users who are having technical difficulties.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PROCESS GROUPS MAP WITH KNOWLEDGE AREAS 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785" y="2052919"/>
            <a:ext cx="8682892" cy="391022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1. </a:t>
            </a:r>
            <a:r>
              <a:rPr lang="en-US" b="1" u="sng" dirty="0"/>
              <a:t>INITIATING PROCESS GROUP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b="1" u="sng" dirty="0"/>
              <a:t>PROJECT INTEGRATION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Improve access to dermatology care for patients in rural and remote areas. </a:t>
            </a:r>
          </a:p>
          <a:p>
            <a:pPr lvl="0" fontAlgn="base"/>
            <a:r>
              <a:rPr lang="en-US" dirty="0"/>
              <a:t>Reduce the cost of dermatology care for patients in rural and remote areas. </a:t>
            </a:r>
          </a:p>
          <a:p>
            <a:pPr lvl="0" fontAlgn="base"/>
            <a:r>
              <a:rPr lang="en-US" dirty="0"/>
              <a:t>Improve the accuracy of skin disease diagnosis for patients in rural and remote areas. </a:t>
            </a:r>
          </a:p>
          <a:p>
            <a:r>
              <a:rPr lang="en-US" b="1" u="sng" dirty="0"/>
              <a:t>PROJECT STAKEHOLDER MANAGEMENT</a:t>
            </a:r>
            <a:r>
              <a:rPr lang="en-US" dirty="0"/>
              <a:t>: </a:t>
            </a:r>
          </a:p>
          <a:p>
            <a:pPr lvl="0" fontAlgn="base"/>
            <a:r>
              <a:rPr lang="en-US" dirty="0"/>
              <a:t>Supervisor. </a:t>
            </a:r>
          </a:p>
          <a:p>
            <a:pPr lvl="0" fontAlgn="base"/>
            <a:r>
              <a:rPr lang="en-US" dirty="0"/>
              <a:t>Faculty members who evaluate the project. </a:t>
            </a:r>
          </a:p>
          <a:p>
            <a:pPr lvl="0" fontAlgn="base"/>
            <a:r>
              <a:rPr lang="en-US" dirty="0"/>
              <a:t>Patients suffering from skin diseases. </a:t>
            </a:r>
          </a:p>
          <a:p>
            <a:pPr lvl="0" fontAlgn="base"/>
            <a:r>
              <a:rPr lang="en-US" dirty="0"/>
              <a:t>Dermatologists (skin specialist doctors).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3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</TotalTime>
  <Words>1418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SOFTWARE PROJECT MANAGEMENT PRESENTATION </vt:lpstr>
      <vt:lpstr>INTRODUCTION: </vt:lpstr>
      <vt:lpstr>PROJECT SCOPE: </vt:lpstr>
      <vt:lpstr>PURPOSE/AIM OF THE PROJECT: </vt:lpstr>
      <vt:lpstr>PROJECT OBJECTIVES: </vt:lpstr>
      <vt:lpstr>PROJECT RESOURCE ALLOCATION:</vt:lpstr>
      <vt:lpstr>RISK OBJECTIVES FOR PROJECT: </vt:lpstr>
      <vt:lpstr>RISK RESPONSE STRATEGY: </vt:lpstr>
      <vt:lpstr>PROCESS GROUPS MAP WITH KNOWLEDGE AREAS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pc</dc:creator>
  <cp:lastModifiedBy>AB</cp:lastModifiedBy>
  <cp:revision>19</cp:revision>
  <dcterms:created xsi:type="dcterms:W3CDTF">2024-01-09T14:18:00Z</dcterms:created>
  <dcterms:modified xsi:type="dcterms:W3CDTF">2024-01-10T06:06:33Z</dcterms:modified>
</cp:coreProperties>
</file>