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4040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4040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EEF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4040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682929"/>
            <a:ext cx="16256000" cy="1149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4040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3467257"/>
            <a:ext cx="16256000" cy="6068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Relationship Id="rId4" Type="http://schemas.openxmlformats.org/officeDocument/2006/relationships/image" Target="../media/image1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1276" y="0"/>
            <a:ext cx="767080" cy="10287000"/>
          </a:xfrm>
          <a:custGeom>
            <a:avLst/>
            <a:gdLst/>
            <a:ahLst/>
            <a:cxnLst/>
            <a:rect l="l" t="t" r="r" b="b"/>
            <a:pathLst>
              <a:path w="767080" h="10287000">
                <a:moveTo>
                  <a:pt x="0" y="10286999"/>
                </a:moveTo>
                <a:lnTo>
                  <a:pt x="766721" y="10286999"/>
                </a:lnTo>
                <a:lnTo>
                  <a:pt x="766721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FD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43049" y="0"/>
            <a:ext cx="13705205" cy="10287000"/>
          </a:xfrm>
          <a:custGeom>
            <a:avLst/>
            <a:gdLst/>
            <a:ahLst/>
            <a:cxnLst/>
            <a:rect l="l" t="t" r="r" b="b"/>
            <a:pathLst>
              <a:path w="13705205" h="10287000">
                <a:moveTo>
                  <a:pt x="0" y="10286999"/>
                </a:moveTo>
                <a:lnTo>
                  <a:pt x="13705101" y="10286999"/>
                </a:lnTo>
                <a:lnTo>
                  <a:pt x="13705101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FD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248142" y="11"/>
            <a:ext cx="2872740" cy="10287000"/>
          </a:xfrm>
          <a:custGeom>
            <a:avLst/>
            <a:gdLst/>
            <a:ahLst/>
            <a:cxnLst/>
            <a:rect l="l" t="t" r="r" b="b"/>
            <a:pathLst>
              <a:path w="2872740" h="10287000">
                <a:moveTo>
                  <a:pt x="2273135" y="0"/>
                </a:moveTo>
                <a:lnTo>
                  <a:pt x="0" y="0"/>
                </a:lnTo>
                <a:lnTo>
                  <a:pt x="0" y="10287000"/>
                </a:lnTo>
                <a:lnTo>
                  <a:pt x="2273135" y="10287000"/>
                </a:lnTo>
                <a:lnTo>
                  <a:pt x="2273135" y="0"/>
                </a:lnTo>
                <a:close/>
              </a:path>
              <a:path w="2872740" h="10287000">
                <a:moveTo>
                  <a:pt x="2458682" y="9846183"/>
                </a:moveTo>
                <a:lnTo>
                  <a:pt x="2429941" y="9813404"/>
                </a:lnTo>
                <a:lnTo>
                  <a:pt x="2419832" y="9812376"/>
                </a:lnTo>
                <a:lnTo>
                  <a:pt x="2414447" y="9812376"/>
                </a:lnTo>
                <a:lnTo>
                  <a:pt x="2381554" y="9841306"/>
                </a:lnTo>
                <a:lnTo>
                  <a:pt x="2380577" y="9846183"/>
                </a:lnTo>
                <a:lnTo>
                  <a:pt x="2380577" y="9856660"/>
                </a:lnTo>
                <a:lnTo>
                  <a:pt x="2409533" y="9889528"/>
                </a:lnTo>
                <a:lnTo>
                  <a:pt x="2414511" y="9890519"/>
                </a:lnTo>
                <a:lnTo>
                  <a:pt x="2424887" y="9890493"/>
                </a:lnTo>
                <a:lnTo>
                  <a:pt x="2457729" y="9861512"/>
                </a:lnTo>
                <a:lnTo>
                  <a:pt x="2458682" y="9856660"/>
                </a:lnTo>
                <a:lnTo>
                  <a:pt x="2458682" y="9846183"/>
                </a:lnTo>
                <a:close/>
              </a:path>
              <a:path w="2872740" h="10287000">
                <a:moveTo>
                  <a:pt x="2458694" y="10256266"/>
                </a:moveTo>
                <a:lnTo>
                  <a:pt x="2443619" y="10220020"/>
                </a:lnTo>
                <a:lnTo>
                  <a:pt x="2419832" y="10212222"/>
                </a:lnTo>
                <a:lnTo>
                  <a:pt x="2419629" y="10212019"/>
                </a:lnTo>
                <a:lnTo>
                  <a:pt x="2414447" y="10212019"/>
                </a:lnTo>
                <a:lnTo>
                  <a:pt x="2409469" y="10213010"/>
                </a:lnTo>
                <a:lnTo>
                  <a:pt x="2381554" y="10240924"/>
                </a:lnTo>
                <a:lnTo>
                  <a:pt x="2380564" y="10245903"/>
                </a:lnTo>
                <a:lnTo>
                  <a:pt x="2380564" y="10256266"/>
                </a:lnTo>
                <a:lnTo>
                  <a:pt x="2404237" y="10286987"/>
                </a:lnTo>
                <a:lnTo>
                  <a:pt x="2435021" y="10286987"/>
                </a:lnTo>
                <a:lnTo>
                  <a:pt x="2457704" y="10261244"/>
                </a:lnTo>
                <a:lnTo>
                  <a:pt x="2458694" y="10256266"/>
                </a:lnTo>
                <a:close/>
              </a:path>
              <a:path w="2872740" h="10287000">
                <a:moveTo>
                  <a:pt x="2458897" y="9446120"/>
                </a:moveTo>
                <a:lnTo>
                  <a:pt x="2429992" y="9413227"/>
                </a:lnTo>
                <a:lnTo>
                  <a:pt x="2425014" y="9412237"/>
                </a:lnTo>
                <a:lnTo>
                  <a:pt x="2414651" y="9412237"/>
                </a:lnTo>
                <a:lnTo>
                  <a:pt x="2381758" y="9441129"/>
                </a:lnTo>
                <a:lnTo>
                  <a:pt x="2380767" y="9446120"/>
                </a:lnTo>
                <a:lnTo>
                  <a:pt x="2380767" y="9456483"/>
                </a:lnTo>
                <a:lnTo>
                  <a:pt x="2409672" y="9489376"/>
                </a:lnTo>
                <a:lnTo>
                  <a:pt x="2414651" y="9490367"/>
                </a:lnTo>
                <a:lnTo>
                  <a:pt x="2425014" y="9490367"/>
                </a:lnTo>
                <a:lnTo>
                  <a:pt x="2457907" y="9461462"/>
                </a:lnTo>
                <a:lnTo>
                  <a:pt x="2458897" y="9456483"/>
                </a:lnTo>
                <a:lnTo>
                  <a:pt x="2458897" y="9446120"/>
                </a:lnTo>
                <a:close/>
              </a:path>
              <a:path w="2872740" h="10287000">
                <a:moveTo>
                  <a:pt x="2458897" y="9046477"/>
                </a:moveTo>
                <a:lnTo>
                  <a:pt x="2429992" y="9013584"/>
                </a:lnTo>
                <a:lnTo>
                  <a:pt x="2425014" y="9012593"/>
                </a:lnTo>
                <a:lnTo>
                  <a:pt x="2414651" y="9012593"/>
                </a:lnTo>
                <a:lnTo>
                  <a:pt x="2381758" y="9041486"/>
                </a:lnTo>
                <a:lnTo>
                  <a:pt x="2380767" y="9046477"/>
                </a:lnTo>
                <a:lnTo>
                  <a:pt x="2380767" y="9056827"/>
                </a:lnTo>
                <a:lnTo>
                  <a:pt x="2409672" y="9089733"/>
                </a:lnTo>
                <a:lnTo>
                  <a:pt x="2414651" y="9090723"/>
                </a:lnTo>
                <a:lnTo>
                  <a:pt x="2425014" y="9090723"/>
                </a:lnTo>
                <a:lnTo>
                  <a:pt x="2457907" y="9061818"/>
                </a:lnTo>
                <a:lnTo>
                  <a:pt x="2458897" y="9056827"/>
                </a:lnTo>
                <a:lnTo>
                  <a:pt x="2458897" y="9046477"/>
                </a:lnTo>
                <a:close/>
              </a:path>
              <a:path w="2872740" h="10287000">
                <a:moveTo>
                  <a:pt x="2871914" y="9846170"/>
                </a:moveTo>
                <a:lnTo>
                  <a:pt x="2843022" y="9813366"/>
                </a:lnTo>
                <a:lnTo>
                  <a:pt x="2838031" y="9812376"/>
                </a:lnTo>
                <a:lnTo>
                  <a:pt x="2827680" y="9812376"/>
                </a:lnTo>
                <a:lnTo>
                  <a:pt x="2794787" y="9841306"/>
                </a:lnTo>
                <a:lnTo>
                  <a:pt x="2793809" y="9856660"/>
                </a:lnTo>
                <a:lnTo>
                  <a:pt x="2794800" y="9861639"/>
                </a:lnTo>
                <a:lnTo>
                  <a:pt x="2822765" y="9889528"/>
                </a:lnTo>
                <a:lnTo>
                  <a:pt x="2827744" y="9890519"/>
                </a:lnTo>
                <a:lnTo>
                  <a:pt x="2838119" y="9890493"/>
                </a:lnTo>
                <a:lnTo>
                  <a:pt x="2870962" y="9861512"/>
                </a:lnTo>
                <a:lnTo>
                  <a:pt x="2871914" y="9856660"/>
                </a:lnTo>
                <a:lnTo>
                  <a:pt x="2871914" y="9846170"/>
                </a:lnTo>
                <a:close/>
              </a:path>
              <a:path w="2872740" h="10287000">
                <a:moveTo>
                  <a:pt x="2871927" y="10256266"/>
                </a:moveTo>
                <a:lnTo>
                  <a:pt x="2856750" y="10219957"/>
                </a:lnTo>
                <a:lnTo>
                  <a:pt x="2838031" y="10212222"/>
                </a:lnTo>
                <a:lnTo>
                  <a:pt x="2832862" y="10212222"/>
                </a:lnTo>
                <a:lnTo>
                  <a:pt x="2832862" y="10212019"/>
                </a:lnTo>
                <a:lnTo>
                  <a:pt x="2827680" y="10212019"/>
                </a:lnTo>
                <a:lnTo>
                  <a:pt x="2822702" y="10213010"/>
                </a:lnTo>
                <a:lnTo>
                  <a:pt x="2794787" y="10240924"/>
                </a:lnTo>
                <a:lnTo>
                  <a:pt x="2793796" y="10245903"/>
                </a:lnTo>
                <a:lnTo>
                  <a:pt x="2793796" y="10256266"/>
                </a:lnTo>
                <a:lnTo>
                  <a:pt x="2817469" y="10286987"/>
                </a:lnTo>
                <a:lnTo>
                  <a:pt x="2848254" y="10286987"/>
                </a:lnTo>
                <a:lnTo>
                  <a:pt x="2870936" y="10261244"/>
                </a:lnTo>
                <a:lnTo>
                  <a:pt x="2871927" y="10256266"/>
                </a:lnTo>
                <a:close/>
              </a:path>
              <a:path w="2872740" h="10287000">
                <a:moveTo>
                  <a:pt x="2872130" y="9446095"/>
                </a:moveTo>
                <a:lnTo>
                  <a:pt x="2843060" y="9413176"/>
                </a:lnTo>
                <a:lnTo>
                  <a:pt x="2838056" y="9412211"/>
                </a:lnTo>
                <a:lnTo>
                  <a:pt x="2827883" y="9412237"/>
                </a:lnTo>
                <a:lnTo>
                  <a:pt x="2795003" y="9441104"/>
                </a:lnTo>
                <a:lnTo>
                  <a:pt x="2794000" y="9446095"/>
                </a:lnTo>
                <a:lnTo>
                  <a:pt x="2794000" y="9456483"/>
                </a:lnTo>
                <a:lnTo>
                  <a:pt x="2822905" y="9489376"/>
                </a:lnTo>
                <a:lnTo>
                  <a:pt x="2827883" y="9490367"/>
                </a:lnTo>
                <a:lnTo>
                  <a:pt x="2838246" y="9490367"/>
                </a:lnTo>
                <a:lnTo>
                  <a:pt x="2871139" y="9461462"/>
                </a:lnTo>
                <a:lnTo>
                  <a:pt x="2872130" y="9456483"/>
                </a:lnTo>
                <a:lnTo>
                  <a:pt x="2872130" y="9446095"/>
                </a:lnTo>
                <a:close/>
              </a:path>
              <a:path w="2872740" h="10287000">
                <a:moveTo>
                  <a:pt x="2872130" y="9046451"/>
                </a:moveTo>
                <a:lnTo>
                  <a:pt x="2843060" y="9013533"/>
                </a:lnTo>
                <a:lnTo>
                  <a:pt x="2838056" y="9012555"/>
                </a:lnTo>
                <a:lnTo>
                  <a:pt x="2827883" y="9012593"/>
                </a:lnTo>
                <a:lnTo>
                  <a:pt x="2795003" y="9041460"/>
                </a:lnTo>
                <a:lnTo>
                  <a:pt x="2794000" y="9046451"/>
                </a:lnTo>
                <a:lnTo>
                  <a:pt x="2794000" y="9056827"/>
                </a:lnTo>
                <a:lnTo>
                  <a:pt x="2822905" y="9089733"/>
                </a:lnTo>
                <a:lnTo>
                  <a:pt x="2827883" y="9090723"/>
                </a:lnTo>
                <a:lnTo>
                  <a:pt x="2838246" y="9090723"/>
                </a:lnTo>
                <a:lnTo>
                  <a:pt x="2871139" y="9061818"/>
                </a:lnTo>
                <a:lnTo>
                  <a:pt x="2872130" y="9056827"/>
                </a:lnTo>
                <a:lnTo>
                  <a:pt x="2872130" y="9046451"/>
                </a:lnTo>
                <a:close/>
              </a:path>
            </a:pathLst>
          </a:custGeom>
          <a:solidFill>
            <a:srgbClr val="7E70B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543050" cy="10287000"/>
            <a:chOff x="0" y="0"/>
            <a:chExt cx="1543050" cy="10287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543050" cy="10287000"/>
            </a:xfrm>
            <a:custGeom>
              <a:avLst/>
              <a:gdLst/>
              <a:ahLst/>
              <a:cxnLst/>
              <a:rect l="l" t="t" r="r" b="b"/>
              <a:pathLst>
                <a:path w="1543050" h="10287000">
                  <a:moveTo>
                    <a:pt x="0" y="10287000"/>
                  </a:moveTo>
                  <a:lnTo>
                    <a:pt x="0" y="0"/>
                  </a:lnTo>
                  <a:lnTo>
                    <a:pt x="1543049" y="0"/>
                  </a:lnTo>
                  <a:lnTo>
                    <a:pt x="1543049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7E7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27773" y="4163621"/>
              <a:ext cx="110489" cy="2819400"/>
            </a:xfrm>
            <a:custGeom>
              <a:avLst/>
              <a:gdLst/>
              <a:ahLst/>
              <a:cxnLst/>
              <a:rect l="l" t="t" r="r" b="b"/>
              <a:pathLst>
                <a:path w="110490" h="2819400">
                  <a:moveTo>
                    <a:pt x="110236" y="2819206"/>
                  </a:moveTo>
                  <a:lnTo>
                    <a:pt x="0" y="2819206"/>
                  </a:lnTo>
                  <a:lnTo>
                    <a:pt x="0" y="0"/>
                  </a:lnTo>
                  <a:lnTo>
                    <a:pt x="110236" y="0"/>
                  </a:lnTo>
                  <a:lnTo>
                    <a:pt x="110236" y="28192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2034341" y="1508588"/>
            <a:ext cx="3459479" cy="850900"/>
          </a:xfrm>
          <a:custGeom>
            <a:avLst/>
            <a:gdLst/>
            <a:ahLst/>
            <a:cxnLst/>
            <a:rect l="l" t="t" r="r" b="b"/>
            <a:pathLst>
              <a:path w="3459479" h="850900">
                <a:moveTo>
                  <a:pt x="3287647" y="850899"/>
                </a:moveTo>
                <a:lnTo>
                  <a:pt x="171449" y="850899"/>
                </a:lnTo>
                <a:lnTo>
                  <a:pt x="125871" y="844775"/>
                </a:lnTo>
                <a:lnTo>
                  <a:pt x="84915" y="827491"/>
                </a:lnTo>
                <a:lnTo>
                  <a:pt x="50216" y="800683"/>
                </a:lnTo>
                <a:lnTo>
                  <a:pt x="23407" y="765983"/>
                </a:lnTo>
                <a:lnTo>
                  <a:pt x="6124" y="725027"/>
                </a:lnTo>
                <a:lnTo>
                  <a:pt x="0" y="679449"/>
                </a:lnTo>
                <a:lnTo>
                  <a:pt x="0" y="171450"/>
                </a:lnTo>
                <a:lnTo>
                  <a:pt x="6124" y="125871"/>
                </a:lnTo>
                <a:lnTo>
                  <a:pt x="23407" y="84915"/>
                </a:lnTo>
                <a:lnTo>
                  <a:pt x="50216" y="50216"/>
                </a:lnTo>
                <a:lnTo>
                  <a:pt x="84915" y="23407"/>
                </a:lnTo>
                <a:lnTo>
                  <a:pt x="125871" y="6124"/>
                </a:lnTo>
                <a:lnTo>
                  <a:pt x="171449" y="0"/>
                </a:lnTo>
                <a:lnTo>
                  <a:pt x="3287646" y="0"/>
                </a:lnTo>
                <a:lnTo>
                  <a:pt x="3333224" y="6124"/>
                </a:lnTo>
                <a:lnTo>
                  <a:pt x="3374180" y="23407"/>
                </a:lnTo>
                <a:lnTo>
                  <a:pt x="3408879" y="50216"/>
                </a:lnTo>
                <a:lnTo>
                  <a:pt x="3435688" y="84915"/>
                </a:lnTo>
                <a:lnTo>
                  <a:pt x="3452972" y="125871"/>
                </a:lnTo>
                <a:lnTo>
                  <a:pt x="3459096" y="171450"/>
                </a:lnTo>
                <a:lnTo>
                  <a:pt x="3459096" y="679449"/>
                </a:lnTo>
                <a:lnTo>
                  <a:pt x="3452972" y="725027"/>
                </a:lnTo>
                <a:lnTo>
                  <a:pt x="3435688" y="765983"/>
                </a:lnTo>
                <a:lnTo>
                  <a:pt x="3408879" y="800683"/>
                </a:lnTo>
                <a:lnTo>
                  <a:pt x="3374180" y="827491"/>
                </a:lnTo>
                <a:lnTo>
                  <a:pt x="3333224" y="844775"/>
                </a:lnTo>
                <a:lnTo>
                  <a:pt x="3287647" y="850899"/>
                </a:lnTo>
                <a:close/>
              </a:path>
            </a:pathLst>
          </a:custGeom>
          <a:solidFill>
            <a:srgbClr val="7E70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16098" y="1702295"/>
            <a:ext cx="169545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85">
                <a:solidFill>
                  <a:srgbClr val="FFFFFF"/>
                </a:solidFill>
                <a:latin typeface="Tahoma"/>
                <a:cs typeface="Tahoma"/>
              </a:rPr>
              <a:t>May</a:t>
            </a:r>
            <a:r>
              <a:rPr dirty="0" sz="2800" spc="-1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160">
                <a:solidFill>
                  <a:srgbClr val="FFFFFF"/>
                </a:solidFill>
                <a:latin typeface="Tahoma"/>
                <a:cs typeface="Tahoma"/>
              </a:rPr>
              <a:t>2024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8959" y="195491"/>
            <a:ext cx="904875" cy="1678305"/>
          </a:xfrm>
          <a:custGeom>
            <a:avLst/>
            <a:gdLst/>
            <a:ahLst/>
            <a:cxnLst/>
            <a:rect l="l" t="t" r="r" b="b"/>
            <a:pathLst>
              <a:path w="904875" h="1678305">
                <a:moveTo>
                  <a:pt x="44445" y="78210"/>
                </a:moveTo>
                <a:lnTo>
                  <a:pt x="34084" y="78210"/>
                </a:lnTo>
                <a:lnTo>
                  <a:pt x="29101" y="77218"/>
                </a:lnTo>
                <a:lnTo>
                  <a:pt x="1190" y="49308"/>
                </a:lnTo>
                <a:lnTo>
                  <a:pt x="199" y="44325"/>
                </a:lnTo>
                <a:lnTo>
                  <a:pt x="203" y="33947"/>
                </a:lnTo>
                <a:lnTo>
                  <a:pt x="29101" y="1070"/>
                </a:lnTo>
                <a:lnTo>
                  <a:pt x="44263" y="52"/>
                </a:lnTo>
                <a:lnTo>
                  <a:pt x="49266" y="1024"/>
                </a:lnTo>
                <a:lnTo>
                  <a:pt x="77339" y="28981"/>
                </a:lnTo>
                <a:lnTo>
                  <a:pt x="78330" y="33947"/>
                </a:lnTo>
                <a:lnTo>
                  <a:pt x="78330" y="44325"/>
                </a:lnTo>
                <a:lnTo>
                  <a:pt x="49428" y="77218"/>
                </a:lnTo>
                <a:lnTo>
                  <a:pt x="44445" y="78210"/>
                </a:lnTo>
                <a:close/>
              </a:path>
              <a:path w="904875" h="1678305">
                <a:moveTo>
                  <a:pt x="457677" y="78210"/>
                </a:moveTo>
                <a:lnTo>
                  <a:pt x="447316" y="78210"/>
                </a:lnTo>
                <a:lnTo>
                  <a:pt x="442333" y="77218"/>
                </a:lnTo>
                <a:lnTo>
                  <a:pt x="414423" y="49308"/>
                </a:lnTo>
                <a:lnTo>
                  <a:pt x="413431" y="44325"/>
                </a:lnTo>
                <a:lnTo>
                  <a:pt x="413435" y="33947"/>
                </a:lnTo>
                <a:lnTo>
                  <a:pt x="442333" y="1070"/>
                </a:lnTo>
                <a:lnTo>
                  <a:pt x="457495" y="52"/>
                </a:lnTo>
                <a:lnTo>
                  <a:pt x="462499" y="1024"/>
                </a:lnTo>
                <a:lnTo>
                  <a:pt x="490571" y="28981"/>
                </a:lnTo>
                <a:lnTo>
                  <a:pt x="491562" y="33947"/>
                </a:lnTo>
                <a:lnTo>
                  <a:pt x="491562" y="44325"/>
                </a:lnTo>
                <a:lnTo>
                  <a:pt x="462660" y="77218"/>
                </a:lnTo>
                <a:lnTo>
                  <a:pt x="457677" y="78210"/>
                </a:lnTo>
                <a:close/>
              </a:path>
              <a:path w="904875" h="1678305">
                <a:moveTo>
                  <a:pt x="869986" y="78248"/>
                </a:moveTo>
                <a:lnTo>
                  <a:pt x="833592" y="62769"/>
                </a:lnTo>
                <a:lnTo>
                  <a:pt x="826130" y="33481"/>
                </a:lnTo>
                <a:lnTo>
                  <a:pt x="827185" y="28500"/>
                </a:lnTo>
                <a:lnTo>
                  <a:pt x="855530" y="918"/>
                </a:lnTo>
                <a:lnTo>
                  <a:pt x="860538" y="0"/>
                </a:lnTo>
                <a:lnTo>
                  <a:pt x="865729" y="79"/>
                </a:lnTo>
                <a:lnTo>
                  <a:pt x="865530" y="79"/>
                </a:lnTo>
                <a:lnTo>
                  <a:pt x="870693" y="132"/>
                </a:lnTo>
                <a:lnTo>
                  <a:pt x="903263" y="29208"/>
                </a:lnTo>
                <a:lnTo>
                  <a:pt x="904222" y="34181"/>
                </a:lnTo>
                <a:lnTo>
                  <a:pt x="904168" y="44536"/>
                </a:lnTo>
                <a:lnTo>
                  <a:pt x="874988" y="77296"/>
                </a:lnTo>
                <a:lnTo>
                  <a:pt x="869986" y="78248"/>
                </a:lnTo>
                <a:close/>
              </a:path>
              <a:path w="904875" h="1678305">
                <a:moveTo>
                  <a:pt x="33949" y="478362"/>
                </a:moveTo>
                <a:lnTo>
                  <a:pt x="1001" y="449490"/>
                </a:lnTo>
                <a:lnTo>
                  <a:pt x="4" y="444505"/>
                </a:lnTo>
                <a:lnTo>
                  <a:pt x="20" y="434017"/>
                </a:lnTo>
                <a:lnTo>
                  <a:pt x="28917" y="401211"/>
                </a:lnTo>
                <a:lnTo>
                  <a:pt x="33881" y="400223"/>
                </a:lnTo>
                <a:lnTo>
                  <a:pt x="44237" y="400223"/>
                </a:lnTo>
                <a:lnTo>
                  <a:pt x="77116" y="429044"/>
                </a:lnTo>
                <a:lnTo>
                  <a:pt x="78117" y="434017"/>
                </a:lnTo>
                <a:lnTo>
                  <a:pt x="78117" y="444505"/>
                </a:lnTo>
                <a:lnTo>
                  <a:pt x="49299" y="477344"/>
                </a:lnTo>
                <a:lnTo>
                  <a:pt x="33949" y="478362"/>
                </a:lnTo>
                <a:close/>
              </a:path>
              <a:path w="904875" h="1678305">
                <a:moveTo>
                  <a:pt x="447181" y="478362"/>
                </a:moveTo>
                <a:lnTo>
                  <a:pt x="414233" y="449490"/>
                </a:lnTo>
                <a:lnTo>
                  <a:pt x="413237" y="444505"/>
                </a:lnTo>
                <a:lnTo>
                  <a:pt x="413252" y="434017"/>
                </a:lnTo>
                <a:lnTo>
                  <a:pt x="442150" y="401211"/>
                </a:lnTo>
                <a:lnTo>
                  <a:pt x="447114" y="400223"/>
                </a:lnTo>
                <a:lnTo>
                  <a:pt x="457469" y="400223"/>
                </a:lnTo>
                <a:lnTo>
                  <a:pt x="490349" y="429044"/>
                </a:lnTo>
                <a:lnTo>
                  <a:pt x="491350" y="444505"/>
                </a:lnTo>
                <a:lnTo>
                  <a:pt x="490396" y="449360"/>
                </a:lnTo>
                <a:lnTo>
                  <a:pt x="462532" y="477344"/>
                </a:lnTo>
                <a:lnTo>
                  <a:pt x="447181" y="478362"/>
                </a:lnTo>
                <a:close/>
              </a:path>
              <a:path w="904875" h="1678305">
                <a:moveTo>
                  <a:pt x="869912" y="478403"/>
                </a:moveTo>
                <a:lnTo>
                  <a:pt x="833602" y="462925"/>
                </a:lnTo>
                <a:lnTo>
                  <a:pt x="826122" y="433707"/>
                </a:lnTo>
                <a:lnTo>
                  <a:pt x="827164" y="428735"/>
                </a:lnTo>
                <a:lnTo>
                  <a:pt x="855357" y="401111"/>
                </a:lnTo>
                <a:lnTo>
                  <a:pt x="860350" y="400170"/>
                </a:lnTo>
                <a:lnTo>
                  <a:pt x="870710" y="400276"/>
                </a:lnTo>
                <a:lnTo>
                  <a:pt x="903308" y="429514"/>
                </a:lnTo>
                <a:lnTo>
                  <a:pt x="904249" y="434508"/>
                </a:lnTo>
                <a:lnTo>
                  <a:pt x="904142" y="444868"/>
                </a:lnTo>
                <a:lnTo>
                  <a:pt x="874905" y="477462"/>
                </a:lnTo>
                <a:lnTo>
                  <a:pt x="869912" y="478403"/>
                </a:lnTo>
                <a:close/>
              </a:path>
              <a:path w="904875" h="1678305">
                <a:moveTo>
                  <a:pt x="44245" y="877998"/>
                </a:moveTo>
                <a:lnTo>
                  <a:pt x="33884" y="877998"/>
                </a:lnTo>
                <a:lnTo>
                  <a:pt x="28901" y="877007"/>
                </a:lnTo>
                <a:lnTo>
                  <a:pt x="991" y="849096"/>
                </a:lnTo>
                <a:lnTo>
                  <a:pt x="0" y="844113"/>
                </a:lnTo>
                <a:lnTo>
                  <a:pt x="0" y="833753"/>
                </a:lnTo>
                <a:lnTo>
                  <a:pt x="28901" y="800859"/>
                </a:lnTo>
                <a:lnTo>
                  <a:pt x="33884" y="799868"/>
                </a:lnTo>
                <a:lnTo>
                  <a:pt x="39065" y="799868"/>
                </a:lnTo>
                <a:lnTo>
                  <a:pt x="39065" y="800067"/>
                </a:lnTo>
                <a:lnTo>
                  <a:pt x="44229" y="800067"/>
                </a:lnTo>
                <a:lnTo>
                  <a:pt x="77093" y="828807"/>
                </a:lnTo>
                <a:lnTo>
                  <a:pt x="78130" y="844113"/>
                </a:lnTo>
                <a:lnTo>
                  <a:pt x="77138" y="849096"/>
                </a:lnTo>
                <a:lnTo>
                  <a:pt x="49229" y="877007"/>
                </a:lnTo>
                <a:lnTo>
                  <a:pt x="44245" y="877998"/>
                </a:lnTo>
                <a:close/>
              </a:path>
              <a:path w="904875" h="1678305">
                <a:moveTo>
                  <a:pt x="457477" y="877998"/>
                </a:moveTo>
                <a:lnTo>
                  <a:pt x="447117" y="877998"/>
                </a:lnTo>
                <a:lnTo>
                  <a:pt x="442133" y="877007"/>
                </a:lnTo>
                <a:lnTo>
                  <a:pt x="414223" y="849096"/>
                </a:lnTo>
                <a:lnTo>
                  <a:pt x="413232" y="844113"/>
                </a:lnTo>
                <a:lnTo>
                  <a:pt x="413232" y="833753"/>
                </a:lnTo>
                <a:lnTo>
                  <a:pt x="442133" y="800859"/>
                </a:lnTo>
                <a:lnTo>
                  <a:pt x="447117" y="799868"/>
                </a:lnTo>
                <a:lnTo>
                  <a:pt x="452297" y="799868"/>
                </a:lnTo>
                <a:lnTo>
                  <a:pt x="452297" y="800067"/>
                </a:lnTo>
                <a:lnTo>
                  <a:pt x="457461" y="800067"/>
                </a:lnTo>
                <a:lnTo>
                  <a:pt x="490326" y="828807"/>
                </a:lnTo>
                <a:lnTo>
                  <a:pt x="491362" y="844113"/>
                </a:lnTo>
                <a:lnTo>
                  <a:pt x="490371" y="849096"/>
                </a:lnTo>
                <a:lnTo>
                  <a:pt x="462460" y="877007"/>
                </a:lnTo>
                <a:lnTo>
                  <a:pt x="457477" y="877998"/>
                </a:lnTo>
                <a:close/>
              </a:path>
              <a:path w="904875" h="1678305">
                <a:moveTo>
                  <a:pt x="869912" y="878047"/>
                </a:moveTo>
                <a:lnTo>
                  <a:pt x="833602" y="862570"/>
                </a:lnTo>
                <a:lnTo>
                  <a:pt x="826122" y="833352"/>
                </a:lnTo>
                <a:lnTo>
                  <a:pt x="827164" y="828379"/>
                </a:lnTo>
                <a:lnTo>
                  <a:pt x="855357" y="800755"/>
                </a:lnTo>
                <a:lnTo>
                  <a:pt x="860350" y="799815"/>
                </a:lnTo>
                <a:lnTo>
                  <a:pt x="865530" y="799868"/>
                </a:lnTo>
                <a:lnTo>
                  <a:pt x="865530" y="800067"/>
                </a:lnTo>
                <a:lnTo>
                  <a:pt x="870693" y="800120"/>
                </a:lnTo>
                <a:lnTo>
                  <a:pt x="903263" y="829196"/>
                </a:lnTo>
                <a:lnTo>
                  <a:pt x="904222" y="834169"/>
                </a:lnTo>
                <a:lnTo>
                  <a:pt x="904142" y="844512"/>
                </a:lnTo>
                <a:lnTo>
                  <a:pt x="874905" y="877107"/>
                </a:lnTo>
                <a:lnTo>
                  <a:pt x="869912" y="878047"/>
                </a:lnTo>
                <a:close/>
              </a:path>
              <a:path w="904875" h="1678305">
                <a:moveTo>
                  <a:pt x="33949" y="1278151"/>
                </a:moveTo>
                <a:lnTo>
                  <a:pt x="1001" y="1249279"/>
                </a:lnTo>
                <a:lnTo>
                  <a:pt x="5" y="1244294"/>
                </a:lnTo>
                <a:lnTo>
                  <a:pt x="20" y="1233805"/>
                </a:lnTo>
                <a:lnTo>
                  <a:pt x="28917" y="1201000"/>
                </a:lnTo>
                <a:lnTo>
                  <a:pt x="33882" y="1200012"/>
                </a:lnTo>
                <a:lnTo>
                  <a:pt x="44237" y="1200012"/>
                </a:lnTo>
                <a:lnTo>
                  <a:pt x="77116" y="1228833"/>
                </a:lnTo>
                <a:lnTo>
                  <a:pt x="78117" y="1233805"/>
                </a:lnTo>
                <a:lnTo>
                  <a:pt x="78117" y="1244294"/>
                </a:lnTo>
                <a:lnTo>
                  <a:pt x="49299" y="1277133"/>
                </a:lnTo>
                <a:lnTo>
                  <a:pt x="33949" y="1278151"/>
                </a:lnTo>
                <a:close/>
              </a:path>
              <a:path w="904875" h="1678305">
                <a:moveTo>
                  <a:pt x="447181" y="1278152"/>
                </a:moveTo>
                <a:lnTo>
                  <a:pt x="414233" y="1249279"/>
                </a:lnTo>
                <a:lnTo>
                  <a:pt x="413237" y="1244294"/>
                </a:lnTo>
                <a:lnTo>
                  <a:pt x="413252" y="1233805"/>
                </a:lnTo>
                <a:lnTo>
                  <a:pt x="442152" y="1201000"/>
                </a:lnTo>
                <a:lnTo>
                  <a:pt x="447114" y="1200012"/>
                </a:lnTo>
                <a:lnTo>
                  <a:pt x="457470" y="1200012"/>
                </a:lnTo>
                <a:lnTo>
                  <a:pt x="490349" y="1228833"/>
                </a:lnTo>
                <a:lnTo>
                  <a:pt x="491350" y="1244294"/>
                </a:lnTo>
                <a:lnTo>
                  <a:pt x="490396" y="1249149"/>
                </a:lnTo>
                <a:lnTo>
                  <a:pt x="462532" y="1277133"/>
                </a:lnTo>
                <a:lnTo>
                  <a:pt x="447181" y="1278152"/>
                </a:lnTo>
                <a:close/>
              </a:path>
              <a:path w="904875" h="1678305">
                <a:moveTo>
                  <a:pt x="870257" y="1278149"/>
                </a:moveTo>
                <a:lnTo>
                  <a:pt x="833742" y="1262904"/>
                </a:lnTo>
                <a:lnTo>
                  <a:pt x="826061" y="1244172"/>
                </a:lnTo>
                <a:lnTo>
                  <a:pt x="826096" y="1233647"/>
                </a:lnTo>
                <a:lnTo>
                  <a:pt x="855329" y="1200904"/>
                </a:lnTo>
                <a:lnTo>
                  <a:pt x="860335" y="1199959"/>
                </a:lnTo>
                <a:lnTo>
                  <a:pt x="870667" y="1200064"/>
                </a:lnTo>
                <a:lnTo>
                  <a:pt x="903195" y="1228897"/>
                </a:lnTo>
                <a:lnTo>
                  <a:pt x="904208" y="1244172"/>
                </a:lnTo>
                <a:lnTo>
                  <a:pt x="903225" y="1249170"/>
                </a:lnTo>
                <a:lnTo>
                  <a:pt x="875255" y="1277162"/>
                </a:lnTo>
                <a:lnTo>
                  <a:pt x="870257" y="1278149"/>
                </a:lnTo>
                <a:close/>
              </a:path>
              <a:path w="904875" h="1678305">
                <a:moveTo>
                  <a:pt x="44245" y="1677787"/>
                </a:moveTo>
                <a:lnTo>
                  <a:pt x="33884" y="1677787"/>
                </a:lnTo>
                <a:lnTo>
                  <a:pt x="28901" y="1676796"/>
                </a:lnTo>
                <a:lnTo>
                  <a:pt x="991" y="1648885"/>
                </a:lnTo>
                <a:lnTo>
                  <a:pt x="0" y="1643902"/>
                </a:lnTo>
                <a:lnTo>
                  <a:pt x="0" y="1633541"/>
                </a:lnTo>
                <a:lnTo>
                  <a:pt x="28901" y="1600648"/>
                </a:lnTo>
                <a:lnTo>
                  <a:pt x="33884" y="1599656"/>
                </a:lnTo>
                <a:lnTo>
                  <a:pt x="39065" y="1599656"/>
                </a:lnTo>
                <a:lnTo>
                  <a:pt x="39065" y="1599856"/>
                </a:lnTo>
                <a:lnTo>
                  <a:pt x="44229" y="1599856"/>
                </a:lnTo>
                <a:lnTo>
                  <a:pt x="77093" y="1628596"/>
                </a:lnTo>
                <a:lnTo>
                  <a:pt x="78130" y="1643902"/>
                </a:lnTo>
                <a:lnTo>
                  <a:pt x="77138" y="1648885"/>
                </a:lnTo>
                <a:lnTo>
                  <a:pt x="49229" y="1676796"/>
                </a:lnTo>
                <a:lnTo>
                  <a:pt x="44245" y="1677787"/>
                </a:lnTo>
                <a:close/>
              </a:path>
              <a:path w="904875" h="1678305">
                <a:moveTo>
                  <a:pt x="457477" y="1677787"/>
                </a:moveTo>
                <a:lnTo>
                  <a:pt x="447117" y="1677787"/>
                </a:lnTo>
                <a:lnTo>
                  <a:pt x="442133" y="1676796"/>
                </a:lnTo>
                <a:lnTo>
                  <a:pt x="414223" y="1648885"/>
                </a:lnTo>
                <a:lnTo>
                  <a:pt x="413232" y="1643902"/>
                </a:lnTo>
                <a:lnTo>
                  <a:pt x="413232" y="1633541"/>
                </a:lnTo>
                <a:lnTo>
                  <a:pt x="442133" y="1600647"/>
                </a:lnTo>
                <a:lnTo>
                  <a:pt x="447117" y="1599656"/>
                </a:lnTo>
                <a:lnTo>
                  <a:pt x="452297" y="1599656"/>
                </a:lnTo>
                <a:lnTo>
                  <a:pt x="452297" y="1599856"/>
                </a:lnTo>
                <a:lnTo>
                  <a:pt x="457461" y="1599856"/>
                </a:lnTo>
                <a:lnTo>
                  <a:pt x="490326" y="1628596"/>
                </a:lnTo>
                <a:lnTo>
                  <a:pt x="491362" y="1643902"/>
                </a:lnTo>
                <a:lnTo>
                  <a:pt x="490371" y="1648885"/>
                </a:lnTo>
                <a:lnTo>
                  <a:pt x="462460" y="1676796"/>
                </a:lnTo>
                <a:lnTo>
                  <a:pt x="457477" y="1677787"/>
                </a:lnTo>
                <a:close/>
              </a:path>
              <a:path w="904875" h="1678305">
                <a:moveTo>
                  <a:pt x="870257" y="1677794"/>
                </a:moveTo>
                <a:lnTo>
                  <a:pt x="833742" y="1662549"/>
                </a:lnTo>
                <a:lnTo>
                  <a:pt x="826061" y="1643816"/>
                </a:lnTo>
                <a:lnTo>
                  <a:pt x="826096" y="1633292"/>
                </a:lnTo>
                <a:lnTo>
                  <a:pt x="855329" y="1600549"/>
                </a:lnTo>
                <a:lnTo>
                  <a:pt x="860335" y="1599603"/>
                </a:lnTo>
                <a:lnTo>
                  <a:pt x="865530" y="1599656"/>
                </a:lnTo>
                <a:lnTo>
                  <a:pt x="865530" y="1599856"/>
                </a:lnTo>
                <a:lnTo>
                  <a:pt x="870649" y="1599908"/>
                </a:lnTo>
                <a:lnTo>
                  <a:pt x="903149" y="1628580"/>
                </a:lnTo>
                <a:lnTo>
                  <a:pt x="904208" y="1643816"/>
                </a:lnTo>
                <a:lnTo>
                  <a:pt x="903225" y="1648815"/>
                </a:lnTo>
                <a:lnTo>
                  <a:pt x="875255" y="1676806"/>
                </a:lnTo>
                <a:lnTo>
                  <a:pt x="870257" y="1677794"/>
                </a:lnTo>
                <a:close/>
              </a:path>
            </a:pathLst>
          </a:custGeom>
          <a:solidFill>
            <a:srgbClr val="FDFAF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698177"/>
            <a:ext cx="9143999" cy="958882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7295" y="7230729"/>
            <a:ext cx="126055" cy="12605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87295" y="7776967"/>
            <a:ext cx="126055" cy="12605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87295" y="8323206"/>
            <a:ext cx="126055" cy="12605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021641" y="6316786"/>
            <a:ext cx="4142104" cy="228282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3500" spc="155">
                <a:solidFill>
                  <a:srgbClr val="040405"/>
                </a:solidFill>
                <a:latin typeface="Verdana"/>
                <a:cs typeface="Verdana"/>
              </a:rPr>
              <a:t>Prepared</a:t>
            </a:r>
            <a:r>
              <a:rPr dirty="0" sz="3500" spc="7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3500" spc="-210">
                <a:solidFill>
                  <a:srgbClr val="040405"/>
                </a:solidFill>
                <a:latin typeface="Verdana"/>
                <a:cs typeface="Verdana"/>
              </a:rPr>
              <a:t>By:</a:t>
            </a:r>
            <a:endParaRPr sz="3500">
              <a:latin typeface="Verdana"/>
              <a:cs typeface="Verdana"/>
            </a:endParaRPr>
          </a:p>
          <a:p>
            <a:pPr marL="678815" marR="5080">
              <a:lnSpc>
                <a:spcPts val="4300"/>
              </a:lnSpc>
              <a:spcBef>
                <a:spcPts val="225"/>
              </a:spcBef>
            </a:pPr>
            <a:r>
              <a:rPr dirty="0" sz="3050" spc="114">
                <a:solidFill>
                  <a:srgbClr val="040405"/>
                </a:solidFill>
                <a:latin typeface="Verdana"/>
                <a:cs typeface="Verdana"/>
              </a:rPr>
              <a:t>Mahnoor</a:t>
            </a:r>
            <a:r>
              <a:rPr dirty="0" sz="3050" spc="25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3050" spc="140">
                <a:solidFill>
                  <a:srgbClr val="040405"/>
                </a:solidFill>
                <a:latin typeface="Verdana"/>
                <a:cs typeface="Verdana"/>
              </a:rPr>
              <a:t>Younas </a:t>
            </a:r>
            <a:r>
              <a:rPr dirty="0" sz="3050" spc="-1055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3050" spc="55">
                <a:solidFill>
                  <a:srgbClr val="040405"/>
                </a:solidFill>
                <a:latin typeface="Verdana"/>
                <a:cs typeface="Verdana"/>
              </a:rPr>
              <a:t>Arqam</a:t>
            </a:r>
            <a:r>
              <a:rPr dirty="0" sz="3050" spc="9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3050" spc="60">
                <a:solidFill>
                  <a:srgbClr val="040405"/>
                </a:solidFill>
                <a:latin typeface="Verdana"/>
                <a:cs typeface="Verdana"/>
              </a:rPr>
              <a:t>Nasir</a:t>
            </a:r>
            <a:endParaRPr sz="3050">
              <a:latin typeface="Verdana"/>
              <a:cs typeface="Verdana"/>
            </a:endParaRPr>
          </a:p>
          <a:p>
            <a:pPr marL="678815">
              <a:lnSpc>
                <a:spcPct val="100000"/>
              </a:lnSpc>
              <a:spcBef>
                <a:spcPts val="395"/>
              </a:spcBef>
            </a:pPr>
            <a:r>
              <a:rPr dirty="0" sz="3050" spc="30">
                <a:solidFill>
                  <a:srgbClr val="040405"/>
                </a:solidFill>
                <a:latin typeface="Verdana"/>
                <a:cs typeface="Verdana"/>
              </a:rPr>
              <a:t>Saira</a:t>
            </a:r>
            <a:r>
              <a:rPr dirty="0" sz="3050" spc="6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3050" spc="95">
                <a:solidFill>
                  <a:srgbClr val="040405"/>
                </a:solidFill>
                <a:latin typeface="Verdana"/>
                <a:cs typeface="Verdana"/>
              </a:rPr>
              <a:t>Somal</a:t>
            </a:r>
            <a:endParaRPr sz="305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021641" y="2778845"/>
            <a:ext cx="7234555" cy="3226435"/>
          </a:xfrm>
          <a:prstGeom prst="rect"/>
        </p:spPr>
        <p:txBody>
          <a:bodyPr wrap="square" lIns="0" tIns="372110" rIns="0" bIns="0" rtlCol="0" vert="horz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2930"/>
              </a:spcBef>
            </a:pPr>
            <a:r>
              <a:rPr dirty="0" sz="11650" spc="-275" b="1">
                <a:solidFill>
                  <a:srgbClr val="231F20"/>
                </a:solidFill>
                <a:latin typeface="Arial"/>
                <a:cs typeface="Arial"/>
              </a:rPr>
              <a:t>SOCIAL </a:t>
            </a:r>
            <a:r>
              <a:rPr dirty="0" sz="11650" spc="-27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650" spc="165" b="1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dirty="0" sz="11650" spc="-30" b="1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dirty="0" sz="11650" spc="250" b="1">
                <a:solidFill>
                  <a:srgbClr val="231F20"/>
                </a:solidFill>
                <a:latin typeface="Arial"/>
                <a:cs typeface="Arial"/>
              </a:rPr>
              <a:t>NN</a:t>
            </a:r>
            <a:r>
              <a:rPr dirty="0" sz="11650" spc="-1125" b="1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dirty="0" sz="11650" spc="165" b="1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dirty="0" sz="11650" spc="-560" b="1">
                <a:solidFill>
                  <a:srgbClr val="231F20"/>
                </a:solidFill>
                <a:latin typeface="Arial"/>
                <a:cs typeface="Arial"/>
              </a:rPr>
              <a:t>T</a:t>
            </a:r>
            <a:endParaRPr sz="1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757301"/>
            <a:ext cx="1357566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0"/>
              <a:t>As</a:t>
            </a:r>
            <a:r>
              <a:rPr dirty="0" spc="90"/>
              <a:t> </a:t>
            </a:r>
            <a:r>
              <a:rPr dirty="0" spc="-80"/>
              <a:t>a</a:t>
            </a:r>
            <a:r>
              <a:rPr dirty="0" spc="95"/>
              <a:t> </a:t>
            </a:r>
            <a:r>
              <a:rPr dirty="0" spc="100"/>
              <a:t>User</a:t>
            </a:r>
            <a:r>
              <a:rPr dirty="0" spc="90"/>
              <a:t> </a:t>
            </a:r>
            <a:r>
              <a:rPr dirty="0" spc="-545"/>
              <a:t>I</a:t>
            </a:r>
            <a:r>
              <a:rPr dirty="0" spc="95"/>
              <a:t> </a:t>
            </a:r>
            <a:r>
              <a:rPr dirty="0" spc="25"/>
              <a:t>want</a:t>
            </a:r>
            <a:r>
              <a:rPr dirty="0" spc="90"/>
              <a:t> </a:t>
            </a:r>
            <a:r>
              <a:rPr dirty="0" spc="75"/>
              <a:t>to</a:t>
            </a:r>
            <a:r>
              <a:rPr dirty="0" spc="95"/>
              <a:t> </a:t>
            </a:r>
            <a:r>
              <a:rPr dirty="0" spc="45"/>
              <a:t>view</a:t>
            </a:r>
            <a:r>
              <a:rPr dirty="0" spc="95"/>
              <a:t> </a:t>
            </a:r>
            <a:r>
              <a:rPr dirty="0" spc="120"/>
              <a:t>Multiple</a:t>
            </a:r>
            <a:r>
              <a:rPr dirty="0" spc="90"/>
              <a:t> </a:t>
            </a:r>
            <a:r>
              <a:rPr dirty="0" spc="70"/>
              <a:t>surveys</a:t>
            </a:r>
            <a:r>
              <a:rPr dirty="0" spc="95"/>
              <a:t> </a:t>
            </a:r>
            <a:r>
              <a:rPr dirty="0" spc="25"/>
              <a:t>and</a:t>
            </a:r>
            <a:r>
              <a:rPr dirty="0" spc="90"/>
              <a:t> </a:t>
            </a:r>
            <a:r>
              <a:rPr dirty="0" spc="65"/>
              <a:t>take</a:t>
            </a:r>
            <a:r>
              <a:rPr dirty="0" spc="95"/>
              <a:t> </a:t>
            </a:r>
            <a:r>
              <a:rPr dirty="0" spc="25"/>
              <a:t>part</a:t>
            </a:r>
            <a:r>
              <a:rPr dirty="0" spc="90"/>
              <a:t> </a:t>
            </a:r>
            <a:r>
              <a:rPr dirty="0" spc="-90"/>
              <a:t>in</a:t>
            </a:r>
            <a:r>
              <a:rPr dirty="0" spc="95"/>
              <a:t> </a:t>
            </a:r>
            <a:r>
              <a:rPr dirty="0" spc="10"/>
              <a:t>them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7" y="1955902"/>
            <a:ext cx="16592549" cy="77914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D8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934" y="1804783"/>
            <a:ext cx="16783049" cy="78866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757301"/>
            <a:ext cx="1357566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0"/>
              <a:t>As</a:t>
            </a:r>
            <a:r>
              <a:rPr dirty="0" spc="90"/>
              <a:t> </a:t>
            </a:r>
            <a:r>
              <a:rPr dirty="0" spc="-80"/>
              <a:t>a</a:t>
            </a:r>
            <a:r>
              <a:rPr dirty="0" spc="95"/>
              <a:t> </a:t>
            </a:r>
            <a:r>
              <a:rPr dirty="0" spc="100"/>
              <a:t>User</a:t>
            </a:r>
            <a:r>
              <a:rPr dirty="0" spc="90"/>
              <a:t> </a:t>
            </a:r>
            <a:r>
              <a:rPr dirty="0" spc="-545"/>
              <a:t>I</a:t>
            </a:r>
            <a:r>
              <a:rPr dirty="0" spc="95"/>
              <a:t> </a:t>
            </a:r>
            <a:r>
              <a:rPr dirty="0" spc="25"/>
              <a:t>want</a:t>
            </a:r>
            <a:r>
              <a:rPr dirty="0" spc="90"/>
              <a:t> </a:t>
            </a:r>
            <a:r>
              <a:rPr dirty="0" spc="75"/>
              <a:t>to</a:t>
            </a:r>
            <a:r>
              <a:rPr dirty="0" spc="95"/>
              <a:t> </a:t>
            </a:r>
            <a:r>
              <a:rPr dirty="0" spc="45"/>
              <a:t>view</a:t>
            </a:r>
            <a:r>
              <a:rPr dirty="0" spc="95"/>
              <a:t> </a:t>
            </a:r>
            <a:r>
              <a:rPr dirty="0" spc="120"/>
              <a:t>Multiple</a:t>
            </a:r>
            <a:r>
              <a:rPr dirty="0" spc="90"/>
              <a:t> </a:t>
            </a:r>
            <a:r>
              <a:rPr dirty="0" spc="70"/>
              <a:t>surveys</a:t>
            </a:r>
            <a:r>
              <a:rPr dirty="0" spc="95"/>
              <a:t> </a:t>
            </a:r>
            <a:r>
              <a:rPr dirty="0" spc="25"/>
              <a:t>and</a:t>
            </a:r>
            <a:r>
              <a:rPr dirty="0" spc="90"/>
              <a:t> </a:t>
            </a:r>
            <a:r>
              <a:rPr dirty="0" spc="65"/>
              <a:t>take</a:t>
            </a:r>
            <a:r>
              <a:rPr dirty="0" spc="95"/>
              <a:t> </a:t>
            </a:r>
            <a:r>
              <a:rPr dirty="0" spc="25"/>
              <a:t>part</a:t>
            </a:r>
            <a:r>
              <a:rPr dirty="0" spc="90"/>
              <a:t> </a:t>
            </a:r>
            <a:r>
              <a:rPr dirty="0" spc="-90"/>
              <a:t>in</a:t>
            </a:r>
            <a:r>
              <a:rPr dirty="0" spc="95"/>
              <a:t> </a:t>
            </a:r>
            <a:r>
              <a:rPr dirty="0" spc="10"/>
              <a:t>them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757301"/>
            <a:ext cx="870648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85"/>
              <a:t>A</a:t>
            </a:r>
            <a:r>
              <a:rPr dirty="0" spc="114"/>
              <a:t>s</a:t>
            </a:r>
            <a:r>
              <a:rPr dirty="0" spc="90"/>
              <a:t> </a:t>
            </a:r>
            <a:r>
              <a:rPr dirty="0" spc="-80"/>
              <a:t>a</a:t>
            </a:r>
            <a:r>
              <a:rPr dirty="0" spc="90"/>
              <a:t> </a:t>
            </a:r>
            <a:r>
              <a:rPr dirty="0" spc="85"/>
              <a:t>U</a:t>
            </a:r>
            <a:r>
              <a:rPr dirty="0" spc="270"/>
              <a:t>s</a:t>
            </a:r>
            <a:r>
              <a:rPr dirty="0" spc="260"/>
              <a:t>e</a:t>
            </a:r>
            <a:r>
              <a:rPr dirty="0" spc="-204"/>
              <a:t>r</a:t>
            </a:r>
            <a:r>
              <a:rPr dirty="0" spc="90"/>
              <a:t> </a:t>
            </a:r>
            <a:r>
              <a:rPr dirty="0" spc="-545"/>
              <a:t>I</a:t>
            </a:r>
            <a:r>
              <a:rPr dirty="0" spc="90"/>
              <a:t> </a:t>
            </a:r>
            <a:r>
              <a:rPr dirty="0" spc="160"/>
              <a:t>w</a:t>
            </a:r>
            <a:r>
              <a:rPr dirty="0" spc="75"/>
              <a:t>a</a:t>
            </a:r>
            <a:r>
              <a:rPr dirty="0" spc="-30"/>
              <a:t>n</a:t>
            </a:r>
            <a:r>
              <a:rPr dirty="0" spc="-110"/>
              <a:t>t</a:t>
            </a:r>
            <a:r>
              <a:rPr dirty="0" spc="90"/>
              <a:t> </a:t>
            </a:r>
            <a:r>
              <a:rPr dirty="0" spc="45"/>
              <a:t>t</a:t>
            </a:r>
            <a:r>
              <a:rPr dirty="0" spc="100"/>
              <a:t>o</a:t>
            </a:r>
            <a:r>
              <a:rPr dirty="0" spc="90"/>
              <a:t> </a:t>
            </a:r>
            <a:r>
              <a:rPr dirty="0" spc="-80"/>
              <a:t>v</a:t>
            </a:r>
            <a:r>
              <a:rPr dirty="0"/>
              <a:t>i</a:t>
            </a:r>
            <a:r>
              <a:rPr dirty="0" spc="260"/>
              <a:t>e</a:t>
            </a:r>
            <a:r>
              <a:rPr dirty="0" spc="5"/>
              <a:t>w</a:t>
            </a:r>
            <a:r>
              <a:rPr dirty="0" spc="90"/>
              <a:t> </a:t>
            </a:r>
            <a:r>
              <a:rPr dirty="0" spc="30"/>
              <a:t>D</a:t>
            </a:r>
            <a:r>
              <a:rPr dirty="0"/>
              <a:t>i</a:t>
            </a:r>
            <a:r>
              <a:rPr dirty="0" spc="155"/>
              <a:t>ff</a:t>
            </a:r>
            <a:r>
              <a:rPr dirty="0" spc="260"/>
              <a:t>e</a:t>
            </a:r>
            <a:r>
              <a:rPr dirty="0" spc="-50"/>
              <a:t>r</a:t>
            </a:r>
            <a:r>
              <a:rPr dirty="0" spc="260"/>
              <a:t>e</a:t>
            </a:r>
            <a:r>
              <a:rPr dirty="0" spc="-30"/>
              <a:t>n</a:t>
            </a:r>
            <a:r>
              <a:rPr dirty="0" spc="-110"/>
              <a:t>t</a:t>
            </a:r>
            <a:r>
              <a:rPr dirty="0" spc="90"/>
              <a:t> </a:t>
            </a:r>
            <a:r>
              <a:rPr dirty="0" spc="165"/>
              <a:t>B</a:t>
            </a:r>
            <a:r>
              <a:rPr dirty="0" spc="160"/>
              <a:t>l</a:t>
            </a:r>
            <a:r>
              <a:rPr dirty="0" spc="254"/>
              <a:t>o</a:t>
            </a:r>
            <a:r>
              <a:rPr dirty="0" spc="190"/>
              <a:t>g</a:t>
            </a:r>
            <a:r>
              <a:rPr dirty="0" spc="270"/>
              <a:t>s</a:t>
            </a:r>
            <a:r>
              <a:rPr dirty="0" spc="-405"/>
              <a:t>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380" y="1729584"/>
            <a:ext cx="16973549" cy="79628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06780" y="3641562"/>
            <a:ext cx="7022465" cy="128651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525645" algn="l"/>
              </a:tabLst>
            </a:pPr>
            <a:r>
              <a:rPr dirty="0" sz="8250" spc="484" b="1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dirty="0" sz="8250" spc="1335" b="1">
                <a:solidFill>
                  <a:srgbClr val="231F20"/>
                </a:solidFill>
                <a:latin typeface="Trebuchet MS"/>
                <a:cs typeface="Trebuchet MS"/>
              </a:rPr>
              <a:t>H</a:t>
            </a:r>
            <a:r>
              <a:rPr dirty="0" sz="8250" spc="1410" b="1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dirty="0" sz="8250" spc="1520" b="1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dirty="0" sz="8250" spc="475" b="1">
                <a:solidFill>
                  <a:srgbClr val="231F20"/>
                </a:solidFill>
                <a:latin typeface="Trebuchet MS"/>
                <a:cs typeface="Trebuchet MS"/>
              </a:rPr>
              <a:t>K</a:t>
            </a:r>
            <a:r>
              <a:rPr dirty="0" sz="8250" b="1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dirty="0" sz="8250" spc="1415" b="1">
                <a:solidFill>
                  <a:srgbClr val="231F20"/>
                </a:solidFill>
                <a:latin typeface="Trebuchet MS"/>
                <a:cs typeface="Trebuchet MS"/>
              </a:rPr>
              <a:t>Y</a:t>
            </a:r>
            <a:r>
              <a:rPr dirty="0" sz="8250" spc="1485" b="1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dirty="0" sz="8250" spc="185" b="1">
                <a:solidFill>
                  <a:srgbClr val="231F20"/>
                </a:solidFill>
                <a:latin typeface="Trebuchet MS"/>
                <a:cs typeface="Trebuchet MS"/>
              </a:rPr>
              <a:t>U</a:t>
            </a:r>
            <a:endParaRPr sz="82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-1" y="0"/>
            <a:ext cx="3683000" cy="10287000"/>
          </a:xfrm>
          <a:custGeom>
            <a:avLst/>
            <a:gdLst/>
            <a:ahLst/>
            <a:cxnLst/>
            <a:rect l="l" t="t" r="r" b="b"/>
            <a:pathLst>
              <a:path w="3683000" h="10287000">
                <a:moveTo>
                  <a:pt x="0" y="10286999"/>
                </a:moveTo>
                <a:lnTo>
                  <a:pt x="0" y="0"/>
                </a:lnTo>
                <a:lnTo>
                  <a:pt x="3682859" y="0"/>
                </a:lnTo>
                <a:lnTo>
                  <a:pt x="1161101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7E70B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9647220" y="0"/>
            <a:ext cx="8641080" cy="10287000"/>
            <a:chOff x="9647220" y="0"/>
            <a:chExt cx="8641080" cy="102870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84426" y="0"/>
              <a:ext cx="8603573" cy="102869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647220" y="4437544"/>
              <a:ext cx="1645920" cy="5849620"/>
            </a:xfrm>
            <a:custGeom>
              <a:avLst/>
              <a:gdLst/>
              <a:ahLst/>
              <a:cxnLst/>
              <a:rect l="l" t="t" r="r" b="b"/>
              <a:pathLst>
                <a:path w="1645920" h="5849620">
                  <a:moveTo>
                    <a:pt x="0" y="5849455"/>
                  </a:moveTo>
                  <a:lnTo>
                    <a:pt x="1339385" y="0"/>
                  </a:lnTo>
                  <a:lnTo>
                    <a:pt x="1645300" y="70047"/>
                  </a:lnTo>
                  <a:lnTo>
                    <a:pt x="321953" y="5849455"/>
                  </a:lnTo>
                  <a:lnTo>
                    <a:pt x="0" y="5849455"/>
                  </a:lnTo>
                  <a:close/>
                </a:path>
              </a:pathLst>
            </a:custGeom>
            <a:solidFill>
              <a:srgbClr val="7E70B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2601" y="5390034"/>
            <a:ext cx="3362324" cy="22288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D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543050" cy="10287000"/>
          </a:xfrm>
          <a:custGeom>
            <a:avLst/>
            <a:gdLst/>
            <a:ahLst/>
            <a:cxnLst/>
            <a:rect l="l" t="t" r="r" b="b"/>
            <a:pathLst>
              <a:path w="1543050" h="10287000">
                <a:moveTo>
                  <a:pt x="0" y="10287000"/>
                </a:moveTo>
                <a:lnTo>
                  <a:pt x="0" y="0"/>
                </a:lnTo>
                <a:lnTo>
                  <a:pt x="1543049" y="0"/>
                </a:lnTo>
                <a:lnTo>
                  <a:pt x="1543049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7E70B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0289663" y="1415446"/>
            <a:ext cx="7971790" cy="8562975"/>
            <a:chOff x="10289663" y="1415446"/>
            <a:chExt cx="7971790" cy="8562975"/>
          </a:xfrm>
        </p:grpSpPr>
        <p:sp>
          <p:nvSpPr>
            <p:cNvPr id="5" name="object 5"/>
            <p:cNvSpPr/>
            <p:nvPr/>
          </p:nvSpPr>
          <p:spPr>
            <a:xfrm>
              <a:off x="10680660" y="1415446"/>
              <a:ext cx="6922134" cy="7976234"/>
            </a:xfrm>
            <a:custGeom>
              <a:avLst/>
              <a:gdLst/>
              <a:ahLst/>
              <a:cxnLst/>
              <a:rect l="l" t="t" r="r" b="b"/>
              <a:pathLst>
                <a:path w="6922134" h="7976234">
                  <a:moveTo>
                    <a:pt x="6921538" y="7975991"/>
                  </a:moveTo>
                  <a:lnTo>
                    <a:pt x="0" y="7975991"/>
                  </a:lnTo>
                  <a:lnTo>
                    <a:pt x="0" y="0"/>
                  </a:lnTo>
                  <a:lnTo>
                    <a:pt x="6921538" y="0"/>
                  </a:lnTo>
                  <a:lnTo>
                    <a:pt x="6921538" y="7975991"/>
                  </a:lnTo>
                  <a:close/>
                </a:path>
              </a:pathLst>
            </a:custGeom>
            <a:solidFill>
              <a:srgbClr val="7E70B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03220" y="8700770"/>
              <a:ext cx="2557826" cy="127764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9663" y="1433962"/>
              <a:ext cx="7705724" cy="770572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92006" y="1386309"/>
            <a:ext cx="4591050" cy="122491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850" spc="880" b="1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dirty="0" sz="7850" spc="675" b="1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dirty="0" sz="7850" spc="844" b="1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dirty="0" sz="7850" spc="1425" b="1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dirty="0" sz="7850" spc="955" b="1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dirty="0" sz="7850" spc="844" b="1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dirty="0" sz="7850" spc="655" b="1">
                <a:solidFill>
                  <a:srgbClr val="231F20"/>
                </a:solidFill>
                <a:latin typeface="Arial"/>
                <a:cs typeface="Arial"/>
              </a:rPr>
              <a:t>t</a:t>
            </a:r>
            <a:endParaRPr sz="7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4706" y="3375137"/>
            <a:ext cx="1627505" cy="3535045"/>
          </a:xfrm>
          <a:prstGeom prst="rect">
            <a:avLst/>
          </a:prstGeom>
          <a:solidFill>
            <a:srgbClr val="7E70B8"/>
          </a:solidFill>
        </p:spPr>
        <p:txBody>
          <a:bodyPr wrap="square" lIns="0" tIns="289560" rIns="0" bIns="0" rtlCol="0" vert="horz">
            <a:spAutoFit/>
          </a:bodyPr>
          <a:lstStyle/>
          <a:p>
            <a:pPr marL="454025">
              <a:lnSpc>
                <a:spcPct val="100000"/>
              </a:lnSpc>
              <a:spcBef>
                <a:spcPts val="2280"/>
              </a:spcBef>
            </a:pPr>
            <a:r>
              <a:rPr dirty="0" sz="4950" spc="-110" b="1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4950">
              <a:latin typeface="Arial"/>
              <a:cs typeface="Arial"/>
            </a:endParaRPr>
          </a:p>
          <a:p>
            <a:pPr marL="386715">
              <a:lnSpc>
                <a:spcPct val="100000"/>
              </a:lnSpc>
              <a:spcBef>
                <a:spcPts val="1350"/>
              </a:spcBef>
            </a:pPr>
            <a:r>
              <a:rPr dirty="0" sz="4950" spc="425" b="1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4950">
              <a:latin typeface="Arial"/>
              <a:cs typeface="Arial"/>
            </a:endParaRPr>
          </a:p>
          <a:p>
            <a:pPr marL="388620">
              <a:lnSpc>
                <a:spcPct val="100000"/>
              </a:lnSpc>
              <a:spcBef>
                <a:spcPts val="2125"/>
              </a:spcBef>
            </a:pPr>
            <a:r>
              <a:rPr dirty="0" sz="4950" spc="409" b="1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4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37413" y="3900535"/>
            <a:ext cx="4898390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190">
                <a:solidFill>
                  <a:srgbClr val="231F20"/>
                </a:solidFill>
                <a:latin typeface="Verdana"/>
                <a:cs typeface="Verdana"/>
              </a:rPr>
              <a:t>Introduction</a:t>
            </a:r>
            <a:r>
              <a:rPr dirty="0" sz="2900" spc="34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204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dirty="0" sz="2900" spc="34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210">
                <a:solidFill>
                  <a:srgbClr val="231F20"/>
                </a:solidFill>
                <a:latin typeface="Verdana"/>
                <a:cs typeface="Verdana"/>
              </a:rPr>
              <a:t>System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37413" y="4823427"/>
            <a:ext cx="2657475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220">
                <a:solidFill>
                  <a:srgbClr val="231F20"/>
                </a:solidFill>
                <a:latin typeface="Verdana"/>
                <a:cs typeface="Verdana"/>
              </a:rPr>
              <a:t>User</a:t>
            </a:r>
            <a:r>
              <a:rPr dirty="0" sz="2900" spc="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235">
                <a:solidFill>
                  <a:srgbClr val="231F20"/>
                </a:solidFill>
                <a:latin typeface="Verdana"/>
                <a:cs typeface="Verdana"/>
              </a:rPr>
              <a:t>Stories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37413" y="5892586"/>
            <a:ext cx="2371725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275">
                <a:solidFill>
                  <a:srgbClr val="231F20"/>
                </a:solidFill>
                <a:latin typeface="Verdana"/>
                <a:cs typeface="Verdana"/>
              </a:rPr>
              <a:t>Conclusion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8288000" cy="3086100"/>
            </a:xfrm>
            <a:custGeom>
              <a:avLst/>
              <a:gdLst/>
              <a:ahLst/>
              <a:cxnLst/>
              <a:rect l="l" t="t" r="r" b="b"/>
              <a:pathLst>
                <a:path w="18288000" h="3086100">
                  <a:moveTo>
                    <a:pt x="0" y="0"/>
                  </a:moveTo>
                  <a:lnTo>
                    <a:pt x="18288000" y="0"/>
                  </a:lnTo>
                  <a:lnTo>
                    <a:pt x="18288000" y="3086099"/>
                  </a:lnTo>
                  <a:lnTo>
                    <a:pt x="0" y="3086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0B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30760" y="1205969"/>
            <a:ext cx="8634095" cy="122809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850" spc="630" b="1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endParaRPr sz="78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8288000" cy="7412990"/>
            <a:chOff x="0" y="0"/>
            <a:chExt cx="18288000" cy="74129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08481" y="0"/>
              <a:ext cx="2879519" cy="196164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655170" cy="32575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499" y="5317489"/>
              <a:ext cx="114300" cy="1142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499" y="7298689"/>
              <a:ext cx="114300" cy="11429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16000" y="3467257"/>
            <a:ext cx="15652115" cy="6068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3000" spc="90">
                <a:solidFill>
                  <a:srgbClr val="040405"/>
                </a:solidFill>
                <a:latin typeface="Verdana"/>
                <a:cs typeface="Verdana"/>
              </a:rPr>
              <a:t>The</a:t>
            </a:r>
            <a:r>
              <a:rPr dirty="0" sz="3000" spc="8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3000" spc="150">
                <a:solidFill>
                  <a:srgbClr val="040405"/>
                </a:solidFill>
                <a:latin typeface="Verdana"/>
                <a:cs typeface="Verdana"/>
              </a:rPr>
              <a:t>SocialConnect</a:t>
            </a:r>
            <a:r>
              <a:rPr dirty="0" sz="3000" spc="85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3000" spc="100">
                <a:solidFill>
                  <a:srgbClr val="040405"/>
                </a:solidFill>
                <a:latin typeface="Verdana"/>
                <a:cs typeface="Verdana"/>
              </a:rPr>
              <a:t>project</a:t>
            </a:r>
            <a:r>
              <a:rPr dirty="0" sz="3000" spc="8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3000" spc="55">
                <a:solidFill>
                  <a:srgbClr val="040405"/>
                </a:solidFill>
                <a:latin typeface="Verdana"/>
                <a:cs typeface="Verdana"/>
              </a:rPr>
              <a:t>is</a:t>
            </a:r>
            <a:r>
              <a:rPr dirty="0" sz="3000" spc="85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3000" spc="-75">
                <a:solidFill>
                  <a:srgbClr val="040405"/>
                </a:solidFill>
                <a:latin typeface="Verdana"/>
                <a:cs typeface="Verdana"/>
              </a:rPr>
              <a:t>a</a:t>
            </a:r>
            <a:r>
              <a:rPr dirty="0" sz="3000" spc="85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3000" spc="55">
                <a:solidFill>
                  <a:srgbClr val="040405"/>
                </a:solidFill>
                <a:latin typeface="Verdana"/>
                <a:cs typeface="Verdana"/>
              </a:rPr>
              <a:t>dynamic</a:t>
            </a:r>
            <a:r>
              <a:rPr dirty="0" sz="3000" spc="8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3000" spc="70">
                <a:solidFill>
                  <a:srgbClr val="040405"/>
                </a:solidFill>
                <a:latin typeface="Verdana"/>
                <a:cs typeface="Verdana"/>
              </a:rPr>
              <a:t>platform</a:t>
            </a:r>
            <a:r>
              <a:rPr dirty="0" sz="3000" spc="85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3000" spc="135">
                <a:solidFill>
                  <a:srgbClr val="040405"/>
                </a:solidFill>
                <a:latin typeface="Verdana"/>
                <a:cs typeface="Verdana"/>
              </a:rPr>
              <a:t>designed</a:t>
            </a:r>
            <a:r>
              <a:rPr dirty="0" sz="3000" spc="8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3000" spc="70">
                <a:solidFill>
                  <a:srgbClr val="040405"/>
                </a:solidFill>
                <a:latin typeface="Verdana"/>
                <a:cs typeface="Verdana"/>
              </a:rPr>
              <a:t>to</a:t>
            </a:r>
            <a:r>
              <a:rPr dirty="0" sz="3000" spc="85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3000" spc="100">
                <a:solidFill>
                  <a:srgbClr val="040405"/>
                </a:solidFill>
                <a:latin typeface="Verdana"/>
                <a:cs typeface="Verdana"/>
              </a:rPr>
              <a:t>facilitate </a:t>
            </a:r>
            <a:r>
              <a:rPr dirty="0" sz="3000" spc="105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3000" spc="50">
                <a:solidFill>
                  <a:srgbClr val="040405"/>
                </a:solidFill>
                <a:latin typeface="Verdana"/>
                <a:cs typeface="Verdana"/>
              </a:rPr>
              <a:t>meaningful</a:t>
            </a:r>
            <a:r>
              <a:rPr dirty="0" sz="3000" spc="9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3000" spc="140">
                <a:solidFill>
                  <a:srgbClr val="040405"/>
                </a:solidFill>
                <a:latin typeface="Verdana"/>
                <a:cs typeface="Verdana"/>
              </a:rPr>
              <a:t>connections</a:t>
            </a:r>
            <a:r>
              <a:rPr dirty="0" sz="3000" spc="95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3000" spc="25">
                <a:solidFill>
                  <a:srgbClr val="040405"/>
                </a:solidFill>
                <a:latin typeface="Verdana"/>
                <a:cs typeface="Verdana"/>
              </a:rPr>
              <a:t>and</a:t>
            </a:r>
            <a:r>
              <a:rPr dirty="0" sz="3000" spc="9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3000" spc="120">
                <a:solidFill>
                  <a:srgbClr val="040405"/>
                </a:solidFill>
                <a:latin typeface="Verdana"/>
                <a:cs typeface="Verdana"/>
              </a:rPr>
              <a:t>foster</a:t>
            </a:r>
            <a:r>
              <a:rPr dirty="0" sz="3000" spc="95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3000" spc="35">
                <a:solidFill>
                  <a:srgbClr val="040405"/>
                </a:solidFill>
                <a:latin typeface="Verdana"/>
                <a:cs typeface="Verdana"/>
              </a:rPr>
              <a:t>community</a:t>
            </a:r>
            <a:r>
              <a:rPr dirty="0" sz="3000" spc="90">
                <a:solidFill>
                  <a:srgbClr val="040405"/>
                </a:solidFill>
                <a:latin typeface="Verdana"/>
                <a:cs typeface="Verdana"/>
              </a:rPr>
              <a:t> engagement</a:t>
            </a:r>
            <a:r>
              <a:rPr dirty="0" sz="3000" spc="95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3000" spc="-85">
                <a:solidFill>
                  <a:srgbClr val="040405"/>
                </a:solidFill>
                <a:latin typeface="Verdana"/>
                <a:cs typeface="Verdana"/>
              </a:rPr>
              <a:t>in</a:t>
            </a:r>
            <a:r>
              <a:rPr dirty="0" sz="3000" spc="95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3000" spc="40">
                <a:solidFill>
                  <a:srgbClr val="040405"/>
                </a:solidFill>
                <a:latin typeface="Verdana"/>
                <a:cs typeface="Verdana"/>
              </a:rPr>
              <a:t>the</a:t>
            </a:r>
            <a:r>
              <a:rPr dirty="0" sz="3000" spc="9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3000" spc="65">
                <a:solidFill>
                  <a:srgbClr val="040405"/>
                </a:solidFill>
                <a:latin typeface="Verdana"/>
                <a:cs typeface="Verdana"/>
              </a:rPr>
              <a:t>digital</a:t>
            </a:r>
            <a:r>
              <a:rPr dirty="0" sz="3000" spc="95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3000" spc="25">
                <a:solidFill>
                  <a:srgbClr val="040405"/>
                </a:solidFill>
                <a:latin typeface="Verdana"/>
                <a:cs typeface="Verdana"/>
              </a:rPr>
              <a:t>age.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Verdana"/>
              <a:cs typeface="Verdana"/>
            </a:endParaRPr>
          </a:p>
          <a:p>
            <a:pPr marL="616585" marR="977265">
              <a:lnSpc>
                <a:spcPct val="116100"/>
              </a:lnSpc>
              <a:spcBef>
                <a:spcPts val="5"/>
              </a:spcBef>
            </a:pPr>
            <a:r>
              <a:rPr dirty="0" sz="2800" spc="95" b="1">
                <a:solidFill>
                  <a:srgbClr val="040405"/>
                </a:solidFill>
                <a:latin typeface="Tahoma"/>
                <a:cs typeface="Tahoma"/>
              </a:rPr>
              <a:t>Facilitating</a:t>
            </a:r>
            <a:r>
              <a:rPr dirty="0" sz="2800" spc="229" b="1">
                <a:solidFill>
                  <a:srgbClr val="040405"/>
                </a:solidFill>
                <a:latin typeface="Tahoma"/>
                <a:cs typeface="Tahoma"/>
              </a:rPr>
              <a:t> </a:t>
            </a:r>
            <a:r>
              <a:rPr dirty="0" sz="2800" spc="135" b="1">
                <a:solidFill>
                  <a:srgbClr val="040405"/>
                </a:solidFill>
                <a:latin typeface="Tahoma"/>
                <a:cs typeface="Tahoma"/>
              </a:rPr>
              <a:t>Connections:</a:t>
            </a:r>
            <a:r>
              <a:rPr dirty="0" sz="2800" spc="265" b="1">
                <a:solidFill>
                  <a:srgbClr val="040405"/>
                </a:solidFill>
                <a:latin typeface="Tahoma"/>
                <a:cs typeface="Tahoma"/>
              </a:rPr>
              <a:t> </a:t>
            </a:r>
            <a:r>
              <a:rPr dirty="0" sz="2800" spc="140">
                <a:solidFill>
                  <a:srgbClr val="040405"/>
                </a:solidFill>
                <a:latin typeface="Verdana"/>
                <a:cs typeface="Verdana"/>
              </a:rPr>
              <a:t>SocialConnect</a:t>
            </a:r>
            <a:r>
              <a:rPr dirty="0" sz="2800" spc="10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2800" spc="75">
                <a:solidFill>
                  <a:srgbClr val="040405"/>
                </a:solidFill>
                <a:latin typeface="Verdana"/>
                <a:cs typeface="Verdana"/>
              </a:rPr>
              <a:t>prioritizes</a:t>
            </a:r>
            <a:r>
              <a:rPr dirty="0" sz="2800" spc="105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2800" spc="145">
                <a:solidFill>
                  <a:srgbClr val="040405"/>
                </a:solidFill>
                <a:latin typeface="Verdana"/>
                <a:cs typeface="Verdana"/>
              </a:rPr>
              <a:t>effortless</a:t>
            </a:r>
            <a:r>
              <a:rPr dirty="0" sz="2800" spc="10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2800" spc="95">
                <a:solidFill>
                  <a:srgbClr val="040405"/>
                </a:solidFill>
                <a:latin typeface="Verdana"/>
                <a:cs typeface="Verdana"/>
              </a:rPr>
              <a:t>connection- </a:t>
            </a:r>
            <a:r>
              <a:rPr dirty="0" sz="2800" spc="-969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2800" spc="35">
                <a:solidFill>
                  <a:srgbClr val="040405"/>
                </a:solidFill>
                <a:latin typeface="Verdana"/>
                <a:cs typeface="Verdana"/>
              </a:rPr>
              <a:t>building, </a:t>
            </a:r>
            <a:r>
              <a:rPr dirty="0" sz="2800" spc="90">
                <a:solidFill>
                  <a:srgbClr val="040405"/>
                </a:solidFill>
                <a:latin typeface="Verdana"/>
                <a:cs typeface="Verdana"/>
              </a:rPr>
              <a:t>allowing </a:t>
            </a:r>
            <a:r>
              <a:rPr dirty="0" sz="2800" spc="100">
                <a:solidFill>
                  <a:srgbClr val="040405"/>
                </a:solidFill>
                <a:latin typeface="Verdana"/>
                <a:cs typeface="Verdana"/>
              </a:rPr>
              <a:t>users </a:t>
            </a:r>
            <a:r>
              <a:rPr dirty="0" sz="2800" spc="65">
                <a:solidFill>
                  <a:srgbClr val="040405"/>
                </a:solidFill>
                <a:latin typeface="Verdana"/>
                <a:cs typeface="Verdana"/>
              </a:rPr>
              <a:t>to </a:t>
            </a:r>
            <a:r>
              <a:rPr dirty="0" sz="2800" spc="105">
                <a:solidFill>
                  <a:srgbClr val="040405"/>
                </a:solidFill>
                <a:latin typeface="Verdana"/>
                <a:cs typeface="Verdana"/>
              </a:rPr>
              <a:t>establish </a:t>
            </a:r>
            <a:r>
              <a:rPr dirty="0" sz="2800" spc="155">
                <a:solidFill>
                  <a:srgbClr val="040405"/>
                </a:solidFill>
                <a:latin typeface="Verdana"/>
                <a:cs typeface="Verdana"/>
              </a:rPr>
              <a:t>across </a:t>
            </a:r>
            <a:r>
              <a:rPr dirty="0" sz="2800" spc="114">
                <a:solidFill>
                  <a:srgbClr val="040405"/>
                </a:solidFill>
                <a:latin typeface="Verdana"/>
                <a:cs typeface="Verdana"/>
              </a:rPr>
              <a:t>geographical </a:t>
            </a:r>
            <a:r>
              <a:rPr dirty="0" sz="2800" spc="85">
                <a:solidFill>
                  <a:srgbClr val="040405"/>
                </a:solidFill>
                <a:latin typeface="Verdana"/>
                <a:cs typeface="Verdana"/>
              </a:rPr>
              <a:t>boundaries </a:t>
            </a:r>
            <a:r>
              <a:rPr dirty="0" sz="2800" spc="9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2800" spc="25">
                <a:solidFill>
                  <a:srgbClr val="040405"/>
                </a:solidFill>
                <a:latin typeface="Verdana"/>
                <a:cs typeface="Verdana"/>
              </a:rPr>
              <a:t>through</a:t>
            </a:r>
            <a:r>
              <a:rPr dirty="0" sz="2800" spc="75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2800" spc="10">
                <a:solidFill>
                  <a:srgbClr val="040405"/>
                </a:solidFill>
                <a:latin typeface="Verdana"/>
                <a:cs typeface="Verdana"/>
              </a:rPr>
              <a:t>intuitive</a:t>
            </a:r>
            <a:r>
              <a:rPr dirty="0" sz="2800" spc="75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2800" spc="90">
                <a:solidFill>
                  <a:srgbClr val="040405"/>
                </a:solidFill>
                <a:latin typeface="Verdana"/>
                <a:cs typeface="Verdana"/>
              </a:rPr>
              <a:t>features</a:t>
            </a:r>
            <a:r>
              <a:rPr dirty="0" sz="2800" spc="75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2800" spc="20">
                <a:solidFill>
                  <a:srgbClr val="040405"/>
                </a:solidFill>
                <a:latin typeface="Verdana"/>
                <a:cs typeface="Verdana"/>
              </a:rPr>
              <a:t>and</a:t>
            </a:r>
            <a:r>
              <a:rPr dirty="0" sz="2800" spc="8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2800" spc="55">
                <a:solidFill>
                  <a:srgbClr val="040405"/>
                </a:solidFill>
                <a:latin typeface="Verdana"/>
                <a:cs typeface="Verdana"/>
              </a:rPr>
              <a:t>user-friendly</a:t>
            </a:r>
            <a:r>
              <a:rPr dirty="0" sz="2800" spc="75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2800" spc="80">
                <a:solidFill>
                  <a:srgbClr val="040405"/>
                </a:solidFill>
                <a:latin typeface="Verdana"/>
                <a:cs typeface="Verdana"/>
              </a:rPr>
              <a:t>interfaces.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Verdana"/>
              <a:cs typeface="Verdana"/>
            </a:endParaRPr>
          </a:p>
          <a:p>
            <a:pPr marL="616585" marR="1160780">
              <a:lnSpc>
                <a:spcPct val="116100"/>
              </a:lnSpc>
              <a:spcBef>
                <a:spcPts val="5"/>
              </a:spcBef>
            </a:pPr>
            <a:r>
              <a:rPr dirty="0" sz="2800" spc="80" b="1">
                <a:solidFill>
                  <a:srgbClr val="040405"/>
                </a:solidFill>
                <a:latin typeface="Tahoma"/>
                <a:cs typeface="Tahoma"/>
              </a:rPr>
              <a:t>Community</a:t>
            </a:r>
            <a:r>
              <a:rPr dirty="0" sz="2800" spc="210" b="1">
                <a:solidFill>
                  <a:srgbClr val="040405"/>
                </a:solidFill>
                <a:latin typeface="Tahoma"/>
                <a:cs typeface="Tahoma"/>
              </a:rPr>
              <a:t> </a:t>
            </a:r>
            <a:r>
              <a:rPr dirty="0" sz="2800" spc="110" b="1">
                <a:solidFill>
                  <a:srgbClr val="040405"/>
                </a:solidFill>
                <a:latin typeface="Tahoma"/>
                <a:cs typeface="Tahoma"/>
              </a:rPr>
              <a:t>Engagement</a:t>
            </a:r>
            <a:r>
              <a:rPr dirty="0" sz="2800" spc="215" b="1">
                <a:solidFill>
                  <a:srgbClr val="040405"/>
                </a:solidFill>
                <a:latin typeface="Tahoma"/>
                <a:cs typeface="Tahoma"/>
              </a:rPr>
              <a:t> </a:t>
            </a:r>
            <a:r>
              <a:rPr dirty="0" sz="2800" spc="60" b="1">
                <a:solidFill>
                  <a:srgbClr val="040405"/>
                </a:solidFill>
                <a:latin typeface="Tahoma"/>
                <a:cs typeface="Tahoma"/>
              </a:rPr>
              <a:t>and</a:t>
            </a:r>
            <a:r>
              <a:rPr dirty="0" sz="2800" spc="215" b="1">
                <a:solidFill>
                  <a:srgbClr val="040405"/>
                </a:solidFill>
                <a:latin typeface="Tahoma"/>
                <a:cs typeface="Tahoma"/>
              </a:rPr>
              <a:t> </a:t>
            </a:r>
            <a:r>
              <a:rPr dirty="0" sz="2800" spc="130" b="1">
                <a:solidFill>
                  <a:srgbClr val="040405"/>
                </a:solidFill>
                <a:latin typeface="Tahoma"/>
                <a:cs typeface="Tahoma"/>
              </a:rPr>
              <a:t>Content</a:t>
            </a:r>
            <a:r>
              <a:rPr dirty="0" sz="2800" spc="215" b="1">
                <a:solidFill>
                  <a:srgbClr val="040405"/>
                </a:solidFill>
                <a:latin typeface="Tahoma"/>
                <a:cs typeface="Tahoma"/>
              </a:rPr>
              <a:t> </a:t>
            </a:r>
            <a:r>
              <a:rPr dirty="0" sz="2800" spc="40" b="1">
                <a:solidFill>
                  <a:srgbClr val="040405"/>
                </a:solidFill>
                <a:latin typeface="Tahoma"/>
                <a:cs typeface="Tahoma"/>
              </a:rPr>
              <a:t>Exploration</a:t>
            </a:r>
            <a:r>
              <a:rPr dirty="0" sz="2800" spc="40">
                <a:solidFill>
                  <a:srgbClr val="040405"/>
                </a:solidFill>
                <a:latin typeface="Verdana"/>
                <a:cs typeface="Verdana"/>
              </a:rPr>
              <a:t>:</a:t>
            </a:r>
            <a:r>
              <a:rPr dirty="0" sz="2800" spc="85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2800" spc="140">
                <a:solidFill>
                  <a:srgbClr val="040405"/>
                </a:solidFill>
                <a:latin typeface="Verdana"/>
                <a:cs typeface="Verdana"/>
              </a:rPr>
              <a:t>SocialConnect</a:t>
            </a:r>
            <a:r>
              <a:rPr dirty="0" sz="2800" spc="85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2800" spc="180">
                <a:solidFill>
                  <a:srgbClr val="040405"/>
                </a:solidFill>
                <a:latin typeface="Verdana"/>
                <a:cs typeface="Verdana"/>
              </a:rPr>
              <a:t>goes </a:t>
            </a:r>
            <a:r>
              <a:rPr dirty="0" sz="2800" spc="185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2800" spc="105">
                <a:solidFill>
                  <a:srgbClr val="040405"/>
                </a:solidFill>
                <a:latin typeface="Verdana"/>
                <a:cs typeface="Verdana"/>
              </a:rPr>
              <a:t>beyond </a:t>
            </a:r>
            <a:r>
              <a:rPr dirty="0" sz="2800" spc="50">
                <a:solidFill>
                  <a:srgbClr val="040405"/>
                </a:solidFill>
                <a:latin typeface="Verdana"/>
                <a:cs typeface="Verdana"/>
              </a:rPr>
              <a:t>traditional </a:t>
            </a:r>
            <a:r>
              <a:rPr dirty="0" sz="2800" spc="150">
                <a:solidFill>
                  <a:srgbClr val="040405"/>
                </a:solidFill>
                <a:latin typeface="Verdana"/>
                <a:cs typeface="Verdana"/>
              </a:rPr>
              <a:t>social </a:t>
            </a:r>
            <a:r>
              <a:rPr dirty="0" sz="2800" spc="60">
                <a:solidFill>
                  <a:srgbClr val="040405"/>
                </a:solidFill>
                <a:latin typeface="Verdana"/>
                <a:cs typeface="Verdana"/>
              </a:rPr>
              <a:t>networking </a:t>
            </a:r>
            <a:r>
              <a:rPr dirty="0" sz="2800" spc="20">
                <a:solidFill>
                  <a:srgbClr val="040405"/>
                </a:solidFill>
                <a:latin typeface="Verdana"/>
                <a:cs typeface="Verdana"/>
              </a:rPr>
              <a:t>by </a:t>
            </a:r>
            <a:r>
              <a:rPr dirty="0" sz="2800" spc="85">
                <a:solidFill>
                  <a:srgbClr val="040405"/>
                </a:solidFill>
                <a:latin typeface="Verdana"/>
                <a:cs typeface="Verdana"/>
              </a:rPr>
              <a:t>offering </a:t>
            </a:r>
            <a:r>
              <a:rPr dirty="0" sz="2800" spc="100">
                <a:solidFill>
                  <a:srgbClr val="040405"/>
                </a:solidFill>
                <a:latin typeface="Verdana"/>
                <a:cs typeface="Verdana"/>
              </a:rPr>
              <a:t>users </a:t>
            </a:r>
            <a:r>
              <a:rPr dirty="0" sz="2800" spc="225">
                <a:solidFill>
                  <a:srgbClr val="040405"/>
                </a:solidFill>
                <a:latin typeface="Verdana"/>
                <a:cs typeface="Verdana"/>
              </a:rPr>
              <a:t>access </a:t>
            </a:r>
            <a:r>
              <a:rPr dirty="0" sz="2800" spc="65">
                <a:solidFill>
                  <a:srgbClr val="040405"/>
                </a:solidFill>
                <a:latin typeface="Verdana"/>
                <a:cs typeface="Verdana"/>
              </a:rPr>
              <a:t>to </a:t>
            </a:r>
            <a:r>
              <a:rPr dirty="0" sz="2800" spc="85">
                <a:solidFill>
                  <a:srgbClr val="040405"/>
                </a:solidFill>
                <a:latin typeface="Verdana"/>
                <a:cs typeface="Verdana"/>
              </a:rPr>
              <a:t>diverse </a:t>
            </a:r>
            <a:r>
              <a:rPr dirty="0" sz="2800" spc="9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2800" spc="70">
                <a:solidFill>
                  <a:srgbClr val="040405"/>
                </a:solidFill>
                <a:latin typeface="Verdana"/>
                <a:cs typeface="Verdana"/>
              </a:rPr>
              <a:t>communities</a:t>
            </a:r>
            <a:r>
              <a:rPr dirty="0" sz="2800" spc="8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2800" spc="85">
                <a:solidFill>
                  <a:srgbClr val="040405"/>
                </a:solidFill>
                <a:latin typeface="Verdana"/>
                <a:cs typeface="Verdana"/>
              </a:rPr>
              <a:t>tailored </a:t>
            </a:r>
            <a:r>
              <a:rPr dirty="0" sz="2800" spc="65">
                <a:solidFill>
                  <a:srgbClr val="040405"/>
                </a:solidFill>
                <a:latin typeface="Verdana"/>
                <a:cs typeface="Verdana"/>
              </a:rPr>
              <a:t>to</a:t>
            </a:r>
            <a:r>
              <a:rPr dirty="0" sz="2800" spc="85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2800" spc="15">
                <a:solidFill>
                  <a:srgbClr val="040405"/>
                </a:solidFill>
                <a:latin typeface="Verdana"/>
                <a:cs typeface="Verdana"/>
              </a:rPr>
              <a:t>their</a:t>
            </a:r>
            <a:r>
              <a:rPr dirty="0" sz="2800" spc="8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2800" spc="90">
                <a:solidFill>
                  <a:srgbClr val="040405"/>
                </a:solidFill>
                <a:latin typeface="Verdana"/>
                <a:cs typeface="Verdana"/>
              </a:rPr>
              <a:t>interests</a:t>
            </a:r>
            <a:r>
              <a:rPr dirty="0" sz="2800" spc="85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2800" spc="20">
                <a:solidFill>
                  <a:srgbClr val="040405"/>
                </a:solidFill>
                <a:latin typeface="Verdana"/>
                <a:cs typeface="Verdana"/>
              </a:rPr>
              <a:t>and</a:t>
            </a:r>
            <a:r>
              <a:rPr dirty="0" sz="2800" spc="85">
                <a:solidFill>
                  <a:srgbClr val="040405"/>
                </a:solidFill>
                <a:latin typeface="Verdana"/>
                <a:cs typeface="Verdana"/>
              </a:rPr>
              <a:t> passions. </a:t>
            </a:r>
            <a:r>
              <a:rPr dirty="0" sz="2800" spc="120">
                <a:solidFill>
                  <a:srgbClr val="040405"/>
                </a:solidFill>
                <a:latin typeface="Verdana"/>
                <a:cs typeface="Verdana"/>
              </a:rPr>
              <a:t>Users</a:t>
            </a:r>
            <a:r>
              <a:rPr dirty="0" sz="2800" spc="8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2800" spc="114">
                <a:solidFill>
                  <a:srgbClr val="040405"/>
                </a:solidFill>
                <a:latin typeface="Verdana"/>
                <a:cs typeface="Verdana"/>
              </a:rPr>
              <a:t>explore</a:t>
            </a:r>
            <a:r>
              <a:rPr dirty="0" sz="2800" spc="85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2800" spc="-70">
                <a:solidFill>
                  <a:srgbClr val="040405"/>
                </a:solidFill>
                <a:latin typeface="Verdana"/>
                <a:cs typeface="Verdana"/>
              </a:rPr>
              <a:t>a</a:t>
            </a:r>
            <a:r>
              <a:rPr dirty="0" sz="2800" spc="85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2800" spc="40">
                <a:solidFill>
                  <a:srgbClr val="040405"/>
                </a:solidFill>
                <a:latin typeface="Verdana"/>
                <a:cs typeface="Verdana"/>
              </a:rPr>
              <a:t>rich </a:t>
            </a:r>
            <a:r>
              <a:rPr dirty="0" sz="2800" spc="-969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dirty="0" sz="2800" spc="75">
                <a:solidFill>
                  <a:srgbClr val="040405"/>
                </a:solidFill>
                <a:latin typeface="Verdana"/>
                <a:cs typeface="Verdana"/>
              </a:rPr>
              <a:t>tapestry </a:t>
            </a:r>
            <a:r>
              <a:rPr dirty="0" sz="2800" spc="110">
                <a:solidFill>
                  <a:srgbClr val="040405"/>
                </a:solidFill>
                <a:latin typeface="Verdana"/>
                <a:cs typeface="Verdana"/>
              </a:rPr>
              <a:t>of </a:t>
            </a:r>
            <a:r>
              <a:rPr dirty="0" sz="2800" spc="65">
                <a:solidFill>
                  <a:srgbClr val="040405"/>
                </a:solidFill>
                <a:latin typeface="Verdana"/>
                <a:cs typeface="Verdana"/>
              </a:rPr>
              <a:t>member-curated </a:t>
            </a:r>
            <a:r>
              <a:rPr dirty="0" sz="2800" spc="110">
                <a:solidFill>
                  <a:srgbClr val="040405"/>
                </a:solidFill>
                <a:latin typeface="Verdana"/>
                <a:cs typeface="Verdana"/>
              </a:rPr>
              <a:t>blogs, </a:t>
            </a:r>
            <a:r>
              <a:rPr dirty="0" sz="2800" spc="95">
                <a:solidFill>
                  <a:srgbClr val="040405"/>
                </a:solidFill>
                <a:latin typeface="Verdana"/>
                <a:cs typeface="Verdana"/>
              </a:rPr>
              <a:t>fostering </a:t>
            </a:r>
            <a:r>
              <a:rPr dirty="0" sz="2800" spc="100">
                <a:solidFill>
                  <a:srgbClr val="040405"/>
                </a:solidFill>
                <a:latin typeface="Verdana"/>
                <a:cs typeface="Verdana"/>
              </a:rPr>
              <a:t>intellectual </a:t>
            </a:r>
            <a:r>
              <a:rPr dirty="0" sz="2800" spc="140">
                <a:solidFill>
                  <a:srgbClr val="040405"/>
                </a:solidFill>
                <a:latin typeface="Verdana"/>
                <a:cs typeface="Verdana"/>
              </a:rPr>
              <a:t>discourse </a:t>
            </a:r>
            <a:r>
              <a:rPr dirty="0" sz="2800" spc="20">
                <a:solidFill>
                  <a:srgbClr val="040405"/>
                </a:solidFill>
                <a:latin typeface="Verdana"/>
                <a:cs typeface="Verdana"/>
              </a:rPr>
              <a:t>and </a:t>
            </a:r>
            <a:r>
              <a:rPr dirty="0" sz="2800" spc="25">
                <a:solidFill>
                  <a:srgbClr val="040405"/>
                </a:solidFill>
                <a:latin typeface="Verdana"/>
                <a:cs typeface="Verdana"/>
              </a:rPr>
              <a:t> inspiration.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3555" cy="10287000"/>
          </a:xfrm>
          <a:custGeom>
            <a:avLst/>
            <a:gdLst/>
            <a:ahLst/>
            <a:cxnLst/>
            <a:rect l="l" t="t" r="r" b="b"/>
            <a:pathLst>
              <a:path w="18283555" h="10287000">
                <a:moveTo>
                  <a:pt x="18283533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3533" y="0"/>
                </a:lnTo>
                <a:lnTo>
                  <a:pt x="18283533" y="10286999"/>
                </a:lnTo>
                <a:close/>
              </a:path>
            </a:pathLst>
          </a:custGeom>
          <a:solidFill>
            <a:srgbClr val="231F20">
              <a:alpha val="83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786"/>
            <a:ext cx="14804390" cy="5506085"/>
            <a:chOff x="0" y="1786"/>
            <a:chExt cx="14804390" cy="55060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3487" y="3867911"/>
              <a:ext cx="11280647" cy="163982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789"/>
              <a:ext cx="3797300" cy="5320665"/>
            </a:xfrm>
            <a:custGeom>
              <a:avLst/>
              <a:gdLst/>
              <a:ahLst/>
              <a:cxnLst/>
              <a:rect l="l" t="t" r="r" b="b"/>
              <a:pathLst>
                <a:path w="3797300" h="5320665">
                  <a:moveTo>
                    <a:pt x="1121562" y="5057584"/>
                  </a:moveTo>
                  <a:lnTo>
                    <a:pt x="0" y="5057584"/>
                  </a:lnTo>
                  <a:lnTo>
                    <a:pt x="0" y="5320347"/>
                  </a:lnTo>
                  <a:lnTo>
                    <a:pt x="943178" y="5320347"/>
                  </a:lnTo>
                  <a:lnTo>
                    <a:pt x="1121562" y="5057584"/>
                  </a:lnTo>
                  <a:close/>
                </a:path>
                <a:path w="3797300" h="5320665">
                  <a:moveTo>
                    <a:pt x="3797147" y="1116952"/>
                  </a:moveTo>
                  <a:lnTo>
                    <a:pt x="2114067" y="1116952"/>
                  </a:lnTo>
                  <a:lnTo>
                    <a:pt x="2872448" y="0"/>
                  </a:lnTo>
                  <a:lnTo>
                    <a:pt x="0" y="0"/>
                  </a:lnTo>
                  <a:lnTo>
                    <a:pt x="0" y="4099052"/>
                  </a:lnTo>
                  <a:lnTo>
                    <a:pt x="44678" y="4164825"/>
                  </a:lnTo>
                  <a:lnTo>
                    <a:pt x="152019" y="4006862"/>
                  </a:lnTo>
                  <a:lnTo>
                    <a:pt x="1835099" y="4006862"/>
                  </a:lnTo>
                  <a:lnTo>
                    <a:pt x="2013483" y="3744099"/>
                  </a:lnTo>
                  <a:lnTo>
                    <a:pt x="330403" y="3744099"/>
                  </a:lnTo>
                  <a:lnTo>
                    <a:pt x="597890" y="3350031"/>
                  </a:lnTo>
                  <a:lnTo>
                    <a:pt x="2280970" y="3350031"/>
                  </a:lnTo>
                  <a:lnTo>
                    <a:pt x="2459355" y="3087268"/>
                  </a:lnTo>
                  <a:lnTo>
                    <a:pt x="776274" y="3087268"/>
                  </a:lnTo>
                  <a:lnTo>
                    <a:pt x="1043762" y="2693378"/>
                  </a:lnTo>
                  <a:lnTo>
                    <a:pt x="2726842" y="2693378"/>
                  </a:lnTo>
                  <a:lnTo>
                    <a:pt x="2905391" y="2430602"/>
                  </a:lnTo>
                  <a:lnTo>
                    <a:pt x="1222311" y="2430602"/>
                  </a:lnTo>
                  <a:lnTo>
                    <a:pt x="1489811" y="2036546"/>
                  </a:lnTo>
                  <a:lnTo>
                    <a:pt x="3172891" y="2036546"/>
                  </a:lnTo>
                  <a:lnTo>
                    <a:pt x="3351276" y="1773783"/>
                  </a:lnTo>
                  <a:lnTo>
                    <a:pt x="1668195" y="1773783"/>
                  </a:lnTo>
                  <a:lnTo>
                    <a:pt x="1935683" y="1379880"/>
                  </a:lnTo>
                  <a:lnTo>
                    <a:pt x="3618763" y="1379880"/>
                  </a:lnTo>
                  <a:lnTo>
                    <a:pt x="3797147" y="1116952"/>
                  </a:lnTo>
                  <a:close/>
                </a:path>
              </a:pathLst>
            </a:custGeom>
            <a:solidFill>
              <a:srgbClr val="7E70B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0" y="5716195"/>
            <a:ext cx="676275" cy="262890"/>
          </a:xfrm>
          <a:custGeom>
            <a:avLst/>
            <a:gdLst/>
            <a:ahLst/>
            <a:cxnLst/>
            <a:rect l="l" t="t" r="r" b="b"/>
            <a:pathLst>
              <a:path w="676275" h="262889">
                <a:moveTo>
                  <a:pt x="0" y="0"/>
                </a:moveTo>
                <a:lnTo>
                  <a:pt x="675696" y="0"/>
                </a:lnTo>
                <a:lnTo>
                  <a:pt x="497144" y="262765"/>
                </a:lnTo>
                <a:lnTo>
                  <a:pt x="0" y="262765"/>
                </a:lnTo>
                <a:lnTo>
                  <a:pt x="0" y="0"/>
                </a:lnTo>
                <a:close/>
              </a:path>
            </a:pathLst>
          </a:custGeom>
          <a:solidFill>
            <a:srgbClr val="7E70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402539"/>
            <a:ext cx="1567815" cy="262890"/>
          </a:xfrm>
          <a:custGeom>
            <a:avLst/>
            <a:gdLst/>
            <a:ahLst/>
            <a:cxnLst/>
            <a:rect l="l" t="t" r="r" b="b"/>
            <a:pathLst>
              <a:path w="1567815" h="262889">
                <a:moveTo>
                  <a:pt x="0" y="0"/>
                </a:moveTo>
                <a:lnTo>
                  <a:pt x="1567612" y="0"/>
                </a:lnTo>
                <a:lnTo>
                  <a:pt x="1389060" y="262765"/>
                </a:lnTo>
                <a:lnTo>
                  <a:pt x="0" y="262765"/>
                </a:lnTo>
                <a:lnTo>
                  <a:pt x="0" y="0"/>
                </a:lnTo>
                <a:close/>
              </a:path>
            </a:pathLst>
          </a:custGeom>
          <a:solidFill>
            <a:srgbClr val="7E70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373024"/>
            <a:ext cx="229870" cy="370840"/>
          </a:xfrm>
          <a:custGeom>
            <a:avLst/>
            <a:gdLst/>
            <a:ahLst/>
            <a:cxnLst/>
            <a:rect l="l" t="t" r="r" b="b"/>
            <a:pathLst>
              <a:path w="229870" h="370840">
                <a:moveTo>
                  <a:pt x="0" y="0"/>
                </a:moveTo>
                <a:lnTo>
                  <a:pt x="229653" y="0"/>
                </a:lnTo>
                <a:lnTo>
                  <a:pt x="1067" y="370675"/>
                </a:lnTo>
                <a:lnTo>
                  <a:pt x="0" y="370675"/>
                </a:lnTo>
                <a:lnTo>
                  <a:pt x="0" y="0"/>
                </a:lnTo>
                <a:close/>
              </a:path>
            </a:pathLst>
          </a:custGeom>
          <a:solidFill>
            <a:srgbClr val="7E70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490782" y="6186150"/>
            <a:ext cx="3797300" cy="4099560"/>
          </a:xfrm>
          <a:custGeom>
            <a:avLst/>
            <a:gdLst/>
            <a:ahLst/>
            <a:cxnLst/>
            <a:rect l="l" t="t" r="r" b="b"/>
            <a:pathLst>
              <a:path w="3797300" h="4099559">
                <a:moveTo>
                  <a:pt x="1013571" y="4099054"/>
                </a:moveTo>
                <a:lnTo>
                  <a:pt x="3797217" y="4099054"/>
                </a:lnTo>
                <a:lnTo>
                  <a:pt x="3797217" y="0"/>
                </a:lnTo>
                <a:lnTo>
                  <a:pt x="3734571" y="92195"/>
                </a:lnTo>
                <a:lnTo>
                  <a:pt x="1962384" y="92195"/>
                </a:lnTo>
                <a:lnTo>
                  <a:pt x="1784000" y="354960"/>
                </a:lnTo>
                <a:lnTo>
                  <a:pt x="3556020" y="354960"/>
                </a:lnTo>
                <a:lnTo>
                  <a:pt x="3288529" y="749023"/>
                </a:lnTo>
                <a:lnTo>
                  <a:pt x="1516510" y="749023"/>
                </a:lnTo>
                <a:lnTo>
                  <a:pt x="1338127" y="1011788"/>
                </a:lnTo>
                <a:lnTo>
                  <a:pt x="3110146" y="1011788"/>
                </a:lnTo>
                <a:lnTo>
                  <a:pt x="2842655" y="1405682"/>
                </a:lnTo>
                <a:lnTo>
                  <a:pt x="1070467" y="1405682"/>
                </a:lnTo>
                <a:lnTo>
                  <a:pt x="892084" y="1668448"/>
                </a:lnTo>
                <a:lnTo>
                  <a:pt x="2664103" y="1668448"/>
                </a:lnTo>
                <a:lnTo>
                  <a:pt x="2396444" y="2062511"/>
                </a:lnTo>
                <a:lnTo>
                  <a:pt x="624425" y="2062511"/>
                </a:lnTo>
                <a:lnTo>
                  <a:pt x="446042" y="2325276"/>
                </a:lnTo>
                <a:lnTo>
                  <a:pt x="2218061" y="2325276"/>
                </a:lnTo>
                <a:lnTo>
                  <a:pt x="1950570" y="2719170"/>
                </a:lnTo>
                <a:lnTo>
                  <a:pt x="178383" y="2719170"/>
                </a:lnTo>
                <a:lnTo>
                  <a:pt x="0" y="2982104"/>
                </a:lnTo>
                <a:lnTo>
                  <a:pt x="1772018" y="2982104"/>
                </a:lnTo>
                <a:lnTo>
                  <a:pt x="1013571" y="4099054"/>
                </a:lnTo>
                <a:close/>
              </a:path>
            </a:pathLst>
          </a:custGeom>
          <a:solidFill>
            <a:srgbClr val="7E70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166699" y="4964857"/>
            <a:ext cx="1121410" cy="262890"/>
          </a:xfrm>
          <a:custGeom>
            <a:avLst/>
            <a:gdLst/>
            <a:ahLst/>
            <a:cxnLst/>
            <a:rect l="l" t="t" r="r" b="b"/>
            <a:pathLst>
              <a:path w="1121409" h="262889">
                <a:moveTo>
                  <a:pt x="0" y="262765"/>
                </a:moveTo>
                <a:lnTo>
                  <a:pt x="1121299" y="262765"/>
                </a:lnTo>
                <a:lnTo>
                  <a:pt x="1121299" y="0"/>
                </a:lnTo>
                <a:lnTo>
                  <a:pt x="178720" y="0"/>
                </a:lnTo>
                <a:lnTo>
                  <a:pt x="0" y="262765"/>
                </a:lnTo>
                <a:close/>
              </a:path>
            </a:pathLst>
          </a:custGeom>
          <a:solidFill>
            <a:srgbClr val="7E70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612910" y="4308028"/>
            <a:ext cx="675640" cy="262890"/>
          </a:xfrm>
          <a:custGeom>
            <a:avLst/>
            <a:gdLst/>
            <a:ahLst/>
            <a:cxnLst/>
            <a:rect l="l" t="t" r="r" b="b"/>
            <a:pathLst>
              <a:path w="675640" h="262889">
                <a:moveTo>
                  <a:pt x="0" y="262765"/>
                </a:moveTo>
                <a:lnTo>
                  <a:pt x="675088" y="262765"/>
                </a:lnTo>
                <a:lnTo>
                  <a:pt x="675088" y="0"/>
                </a:lnTo>
                <a:lnTo>
                  <a:pt x="178383" y="0"/>
                </a:lnTo>
                <a:lnTo>
                  <a:pt x="0" y="262765"/>
                </a:lnTo>
                <a:close/>
              </a:path>
            </a:pathLst>
          </a:custGeom>
          <a:solidFill>
            <a:srgbClr val="7E70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720825" y="5621685"/>
            <a:ext cx="1567180" cy="262890"/>
          </a:xfrm>
          <a:custGeom>
            <a:avLst/>
            <a:gdLst/>
            <a:ahLst/>
            <a:cxnLst/>
            <a:rect l="l" t="t" r="r" b="b"/>
            <a:pathLst>
              <a:path w="1567180" h="262889">
                <a:moveTo>
                  <a:pt x="0" y="262765"/>
                </a:moveTo>
                <a:lnTo>
                  <a:pt x="1567173" y="262765"/>
                </a:lnTo>
                <a:lnTo>
                  <a:pt x="1567173" y="0"/>
                </a:lnTo>
                <a:lnTo>
                  <a:pt x="178382" y="0"/>
                </a:lnTo>
                <a:lnTo>
                  <a:pt x="0" y="262765"/>
                </a:lnTo>
                <a:close/>
              </a:path>
            </a:pathLst>
          </a:custGeom>
          <a:solidFill>
            <a:srgbClr val="7E70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058953" y="3541505"/>
            <a:ext cx="229235" cy="372745"/>
          </a:xfrm>
          <a:custGeom>
            <a:avLst/>
            <a:gdLst/>
            <a:ahLst/>
            <a:cxnLst/>
            <a:rect l="l" t="t" r="r" b="b"/>
            <a:pathLst>
              <a:path w="229234" h="372745">
                <a:moveTo>
                  <a:pt x="0" y="372460"/>
                </a:moveTo>
                <a:lnTo>
                  <a:pt x="229046" y="372460"/>
                </a:lnTo>
                <a:lnTo>
                  <a:pt x="229012" y="0"/>
                </a:lnTo>
                <a:lnTo>
                  <a:pt x="0" y="372460"/>
                </a:lnTo>
                <a:close/>
              </a:path>
            </a:pathLst>
          </a:custGeom>
          <a:solidFill>
            <a:srgbClr val="7E70B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16551" y="5535167"/>
            <a:ext cx="9464039" cy="6522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D8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757301"/>
            <a:ext cx="1114488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0"/>
              <a:t>As</a:t>
            </a:r>
            <a:r>
              <a:rPr dirty="0" spc="90"/>
              <a:t> </a:t>
            </a:r>
            <a:r>
              <a:rPr dirty="0" spc="-80"/>
              <a:t>a</a:t>
            </a:r>
            <a:r>
              <a:rPr dirty="0" spc="90"/>
              <a:t> </a:t>
            </a:r>
            <a:r>
              <a:rPr dirty="0" spc="100"/>
              <a:t>User</a:t>
            </a:r>
            <a:r>
              <a:rPr dirty="0" spc="90"/>
              <a:t> </a:t>
            </a:r>
            <a:r>
              <a:rPr dirty="0" spc="-545"/>
              <a:t>I</a:t>
            </a:r>
            <a:r>
              <a:rPr dirty="0" spc="90"/>
              <a:t> </a:t>
            </a:r>
            <a:r>
              <a:rPr dirty="0" spc="25"/>
              <a:t>want</a:t>
            </a:r>
            <a:r>
              <a:rPr dirty="0" spc="90"/>
              <a:t> </a:t>
            </a:r>
            <a:r>
              <a:rPr dirty="0" spc="75"/>
              <a:t>to</a:t>
            </a:r>
            <a:r>
              <a:rPr dirty="0" spc="90"/>
              <a:t> </a:t>
            </a:r>
            <a:r>
              <a:rPr dirty="0" spc="105"/>
              <a:t>easily</a:t>
            </a:r>
            <a:r>
              <a:rPr dirty="0" spc="90"/>
              <a:t> </a:t>
            </a:r>
            <a:r>
              <a:rPr dirty="0" spc="30"/>
              <a:t>Sign</a:t>
            </a:r>
            <a:r>
              <a:rPr dirty="0" spc="90"/>
              <a:t> </a:t>
            </a:r>
            <a:r>
              <a:rPr dirty="0" spc="60"/>
              <a:t>Up</a:t>
            </a:r>
            <a:r>
              <a:rPr dirty="0" spc="90"/>
              <a:t> </a:t>
            </a:r>
            <a:r>
              <a:rPr dirty="0" spc="75"/>
              <a:t>to</a:t>
            </a:r>
            <a:r>
              <a:rPr dirty="0" spc="90"/>
              <a:t> </a:t>
            </a:r>
            <a:r>
              <a:rPr dirty="0" spc="160"/>
              <a:t>SocialConnect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133" y="1774858"/>
            <a:ext cx="15144749" cy="79247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757301"/>
            <a:ext cx="106451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85"/>
              <a:t>A</a:t>
            </a:r>
            <a:r>
              <a:rPr dirty="0" spc="114"/>
              <a:t>s</a:t>
            </a:r>
            <a:r>
              <a:rPr dirty="0" spc="90"/>
              <a:t> </a:t>
            </a:r>
            <a:r>
              <a:rPr dirty="0" spc="-80"/>
              <a:t>a</a:t>
            </a:r>
            <a:r>
              <a:rPr dirty="0" spc="90"/>
              <a:t> </a:t>
            </a:r>
            <a:r>
              <a:rPr dirty="0" spc="85"/>
              <a:t>U</a:t>
            </a:r>
            <a:r>
              <a:rPr dirty="0" spc="270"/>
              <a:t>s</a:t>
            </a:r>
            <a:r>
              <a:rPr dirty="0" spc="260"/>
              <a:t>e</a:t>
            </a:r>
            <a:r>
              <a:rPr dirty="0" spc="-204"/>
              <a:t>r</a:t>
            </a:r>
            <a:r>
              <a:rPr dirty="0" spc="90"/>
              <a:t> </a:t>
            </a:r>
            <a:r>
              <a:rPr dirty="0" spc="-545"/>
              <a:t>I</a:t>
            </a:r>
            <a:r>
              <a:rPr dirty="0" spc="90"/>
              <a:t> </a:t>
            </a:r>
            <a:r>
              <a:rPr dirty="0" spc="160"/>
              <a:t>w</a:t>
            </a:r>
            <a:r>
              <a:rPr dirty="0" spc="75"/>
              <a:t>a</a:t>
            </a:r>
            <a:r>
              <a:rPr dirty="0" spc="-30"/>
              <a:t>n</a:t>
            </a:r>
            <a:r>
              <a:rPr dirty="0" spc="-110"/>
              <a:t>t</a:t>
            </a:r>
            <a:r>
              <a:rPr dirty="0" spc="90"/>
              <a:t> </a:t>
            </a:r>
            <a:r>
              <a:rPr dirty="0" spc="45"/>
              <a:t>t</a:t>
            </a:r>
            <a:r>
              <a:rPr dirty="0" spc="100"/>
              <a:t>o</a:t>
            </a:r>
            <a:r>
              <a:rPr dirty="0" spc="90"/>
              <a:t> </a:t>
            </a:r>
            <a:r>
              <a:rPr dirty="0" spc="260"/>
              <a:t>e</a:t>
            </a:r>
            <a:r>
              <a:rPr dirty="0" spc="75"/>
              <a:t>a</a:t>
            </a:r>
            <a:r>
              <a:rPr dirty="0" spc="270"/>
              <a:t>s</a:t>
            </a:r>
            <a:r>
              <a:rPr dirty="0"/>
              <a:t>i</a:t>
            </a:r>
            <a:r>
              <a:rPr dirty="0" spc="160"/>
              <a:t>l</a:t>
            </a:r>
            <a:r>
              <a:rPr dirty="0" spc="-140"/>
              <a:t>y</a:t>
            </a:r>
            <a:r>
              <a:rPr dirty="0" spc="90"/>
              <a:t> </a:t>
            </a:r>
            <a:r>
              <a:rPr dirty="0" spc="60"/>
              <a:t>L</a:t>
            </a:r>
            <a:r>
              <a:rPr dirty="0" spc="254"/>
              <a:t>o</a:t>
            </a:r>
            <a:r>
              <a:rPr dirty="0" spc="190"/>
              <a:t>g</a:t>
            </a:r>
            <a:r>
              <a:rPr dirty="0"/>
              <a:t>i</a:t>
            </a:r>
            <a:r>
              <a:rPr dirty="0" spc="-185"/>
              <a:t>n</a:t>
            </a:r>
            <a:r>
              <a:rPr dirty="0" spc="90"/>
              <a:t> </a:t>
            </a:r>
            <a:r>
              <a:rPr dirty="0" spc="45"/>
              <a:t>t</a:t>
            </a:r>
            <a:r>
              <a:rPr dirty="0" spc="100"/>
              <a:t>o</a:t>
            </a:r>
            <a:r>
              <a:rPr dirty="0" spc="90"/>
              <a:t> </a:t>
            </a:r>
            <a:r>
              <a:rPr dirty="0" spc="120"/>
              <a:t>S</a:t>
            </a:r>
            <a:r>
              <a:rPr dirty="0" spc="254"/>
              <a:t>o</a:t>
            </a:r>
            <a:r>
              <a:rPr dirty="0" spc="409"/>
              <a:t>c</a:t>
            </a:r>
            <a:r>
              <a:rPr dirty="0"/>
              <a:t>i</a:t>
            </a:r>
            <a:r>
              <a:rPr dirty="0" spc="75"/>
              <a:t>a</a:t>
            </a:r>
            <a:r>
              <a:rPr dirty="0" spc="160"/>
              <a:t>l</a:t>
            </a:r>
            <a:r>
              <a:rPr dirty="0" spc="310"/>
              <a:t>C</a:t>
            </a:r>
            <a:r>
              <a:rPr dirty="0" spc="254"/>
              <a:t>o</a:t>
            </a:r>
            <a:r>
              <a:rPr dirty="0" spc="-30"/>
              <a:t>nn</a:t>
            </a:r>
            <a:r>
              <a:rPr dirty="0" spc="260"/>
              <a:t>e</a:t>
            </a:r>
            <a:r>
              <a:rPr dirty="0" spc="409"/>
              <a:t>c</a:t>
            </a:r>
            <a:r>
              <a:rPr dirty="0" spc="-11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8896" y="1637572"/>
            <a:ext cx="15087599" cy="81248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D8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dirty="0" spc="150"/>
              <a:t>As</a:t>
            </a:r>
            <a:r>
              <a:rPr dirty="0" spc="90"/>
              <a:t> </a:t>
            </a:r>
            <a:r>
              <a:rPr dirty="0" spc="-80"/>
              <a:t>a</a:t>
            </a:r>
            <a:r>
              <a:rPr dirty="0" spc="90"/>
              <a:t> </a:t>
            </a:r>
            <a:r>
              <a:rPr dirty="0" spc="100"/>
              <a:t>User</a:t>
            </a:r>
            <a:r>
              <a:rPr dirty="0" spc="90"/>
              <a:t> </a:t>
            </a:r>
            <a:r>
              <a:rPr dirty="0" spc="-545"/>
              <a:t>I</a:t>
            </a:r>
            <a:r>
              <a:rPr dirty="0" spc="-484"/>
              <a:t> </a:t>
            </a:r>
            <a:r>
              <a:rPr dirty="0" spc="25"/>
              <a:t>want</a:t>
            </a:r>
            <a:r>
              <a:rPr dirty="0" spc="90"/>
              <a:t> </a:t>
            </a:r>
            <a:r>
              <a:rPr dirty="0" spc="75"/>
              <a:t>to</a:t>
            </a:r>
            <a:r>
              <a:rPr dirty="0" spc="90"/>
              <a:t> </a:t>
            </a:r>
            <a:r>
              <a:rPr dirty="0" spc="105"/>
              <a:t>easily</a:t>
            </a:r>
            <a:r>
              <a:rPr dirty="0" spc="90"/>
              <a:t> </a:t>
            </a:r>
            <a:r>
              <a:rPr dirty="0" spc="45"/>
              <a:t>view</a:t>
            </a:r>
            <a:r>
              <a:rPr dirty="0" spc="95"/>
              <a:t> </a:t>
            </a:r>
            <a:r>
              <a:rPr dirty="0" spc="-110"/>
              <a:t>my</a:t>
            </a:r>
            <a:r>
              <a:rPr dirty="0" spc="90"/>
              <a:t> </a:t>
            </a:r>
            <a:r>
              <a:rPr dirty="0" spc="95"/>
              <a:t>Dashboard</a:t>
            </a:r>
            <a:r>
              <a:rPr dirty="0" spc="90"/>
              <a:t> </a:t>
            </a:r>
            <a:r>
              <a:rPr dirty="0" spc="95"/>
              <a:t>showing</a:t>
            </a:r>
            <a:r>
              <a:rPr dirty="0" spc="90"/>
              <a:t> </a:t>
            </a:r>
            <a:r>
              <a:rPr dirty="0" spc="-110"/>
              <a:t>my</a:t>
            </a:r>
            <a:r>
              <a:rPr dirty="0" spc="90"/>
              <a:t> friends </a:t>
            </a:r>
            <a:r>
              <a:rPr dirty="0" spc="25"/>
              <a:t>and </a:t>
            </a:r>
            <a:r>
              <a:rPr dirty="0" spc="-1110"/>
              <a:t> </a:t>
            </a:r>
            <a:r>
              <a:rPr dirty="0" spc="70"/>
              <a:t>Communities</a:t>
            </a:r>
            <a:r>
              <a:rPr dirty="0" spc="85"/>
              <a:t> </a:t>
            </a:r>
            <a:r>
              <a:rPr dirty="0" spc="-35"/>
              <a:t>I’ve</a:t>
            </a:r>
            <a:r>
              <a:rPr dirty="0" spc="90"/>
              <a:t> </a:t>
            </a:r>
            <a:r>
              <a:rPr dirty="0" spc="50"/>
              <a:t>joined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228691"/>
            <a:ext cx="16230599" cy="76009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757301"/>
            <a:ext cx="1146111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0"/>
              <a:t>As</a:t>
            </a:r>
            <a:r>
              <a:rPr dirty="0" spc="90"/>
              <a:t> </a:t>
            </a:r>
            <a:r>
              <a:rPr dirty="0" spc="-80"/>
              <a:t>a</a:t>
            </a:r>
            <a:r>
              <a:rPr dirty="0" spc="90"/>
              <a:t> </a:t>
            </a:r>
            <a:r>
              <a:rPr dirty="0" spc="100"/>
              <a:t>User</a:t>
            </a:r>
            <a:r>
              <a:rPr dirty="0" spc="90"/>
              <a:t> </a:t>
            </a:r>
            <a:r>
              <a:rPr dirty="0" spc="-545"/>
              <a:t>I</a:t>
            </a:r>
            <a:r>
              <a:rPr dirty="0" spc="90"/>
              <a:t> </a:t>
            </a:r>
            <a:r>
              <a:rPr dirty="0" spc="25"/>
              <a:t>want</a:t>
            </a:r>
            <a:r>
              <a:rPr dirty="0" spc="95"/>
              <a:t> </a:t>
            </a:r>
            <a:r>
              <a:rPr dirty="0" spc="75"/>
              <a:t>to</a:t>
            </a:r>
            <a:r>
              <a:rPr dirty="0" spc="90"/>
              <a:t> </a:t>
            </a:r>
            <a:r>
              <a:rPr dirty="0" spc="45"/>
              <a:t>view</a:t>
            </a:r>
            <a:r>
              <a:rPr dirty="0" spc="90"/>
              <a:t> </a:t>
            </a:r>
            <a:r>
              <a:rPr dirty="0" spc="65"/>
              <a:t>other</a:t>
            </a:r>
            <a:r>
              <a:rPr dirty="0" spc="90"/>
              <a:t> </a:t>
            </a:r>
            <a:r>
              <a:rPr dirty="0" spc="135"/>
              <a:t>profiles</a:t>
            </a:r>
            <a:r>
              <a:rPr dirty="0" spc="90"/>
              <a:t> </a:t>
            </a:r>
            <a:r>
              <a:rPr dirty="0" spc="75"/>
              <a:t>to</a:t>
            </a:r>
            <a:r>
              <a:rPr dirty="0" spc="95"/>
              <a:t> </a:t>
            </a:r>
            <a:r>
              <a:rPr dirty="0" spc="135"/>
              <a:t>Add</a:t>
            </a:r>
            <a:r>
              <a:rPr dirty="0" spc="90"/>
              <a:t> friends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642" y="1877779"/>
            <a:ext cx="16659224" cy="77914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D8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757301"/>
            <a:ext cx="1121283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85"/>
              <a:t>A</a:t>
            </a:r>
            <a:r>
              <a:rPr dirty="0" spc="114"/>
              <a:t>s</a:t>
            </a:r>
            <a:r>
              <a:rPr dirty="0" spc="90"/>
              <a:t> </a:t>
            </a:r>
            <a:r>
              <a:rPr dirty="0" spc="-80"/>
              <a:t>a</a:t>
            </a:r>
            <a:r>
              <a:rPr dirty="0" spc="90"/>
              <a:t> </a:t>
            </a:r>
            <a:r>
              <a:rPr dirty="0" spc="85"/>
              <a:t>U</a:t>
            </a:r>
            <a:r>
              <a:rPr dirty="0" spc="270"/>
              <a:t>s</a:t>
            </a:r>
            <a:r>
              <a:rPr dirty="0" spc="260"/>
              <a:t>e</a:t>
            </a:r>
            <a:r>
              <a:rPr dirty="0" spc="-204"/>
              <a:t>r</a:t>
            </a:r>
            <a:r>
              <a:rPr dirty="0" spc="90"/>
              <a:t> </a:t>
            </a:r>
            <a:r>
              <a:rPr dirty="0" spc="-545"/>
              <a:t>I</a:t>
            </a:r>
            <a:r>
              <a:rPr dirty="0" spc="90"/>
              <a:t> </a:t>
            </a:r>
            <a:r>
              <a:rPr dirty="0" spc="160"/>
              <a:t>w</a:t>
            </a:r>
            <a:r>
              <a:rPr dirty="0" spc="75"/>
              <a:t>a</a:t>
            </a:r>
            <a:r>
              <a:rPr dirty="0" spc="-30"/>
              <a:t>n</a:t>
            </a:r>
            <a:r>
              <a:rPr dirty="0" spc="-110"/>
              <a:t>t</a:t>
            </a:r>
            <a:r>
              <a:rPr dirty="0" spc="90"/>
              <a:t> </a:t>
            </a:r>
            <a:r>
              <a:rPr dirty="0" spc="45"/>
              <a:t>t</a:t>
            </a:r>
            <a:r>
              <a:rPr dirty="0" spc="100"/>
              <a:t>o</a:t>
            </a:r>
            <a:r>
              <a:rPr dirty="0" spc="90"/>
              <a:t> </a:t>
            </a:r>
            <a:r>
              <a:rPr dirty="0" spc="-80"/>
              <a:t>v</a:t>
            </a:r>
            <a:r>
              <a:rPr dirty="0"/>
              <a:t>i</a:t>
            </a:r>
            <a:r>
              <a:rPr dirty="0" spc="260"/>
              <a:t>e</a:t>
            </a:r>
            <a:r>
              <a:rPr dirty="0" spc="5"/>
              <a:t>w</a:t>
            </a:r>
            <a:r>
              <a:rPr dirty="0" spc="90"/>
              <a:t> </a:t>
            </a:r>
            <a:r>
              <a:rPr dirty="0" spc="310"/>
              <a:t>C</a:t>
            </a:r>
            <a:r>
              <a:rPr dirty="0" spc="254"/>
              <a:t>o</a:t>
            </a:r>
            <a:r>
              <a:rPr dirty="0" spc="-85"/>
              <a:t>mm</a:t>
            </a:r>
            <a:r>
              <a:rPr dirty="0" spc="-25"/>
              <a:t>u</a:t>
            </a:r>
            <a:r>
              <a:rPr dirty="0" spc="-30"/>
              <a:t>n</a:t>
            </a:r>
            <a:r>
              <a:rPr dirty="0"/>
              <a:t>i</a:t>
            </a:r>
            <a:r>
              <a:rPr dirty="0" spc="45"/>
              <a:t>t</a:t>
            </a:r>
            <a:r>
              <a:rPr dirty="0"/>
              <a:t>i</a:t>
            </a:r>
            <a:r>
              <a:rPr dirty="0" spc="260"/>
              <a:t>e</a:t>
            </a:r>
            <a:r>
              <a:rPr dirty="0" spc="114"/>
              <a:t>s</a:t>
            </a:r>
            <a:r>
              <a:rPr dirty="0" spc="90"/>
              <a:t> </a:t>
            </a:r>
            <a:r>
              <a:rPr dirty="0" spc="75"/>
              <a:t>a</a:t>
            </a:r>
            <a:r>
              <a:rPr dirty="0" spc="-30"/>
              <a:t>n</a:t>
            </a:r>
            <a:r>
              <a:rPr dirty="0" spc="35"/>
              <a:t>d</a:t>
            </a:r>
            <a:r>
              <a:rPr dirty="0" spc="90"/>
              <a:t> </a:t>
            </a:r>
            <a:r>
              <a:rPr dirty="0" spc="-75"/>
              <a:t>J</a:t>
            </a:r>
            <a:r>
              <a:rPr dirty="0" spc="254"/>
              <a:t>o</a:t>
            </a:r>
            <a:r>
              <a:rPr dirty="0"/>
              <a:t>i</a:t>
            </a:r>
            <a:r>
              <a:rPr dirty="0" spc="-185"/>
              <a:t>n</a:t>
            </a:r>
            <a:r>
              <a:rPr dirty="0" spc="90"/>
              <a:t> </a:t>
            </a:r>
            <a:r>
              <a:rPr dirty="0" spc="45"/>
              <a:t>t</a:t>
            </a:r>
            <a:r>
              <a:rPr dirty="0" spc="-25"/>
              <a:t>h</a:t>
            </a:r>
            <a:r>
              <a:rPr dirty="0" spc="260"/>
              <a:t>e</a:t>
            </a:r>
            <a:r>
              <a:rPr dirty="0" spc="-240"/>
              <a:t>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210600" y="1576141"/>
            <a:ext cx="11087100" cy="8441690"/>
            <a:chOff x="3210600" y="1576141"/>
            <a:chExt cx="11087100" cy="84416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0600" y="1576141"/>
              <a:ext cx="11086545" cy="377093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3172" y="5354616"/>
              <a:ext cx="9073973" cy="466293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10600" y="5354616"/>
              <a:ext cx="2006136" cy="46005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Mahnoor Younas</dc:creator>
  <cp:keywords>DAGEfPzRnrs,BAFsqf4djLA</cp:keywords>
  <dc:title>21i2995_21i2491_21i0620_Slides</dc:title>
  <dcterms:created xsi:type="dcterms:W3CDTF">2024-05-06T21:16:24Z</dcterms:created>
  <dcterms:modified xsi:type="dcterms:W3CDTF">2024-05-06T21:16:24Z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2024-05-06T00:00:00Z</vt:filetime>
  </property>
  <property fmtid="{D5CDD505-2E9C-101B-9397-08002B2CF9AE}" pid="3" name="Creator">
    <vt:lpwstr>Canva</vt:lpwstr>
  </property>
  <property fmtid="{D5CDD505-2E9C-101B-9397-08002B2CF9AE}" pid="4" name="LastSaved">
    <vt:filetime>2024-05-06T00:00:00Z</vt:filetime>
  </property>
</Properties>
</file>