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78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82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09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80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612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133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089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84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54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6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0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62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1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33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89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4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9192A9-35DC-41F2-BBBE-EEACCF95117A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20AAB6-B7A5-4A64-91E6-D14A42630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71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File:Maslow's_hierarchy_of_needs.png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File:Maslow's_hierarchy_of_needs.pn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File:Maslow's_hierarchy_of_needs.pn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164321-25E6-E817-8AD9-43E6A47E5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Motivációs tényezők értelmezése és egyeztetése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966666-C0D6-0DA8-1CA4-E6601D8E7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Molek Tamás Sándor</a:t>
            </a:r>
          </a:p>
          <a:p>
            <a:r>
              <a:rPr lang="hu-HU" dirty="0"/>
              <a:t>10.E</a:t>
            </a:r>
          </a:p>
        </p:txBody>
      </p:sp>
    </p:spTree>
    <p:extLst>
      <p:ext uri="{BB962C8B-B14F-4D97-AF65-F5344CB8AC3E}">
        <p14:creationId xmlns:p14="http://schemas.microsoft.com/office/powerpoint/2010/main" val="5650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E3F95-1424-5D77-55C8-876D3E9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Motivációs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27CA2-65C7-E866-8998-C9E12A17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 sz="2400" dirty="0"/>
              <a:t>Főbb motivációs tényezők közé tartoznak:</a:t>
            </a:r>
          </a:p>
          <a:p>
            <a:pPr lvl="1">
              <a:spcBef>
                <a:spcPts val="1800"/>
              </a:spcBef>
            </a:pPr>
            <a:r>
              <a:rPr lang="hu-HU" sz="2400" dirty="0"/>
              <a:t>A túlélés</a:t>
            </a:r>
          </a:p>
          <a:p>
            <a:pPr lvl="1">
              <a:spcBef>
                <a:spcPts val="1800"/>
              </a:spcBef>
            </a:pPr>
            <a:r>
              <a:rPr lang="hu-HU" sz="2400" dirty="0"/>
              <a:t>A hírnév</a:t>
            </a:r>
          </a:p>
          <a:p>
            <a:pPr lvl="1">
              <a:spcBef>
                <a:spcPts val="1800"/>
              </a:spcBef>
            </a:pPr>
            <a:r>
              <a:rPr lang="hu-HU" sz="2400" dirty="0"/>
              <a:t>A tanulás</a:t>
            </a:r>
          </a:p>
          <a:p>
            <a:pPr lvl="1">
              <a:spcBef>
                <a:spcPts val="1800"/>
              </a:spcBef>
            </a:pPr>
            <a:r>
              <a:rPr lang="hu-HU" sz="2400" dirty="0"/>
              <a:t>A pénz</a:t>
            </a:r>
          </a:p>
          <a:p>
            <a:pPr lvl="1">
              <a:spcBef>
                <a:spcPts val="1800"/>
              </a:spcBef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5402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0D4F1-6412-1F92-C715-97F9C726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hu-HU"/>
              <a:t>A Túlélés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1D2DBE-0757-00DA-76AA-F2E25967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BF870"/>
              </a:buClr>
            </a:pPr>
            <a:r>
              <a:rPr lang="hu-HU" dirty="0"/>
              <a:t>A túlélési motiváció (ösztön) természetes</a:t>
            </a:r>
          </a:p>
          <a:p>
            <a:pPr>
              <a:buClr>
                <a:srgbClr val="FBF870"/>
              </a:buClr>
            </a:pPr>
            <a:r>
              <a:rPr lang="hu-HU" dirty="0"/>
              <a:t>A </a:t>
            </a:r>
            <a:r>
              <a:rPr lang="hu-HU" dirty="0" err="1"/>
              <a:t>maslow</a:t>
            </a:r>
            <a:r>
              <a:rPr lang="hu-HU" dirty="0"/>
              <a:t> piramis </a:t>
            </a:r>
            <a:r>
              <a:rPr lang="hu-HU" dirty="0" err="1"/>
              <a:t>legalapabb</a:t>
            </a:r>
            <a:r>
              <a:rPr lang="hu-HU" dirty="0"/>
              <a:t> szintje (</a:t>
            </a:r>
            <a:r>
              <a:rPr lang="hu-HU" dirty="0" err="1"/>
              <a:t>lásd:jobbra</a:t>
            </a:r>
            <a:r>
              <a:rPr lang="hu-HU" dirty="0"/>
              <a:t>)</a:t>
            </a:r>
          </a:p>
          <a:p>
            <a:pPr>
              <a:buClr>
                <a:srgbClr val="FBF870"/>
              </a:buClr>
            </a:pPr>
            <a:endParaRPr lang="hu-HU" dirty="0"/>
          </a:p>
          <a:p>
            <a:pPr>
              <a:buClr>
                <a:srgbClr val="FBF870"/>
              </a:buClr>
            </a:pPr>
            <a:endParaRPr lang="hu-HU" dirty="0"/>
          </a:p>
          <a:p>
            <a:pPr>
              <a:buClr>
                <a:srgbClr val="FBF870"/>
              </a:buClr>
            </a:pPr>
            <a:endParaRPr lang="hu-HU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8D5543C-324E-8BAD-7E06-ECCEAC35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52945" y="1886594"/>
            <a:ext cx="3995592" cy="261711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B8B539B-C8E6-1A36-6339-F3897EFF804C}"/>
              </a:ext>
            </a:extLst>
          </p:cNvPr>
          <p:cNvSpPr txBox="1"/>
          <p:nvPr/>
        </p:nvSpPr>
        <p:spPr>
          <a:xfrm>
            <a:off x="9516268" y="6870700"/>
            <a:ext cx="26757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hu-HU" sz="700">
                <a:solidFill>
                  <a:srgbClr val="FFFFFF"/>
                </a:solidFill>
              </a:rPr>
              <a:t>Cím: </a:t>
            </a:r>
            <a:r>
              <a:rPr lang="hu-HU" sz="700">
                <a:solidFill>
                  <a:srgbClr val="FFFFFF"/>
                </a:solidFill>
                <a:hlinkClick r:id="rId5" tooltip="https://en.wikipedia.org/wiki/File:Maslow's_hierarchy_of_need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Fénykép</a:t>
            </a:r>
            <a:r>
              <a:rPr lang="hu-HU" sz="700">
                <a:solidFill>
                  <a:srgbClr val="FFFFFF"/>
                </a:solidFill>
              </a:rPr>
              <a:t>, készítette: Ismeretlen a készítő, licenc: </a:t>
            </a:r>
            <a:r>
              <a:rPr lang="hu-HU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hu-H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D97D9-20C8-56A2-5F39-8CB30905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hu-HU" dirty="0"/>
              <a:t>A hírnév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386774-EA84-3D24-5F3B-F7B22E4A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BF870"/>
              </a:buClr>
            </a:pPr>
            <a:r>
              <a:rPr lang="hu-HU" dirty="0"/>
              <a:t>A hírnév az Elismerés részébe tartozik a </a:t>
            </a:r>
            <a:r>
              <a:rPr lang="hu-HU" dirty="0" err="1"/>
              <a:t>Maslow</a:t>
            </a:r>
            <a:r>
              <a:rPr lang="hu-HU" dirty="0"/>
              <a:t> piramisnak</a:t>
            </a:r>
          </a:p>
          <a:p>
            <a:pPr>
              <a:buClr>
                <a:srgbClr val="FBF870"/>
              </a:buClr>
            </a:pPr>
            <a:r>
              <a:rPr lang="hu-HU" dirty="0"/>
              <a:t>Ha nem ismernek el, negatív hatásokkal lehet ránk</a:t>
            </a:r>
          </a:p>
          <a:p>
            <a:pPr>
              <a:buClr>
                <a:srgbClr val="FBF870"/>
              </a:buClr>
            </a:pPr>
            <a:endParaRPr lang="hu-H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514D492-3DB4-9B08-BA4A-8B750BC5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52945" y="1886594"/>
            <a:ext cx="3995592" cy="261711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9AC66AC-E890-FC3A-0549-6D06DD90B782}"/>
              </a:ext>
            </a:extLst>
          </p:cNvPr>
          <p:cNvSpPr txBox="1"/>
          <p:nvPr/>
        </p:nvSpPr>
        <p:spPr>
          <a:xfrm>
            <a:off x="9516268" y="6870700"/>
            <a:ext cx="26757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hu-HU" sz="700">
                <a:solidFill>
                  <a:srgbClr val="FFFFFF"/>
                </a:solidFill>
              </a:rPr>
              <a:t>Cím: </a:t>
            </a:r>
            <a:r>
              <a:rPr lang="hu-HU" sz="700">
                <a:solidFill>
                  <a:srgbClr val="FFFFFF"/>
                </a:solidFill>
                <a:hlinkClick r:id="rId5" tooltip="https://en.wikipedia.org/wiki/File:Maslow's_hierarchy_of_need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Fénykép</a:t>
            </a:r>
            <a:r>
              <a:rPr lang="hu-HU" sz="700">
                <a:solidFill>
                  <a:srgbClr val="FFFFFF"/>
                </a:solidFill>
              </a:rPr>
              <a:t>, készítette: Ismeretlen a készítő, licenc: </a:t>
            </a:r>
            <a:r>
              <a:rPr lang="hu-HU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hu-H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8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5D041F-2096-8EFD-2647-7CF32357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hu-HU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 tanulás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0DF5B6-FECC-8FAF-0F59-FBFBE005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BF870"/>
              </a:buClr>
            </a:pPr>
            <a:r>
              <a:rPr lang="hu-HU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 tanulás a kognitív szükségletekhez tartozik</a:t>
            </a:r>
          </a:p>
          <a:p>
            <a:pPr>
              <a:buClr>
                <a:srgbClr val="FBF870"/>
              </a:buClr>
            </a:pPr>
            <a:r>
              <a:rPr lang="hu-HU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 tanulás a mai világban nagyon fontos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CF91DB7-3108-DED8-0DC2-BAE24EFD4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52945" y="1886594"/>
            <a:ext cx="3995592" cy="261711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C728039-3A8C-2C27-D37F-9EE4F8C0B46F}"/>
              </a:ext>
            </a:extLst>
          </p:cNvPr>
          <p:cNvSpPr txBox="1"/>
          <p:nvPr/>
        </p:nvSpPr>
        <p:spPr>
          <a:xfrm>
            <a:off x="9516268" y="6870700"/>
            <a:ext cx="26757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hu-HU" sz="700">
                <a:solidFill>
                  <a:srgbClr val="FFFFFF"/>
                </a:solidFill>
              </a:rPr>
              <a:t>Cím: </a:t>
            </a:r>
            <a:r>
              <a:rPr lang="hu-HU" sz="700">
                <a:solidFill>
                  <a:srgbClr val="FFFFFF"/>
                </a:solidFill>
                <a:hlinkClick r:id="rId5" tooltip="https://en.wikipedia.org/wiki/File:Maslow's_hierarchy_of_need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Fénykép</a:t>
            </a:r>
            <a:r>
              <a:rPr lang="hu-HU" sz="700">
                <a:solidFill>
                  <a:srgbClr val="FFFFFF"/>
                </a:solidFill>
              </a:rPr>
              <a:t>, készítette: Ismeretlen a készítő, licenc: </a:t>
            </a:r>
            <a:r>
              <a:rPr lang="hu-HU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hu-H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E1966-881A-9B46-F54B-BCB327F4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pénz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9C94FA-1D6D-4D23-0D3F-ACA44C39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 sz="2400" dirty="0"/>
              <a:t>A mai világ alapja</a:t>
            </a:r>
          </a:p>
          <a:p>
            <a:pPr>
              <a:spcBef>
                <a:spcPts val="1800"/>
              </a:spcBef>
            </a:pPr>
            <a:r>
              <a:rPr lang="hu-HU" sz="2400" dirty="0"/>
              <a:t>Enélkül az ember nehezen él meg</a:t>
            </a:r>
          </a:p>
          <a:p>
            <a:pPr>
              <a:spcBef>
                <a:spcPts val="1800"/>
              </a:spcBef>
            </a:pPr>
            <a:r>
              <a:rPr lang="hu-HU" sz="2400" dirty="0"/>
              <a:t>A pénzzel a másik kettő tényezőt is be lehet valósítani</a:t>
            </a:r>
          </a:p>
          <a:p>
            <a:pPr lvl="1">
              <a:spcBef>
                <a:spcPts val="1800"/>
              </a:spcBef>
            </a:pPr>
            <a:r>
              <a:rPr lang="hu-HU" sz="2400" dirty="0"/>
              <a:t>Ha van pénz, van étel, ital</a:t>
            </a:r>
          </a:p>
          <a:p>
            <a:pPr lvl="1">
              <a:spcBef>
                <a:spcPts val="1800"/>
              </a:spcBef>
            </a:pPr>
            <a:r>
              <a:rPr lang="hu-HU" sz="2400" dirty="0"/>
              <a:t>Ha elég pénz van, híres is az ember (lásd: Klapka György)</a:t>
            </a:r>
          </a:p>
          <a:p>
            <a:pPr>
              <a:spcBef>
                <a:spcPts val="1800"/>
              </a:spcBef>
            </a:pPr>
            <a:r>
              <a:rPr lang="hu-HU" sz="2600" dirty="0"/>
              <a:t>Ehhez nem tudtam a </a:t>
            </a:r>
            <a:r>
              <a:rPr lang="hu-HU" sz="2600" dirty="0" err="1"/>
              <a:t>maslow</a:t>
            </a:r>
            <a:r>
              <a:rPr lang="hu-HU" sz="2600" dirty="0"/>
              <a:t> piramist rakni</a:t>
            </a:r>
          </a:p>
        </p:txBody>
      </p:sp>
    </p:spTree>
    <p:extLst>
      <p:ext uri="{BB962C8B-B14F-4D97-AF65-F5344CB8AC3E}">
        <p14:creationId xmlns:p14="http://schemas.microsoft.com/office/powerpoint/2010/main" val="98776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79484-CA9E-BD90-D968-70A6535A5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869B98-D8CA-788D-7C3C-D4DD6F8B9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023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83</TotalTime>
  <Words>178</Words>
  <Application>Microsoft Office PowerPoint</Application>
  <PresentationFormat>Szélesvásznú</PresentationFormat>
  <Paragraphs>30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Pala</vt:lpstr>
      <vt:lpstr>Motivációs tényezők értelmezése és egyeztetése</vt:lpstr>
      <vt:lpstr>Motivációs tényezők</vt:lpstr>
      <vt:lpstr>A Túlélés</vt:lpstr>
      <vt:lpstr>A hírnév</vt:lpstr>
      <vt:lpstr>A tanulás</vt:lpstr>
      <vt:lpstr>A pénz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Motivációs tényezők értelmezése és egyeztetése</dc:title>
  <dc:creator>06762608-0248-159c-414b-2856f21bb108@m365.edu.hu</dc:creator>
  <cp:lastModifiedBy>06762608-0248-159c-414b-2856f21bb108@m365.edu.hu</cp:lastModifiedBy>
  <cp:revision>2</cp:revision>
  <dcterms:created xsi:type="dcterms:W3CDTF">2024-01-08T14:26:29Z</dcterms:created>
  <dcterms:modified xsi:type="dcterms:W3CDTF">2024-01-08T15:49:50Z</dcterms:modified>
</cp:coreProperties>
</file>