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3" r:id="rId4"/>
    <p:sldId id="264" r:id="rId5"/>
    <p:sldId id="25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" pitchFamily="2" charset="0"/>
      <p:regular r:id="rId12"/>
      <p:bold r:id="rId13"/>
      <p:italic r:id="rId14"/>
      <p:boldItalic r:id="rId15"/>
    </p:embeddedFont>
    <p:embeddedFont>
      <p:font typeface="Walter Turncoa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042836B9-6E8B-44B0-905C-CE2E17C8B6BA}">
          <p14:sldIdLst>
            <p14:sldId id="256"/>
            <p14:sldId id="260"/>
            <p14:sldId id="263"/>
            <p14:sldId id="26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0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0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55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21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057400" y="1635918"/>
            <a:ext cx="4922044" cy="14814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CSE299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Present By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7D013-D5B8-4388-995F-DE4999C79981}"/>
              </a:ext>
            </a:extLst>
          </p:cNvPr>
          <p:cNvSpPr txBox="1"/>
          <p:nvPr/>
        </p:nvSpPr>
        <p:spPr>
          <a:xfrm>
            <a:off x="4321969" y="3053090"/>
            <a:ext cx="4693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Name :</a:t>
            </a:r>
            <a:r>
              <a:rPr lang="en-US" sz="1400" dirty="0" err="1">
                <a:solidFill>
                  <a:schemeClr val="tx1"/>
                </a:solidFill>
              </a:rPr>
              <a:t>Mahobub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Shahoriar</a:t>
            </a:r>
            <a:r>
              <a:rPr lang="en-US" sz="1400" dirty="0">
                <a:solidFill>
                  <a:schemeClr val="tx1"/>
                </a:solidFill>
              </a:rPr>
              <a:t> Siam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ID  : 2013302642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Precision ?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Precision in simple terms means – What percent of positive predictions made ware correct ?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In Mathematical terms –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600" dirty="0"/>
              <a:t>         Precision = True positive /(True positive + False positives )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 our code :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True Positive = 153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False Positive =27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And ,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       Precision= 153/(153+27)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                       = 0.85</a:t>
            </a:r>
            <a:endParaRPr lang="en-US" sz="1600"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Recall ?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Recall in simple terms means – What percent of actual positive values were correctly classified by your classifier ?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In Mathematical terms –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600" dirty="0"/>
              <a:t>         Recall = True positive /(True positive + False negatives )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 our code :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True Positive = 153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False negatives =53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And ,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       Recall= 153/(153+53)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                       = 0.74</a:t>
            </a:r>
            <a:endParaRPr lang="en-US" sz="1600"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84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F1 Score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It is convenient to combine the performance of a classifier (Precision and recall) into a single metric called the f1 score.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F1-Score is the harmonic mean of precision and recall 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In Mathematical terms –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600" dirty="0"/>
              <a:t>         F1-Score = 2(Precision*Recall / Precision +Recall )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 our code :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    F1 Score = 2(0.85*0.74 /0.85+0.74)</a:t>
            </a:r>
          </a:p>
          <a:p>
            <a:pPr marL="101600" indent="0">
              <a:buClr>
                <a:schemeClr val="accent4"/>
              </a:buClr>
              <a:buNone/>
            </a:pPr>
            <a:r>
              <a:rPr lang="en-US" sz="1800" dirty="0"/>
              <a:t>                        </a:t>
            </a:r>
            <a:r>
              <a:rPr lang="en-US" sz="1800"/>
              <a:t>= 0.79</a:t>
            </a:r>
            <a:endParaRPr lang="en-US" sz="1600"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057400" y="1635918"/>
            <a:ext cx="4922044" cy="14814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Thank YOU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206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232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Walter Turncoat</vt:lpstr>
      <vt:lpstr>Arial</vt:lpstr>
      <vt:lpstr>Calibri</vt:lpstr>
      <vt:lpstr>Nunito</vt:lpstr>
      <vt:lpstr>Wingdings</vt:lpstr>
      <vt:lpstr>Osric template</vt:lpstr>
      <vt:lpstr>  CSE299   Present By       </vt:lpstr>
      <vt:lpstr>What is Precision ?</vt:lpstr>
      <vt:lpstr>What is Recall ?</vt:lpstr>
      <vt:lpstr>F1 Score</vt:lpstr>
      <vt:lpstr>  Thank YOU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   Present By</dc:title>
  <dc:creator>MS SIAM</dc:creator>
  <cp:lastModifiedBy>MS SIAM</cp:lastModifiedBy>
  <cp:revision>9</cp:revision>
  <dcterms:modified xsi:type="dcterms:W3CDTF">2022-04-17T23:38:48Z</dcterms:modified>
</cp:coreProperties>
</file>