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 SemiBold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NunitoSemiBold-italic.fntdata"/><Relationship Id="rId18" Type="http://schemas.openxmlformats.org/officeDocument/2006/relationships/font" Target="fonts/Nunit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1f4bd26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1f4bd2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71f4bd26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71f4bd26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1f4bd2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1f4bd2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1f4bd2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1f4bd2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1f4bd2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1f4bd2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1f4bd2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1f4bd2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1f4bd2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1f4bd2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71f4bd2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71f4bd2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1f4bd2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1f4bd2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tatista.com/statistics/278414/number-of-worldwide-social-network-users/#:~:text=How%20many%20people%20use%20social,almost%204.41%20billion%20in%202025.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1" Type="http://schemas.openxmlformats.org/officeDocument/2006/relationships/image" Target="../media/image2.png"/><Relationship Id="rId10" Type="http://schemas.openxmlformats.org/officeDocument/2006/relationships/hyperlink" Target="https://twitter.com/sosol_app" TargetMode="External"/><Relationship Id="rId12" Type="http://schemas.openxmlformats.org/officeDocument/2006/relationships/image" Target="../media/image3.png"/><Relationship Id="rId9" Type="http://schemas.openxmlformats.org/officeDocument/2006/relationships/hyperlink" Target="https://github.com/sosol-gmi" TargetMode="External"/><Relationship Id="rId5" Type="http://schemas.openxmlformats.org/officeDocument/2006/relationships/hyperlink" Target="https://github.com/h4rkl" TargetMode="External"/><Relationship Id="rId6" Type="http://schemas.openxmlformats.org/officeDocument/2006/relationships/hyperlink" Target="https://github.com/MahoganySpitfire" TargetMode="External"/><Relationship Id="rId7" Type="http://schemas.openxmlformats.org/officeDocument/2006/relationships/hyperlink" Target="https://sosol.app" TargetMode="External"/><Relationship Id="rId8" Type="http://schemas.openxmlformats.org/officeDocument/2006/relationships/hyperlink" Target="https://my.sosol.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y.sosol.app" TargetMode="External"/><Relationship Id="rId4" Type="http://schemas.openxmlformats.org/officeDocument/2006/relationships/hyperlink" Target="https://twitter.com/harkl_" TargetMode="External"/><Relationship Id="rId5" Type="http://schemas.openxmlformats.org/officeDocument/2006/relationships/hyperlink" Target="https://sosol.app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hyperlink" Target="https://sosol.app/tok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50" y="162100"/>
            <a:ext cx="4121701" cy="11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">
            <a:off x="79577" y="1390657"/>
            <a:ext cx="5381448" cy="30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0059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07675" y="342550"/>
            <a:ext cx="6227100" cy="9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The market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432250" y="1534825"/>
            <a:ext cx="8344200" cy="249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00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77100" y="1704775"/>
            <a:ext cx="7654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future is decentralised; you know that, that’s why you’re reading this.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Over 3.6 billion people use centralised social media. The total number of social media users is projected to grow to 4.4 billion by 2025 (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statistia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Getting first-mover advantage means capturing the lion’s share of the decentralized Web3 social media market.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Let’s do it.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WAGMI. GM. Sosol.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2825" y="4262775"/>
            <a:ext cx="672350" cy="6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25E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80525" y="298825"/>
            <a:ext cx="6227100" cy="9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Thanks!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8600" y="1430375"/>
            <a:ext cx="9106800" cy="2820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00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00" y="1622200"/>
            <a:ext cx="1967050" cy="19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1145475" y="1640775"/>
            <a:ext cx="1967100" cy="1929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650" y="1622188"/>
            <a:ext cx="1967050" cy="19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>
            <a:off x="3654625" y="1622175"/>
            <a:ext cx="1967100" cy="1967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1133500" y="3654775"/>
            <a:ext cx="27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Harkl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Founder,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Code.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576925" y="3654775"/>
            <a:ext cx="27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Spitfire 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Design,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marketing.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008050" y="2043975"/>
            <a:ext cx="26763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W/ </a:t>
            </a:r>
            <a:r>
              <a:rPr lang="en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7"/>
              </a:rPr>
              <a:t>sosol.app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⍺</a:t>
            </a: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/  </a:t>
            </a:r>
            <a:r>
              <a:rPr lang="en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8"/>
              </a:rPr>
              <a:t>my.sosol.app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G/  </a:t>
            </a:r>
            <a:r>
              <a:rPr lang="en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9"/>
              </a:rPr>
              <a:t>github.com/sosol-gmi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T/  </a:t>
            </a:r>
            <a:r>
              <a:rPr lang="en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10"/>
              </a:rPr>
              <a:t>@sosol_app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6">
            <a:off x="5954625" y="1079729"/>
            <a:ext cx="2966549" cy="24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29900" y="298825"/>
            <a:ext cx="2761346" cy="7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25E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126800" y="1097675"/>
            <a:ext cx="6945300" cy="3191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00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69475" y="1335675"/>
            <a:ext cx="7238400" cy="25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Sosol is built on Solana. We can match the performance of legacy social media, with up to 6,000 transactions per second.</a:t>
            </a:r>
            <a:br>
              <a:rPr lang="en" sz="2600">
                <a:latin typeface="Nunito SemiBold"/>
                <a:ea typeface="Nunito SemiBold"/>
                <a:cs typeface="Nunito SemiBold"/>
                <a:sym typeface="Nunito SemiBold"/>
              </a:rPr>
            </a:br>
            <a:endParaRPr sz="2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Content creators, users, and </a:t>
            </a: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advertisers</a:t>
            </a: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 get paid or transact for what they create, and how they share it.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925" y="4252650"/>
            <a:ext cx="672350" cy="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61050" y="281700"/>
            <a:ext cx="826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Monetized, decentralized social media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005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500275" y="2370175"/>
            <a:ext cx="8242200" cy="1598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00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136000" y="1583375"/>
            <a:ext cx="8606700" cy="31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Nunito SemiBold"/>
                <a:ea typeface="Nunito SemiBold"/>
                <a:cs typeface="Nunito SemiBold"/>
                <a:sym typeface="Nunito SemiBold"/>
              </a:rPr>
              <a:t>Solana’s speed and affordability make Sosol possible</a:t>
            </a:r>
            <a:br>
              <a:rPr lang="en" sz="3900">
                <a:latin typeface="Nunito SemiBold"/>
                <a:ea typeface="Nunito SemiBold"/>
                <a:cs typeface="Nunito SemiBold"/>
                <a:sym typeface="Nunito SemiBold"/>
              </a:rPr>
            </a:br>
            <a:endParaRPr sz="39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User micropayments pay for storage, platform maintenance and development, and ensure long-term data persistence in a decentralized Web3 environment.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925" y="4252650"/>
            <a:ext cx="672350" cy="6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25E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95425" y="502825"/>
            <a:ext cx="8295900" cy="11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Creators get paid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95425" y="1699925"/>
            <a:ext cx="7406700" cy="24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00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02275" y="1903925"/>
            <a:ext cx="6848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Sosol’s model allows long-form and rich media content, all on one platform.</a:t>
            </a:r>
            <a:endParaRPr sz="22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Artists and musicians can drop new creations, and their fans can pay them directly for it - </a:t>
            </a: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all on sosol.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925" y="4252650"/>
            <a:ext cx="672350" cy="6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005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9100" y="312625"/>
            <a:ext cx="8305800" cy="17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Nunito SemiBold"/>
                <a:ea typeface="Nunito SemiBold"/>
                <a:cs typeface="Nunito SemiBold"/>
                <a:sym typeface="Nunito SemiBold"/>
              </a:rPr>
              <a:t>Open source API, token-powered economy</a:t>
            </a:r>
            <a:endParaRPr sz="52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925" y="4252650"/>
            <a:ext cx="672350" cy="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927675" y="2377500"/>
            <a:ext cx="6362700" cy="1155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00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170525" y="2478300"/>
            <a:ext cx="599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Creators choices and revenue models are limited only by their imagination!</a:t>
            </a:r>
            <a:endParaRPr sz="25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25E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267125" y="845100"/>
            <a:ext cx="7955700" cy="393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00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95400" y="1141900"/>
            <a:ext cx="38418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Come say gm -</a:t>
            </a:r>
            <a:r>
              <a:rPr lang="en" sz="1300"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en" sz="13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3"/>
              </a:rPr>
              <a:t>my.sosol.app </a:t>
            </a:r>
            <a:endParaRPr sz="1300">
              <a:solidFill>
                <a:schemeClr val="accent5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13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Functional alpha </a:t>
            </a:r>
            <a:r>
              <a:rPr lang="en" sz="13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build on testnet.</a:t>
            </a:r>
            <a:br>
              <a:rPr lang="en" sz="12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endParaRPr sz="12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SemiBold"/>
              <a:buChar char="●"/>
            </a:pPr>
            <a: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“Basic twitter” functionality.</a:t>
            </a:r>
            <a:b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endParaRPr sz="11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SemiBold"/>
              <a:buChar char="○"/>
            </a:pPr>
            <a: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Posts (tweets), hashtags, image uploads, rickrolls, emojis, and http links work.</a:t>
            </a:r>
            <a:b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endParaRPr sz="11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SemiBold"/>
              <a:buChar char="○"/>
            </a:pPr>
            <a: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Log-in with Phantom.</a:t>
            </a:r>
            <a:b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endParaRPr sz="11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SemiBold"/>
              <a:buChar char="○"/>
            </a:pPr>
            <a: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Visit </a:t>
            </a:r>
            <a:r>
              <a:rPr lang="en" sz="11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4"/>
              </a:rPr>
              <a:t>@harkl_</a:t>
            </a:r>
            <a: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on Twitter or </a:t>
            </a:r>
            <a:r>
              <a:rPr lang="en" sz="11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5"/>
              </a:rPr>
              <a:t>sosol.app</a:t>
            </a:r>
            <a: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for more info. </a:t>
            </a:r>
            <a:endParaRPr sz="11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emiBold"/>
              <a:buChar char="○"/>
            </a:pPr>
            <a:r>
              <a:rPr lang="en" sz="11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Limited alpha tester slots open.</a:t>
            </a:r>
            <a:br>
              <a:rPr lang="en" sz="12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endParaRPr sz="12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 SemiBold"/>
              <a:buChar char="■"/>
            </a:pPr>
            <a:r>
              <a:rPr i="1" lang="en" sz="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“The first 1303 alpha testers may be eligible for an exclusive NFT drop; looks rare!” </a:t>
            </a:r>
            <a:r>
              <a:rPr lang="en" sz="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Anonymous source </a:t>
            </a:r>
            <a:r>
              <a:rPr lang="en" sz="950">
                <a:solidFill>
                  <a:srgbClr val="FFFFFF"/>
                </a:solidFill>
                <a:highlight>
                  <a:srgbClr val="15202B"/>
                </a:highlight>
                <a:latin typeface="Roboto"/>
                <a:ea typeface="Roboto"/>
                <a:cs typeface="Roboto"/>
                <a:sym typeface="Roboto"/>
              </a:rPr>
              <a:t>👀</a:t>
            </a:r>
            <a:endParaRPr sz="8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495400" y="-286325"/>
            <a:ext cx="8480400" cy="15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Nunito SemiBold"/>
                <a:ea typeface="Nunito SemiBold"/>
                <a:cs typeface="Nunito SemiBold"/>
                <a:sym typeface="Nunito SemiBold"/>
              </a:rPr>
              <a:t>We’re live!</a:t>
            </a:r>
            <a:endParaRPr sz="4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2825" y="4262775"/>
            <a:ext cx="672350" cy="6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6675" y="1141900"/>
            <a:ext cx="3309476" cy="334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005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67125" y="225975"/>
            <a:ext cx="72807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latin typeface="Nunito"/>
                <a:ea typeface="Nunito"/>
                <a:cs typeface="Nunito"/>
                <a:sym typeface="Nunito"/>
              </a:rPr>
              <a:t>You</a:t>
            </a:r>
            <a:r>
              <a:rPr lang="en" sz="5100">
                <a:latin typeface="Nunito SemiBold"/>
                <a:ea typeface="Nunito SemiBold"/>
                <a:cs typeface="Nunito SemiBold"/>
                <a:sym typeface="Nunito SemiBold"/>
              </a:rPr>
              <a:t> are not the product.</a:t>
            </a:r>
            <a:endParaRPr sz="51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267125" y="1321100"/>
            <a:ext cx="8344200" cy="250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00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25" y="4262775"/>
            <a:ext cx="672350" cy="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592550" y="1447375"/>
            <a:ext cx="7630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Our users are customers and content creators.</a:t>
            </a:r>
            <a:endParaRPr sz="20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We’re </a:t>
            </a: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people</a:t>
            </a:r>
            <a:r>
              <a:rPr lang="en" sz="20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; not a product for Central Corp™ to exploit!</a:t>
            </a:r>
            <a:endParaRPr sz="20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You</a:t>
            </a:r>
            <a:r>
              <a:rPr lang="en" sz="20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drive the Sosol platform. </a:t>
            </a: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You</a:t>
            </a:r>
            <a:r>
              <a:rPr lang="en" sz="20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, your friends, and followers gain value from the content you create, and from the community that you build.</a:t>
            </a:r>
            <a:endParaRPr sz="20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25E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78300" y="313400"/>
            <a:ext cx="792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Nunito SemiBold"/>
                <a:ea typeface="Nunito SemiBold"/>
                <a:cs typeface="Nunito SemiBold"/>
                <a:sym typeface="Nunito SemiBold"/>
              </a:rPr>
              <a:t>Advertisers</a:t>
            </a:r>
            <a:endParaRPr sz="51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25" y="4262775"/>
            <a:ext cx="672350" cy="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67125" y="1321100"/>
            <a:ext cx="8344200" cy="249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00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60550" y="1563925"/>
            <a:ext cx="7562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We want advertisers too!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Brands can spread awareness by loading a campaign with 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value.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Their advertising spend then gets distributed to Sosol users who 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interact with their campaign.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Just like everything on Sosol, the $SSL token makes the magic happen.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-12150" y="-38775"/>
            <a:ext cx="91683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  <a:alpha val="65920"/>
                </a:srgbClr>
              </a:gs>
              <a:gs pos="100000">
                <a:srgbClr val="29125E">
                  <a:alpha val="65920"/>
                </a:srgbClr>
              </a:gs>
            </a:gsLst>
            <a:path path="circle">
              <a:fillToRect b="100%" l="100%"/>
            </a:path>
            <a:tileRect r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330000" y="221125"/>
            <a:ext cx="6227100" cy="10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$SSL Token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206200" y="1457100"/>
            <a:ext cx="8688900" cy="2838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900FF">
                  <a:alpha val="18431"/>
                </a:srgbClr>
              </a:gs>
              <a:gs pos="49000">
                <a:srgbClr val="E380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2825" y="4262775"/>
            <a:ext cx="672350" cy="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5216325" y="1491150"/>
            <a:ext cx="367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SSL token is what makes the magic happen. From tiny fractions of a cent to post a message, through to global advertising campaigns, it’s all possible, and we’ve kept it simple.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You can read more about it </a:t>
            </a:r>
            <a:r>
              <a:rPr lang="en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5"/>
              </a:rPr>
              <a:t>here</a:t>
            </a: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Just like that drone crash, this slide wasn’t so bad after all.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27400" y="1593050"/>
            <a:ext cx="414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 hoped my drone would avoid that tree. 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You hoped to avoid a slide on tokenomics.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Life is hard, so let’s keep this brief.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