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498" r:id="rId3"/>
    <p:sldId id="264" r:id="rId4"/>
    <p:sldId id="501" r:id="rId5"/>
    <p:sldId id="499" r:id="rId6"/>
    <p:sldId id="500" r:id="rId7"/>
    <p:sldId id="263" r:id="rId8"/>
    <p:sldId id="262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C41"/>
    <a:srgbClr val="324A63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88" autoAdjust="0"/>
    <p:restoredTop sz="81472" autoAdjust="0"/>
  </p:normalViewPr>
  <p:slideViewPr>
    <p:cSldViewPr snapToGrid="0" snapToObjects="1">
      <p:cViewPr varScale="1">
        <p:scale>
          <a:sx n="52" d="100"/>
          <a:sy n="52" d="100"/>
        </p:scale>
        <p:origin x="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1-CE41-9A27-9A707231FA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F1-CE41-9A27-9A707231FA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F1-CE41-9A27-9A707231FA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4086360"/>
        <c:axId val="173348208"/>
        <c:axId val="130238536"/>
      </c:bar3DChart>
      <c:catAx>
        <c:axId val="174086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3348208"/>
        <c:crosses val="autoZero"/>
        <c:auto val="1"/>
        <c:lblAlgn val="ctr"/>
        <c:lblOffset val="100"/>
        <c:noMultiLvlLbl val="0"/>
      </c:catAx>
      <c:valAx>
        <c:axId val="173348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4086360"/>
        <c:crosses val="autoZero"/>
        <c:crossBetween val="between"/>
      </c:valAx>
      <c:serAx>
        <c:axId val="130238536"/>
        <c:scaling>
          <c:orientation val="minMax"/>
        </c:scaling>
        <c:delete val="0"/>
        <c:axPos val="b"/>
        <c:majorTickMark val="out"/>
        <c:minorTickMark val="none"/>
        <c:tickLblPos val="nextTo"/>
        <c:crossAx val="173348208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0B9C-F9FD-43EF-A958-F3A4E5B3C73F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7308F-9C2E-4492-BAF1-ED1303A4E2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0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329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892"/>
            <a:ext cx="8229600" cy="4220806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10965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10965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0965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45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0008"/>
            <a:ext cx="4038600" cy="4204524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0007"/>
            <a:ext cx="4038600" cy="4204525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51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50517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5051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747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61984"/>
            <a:ext cx="4040188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61984"/>
            <a:ext cx="4041775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78334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78334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78334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881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301756579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189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F31BF-7BAA-B545-8A54-BD6165549183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green-stripe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8810" y="2130427"/>
            <a:ext cx="8130448" cy="226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algn="ctr" defTabSz="457200">
              <a:spcBef>
                <a:spcPct val="0"/>
              </a:spcBef>
              <a:defRPr/>
            </a:pPr>
            <a:r>
              <a:rPr lang="en-US" sz="4400" dirty="0">
                <a:solidFill>
                  <a:prstClr val="white"/>
                </a:solidFill>
              </a:rPr>
              <a:t>Lab 3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4400" dirty="0">
              <a:solidFill>
                <a:prstClr val="white"/>
              </a:solidFill>
            </a:endParaRPr>
          </a:p>
          <a:p>
            <a:pPr algn="ctr" defTabSz="457200">
              <a:spcBef>
                <a:spcPct val="0"/>
              </a:spcBef>
              <a:defRPr/>
            </a:pPr>
            <a:r>
              <a:rPr lang="en-US" sz="4400" dirty="0">
                <a:solidFill>
                  <a:prstClr val="white"/>
                </a:solidFill>
              </a:rPr>
              <a:t>Memory Placement </a:t>
            </a:r>
          </a:p>
          <a:p>
            <a:pPr algn="ctr" defTabSz="457200">
              <a:spcBef>
                <a:spcPct val="0"/>
              </a:spcBef>
              <a:defRPr/>
            </a:pPr>
            <a:r>
              <a:rPr lang="en-US" sz="4400" dirty="0">
                <a:solidFill>
                  <a:prstClr val="white"/>
                </a:solidFill>
              </a:rPr>
              <a:t> Algorithm Analyses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505900"/>
            <a:ext cx="6400800" cy="113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457200">
              <a:spcBef>
                <a:spcPct val="20000"/>
              </a:spcBef>
              <a:defRPr/>
            </a:pPr>
            <a:r>
              <a:rPr lang="en-US" sz="3200" dirty="0">
                <a:solidFill>
                  <a:srgbClr val="FCDC41"/>
                </a:solidFill>
              </a:rPr>
              <a:t>NEU – Dec 2018</a:t>
            </a:r>
          </a:p>
        </p:txBody>
      </p:sp>
    </p:spTree>
    <p:extLst>
      <p:ext uri="{BB962C8B-B14F-4D97-AF65-F5344CB8AC3E}">
        <p14:creationId xmlns:p14="http://schemas.microsoft.com/office/powerpoint/2010/main" val="259638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Management/Allocation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892"/>
            <a:ext cx="8229600" cy="4753324"/>
          </a:xfrm>
        </p:spPr>
        <p:txBody>
          <a:bodyPr>
            <a:normAutofit/>
          </a:bodyPr>
          <a:lstStyle/>
          <a:p>
            <a:r>
              <a:rPr lang="en-US" dirty="0"/>
              <a:t>Analyze memory assignment using First Fit, Best Fit, Next Fit</a:t>
            </a:r>
          </a:p>
          <a:p>
            <a:pPr lvl="1"/>
            <a:r>
              <a:rPr lang="en-US" dirty="0"/>
              <a:t>Capture statistics on the state of the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4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A227-EDDB-424C-8749-3631CD5A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 a simulation 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4AE1-0E3E-7D48-A549-48E1A241D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5329"/>
            <a:ext cx="8229600" cy="47478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Simulation time starts at 0 and iterates as integers</a:t>
            </a:r>
          </a:p>
          <a:p>
            <a:r>
              <a:rPr lang="en-US" dirty="0"/>
              <a:t>At any given time, memory may be requested</a:t>
            </a:r>
          </a:p>
          <a:p>
            <a:pPr lvl="1"/>
            <a:r>
              <a:rPr lang="en-US" dirty="0"/>
              <a:t>Requests have a duration and amount</a:t>
            </a:r>
          </a:p>
          <a:p>
            <a:pPr lvl="1"/>
            <a:r>
              <a:rPr lang="en-US" dirty="0"/>
              <a:t>Previous requests could be released if their duration has been reached</a:t>
            </a:r>
          </a:p>
          <a:p>
            <a:endParaRPr lang="en-US" dirty="0"/>
          </a:p>
          <a:p>
            <a:r>
              <a:rPr lang="en-US" dirty="0"/>
              <a:t>How to handle situations where a request cannot be satisfied?</a:t>
            </a:r>
          </a:p>
          <a:p>
            <a:pPr lvl="1"/>
            <a:r>
              <a:rPr lang="en-US" dirty="0"/>
              <a:t>Deny/Delay (be consistent)</a:t>
            </a:r>
          </a:p>
        </p:txBody>
      </p:sp>
    </p:spTree>
    <p:extLst>
      <p:ext uri="{BB962C8B-B14F-4D97-AF65-F5344CB8AC3E}">
        <p14:creationId xmlns:p14="http://schemas.microsoft.com/office/powerpoint/2010/main" val="200334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E6F7-EB46-DF47-8FE2-CCB38B8F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6985F-5DD3-FE4E-9052-D7B6E1F1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sample data set is provided for testing</a:t>
            </a:r>
          </a:p>
          <a:p>
            <a:r>
              <a:rPr lang="en-US" dirty="0"/>
              <a:t>Once your code is ready, perform additional testing (you make the input)</a:t>
            </a:r>
          </a:p>
          <a:p>
            <a:r>
              <a:rPr lang="en-US" dirty="0"/>
              <a:t>Construct a hypothesis and test your theory (will one algorithm work very well/poorly under certain conditions?)</a:t>
            </a:r>
          </a:p>
        </p:txBody>
      </p:sp>
    </p:spTree>
    <p:extLst>
      <p:ext uri="{BB962C8B-B14F-4D97-AF65-F5344CB8AC3E}">
        <p14:creationId xmlns:p14="http://schemas.microsoft.com/office/powerpoint/2010/main" val="137073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Fit Example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803149"/>
            <a:ext cx="8229600" cy="459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0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Fit Example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665329"/>
            <a:ext cx="8229600" cy="467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5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5DC4-AF55-2F47-A0CE-27B7B6F8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4289-93C1-DC47-970F-FE3D4A84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47891"/>
            <a:ext cx="8372901" cy="4607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Before: Go through references, design algorithms, draw flowchart</a:t>
            </a:r>
          </a:p>
          <a:p>
            <a:r>
              <a:rPr lang="en-US" dirty="0"/>
              <a:t>During: Program, debug, test</a:t>
            </a:r>
          </a:p>
          <a:p>
            <a:r>
              <a:rPr lang="en-US" dirty="0"/>
              <a:t>Deliverable: </a:t>
            </a:r>
            <a:r>
              <a:rPr lang="en-US" b="1" dirty="0"/>
              <a:t>Report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Flowchart/Algorithm/Methodology</a:t>
            </a:r>
          </a:p>
          <a:p>
            <a:pPr lvl="1"/>
            <a:r>
              <a:rPr lang="en-US" dirty="0"/>
              <a:t>Experiment data &amp; results</a:t>
            </a:r>
          </a:p>
          <a:p>
            <a:pPr lvl="1"/>
            <a:r>
              <a:rPr lang="en-US" dirty="0"/>
              <a:t>Conclusions, comments, suggestions</a:t>
            </a:r>
          </a:p>
          <a:p>
            <a:r>
              <a:rPr lang="en-US" dirty="0"/>
              <a:t>Submit: </a:t>
            </a:r>
            <a:r>
              <a:rPr lang="en-US" b="1" dirty="0"/>
              <a:t>Report</a:t>
            </a:r>
            <a:r>
              <a:rPr lang="en-US" dirty="0"/>
              <a:t> &amp; </a:t>
            </a:r>
            <a:r>
              <a:rPr lang="en-US" b="1" dirty="0"/>
              <a:t>Source Code </a:t>
            </a:r>
            <a:r>
              <a:rPr lang="en-US" dirty="0"/>
              <a:t>(Blackboard)</a:t>
            </a:r>
          </a:p>
          <a:p>
            <a:pPr lvl="1"/>
            <a:r>
              <a:rPr lang="en-US" dirty="0"/>
              <a:t>Due Midnight of 12/26 (Wednesday)</a:t>
            </a:r>
          </a:p>
        </p:txBody>
      </p:sp>
    </p:spTree>
    <p:extLst>
      <p:ext uri="{BB962C8B-B14F-4D97-AF65-F5344CB8AC3E}">
        <p14:creationId xmlns:p14="http://schemas.microsoft.com/office/powerpoint/2010/main" val="410049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Syllabus: Lab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20% Report Quality</a:t>
            </a:r>
          </a:p>
          <a:p>
            <a:r>
              <a:rPr lang="en-US" dirty="0"/>
              <a:t>20% Correctly understand and master the concepts and principles involved</a:t>
            </a:r>
          </a:p>
          <a:p>
            <a:r>
              <a:rPr lang="en-US" dirty="0"/>
              <a:t>20% Correctly design data structures and program structure</a:t>
            </a:r>
          </a:p>
          <a:p>
            <a:r>
              <a:rPr lang="en-US" dirty="0"/>
              <a:t>20% Carefully record experimental data, and experimental results are correct</a:t>
            </a:r>
          </a:p>
          <a:p>
            <a:r>
              <a:rPr lang="en-US" dirty="0"/>
              <a:t>10% During the experiment, the student is diligent, serious, and pragmatic</a:t>
            </a:r>
          </a:p>
          <a:p>
            <a:r>
              <a:rPr lang="en-US" dirty="0"/>
              <a:t>10% There is a certain degree of innovation</a:t>
            </a:r>
          </a:p>
        </p:txBody>
      </p:sp>
    </p:spTree>
    <p:extLst>
      <p:ext uri="{BB962C8B-B14F-4D97-AF65-F5344CB8AC3E}">
        <p14:creationId xmlns:p14="http://schemas.microsoft.com/office/powerpoint/2010/main" val="2966318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c1d84c9f-e1d7-497f-924c-f557b6e4713e"/>
  <p:tag name="WASPOLLED" val="E8FD9E58CB6E42AF9DDF6BB286E3942C"/>
  <p:tag name="TPVERSION" val="6"/>
  <p:tag name="TPFULLVERSION" val="6.2.1.5"/>
  <p:tag name="PPTVERSION" val="15"/>
  <p:tag name="TPOS" val="2"/>
  <p:tag name="TPLASTSAVEVERSION" val="6.2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12013</TotalTime>
  <Words>264</Words>
  <Application>Microsoft Macintosh PowerPoint</Application>
  <PresentationFormat>On-screen Show (4:3)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Memory Management/Allocation</vt:lpstr>
      <vt:lpstr>Construct a simulation environment </vt:lpstr>
      <vt:lpstr>Data</vt:lpstr>
      <vt:lpstr>First Fit Example Trace</vt:lpstr>
      <vt:lpstr>Best Fit Example Trace</vt:lpstr>
      <vt:lpstr>Lab Requirements</vt:lpstr>
      <vt:lpstr>Syllabus: Lab Evaluation</vt:lpstr>
    </vt:vector>
  </TitlesOfParts>
  <Company>Missouri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Mike Gosnell</cp:lastModifiedBy>
  <cp:revision>435</cp:revision>
  <dcterms:created xsi:type="dcterms:W3CDTF">2011-01-20T20:51:22Z</dcterms:created>
  <dcterms:modified xsi:type="dcterms:W3CDTF">2018-12-19T07:37:07Z</dcterms:modified>
</cp:coreProperties>
</file>