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5" r:id="rId3"/>
    <p:sldId id="276" r:id="rId4"/>
    <p:sldId id="277" r:id="rId5"/>
    <p:sldId id="278" r:id="rId6"/>
    <p:sldId id="280" r:id="rId7"/>
    <p:sldId id="279" r:id="rId8"/>
    <p:sldId id="281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80AA-48EE-492C-8971-9442B8C67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EA48B-CDCA-4387-A470-03F83B65A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09501-9C89-4273-8686-7E8C7F68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43D1F-6885-4DCE-AC22-C362A38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595DA-FB84-493B-BCA8-EA32C4F9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B7969-EEE0-4A63-A906-1C317BBB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DEC41-9A7D-4E12-BF74-A54825B0F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72BF5-B4D8-4E30-8B00-6D4BF93A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3CE898-24D4-4EA4-A18E-685A42C0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39DBD-5374-425D-A616-EEFB3923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93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45C66E-E1C2-46CF-A45C-49CFB1479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61E4B7-BB9C-4E95-A49E-82637A282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440AD-FE0B-4D0E-AD2E-90418E1F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70B86-8EF8-495A-9F95-43A9DB1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7E51D9-BABF-4E7C-AF90-14B69D61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620A7-92DE-467E-B2AE-90099B2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A353B-2673-4ABF-AA15-6750A50A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BE759-D4DE-4ECF-A5FE-DFDED422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5744F-73FC-477D-8EF3-BA8D00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9EDE7-E5AB-45C2-A9B1-3E36E68D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39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158A7-4119-47CC-8C97-5D0598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176F4C-6DC5-4D8E-A9F1-8C79CB59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2E907-D7B3-4A22-9517-B7A3934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128FD-131B-4196-B986-2B7C5741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B90EF-0E28-4468-B6E5-7B2CB43A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00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63E7A-ED66-49AE-B4D4-D35404B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AB856-BDF2-42DF-BCC7-01277EB4D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A9ACCD-C85E-499C-847C-E93746D8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4E548-7F50-4562-A436-8F12BC2A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B0ACB-AFBB-4EB8-81D7-F5F3F33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12ACC9-85B4-41D2-9A8E-FA6676AE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7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E1ABA-84DC-48BA-83A7-677D19B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7529E-D4C4-4661-B211-C4AF2EC5F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8D36F9-3A47-4293-B053-089885FB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803687-3861-42FC-B598-3870F0FAF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232EB5-479B-41D3-91F6-67FF87E4F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727249-576C-496A-94AC-E9D883D1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F6F682-3E1B-43CE-AC57-C95AE6FE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169AC9-125D-4DDF-9C64-1435DDE6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6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75AD-9702-4090-8EA0-873D96AC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A64CC9-5BC5-4CD1-B0CE-E09E3B8C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5E64B8-0213-4FB0-9295-85AD5CF1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826D6E-199E-4115-BDE5-A0947D7D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7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AD5044-4782-441A-B27D-19757F0F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F06851-39E5-4E37-B4C1-6EEA14D4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71334-D5E1-44C5-B8A2-4FAA2E09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3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42D19-AE7D-4841-A171-A1B0B12A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C90A2-0F5F-4D5F-883E-1DD83FEC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F09350-38F9-430E-A25A-D62D8D01E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676A80-FDD2-4B01-94BC-DE569090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770470-BCEC-4168-A4BB-4C71A536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EE6382-6A1A-400A-BD72-897FA9DE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40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5DD6A-9E60-423F-978E-196EB2E5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50DE98-D765-4A4E-A4C5-EE3D1ACAF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F19A8C-070E-4322-B587-018C0A60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33BC46-56AA-4FFA-8357-E68C0DE5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15FB74-AF7F-4C04-9D39-633EBBE7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C61153-94C2-498D-A53A-34CB4793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01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9A1A80-B99A-4066-8E99-ED0F7AC4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89A0FF-5775-4685-B0B6-4665A013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8E389-88E5-45DB-BE2D-572752CC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9546-5C71-4858-93ED-691147D09D1F}" type="datetimeFigureOut">
              <a:rPr lang="es-MX" smtClean="0"/>
              <a:t>26/04/2020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041C2-1B25-4ABF-8D60-D3B089DE0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8E333-D30E-4CF6-809D-8961F79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67F0-284C-4589-8568-9BCAF397CB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96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ct2mahonrides.gearhostpreview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4DCD2-236B-4D72-BF29-482B9E5D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latin typeface="+mj-lt"/>
                <a:ea typeface="+mj-ea"/>
                <a:cs typeface="+mj-cs"/>
              </a:rPr>
              <a:t>MANUAL DE USUARIO</a:t>
            </a:r>
          </a:p>
        </p:txBody>
      </p:sp>
      <p:pic>
        <p:nvPicPr>
          <p:cNvPr id="4" name="Marcador de contenido 3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6B060789-00CC-4D06-83B9-728D819B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FDD6A70-53F3-4FB1-A059-D4DE6B443114}"/>
              </a:ext>
            </a:extLst>
          </p:cNvPr>
          <p:cNvSpPr/>
          <p:nvPr/>
        </p:nvSpPr>
        <p:spPr>
          <a:xfrm>
            <a:off x="1073426" y="920621"/>
            <a:ext cx="10243930" cy="39087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Este programa se ha diseñado  y programado para realizar la administración de camiones.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Este sistema puede ejecutarse en cualquier sistema operativo.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Para que funcionen correctamente necesitaras algo básico: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Solo se necesita una conexión a internet y entrar al siguiente enlace:</a:t>
            </a:r>
          </a:p>
          <a:p>
            <a:r>
              <a:rPr lang="es-MX" sz="2400" dirty="0">
                <a:hlinkClick r:id="rId2"/>
              </a:rPr>
              <a:t>http://act2mahonrides.gearhostpreview.com/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7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1876-231F-43D3-8BF2-0EB11720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inicial del sistema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BFE3F7B-D735-41EA-ADB6-3ADCFFE4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6" y="1987171"/>
            <a:ext cx="10515600" cy="4081256"/>
          </a:xfrm>
        </p:spPr>
      </p:pic>
    </p:spTree>
    <p:extLst>
      <p:ext uri="{BB962C8B-B14F-4D97-AF65-F5344CB8AC3E}">
        <p14:creationId xmlns:p14="http://schemas.microsoft.com/office/powerpoint/2010/main" val="99247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BAD8-A0BA-4A52-B574-5C5C67CF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</a:t>
            </a:r>
            <a:r>
              <a:rPr lang="es-MX" dirty="0" err="1"/>
              <a:t>Camion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903B9D-44D5-4F99-B595-681893A7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agregar un nuevo camión se dará clic en el enlace.</a:t>
            </a:r>
          </a:p>
          <a:p>
            <a:endParaRPr lang="es-MX" dirty="0"/>
          </a:p>
          <a:p>
            <a:r>
              <a:rPr lang="es-MX" dirty="0"/>
              <a:t>Después de dar clic al enlace nos aparecerá la siguiente ventana</a:t>
            </a:r>
          </a:p>
          <a:p>
            <a:r>
              <a:rPr lang="es-MX" dirty="0"/>
              <a:t>                                 </a:t>
            </a:r>
          </a:p>
          <a:p>
            <a:r>
              <a:rPr lang="es-MX" dirty="0"/>
              <a:t>                                </a:t>
            </a:r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7181774A-80BD-4575-B8F7-7A8FA5756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25" y="2387990"/>
            <a:ext cx="2635704" cy="453011"/>
          </a:xfrm>
          <a:prstGeom prst="rect">
            <a:avLst/>
          </a:prstGeom>
        </p:spPr>
      </p:pic>
      <p:pic>
        <p:nvPicPr>
          <p:cNvPr id="9" name="Imagen 8" descr="Imagen que contiene pájaro&#10;&#10;Descripción generada automáticamente">
            <a:extLst>
              <a:ext uri="{FF2B5EF4-FFF2-40B4-BE49-F238E27FC236}">
                <a16:creationId xmlns:a16="http://schemas.microsoft.com/office/drawing/2014/main" id="{B1967802-8FA5-471A-8EB5-6195131E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t="-4671" r="84009" b="25954"/>
          <a:stretch/>
        </p:blipFill>
        <p:spPr>
          <a:xfrm>
            <a:off x="725659" y="3403366"/>
            <a:ext cx="1893278" cy="30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5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BAD8-A0BA-4A52-B574-5C5C67CF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</a:t>
            </a:r>
            <a:r>
              <a:rPr lang="es-MX" dirty="0" err="1"/>
              <a:t>Camion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903B9D-44D5-4F99-B595-681893A7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Se realiza el llenado de los datos y se da clic en guardar</a:t>
            </a:r>
          </a:p>
          <a:p>
            <a:r>
              <a:rPr lang="es-MX" dirty="0"/>
              <a:t>Nota es importante identificar que el id de la empresa</a:t>
            </a:r>
          </a:p>
          <a:p>
            <a:pPr marL="0" indent="0">
              <a:buNone/>
            </a:pPr>
            <a:r>
              <a:rPr lang="es-MX" dirty="0"/>
              <a:t>no se encuentre ya en página principal.</a:t>
            </a:r>
          </a:p>
          <a:p>
            <a:r>
              <a:rPr lang="es-MX" dirty="0"/>
              <a:t> Posteriormente se da clic en guarda y ahora nos </a:t>
            </a:r>
          </a:p>
          <a:p>
            <a:pPr marL="0" indent="0">
              <a:buNone/>
            </a:pPr>
            <a:r>
              <a:rPr lang="es-MX" dirty="0"/>
              <a:t>Mostrara la página principal con nuestro nuevo registro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                       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ED94504-18F9-42C7-A1CF-5A61B89B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13" y="1202289"/>
            <a:ext cx="2057687" cy="2934109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0548512-47DE-4934-9E7B-CD7CB1E67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9137"/>
            <a:ext cx="7915422" cy="23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BAD8-A0BA-4A52-B574-5C5C67CF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Detalles </a:t>
            </a:r>
            <a:r>
              <a:rPr lang="es-MX" dirty="0" err="1"/>
              <a:t>Camion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903B9D-44D5-4F99-B595-681893A7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Para poder ver los datos completos de los registros que agregamos damos clic en</a:t>
            </a:r>
          </a:p>
          <a:p>
            <a:endParaRPr lang="es-MX" dirty="0"/>
          </a:p>
          <a:p>
            <a:r>
              <a:rPr lang="es-MX" dirty="0"/>
              <a:t>Después de dar clic nos mostrara la siguiente página con los datos.</a:t>
            </a:r>
          </a:p>
          <a:p>
            <a:r>
              <a:rPr lang="es-MX" dirty="0"/>
              <a:t>  </a:t>
            </a:r>
          </a:p>
          <a:p>
            <a:r>
              <a:rPr lang="es-MX" dirty="0"/>
              <a:t>                    Para poder regresar a la página principal solo hacemos clic </a:t>
            </a:r>
          </a:p>
          <a:p>
            <a:r>
              <a:rPr lang="es-MX" dirty="0"/>
              <a:t>                    en back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list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                     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D485F2-744A-4501-B11E-A7D24C9F1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64" y="2341351"/>
            <a:ext cx="3038899" cy="571580"/>
          </a:xfrm>
          <a:prstGeom prst="rect">
            <a:avLst/>
          </a:prstGeom>
        </p:spPr>
      </p:pic>
      <p:pic>
        <p:nvPicPr>
          <p:cNvPr id="9" name="Imagen 8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45CB75B-683D-45FF-B81F-8A319498F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7108"/>
            <a:ext cx="156231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BAD8-A0BA-4A52-B574-5C5C67CF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0"/>
            <a:ext cx="10515600" cy="1325563"/>
          </a:xfrm>
        </p:spPr>
        <p:txBody>
          <a:bodyPr/>
          <a:lstStyle/>
          <a:p>
            <a:r>
              <a:rPr lang="es-MX" dirty="0"/>
              <a:t>Eliminar </a:t>
            </a:r>
            <a:r>
              <a:rPr lang="es-MX" dirty="0" err="1"/>
              <a:t>Camion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903B9D-44D5-4F99-B595-681893A7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2" y="1033670"/>
            <a:ext cx="11231218" cy="5143293"/>
          </a:xfrm>
        </p:spPr>
        <p:txBody>
          <a:bodyPr>
            <a:normAutofit/>
          </a:bodyPr>
          <a:lstStyle/>
          <a:p>
            <a:r>
              <a:rPr lang="es-MX" dirty="0"/>
              <a:t>Para poder eliminar un </a:t>
            </a:r>
            <a:r>
              <a:rPr lang="es-MX" dirty="0" err="1"/>
              <a:t>camion</a:t>
            </a:r>
            <a:r>
              <a:rPr lang="es-MX" dirty="0"/>
              <a:t> y darlo de baja  damos clic en</a:t>
            </a:r>
          </a:p>
          <a:p>
            <a:endParaRPr lang="es-MX" dirty="0"/>
          </a:p>
          <a:p>
            <a:r>
              <a:rPr lang="es-MX" dirty="0"/>
              <a:t>Después de dar clic nos mostrara la siguiente página con los datos.</a:t>
            </a:r>
          </a:p>
          <a:p>
            <a:r>
              <a:rPr lang="es-MX" dirty="0"/>
              <a:t>  </a:t>
            </a:r>
          </a:p>
          <a:p>
            <a:r>
              <a:rPr lang="es-MX" dirty="0"/>
              <a:t>                 </a:t>
            </a:r>
          </a:p>
          <a:p>
            <a:pPr marL="0" indent="0">
              <a:buNone/>
            </a:pPr>
            <a:r>
              <a:rPr lang="es-MX" dirty="0"/>
              <a:t>                                                                  Para poder eliminar damos clic en</a:t>
            </a:r>
          </a:p>
          <a:p>
            <a:pPr marL="0" indent="0">
              <a:buNone/>
            </a:pPr>
            <a:r>
              <a:rPr lang="es-MX" dirty="0"/>
              <a:t>                                                                  el botón </a:t>
            </a:r>
            <a:r>
              <a:rPr lang="es-MX" dirty="0" err="1"/>
              <a:t>delete</a:t>
            </a:r>
            <a:r>
              <a:rPr lang="es-MX" dirty="0"/>
              <a:t> y esta acción nos </a:t>
            </a:r>
          </a:p>
          <a:p>
            <a:pPr marL="0" indent="0">
              <a:buNone/>
            </a:pPr>
            <a:r>
              <a:rPr lang="es-MX" dirty="0"/>
              <a:t> regresara a la pagina principal.</a:t>
            </a:r>
          </a:p>
          <a:p>
            <a:r>
              <a:rPr lang="es-MX" dirty="0"/>
              <a:t> Para poder regresar a la página principal solo hacemos clic en back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list</a:t>
            </a:r>
            <a:r>
              <a:rPr lang="es-MX" dirty="0"/>
              <a:t> si no queremos eliminar la </a:t>
            </a:r>
            <a:r>
              <a:rPr lang="es-MX" dirty="0" err="1"/>
              <a:t>informacion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CBC0E1-3E4A-4981-9CF9-16B4DD999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95" y="1497149"/>
            <a:ext cx="5492105" cy="54377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77D074-3C1C-4A02-972D-508C564D4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2" y="2435433"/>
            <a:ext cx="5358104" cy="22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BAD8-A0BA-4A52-B574-5C5C67CF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" y="-105830"/>
            <a:ext cx="10515600" cy="1325563"/>
          </a:xfrm>
        </p:spPr>
        <p:txBody>
          <a:bodyPr/>
          <a:lstStyle/>
          <a:p>
            <a:r>
              <a:rPr lang="es-MX" dirty="0"/>
              <a:t>Editar </a:t>
            </a:r>
            <a:r>
              <a:rPr lang="es-MX" dirty="0" err="1"/>
              <a:t>Camion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903B9D-44D5-4F99-B595-681893A7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s-MX" dirty="0"/>
              <a:t>Para poder editar los datos de los registros que agregamos damos clic en</a:t>
            </a:r>
          </a:p>
          <a:p>
            <a:endParaRPr lang="es-MX" dirty="0"/>
          </a:p>
          <a:p>
            <a:r>
              <a:rPr lang="es-MX" dirty="0"/>
              <a:t>Después de dar clic nos mostrara la siguiente página con los datos.</a:t>
            </a:r>
          </a:p>
          <a:p>
            <a:r>
              <a:rPr lang="es-MX" dirty="0"/>
              <a:t>                   para guardar los datos una vez editados damos clic en </a:t>
            </a:r>
            <a:r>
              <a:rPr lang="es-MX" dirty="0" err="1"/>
              <a:t>save</a:t>
            </a:r>
            <a:r>
              <a:rPr lang="es-MX" dirty="0"/>
              <a:t>.</a:t>
            </a:r>
          </a:p>
          <a:p>
            <a:r>
              <a:rPr lang="es-MX" dirty="0"/>
              <a:t>                    Para poder regresar a la página principal solo hacemos clic </a:t>
            </a:r>
          </a:p>
          <a:p>
            <a:r>
              <a:rPr lang="es-MX" dirty="0"/>
              <a:t>                    en back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list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                     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6E773D-8E95-4926-983A-91AFDF3D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92" y="1814131"/>
            <a:ext cx="4299720" cy="762527"/>
          </a:xfrm>
          <a:prstGeom prst="rect">
            <a:avLst/>
          </a:prstGeom>
        </p:spPr>
      </p:pic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C201EA0-95B4-4FEC-9FCF-93A5D244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0" y="3223801"/>
            <a:ext cx="217200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1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316</Words>
  <Application>Microsoft Office PowerPoint</Application>
  <PresentationFormat>Panorámica</PresentationFormat>
  <Paragraphs>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MANUAL DE USUARIO</vt:lpstr>
      <vt:lpstr>Presentación de PowerPoint</vt:lpstr>
      <vt:lpstr>Pantalla inicial del sistema</vt:lpstr>
      <vt:lpstr>Agregar Camion</vt:lpstr>
      <vt:lpstr>Agregar Camion</vt:lpstr>
      <vt:lpstr>Detalles Camion</vt:lpstr>
      <vt:lpstr>Eliminar Camion</vt:lpstr>
      <vt:lpstr>Editar Camion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</dc:title>
  <dc:creator>chumo</dc:creator>
  <cp:lastModifiedBy>chumo</cp:lastModifiedBy>
  <cp:revision>4</cp:revision>
  <dcterms:created xsi:type="dcterms:W3CDTF">2020-04-26T05:26:04Z</dcterms:created>
  <dcterms:modified xsi:type="dcterms:W3CDTF">2020-04-26T06:01:35Z</dcterms:modified>
</cp:coreProperties>
</file>