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Krona One"/>
      <p:regular r:id="rId47"/>
    </p:embeddedFont>
    <p:embeddedFont>
      <p:font typeface="Anek Malayala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nekMalayalam-regular.fntdata"/><Relationship Id="rId47" Type="http://schemas.openxmlformats.org/officeDocument/2006/relationships/font" Target="fonts/KronaOne-regular.fntdata"/><Relationship Id="rId49" Type="http://schemas.openxmlformats.org/officeDocument/2006/relationships/font" Target="fonts/AnekMalayala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60c13eb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60c13eb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145666f16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145666f16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3145666f165_1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3145666f165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3145666f165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3145666f165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3145666f1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3145666f1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145666f16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145666f16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3145666f16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3145666f16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145666f16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145666f16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13f9c0878c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13f9c0878c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145666f16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145666f16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3145666f16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3145666f16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3145666f165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3145666f165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3145666f165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3145666f16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3145666f165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3145666f165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313f9c0878c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313f9c0878c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145666f16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145666f16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3145666f165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3145666f165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3145666f165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3145666f165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3145666f165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3145666f165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3145666f165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3145666f165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3145666f165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3145666f165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3145666f165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3145666f165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3145666f165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3145666f165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3145666f165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3145666f165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3145666f165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3145666f165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3145666f165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3145666f165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3145666f165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3145666f165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3145666f165_1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3145666f165_1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3145666f165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3145666f165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313f9c0878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313f9c0878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3145666f165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3145666f165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313f9c087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313f9c087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3145666f165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3145666f165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3145666f165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3145666f165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13f9c0878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313f9c0878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13f9c0878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313f9c0878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3145666f16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3145666f16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3145666f16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3145666f16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814500" y="1241050"/>
            <a:ext cx="5703600" cy="18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814500" y="3258850"/>
            <a:ext cx="5703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-2267810">
            <a:off x="6226458" y="189027"/>
            <a:ext cx="5781210" cy="5824128"/>
            <a:chOff x="989450" y="2227125"/>
            <a:chExt cx="3222750" cy="3246675"/>
          </a:xfrm>
        </p:grpSpPr>
        <p:sp>
          <p:nvSpPr>
            <p:cNvPr id="13" name="Google Shape;13;p2"/>
            <p:cNvSpPr/>
            <p:nvPr/>
          </p:nvSpPr>
          <p:spPr>
            <a:xfrm>
              <a:off x="2266500" y="2227125"/>
              <a:ext cx="1945700" cy="2342825"/>
            </a:xfrm>
            <a:custGeom>
              <a:rect b="b" l="l" r="r" t="t"/>
              <a:pathLst>
                <a:path extrusionOk="0" h="93713" w="77828">
                  <a:moveTo>
                    <a:pt x="20499" y="15993"/>
                  </a:moveTo>
                  <a:cubicBezTo>
                    <a:pt x="20639" y="15993"/>
                    <a:pt x="20777" y="16064"/>
                    <a:pt x="20857" y="16193"/>
                  </a:cubicBezTo>
                  <a:cubicBezTo>
                    <a:pt x="20982" y="16389"/>
                    <a:pt x="20923" y="16658"/>
                    <a:pt x="20726" y="16782"/>
                  </a:cubicBezTo>
                  <a:cubicBezTo>
                    <a:pt x="20655" y="16826"/>
                    <a:pt x="20575" y="16847"/>
                    <a:pt x="20497" y="16847"/>
                  </a:cubicBezTo>
                  <a:cubicBezTo>
                    <a:pt x="20352" y="16847"/>
                    <a:pt x="20212" y="16776"/>
                    <a:pt x="20131" y="16645"/>
                  </a:cubicBezTo>
                  <a:cubicBezTo>
                    <a:pt x="20033" y="16488"/>
                    <a:pt x="20053" y="16291"/>
                    <a:pt x="20164" y="16154"/>
                  </a:cubicBezTo>
                  <a:lnTo>
                    <a:pt x="20282" y="16344"/>
                  </a:lnTo>
                  <a:cubicBezTo>
                    <a:pt x="20255" y="16409"/>
                    <a:pt x="20262" y="16481"/>
                    <a:pt x="20301" y="16540"/>
                  </a:cubicBezTo>
                  <a:cubicBezTo>
                    <a:pt x="20343" y="16611"/>
                    <a:pt x="20417" y="16650"/>
                    <a:pt x="20494" y="16650"/>
                  </a:cubicBezTo>
                  <a:cubicBezTo>
                    <a:pt x="20537" y="16650"/>
                    <a:pt x="20582" y="16638"/>
                    <a:pt x="20622" y="16612"/>
                  </a:cubicBezTo>
                  <a:cubicBezTo>
                    <a:pt x="20726" y="16546"/>
                    <a:pt x="20759" y="16403"/>
                    <a:pt x="20694" y="16298"/>
                  </a:cubicBezTo>
                  <a:cubicBezTo>
                    <a:pt x="20654" y="16232"/>
                    <a:pt x="20589" y="16200"/>
                    <a:pt x="20524" y="16193"/>
                  </a:cubicBezTo>
                  <a:lnTo>
                    <a:pt x="20406" y="16003"/>
                  </a:lnTo>
                  <a:cubicBezTo>
                    <a:pt x="20437" y="15996"/>
                    <a:pt x="20468" y="15993"/>
                    <a:pt x="20499" y="15993"/>
                  </a:cubicBezTo>
                  <a:close/>
                  <a:moveTo>
                    <a:pt x="47079" y="19717"/>
                  </a:moveTo>
                  <a:cubicBezTo>
                    <a:pt x="47221" y="19717"/>
                    <a:pt x="47358" y="19789"/>
                    <a:pt x="47439" y="19916"/>
                  </a:cubicBezTo>
                  <a:cubicBezTo>
                    <a:pt x="47537" y="20073"/>
                    <a:pt x="47524" y="20269"/>
                    <a:pt x="47412" y="20413"/>
                  </a:cubicBezTo>
                  <a:lnTo>
                    <a:pt x="47295" y="20223"/>
                  </a:lnTo>
                  <a:cubicBezTo>
                    <a:pt x="47314" y="20158"/>
                    <a:pt x="47314" y="20086"/>
                    <a:pt x="47275" y="20020"/>
                  </a:cubicBezTo>
                  <a:cubicBezTo>
                    <a:pt x="47228" y="19952"/>
                    <a:pt x="47151" y="19915"/>
                    <a:pt x="47074" y="19915"/>
                  </a:cubicBezTo>
                  <a:cubicBezTo>
                    <a:pt x="47032" y="19915"/>
                    <a:pt x="46991" y="19926"/>
                    <a:pt x="46954" y="19948"/>
                  </a:cubicBezTo>
                  <a:cubicBezTo>
                    <a:pt x="46843" y="20014"/>
                    <a:pt x="46811" y="20158"/>
                    <a:pt x="46882" y="20269"/>
                  </a:cubicBezTo>
                  <a:cubicBezTo>
                    <a:pt x="46922" y="20328"/>
                    <a:pt x="46981" y="20367"/>
                    <a:pt x="47053" y="20374"/>
                  </a:cubicBezTo>
                  <a:lnTo>
                    <a:pt x="47170" y="20563"/>
                  </a:lnTo>
                  <a:cubicBezTo>
                    <a:pt x="47140" y="20571"/>
                    <a:pt x="47108" y="20574"/>
                    <a:pt x="47077" y="20574"/>
                  </a:cubicBezTo>
                  <a:cubicBezTo>
                    <a:pt x="46935" y="20574"/>
                    <a:pt x="46793" y="20502"/>
                    <a:pt x="46712" y="20374"/>
                  </a:cubicBezTo>
                  <a:cubicBezTo>
                    <a:pt x="46588" y="20171"/>
                    <a:pt x="46647" y="19909"/>
                    <a:pt x="46850" y="19785"/>
                  </a:cubicBezTo>
                  <a:cubicBezTo>
                    <a:pt x="46922" y="19739"/>
                    <a:pt x="47001" y="19717"/>
                    <a:pt x="47079" y="19717"/>
                  </a:cubicBezTo>
                  <a:close/>
                  <a:moveTo>
                    <a:pt x="48876" y="22587"/>
                  </a:moveTo>
                  <a:cubicBezTo>
                    <a:pt x="49020" y="22587"/>
                    <a:pt x="49163" y="22659"/>
                    <a:pt x="49244" y="22788"/>
                  </a:cubicBezTo>
                  <a:cubicBezTo>
                    <a:pt x="49342" y="22945"/>
                    <a:pt x="49323" y="23141"/>
                    <a:pt x="49218" y="23278"/>
                  </a:cubicBezTo>
                  <a:lnTo>
                    <a:pt x="49094" y="23089"/>
                  </a:lnTo>
                  <a:cubicBezTo>
                    <a:pt x="49120" y="23030"/>
                    <a:pt x="49113" y="22958"/>
                    <a:pt x="49074" y="22892"/>
                  </a:cubicBezTo>
                  <a:cubicBezTo>
                    <a:pt x="49032" y="22821"/>
                    <a:pt x="48958" y="22782"/>
                    <a:pt x="48883" y="22782"/>
                  </a:cubicBezTo>
                  <a:cubicBezTo>
                    <a:pt x="48841" y="22782"/>
                    <a:pt x="48798" y="22795"/>
                    <a:pt x="48760" y="22821"/>
                  </a:cubicBezTo>
                  <a:cubicBezTo>
                    <a:pt x="48649" y="22886"/>
                    <a:pt x="48616" y="23030"/>
                    <a:pt x="48682" y="23141"/>
                  </a:cubicBezTo>
                  <a:cubicBezTo>
                    <a:pt x="48721" y="23200"/>
                    <a:pt x="48786" y="23233"/>
                    <a:pt x="48852" y="23246"/>
                  </a:cubicBezTo>
                  <a:lnTo>
                    <a:pt x="48976" y="23429"/>
                  </a:lnTo>
                  <a:cubicBezTo>
                    <a:pt x="48942" y="23436"/>
                    <a:pt x="48909" y="23440"/>
                    <a:pt x="48875" y="23440"/>
                  </a:cubicBezTo>
                  <a:cubicBezTo>
                    <a:pt x="48733" y="23440"/>
                    <a:pt x="48598" y="23373"/>
                    <a:pt x="48518" y="23246"/>
                  </a:cubicBezTo>
                  <a:cubicBezTo>
                    <a:pt x="48394" y="23043"/>
                    <a:pt x="48453" y="22781"/>
                    <a:pt x="48655" y="22650"/>
                  </a:cubicBezTo>
                  <a:cubicBezTo>
                    <a:pt x="48723" y="22607"/>
                    <a:pt x="48800" y="22587"/>
                    <a:pt x="48876" y="22587"/>
                  </a:cubicBezTo>
                  <a:close/>
                  <a:moveTo>
                    <a:pt x="40370" y="23929"/>
                  </a:moveTo>
                  <a:cubicBezTo>
                    <a:pt x="40515" y="23929"/>
                    <a:pt x="40652" y="24000"/>
                    <a:pt x="40733" y="24129"/>
                  </a:cubicBezTo>
                  <a:cubicBezTo>
                    <a:pt x="40857" y="24332"/>
                    <a:pt x="40798" y="24593"/>
                    <a:pt x="40595" y="24718"/>
                  </a:cubicBezTo>
                  <a:cubicBezTo>
                    <a:pt x="40526" y="24764"/>
                    <a:pt x="40447" y="24786"/>
                    <a:pt x="40369" y="24786"/>
                  </a:cubicBezTo>
                  <a:cubicBezTo>
                    <a:pt x="40227" y="24786"/>
                    <a:pt x="40087" y="24714"/>
                    <a:pt x="40007" y="24587"/>
                  </a:cubicBezTo>
                  <a:cubicBezTo>
                    <a:pt x="39908" y="24430"/>
                    <a:pt x="39928" y="24234"/>
                    <a:pt x="40033" y="24090"/>
                  </a:cubicBezTo>
                  <a:lnTo>
                    <a:pt x="40150" y="24279"/>
                  </a:lnTo>
                  <a:cubicBezTo>
                    <a:pt x="40131" y="24345"/>
                    <a:pt x="40131" y="24417"/>
                    <a:pt x="40170" y="24482"/>
                  </a:cubicBezTo>
                  <a:cubicBezTo>
                    <a:pt x="40217" y="24550"/>
                    <a:pt x="40294" y="24588"/>
                    <a:pt x="40371" y="24588"/>
                  </a:cubicBezTo>
                  <a:cubicBezTo>
                    <a:pt x="40413" y="24588"/>
                    <a:pt x="40454" y="24577"/>
                    <a:pt x="40491" y="24554"/>
                  </a:cubicBezTo>
                  <a:cubicBezTo>
                    <a:pt x="40602" y="24482"/>
                    <a:pt x="40635" y="24345"/>
                    <a:pt x="40563" y="24234"/>
                  </a:cubicBezTo>
                  <a:cubicBezTo>
                    <a:pt x="40523" y="24175"/>
                    <a:pt x="40464" y="24136"/>
                    <a:pt x="40393" y="24129"/>
                  </a:cubicBezTo>
                  <a:lnTo>
                    <a:pt x="40275" y="23939"/>
                  </a:lnTo>
                  <a:cubicBezTo>
                    <a:pt x="40307" y="23932"/>
                    <a:pt x="40339" y="23929"/>
                    <a:pt x="40370" y="23929"/>
                  </a:cubicBezTo>
                  <a:close/>
                  <a:moveTo>
                    <a:pt x="49358" y="27721"/>
                  </a:moveTo>
                  <a:cubicBezTo>
                    <a:pt x="49501" y="27721"/>
                    <a:pt x="49641" y="27792"/>
                    <a:pt x="49722" y="27924"/>
                  </a:cubicBezTo>
                  <a:cubicBezTo>
                    <a:pt x="49820" y="28081"/>
                    <a:pt x="49800" y="28277"/>
                    <a:pt x="49696" y="28414"/>
                  </a:cubicBezTo>
                  <a:lnTo>
                    <a:pt x="49578" y="28224"/>
                  </a:lnTo>
                  <a:cubicBezTo>
                    <a:pt x="49598" y="28159"/>
                    <a:pt x="49598" y="28087"/>
                    <a:pt x="49558" y="28028"/>
                  </a:cubicBezTo>
                  <a:cubicBezTo>
                    <a:pt x="49512" y="27957"/>
                    <a:pt x="49437" y="27918"/>
                    <a:pt x="49361" y="27918"/>
                  </a:cubicBezTo>
                  <a:cubicBezTo>
                    <a:pt x="49318" y="27918"/>
                    <a:pt x="49275" y="27930"/>
                    <a:pt x="49238" y="27956"/>
                  </a:cubicBezTo>
                  <a:cubicBezTo>
                    <a:pt x="49126" y="28022"/>
                    <a:pt x="49094" y="28166"/>
                    <a:pt x="49166" y="28277"/>
                  </a:cubicBezTo>
                  <a:cubicBezTo>
                    <a:pt x="49205" y="28336"/>
                    <a:pt x="49264" y="28368"/>
                    <a:pt x="49336" y="28375"/>
                  </a:cubicBezTo>
                  <a:lnTo>
                    <a:pt x="49454" y="28565"/>
                  </a:lnTo>
                  <a:cubicBezTo>
                    <a:pt x="49421" y="28572"/>
                    <a:pt x="49388" y="28576"/>
                    <a:pt x="49355" y="28576"/>
                  </a:cubicBezTo>
                  <a:cubicBezTo>
                    <a:pt x="49215" y="28576"/>
                    <a:pt x="49075" y="28509"/>
                    <a:pt x="48996" y="28381"/>
                  </a:cubicBezTo>
                  <a:cubicBezTo>
                    <a:pt x="48871" y="28179"/>
                    <a:pt x="48930" y="27917"/>
                    <a:pt x="49133" y="27786"/>
                  </a:cubicBezTo>
                  <a:cubicBezTo>
                    <a:pt x="49202" y="27742"/>
                    <a:pt x="49280" y="27721"/>
                    <a:pt x="49358" y="27721"/>
                  </a:cubicBezTo>
                  <a:close/>
                  <a:moveTo>
                    <a:pt x="40122" y="28090"/>
                  </a:moveTo>
                  <a:cubicBezTo>
                    <a:pt x="40266" y="28090"/>
                    <a:pt x="40404" y="28161"/>
                    <a:pt x="40484" y="28290"/>
                  </a:cubicBezTo>
                  <a:cubicBezTo>
                    <a:pt x="40608" y="28486"/>
                    <a:pt x="40550" y="28754"/>
                    <a:pt x="40347" y="28879"/>
                  </a:cubicBezTo>
                  <a:cubicBezTo>
                    <a:pt x="40278" y="28923"/>
                    <a:pt x="40199" y="28944"/>
                    <a:pt x="40122" y="28944"/>
                  </a:cubicBezTo>
                  <a:cubicBezTo>
                    <a:pt x="39979" y="28944"/>
                    <a:pt x="39838" y="28873"/>
                    <a:pt x="39758" y="28741"/>
                  </a:cubicBezTo>
                  <a:cubicBezTo>
                    <a:pt x="39660" y="28584"/>
                    <a:pt x="39679" y="28388"/>
                    <a:pt x="39784" y="28251"/>
                  </a:cubicBezTo>
                  <a:lnTo>
                    <a:pt x="39902" y="28440"/>
                  </a:lnTo>
                  <a:cubicBezTo>
                    <a:pt x="39882" y="28506"/>
                    <a:pt x="39882" y="28578"/>
                    <a:pt x="39921" y="28637"/>
                  </a:cubicBezTo>
                  <a:cubicBezTo>
                    <a:pt x="39969" y="28709"/>
                    <a:pt x="40047" y="28749"/>
                    <a:pt x="40124" y="28749"/>
                  </a:cubicBezTo>
                  <a:cubicBezTo>
                    <a:pt x="40165" y="28749"/>
                    <a:pt x="40206" y="28738"/>
                    <a:pt x="40242" y="28715"/>
                  </a:cubicBezTo>
                  <a:cubicBezTo>
                    <a:pt x="40353" y="28643"/>
                    <a:pt x="40386" y="28499"/>
                    <a:pt x="40314" y="28395"/>
                  </a:cubicBezTo>
                  <a:cubicBezTo>
                    <a:pt x="40275" y="28329"/>
                    <a:pt x="40216" y="28296"/>
                    <a:pt x="40144" y="28290"/>
                  </a:cubicBezTo>
                  <a:lnTo>
                    <a:pt x="40026" y="28100"/>
                  </a:lnTo>
                  <a:cubicBezTo>
                    <a:pt x="40058" y="28093"/>
                    <a:pt x="40090" y="28090"/>
                    <a:pt x="40122" y="28090"/>
                  </a:cubicBezTo>
                  <a:close/>
                  <a:moveTo>
                    <a:pt x="48791" y="31046"/>
                  </a:moveTo>
                  <a:cubicBezTo>
                    <a:pt x="48935" y="31046"/>
                    <a:pt x="49078" y="31119"/>
                    <a:pt x="49159" y="31247"/>
                  </a:cubicBezTo>
                  <a:cubicBezTo>
                    <a:pt x="49257" y="31404"/>
                    <a:pt x="49238" y="31600"/>
                    <a:pt x="49133" y="31738"/>
                  </a:cubicBezTo>
                  <a:lnTo>
                    <a:pt x="49015" y="31548"/>
                  </a:lnTo>
                  <a:cubicBezTo>
                    <a:pt x="49035" y="31483"/>
                    <a:pt x="49035" y="31411"/>
                    <a:pt x="48996" y="31352"/>
                  </a:cubicBezTo>
                  <a:cubicBezTo>
                    <a:pt x="48956" y="31293"/>
                    <a:pt x="48891" y="31254"/>
                    <a:pt x="48819" y="31247"/>
                  </a:cubicBezTo>
                  <a:lnTo>
                    <a:pt x="48793" y="31201"/>
                  </a:lnTo>
                  <a:lnTo>
                    <a:pt x="48551" y="31352"/>
                  </a:lnTo>
                  <a:lnTo>
                    <a:pt x="48583" y="31397"/>
                  </a:lnTo>
                  <a:cubicBezTo>
                    <a:pt x="48557" y="31463"/>
                    <a:pt x="48564" y="31535"/>
                    <a:pt x="48603" y="31600"/>
                  </a:cubicBezTo>
                  <a:cubicBezTo>
                    <a:pt x="48642" y="31659"/>
                    <a:pt x="48701" y="31692"/>
                    <a:pt x="48773" y="31705"/>
                  </a:cubicBezTo>
                  <a:lnTo>
                    <a:pt x="48891" y="31895"/>
                  </a:lnTo>
                  <a:cubicBezTo>
                    <a:pt x="48861" y="31900"/>
                    <a:pt x="48832" y="31903"/>
                    <a:pt x="48802" y="31903"/>
                  </a:cubicBezTo>
                  <a:cubicBezTo>
                    <a:pt x="48655" y="31903"/>
                    <a:pt x="48515" y="31836"/>
                    <a:pt x="48433" y="31705"/>
                  </a:cubicBezTo>
                  <a:cubicBezTo>
                    <a:pt x="48309" y="31502"/>
                    <a:pt x="48368" y="31234"/>
                    <a:pt x="48570" y="31110"/>
                  </a:cubicBezTo>
                  <a:cubicBezTo>
                    <a:pt x="48638" y="31067"/>
                    <a:pt x="48715" y="31046"/>
                    <a:pt x="48791" y="31046"/>
                  </a:cubicBezTo>
                  <a:close/>
                  <a:moveTo>
                    <a:pt x="40852" y="31446"/>
                  </a:moveTo>
                  <a:cubicBezTo>
                    <a:pt x="40992" y="31446"/>
                    <a:pt x="41130" y="31517"/>
                    <a:pt x="41210" y="31646"/>
                  </a:cubicBezTo>
                  <a:cubicBezTo>
                    <a:pt x="41335" y="31849"/>
                    <a:pt x="41276" y="32111"/>
                    <a:pt x="41073" y="32235"/>
                  </a:cubicBezTo>
                  <a:cubicBezTo>
                    <a:pt x="41001" y="32279"/>
                    <a:pt x="40923" y="32300"/>
                    <a:pt x="40845" y="32300"/>
                  </a:cubicBezTo>
                  <a:cubicBezTo>
                    <a:pt x="40703" y="32300"/>
                    <a:pt x="40565" y="32229"/>
                    <a:pt x="40484" y="32098"/>
                  </a:cubicBezTo>
                  <a:cubicBezTo>
                    <a:pt x="40379" y="31940"/>
                    <a:pt x="40399" y="31738"/>
                    <a:pt x="40517" y="31600"/>
                  </a:cubicBezTo>
                  <a:lnTo>
                    <a:pt x="40733" y="31947"/>
                  </a:lnTo>
                  <a:lnTo>
                    <a:pt x="40975" y="31790"/>
                  </a:lnTo>
                  <a:lnTo>
                    <a:pt x="40759" y="31456"/>
                  </a:lnTo>
                  <a:cubicBezTo>
                    <a:pt x="40790" y="31449"/>
                    <a:pt x="40821" y="31446"/>
                    <a:pt x="40852" y="31446"/>
                  </a:cubicBezTo>
                  <a:close/>
                  <a:moveTo>
                    <a:pt x="47910" y="34139"/>
                  </a:moveTo>
                  <a:cubicBezTo>
                    <a:pt x="48055" y="34139"/>
                    <a:pt x="48196" y="34210"/>
                    <a:pt x="48276" y="34342"/>
                  </a:cubicBezTo>
                  <a:cubicBezTo>
                    <a:pt x="48374" y="34499"/>
                    <a:pt x="48354" y="34695"/>
                    <a:pt x="48243" y="34832"/>
                  </a:cubicBezTo>
                  <a:lnTo>
                    <a:pt x="48126" y="34642"/>
                  </a:lnTo>
                  <a:cubicBezTo>
                    <a:pt x="48152" y="34577"/>
                    <a:pt x="48145" y="34505"/>
                    <a:pt x="48106" y="34446"/>
                  </a:cubicBezTo>
                  <a:cubicBezTo>
                    <a:pt x="48063" y="34373"/>
                    <a:pt x="47987" y="34334"/>
                    <a:pt x="47908" y="34334"/>
                  </a:cubicBezTo>
                  <a:cubicBezTo>
                    <a:pt x="47866" y="34334"/>
                    <a:pt x="47824" y="34345"/>
                    <a:pt x="47785" y="34368"/>
                  </a:cubicBezTo>
                  <a:cubicBezTo>
                    <a:pt x="47681" y="34440"/>
                    <a:pt x="47648" y="34584"/>
                    <a:pt x="47713" y="34688"/>
                  </a:cubicBezTo>
                  <a:cubicBezTo>
                    <a:pt x="47753" y="34754"/>
                    <a:pt x="47818" y="34786"/>
                    <a:pt x="47883" y="34793"/>
                  </a:cubicBezTo>
                  <a:lnTo>
                    <a:pt x="48001" y="34983"/>
                  </a:lnTo>
                  <a:cubicBezTo>
                    <a:pt x="47971" y="34990"/>
                    <a:pt x="47939" y="34993"/>
                    <a:pt x="47908" y="34993"/>
                  </a:cubicBezTo>
                  <a:cubicBezTo>
                    <a:pt x="47768" y="34993"/>
                    <a:pt x="47630" y="34922"/>
                    <a:pt x="47550" y="34793"/>
                  </a:cubicBezTo>
                  <a:cubicBezTo>
                    <a:pt x="47425" y="34597"/>
                    <a:pt x="47484" y="34328"/>
                    <a:pt x="47681" y="34204"/>
                  </a:cubicBezTo>
                  <a:cubicBezTo>
                    <a:pt x="47752" y="34160"/>
                    <a:pt x="47832" y="34139"/>
                    <a:pt x="47910" y="34139"/>
                  </a:cubicBezTo>
                  <a:close/>
                  <a:moveTo>
                    <a:pt x="35747" y="40295"/>
                  </a:moveTo>
                  <a:lnTo>
                    <a:pt x="35695" y="40517"/>
                  </a:lnTo>
                  <a:cubicBezTo>
                    <a:pt x="35689" y="40517"/>
                    <a:pt x="35676" y="40517"/>
                    <a:pt x="35669" y="40524"/>
                  </a:cubicBezTo>
                  <a:cubicBezTo>
                    <a:pt x="35558" y="40589"/>
                    <a:pt x="35525" y="40733"/>
                    <a:pt x="35597" y="40845"/>
                  </a:cubicBezTo>
                  <a:cubicBezTo>
                    <a:pt x="35639" y="40916"/>
                    <a:pt x="35713" y="40952"/>
                    <a:pt x="35789" y="40952"/>
                  </a:cubicBezTo>
                  <a:cubicBezTo>
                    <a:pt x="35833" y="40952"/>
                    <a:pt x="35877" y="40940"/>
                    <a:pt x="35918" y="40917"/>
                  </a:cubicBezTo>
                  <a:cubicBezTo>
                    <a:pt x="36022" y="40851"/>
                    <a:pt x="36055" y="40707"/>
                    <a:pt x="35990" y="40596"/>
                  </a:cubicBezTo>
                  <a:cubicBezTo>
                    <a:pt x="35983" y="40589"/>
                    <a:pt x="35976" y="40583"/>
                    <a:pt x="35970" y="40576"/>
                  </a:cubicBezTo>
                  <a:lnTo>
                    <a:pt x="36022" y="40360"/>
                  </a:lnTo>
                  <a:cubicBezTo>
                    <a:pt x="36075" y="40393"/>
                    <a:pt x="36120" y="40439"/>
                    <a:pt x="36153" y="40491"/>
                  </a:cubicBezTo>
                  <a:cubicBezTo>
                    <a:pt x="36277" y="40694"/>
                    <a:pt x="36219" y="40956"/>
                    <a:pt x="36016" y="41080"/>
                  </a:cubicBezTo>
                  <a:cubicBezTo>
                    <a:pt x="35946" y="41124"/>
                    <a:pt x="35867" y="41145"/>
                    <a:pt x="35789" y="41145"/>
                  </a:cubicBezTo>
                  <a:cubicBezTo>
                    <a:pt x="35647" y="41145"/>
                    <a:pt x="35507" y="41076"/>
                    <a:pt x="35427" y="40949"/>
                  </a:cubicBezTo>
                  <a:cubicBezTo>
                    <a:pt x="35303" y="40746"/>
                    <a:pt x="35362" y="40485"/>
                    <a:pt x="35564" y="40360"/>
                  </a:cubicBezTo>
                  <a:cubicBezTo>
                    <a:pt x="35623" y="40321"/>
                    <a:pt x="35682" y="40302"/>
                    <a:pt x="35747" y="40295"/>
                  </a:cubicBezTo>
                  <a:close/>
                  <a:moveTo>
                    <a:pt x="36958" y="42238"/>
                  </a:moveTo>
                  <a:lnTo>
                    <a:pt x="36912" y="42454"/>
                  </a:lnTo>
                  <a:cubicBezTo>
                    <a:pt x="36899" y="42461"/>
                    <a:pt x="36892" y="42461"/>
                    <a:pt x="36886" y="42467"/>
                  </a:cubicBezTo>
                  <a:cubicBezTo>
                    <a:pt x="36775" y="42532"/>
                    <a:pt x="36742" y="42676"/>
                    <a:pt x="36814" y="42781"/>
                  </a:cubicBezTo>
                  <a:cubicBezTo>
                    <a:pt x="36857" y="42854"/>
                    <a:pt x="36933" y="42893"/>
                    <a:pt x="37012" y="42893"/>
                  </a:cubicBezTo>
                  <a:cubicBezTo>
                    <a:pt x="37054" y="42893"/>
                    <a:pt x="37096" y="42882"/>
                    <a:pt x="37134" y="42860"/>
                  </a:cubicBezTo>
                  <a:cubicBezTo>
                    <a:pt x="37239" y="42788"/>
                    <a:pt x="37272" y="42644"/>
                    <a:pt x="37206" y="42539"/>
                  </a:cubicBezTo>
                  <a:cubicBezTo>
                    <a:pt x="37200" y="42526"/>
                    <a:pt x="37193" y="42526"/>
                    <a:pt x="37187" y="42519"/>
                  </a:cubicBezTo>
                  <a:lnTo>
                    <a:pt x="37239" y="42297"/>
                  </a:lnTo>
                  <a:cubicBezTo>
                    <a:pt x="37291" y="42330"/>
                    <a:pt x="37337" y="42375"/>
                    <a:pt x="37370" y="42434"/>
                  </a:cubicBezTo>
                  <a:cubicBezTo>
                    <a:pt x="37494" y="42631"/>
                    <a:pt x="37435" y="42899"/>
                    <a:pt x="37239" y="43023"/>
                  </a:cubicBezTo>
                  <a:cubicBezTo>
                    <a:pt x="37168" y="43067"/>
                    <a:pt x="37089" y="43088"/>
                    <a:pt x="37011" y="43088"/>
                  </a:cubicBezTo>
                  <a:cubicBezTo>
                    <a:pt x="36868" y="43088"/>
                    <a:pt x="36728" y="43017"/>
                    <a:pt x="36644" y="42886"/>
                  </a:cubicBezTo>
                  <a:cubicBezTo>
                    <a:pt x="36519" y="42690"/>
                    <a:pt x="36585" y="42421"/>
                    <a:pt x="36781" y="42297"/>
                  </a:cubicBezTo>
                  <a:cubicBezTo>
                    <a:pt x="36840" y="42264"/>
                    <a:pt x="36899" y="42245"/>
                    <a:pt x="36958" y="42238"/>
                  </a:cubicBezTo>
                  <a:close/>
                  <a:moveTo>
                    <a:pt x="50948" y="42873"/>
                  </a:moveTo>
                  <a:cubicBezTo>
                    <a:pt x="51090" y="42873"/>
                    <a:pt x="51231" y="42944"/>
                    <a:pt x="51312" y="43075"/>
                  </a:cubicBezTo>
                  <a:cubicBezTo>
                    <a:pt x="51436" y="43272"/>
                    <a:pt x="51377" y="43540"/>
                    <a:pt x="51174" y="43664"/>
                  </a:cubicBezTo>
                  <a:cubicBezTo>
                    <a:pt x="51104" y="43708"/>
                    <a:pt x="51027" y="43728"/>
                    <a:pt x="50950" y="43728"/>
                  </a:cubicBezTo>
                  <a:cubicBezTo>
                    <a:pt x="50855" y="43728"/>
                    <a:pt x="50760" y="43696"/>
                    <a:pt x="50684" y="43638"/>
                  </a:cubicBezTo>
                  <a:lnTo>
                    <a:pt x="50873" y="43520"/>
                  </a:lnTo>
                  <a:cubicBezTo>
                    <a:pt x="50900" y="43529"/>
                    <a:pt x="50929" y="43533"/>
                    <a:pt x="50957" y="43533"/>
                  </a:cubicBezTo>
                  <a:cubicBezTo>
                    <a:pt x="50997" y="43533"/>
                    <a:pt x="51038" y="43524"/>
                    <a:pt x="51076" y="43501"/>
                  </a:cubicBezTo>
                  <a:cubicBezTo>
                    <a:pt x="51181" y="43429"/>
                    <a:pt x="51213" y="43285"/>
                    <a:pt x="51148" y="43180"/>
                  </a:cubicBezTo>
                  <a:cubicBezTo>
                    <a:pt x="51102" y="43109"/>
                    <a:pt x="51026" y="43070"/>
                    <a:pt x="50951" y="43070"/>
                  </a:cubicBezTo>
                  <a:cubicBezTo>
                    <a:pt x="50908" y="43070"/>
                    <a:pt x="50865" y="43082"/>
                    <a:pt x="50827" y="43108"/>
                  </a:cubicBezTo>
                  <a:cubicBezTo>
                    <a:pt x="50762" y="43147"/>
                    <a:pt x="50729" y="43206"/>
                    <a:pt x="50723" y="43278"/>
                  </a:cubicBezTo>
                  <a:lnTo>
                    <a:pt x="50533" y="43396"/>
                  </a:lnTo>
                  <a:cubicBezTo>
                    <a:pt x="50494" y="43226"/>
                    <a:pt x="50566" y="43036"/>
                    <a:pt x="50723" y="42938"/>
                  </a:cubicBezTo>
                  <a:cubicBezTo>
                    <a:pt x="50792" y="42894"/>
                    <a:pt x="50870" y="42873"/>
                    <a:pt x="50948" y="42873"/>
                  </a:cubicBezTo>
                  <a:close/>
                  <a:moveTo>
                    <a:pt x="39117" y="43645"/>
                  </a:moveTo>
                  <a:lnTo>
                    <a:pt x="39032" y="44037"/>
                  </a:lnTo>
                  <a:lnTo>
                    <a:pt x="39313" y="44096"/>
                  </a:lnTo>
                  <a:lnTo>
                    <a:pt x="39398" y="43704"/>
                  </a:lnTo>
                  <a:cubicBezTo>
                    <a:pt x="39450" y="43736"/>
                    <a:pt x="39496" y="43782"/>
                    <a:pt x="39535" y="43841"/>
                  </a:cubicBezTo>
                  <a:cubicBezTo>
                    <a:pt x="39660" y="44037"/>
                    <a:pt x="39601" y="44305"/>
                    <a:pt x="39398" y="44430"/>
                  </a:cubicBezTo>
                  <a:cubicBezTo>
                    <a:pt x="39329" y="44474"/>
                    <a:pt x="39251" y="44495"/>
                    <a:pt x="39173" y="44495"/>
                  </a:cubicBezTo>
                  <a:cubicBezTo>
                    <a:pt x="39031" y="44495"/>
                    <a:pt x="38890" y="44424"/>
                    <a:pt x="38809" y="44292"/>
                  </a:cubicBezTo>
                  <a:cubicBezTo>
                    <a:pt x="38685" y="44096"/>
                    <a:pt x="38744" y="43828"/>
                    <a:pt x="38947" y="43704"/>
                  </a:cubicBezTo>
                  <a:cubicBezTo>
                    <a:pt x="38999" y="43671"/>
                    <a:pt x="39058" y="43651"/>
                    <a:pt x="39117" y="43645"/>
                  </a:cubicBezTo>
                  <a:close/>
                  <a:moveTo>
                    <a:pt x="52567" y="45889"/>
                  </a:moveTo>
                  <a:cubicBezTo>
                    <a:pt x="52710" y="45889"/>
                    <a:pt x="52849" y="45960"/>
                    <a:pt x="52934" y="46092"/>
                  </a:cubicBezTo>
                  <a:cubicBezTo>
                    <a:pt x="53058" y="46288"/>
                    <a:pt x="52993" y="46556"/>
                    <a:pt x="52797" y="46680"/>
                  </a:cubicBezTo>
                  <a:cubicBezTo>
                    <a:pt x="52764" y="46700"/>
                    <a:pt x="52731" y="46713"/>
                    <a:pt x="52699" y="46726"/>
                  </a:cubicBezTo>
                  <a:lnTo>
                    <a:pt x="52784" y="46347"/>
                  </a:lnTo>
                  <a:lnTo>
                    <a:pt x="52509" y="46281"/>
                  </a:lnTo>
                  <a:lnTo>
                    <a:pt x="52411" y="46713"/>
                  </a:lnTo>
                  <a:cubicBezTo>
                    <a:pt x="52326" y="46680"/>
                    <a:pt x="52254" y="46621"/>
                    <a:pt x="52208" y="46543"/>
                  </a:cubicBezTo>
                  <a:cubicBezTo>
                    <a:pt x="52077" y="46347"/>
                    <a:pt x="52142" y="46078"/>
                    <a:pt x="52339" y="45954"/>
                  </a:cubicBezTo>
                  <a:cubicBezTo>
                    <a:pt x="52410" y="45910"/>
                    <a:pt x="52489" y="45889"/>
                    <a:pt x="52567" y="45889"/>
                  </a:cubicBezTo>
                  <a:close/>
                  <a:moveTo>
                    <a:pt x="55069" y="46491"/>
                  </a:moveTo>
                  <a:cubicBezTo>
                    <a:pt x="55212" y="46491"/>
                    <a:pt x="55353" y="46562"/>
                    <a:pt x="55433" y="46693"/>
                  </a:cubicBezTo>
                  <a:cubicBezTo>
                    <a:pt x="55558" y="46890"/>
                    <a:pt x="55499" y="47158"/>
                    <a:pt x="55296" y="47282"/>
                  </a:cubicBezTo>
                  <a:cubicBezTo>
                    <a:pt x="55237" y="47321"/>
                    <a:pt x="55172" y="47341"/>
                    <a:pt x="55100" y="47348"/>
                  </a:cubicBezTo>
                  <a:lnTo>
                    <a:pt x="55198" y="46929"/>
                  </a:lnTo>
                  <a:lnTo>
                    <a:pt x="54916" y="46870"/>
                  </a:lnTo>
                  <a:lnTo>
                    <a:pt x="54825" y="47269"/>
                  </a:lnTo>
                  <a:cubicBezTo>
                    <a:pt x="54779" y="47236"/>
                    <a:pt x="54740" y="47197"/>
                    <a:pt x="54707" y="47145"/>
                  </a:cubicBezTo>
                  <a:cubicBezTo>
                    <a:pt x="54583" y="46949"/>
                    <a:pt x="54642" y="46680"/>
                    <a:pt x="54844" y="46556"/>
                  </a:cubicBezTo>
                  <a:cubicBezTo>
                    <a:pt x="54914" y="46512"/>
                    <a:pt x="54992" y="46491"/>
                    <a:pt x="55069" y="46491"/>
                  </a:cubicBezTo>
                  <a:close/>
                  <a:moveTo>
                    <a:pt x="49415" y="49324"/>
                  </a:moveTo>
                  <a:cubicBezTo>
                    <a:pt x="49559" y="49324"/>
                    <a:pt x="49700" y="49395"/>
                    <a:pt x="49781" y="49526"/>
                  </a:cubicBezTo>
                  <a:cubicBezTo>
                    <a:pt x="49905" y="49722"/>
                    <a:pt x="49846" y="49991"/>
                    <a:pt x="49643" y="50115"/>
                  </a:cubicBezTo>
                  <a:cubicBezTo>
                    <a:pt x="49584" y="50148"/>
                    <a:pt x="49526" y="50167"/>
                    <a:pt x="49467" y="50174"/>
                  </a:cubicBezTo>
                  <a:lnTo>
                    <a:pt x="49512" y="49958"/>
                  </a:lnTo>
                  <a:cubicBezTo>
                    <a:pt x="49526" y="49951"/>
                    <a:pt x="49532" y="49951"/>
                    <a:pt x="49539" y="49945"/>
                  </a:cubicBezTo>
                  <a:cubicBezTo>
                    <a:pt x="49650" y="49879"/>
                    <a:pt x="49683" y="49736"/>
                    <a:pt x="49611" y="49631"/>
                  </a:cubicBezTo>
                  <a:cubicBezTo>
                    <a:pt x="49568" y="49558"/>
                    <a:pt x="49491" y="49519"/>
                    <a:pt x="49412" y="49519"/>
                  </a:cubicBezTo>
                  <a:cubicBezTo>
                    <a:pt x="49371" y="49519"/>
                    <a:pt x="49328" y="49530"/>
                    <a:pt x="49290" y="49552"/>
                  </a:cubicBezTo>
                  <a:cubicBezTo>
                    <a:pt x="49185" y="49624"/>
                    <a:pt x="49153" y="49768"/>
                    <a:pt x="49218" y="49873"/>
                  </a:cubicBezTo>
                  <a:cubicBezTo>
                    <a:pt x="49225" y="49879"/>
                    <a:pt x="49231" y="49886"/>
                    <a:pt x="49238" y="49893"/>
                  </a:cubicBezTo>
                  <a:lnTo>
                    <a:pt x="49185" y="50108"/>
                  </a:lnTo>
                  <a:cubicBezTo>
                    <a:pt x="49133" y="50076"/>
                    <a:pt x="49087" y="50037"/>
                    <a:pt x="49055" y="49978"/>
                  </a:cubicBezTo>
                  <a:cubicBezTo>
                    <a:pt x="48930" y="49781"/>
                    <a:pt x="48989" y="49513"/>
                    <a:pt x="49185" y="49389"/>
                  </a:cubicBezTo>
                  <a:cubicBezTo>
                    <a:pt x="49257" y="49345"/>
                    <a:pt x="49337" y="49324"/>
                    <a:pt x="49415" y="49324"/>
                  </a:cubicBezTo>
                  <a:close/>
                  <a:moveTo>
                    <a:pt x="46608" y="51130"/>
                  </a:moveTo>
                  <a:cubicBezTo>
                    <a:pt x="46753" y="51130"/>
                    <a:pt x="46894" y="51201"/>
                    <a:pt x="46974" y="51332"/>
                  </a:cubicBezTo>
                  <a:cubicBezTo>
                    <a:pt x="47098" y="51528"/>
                    <a:pt x="47039" y="51796"/>
                    <a:pt x="46837" y="51921"/>
                  </a:cubicBezTo>
                  <a:cubicBezTo>
                    <a:pt x="46778" y="51953"/>
                    <a:pt x="46719" y="51973"/>
                    <a:pt x="46660" y="51980"/>
                  </a:cubicBezTo>
                  <a:lnTo>
                    <a:pt x="46706" y="51764"/>
                  </a:lnTo>
                  <a:cubicBezTo>
                    <a:pt x="46719" y="51757"/>
                    <a:pt x="46725" y="51757"/>
                    <a:pt x="46732" y="51751"/>
                  </a:cubicBezTo>
                  <a:cubicBezTo>
                    <a:pt x="46843" y="51685"/>
                    <a:pt x="46876" y="51541"/>
                    <a:pt x="46804" y="51437"/>
                  </a:cubicBezTo>
                  <a:cubicBezTo>
                    <a:pt x="46761" y="51364"/>
                    <a:pt x="46685" y="51325"/>
                    <a:pt x="46606" y="51325"/>
                  </a:cubicBezTo>
                  <a:cubicBezTo>
                    <a:pt x="46564" y="51325"/>
                    <a:pt x="46522" y="51335"/>
                    <a:pt x="46483" y="51358"/>
                  </a:cubicBezTo>
                  <a:cubicBezTo>
                    <a:pt x="46379" y="51430"/>
                    <a:pt x="46346" y="51574"/>
                    <a:pt x="46411" y="51679"/>
                  </a:cubicBezTo>
                  <a:cubicBezTo>
                    <a:pt x="46418" y="51685"/>
                    <a:pt x="46425" y="51692"/>
                    <a:pt x="46431" y="51698"/>
                  </a:cubicBezTo>
                  <a:lnTo>
                    <a:pt x="46379" y="51914"/>
                  </a:lnTo>
                  <a:cubicBezTo>
                    <a:pt x="46326" y="51881"/>
                    <a:pt x="46281" y="51842"/>
                    <a:pt x="46248" y="51783"/>
                  </a:cubicBezTo>
                  <a:cubicBezTo>
                    <a:pt x="46117" y="51587"/>
                    <a:pt x="46182" y="51319"/>
                    <a:pt x="46379" y="51194"/>
                  </a:cubicBezTo>
                  <a:cubicBezTo>
                    <a:pt x="46450" y="51151"/>
                    <a:pt x="46530" y="51130"/>
                    <a:pt x="46608" y="51130"/>
                  </a:cubicBezTo>
                  <a:close/>
                  <a:moveTo>
                    <a:pt x="35950" y="1"/>
                  </a:moveTo>
                  <a:lnTo>
                    <a:pt x="19339" y="10423"/>
                  </a:lnTo>
                  <a:lnTo>
                    <a:pt x="18600" y="13661"/>
                  </a:lnTo>
                  <a:lnTo>
                    <a:pt x="20007" y="15899"/>
                  </a:lnTo>
                  <a:cubicBezTo>
                    <a:pt x="19765" y="16134"/>
                    <a:pt x="19712" y="16507"/>
                    <a:pt x="19896" y="16795"/>
                  </a:cubicBezTo>
                  <a:cubicBezTo>
                    <a:pt x="20027" y="17012"/>
                    <a:pt x="20262" y="17132"/>
                    <a:pt x="20501" y="17132"/>
                  </a:cubicBezTo>
                  <a:cubicBezTo>
                    <a:pt x="20630" y="17132"/>
                    <a:pt x="20760" y="17097"/>
                    <a:pt x="20877" y="17024"/>
                  </a:cubicBezTo>
                  <a:cubicBezTo>
                    <a:pt x="21211" y="16815"/>
                    <a:pt x="21309" y="16370"/>
                    <a:pt x="21099" y="16036"/>
                  </a:cubicBezTo>
                  <a:cubicBezTo>
                    <a:pt x="20964" y="15823"/>
                    <a:pt x="20731" y="15703"/>
                    <a:pt x="20495" y="15703"/>
                  </a:cubicBezTo>
                  <a:cubicBezTo>
                    <a:pt x="20412" y="15703"/>
                    <a:pt x="20329" y="15718"/>
                    <a:pt x="20249" y="15748"/>
                  </a:cubicBezTo>
                  <a:lnTo>
                    <a:pt x="18901" y="13609"/>
                  </a:lnTo>
                  <a:lnTo>
                    <a:pt x="19588" y="10606"/>
                  </a:lnTo>
                  <a:lnTo>
                    <a:pt x="35859" y="394"/>
                  </a:lnTo>
                  <a:lnTo>
                    <a:pt x="39961" y="6929"/>
                  </a:lnTo>
                  <a:lnTo>
                    <a:pt x="39300" y="9847"/>
                  </a:lnTo>
                  <a:lnTo>
                    <a:pt x="27550" y="17220"/>
                  </a:lnTo>
                  <a:lnTo>
                    <a:pt x="37448" y="32987"/>
                  </a:lnTo>
                  <a:lnTo>
                    <a:pt x="35813" y="40007"/>
                  </a:lnTo>
                  <a:cubicBezTo>
                    <a:pt x="35803" y="40007"/>
                    <a:pt x="35793" y="40006"/>
                    <a:pt x="35783" y="40006"/>
                  </a:cubicBezTo>
                  <a:cubicBezTo>
                    <a:pt x="35656" y="40006"/>
                    <a:pt x="35529" y="40046"/>
                    <a:pt x="35414" y="40118"/>
                  </a:cubicBezTo>
                  <a:cubicBezTo>
                    <a:pt x="35080" y="40328"/>
                    <a:pt x="34982" y="40766"/>
                    <a:pt x="35191" y="41100"/>
                  </a:cubicBezTo>
                  <a:cubicBezTo>
                    <a:pt x="35322" y="41315"/>
                    <a:pt x="35554" y="41432"/>
                    <a:pt x="35791" y="41432"/>
                  </a:cubicBezTo>
                  <a:cubicBezTo>
                    <a:pt x="35922" y="41432"/>
                    <a:pt x="36054" y="41397"/>
                    <a:pt x="36173" y="41322"/>
                  </a:cubicBezTo>
                  <a:cubicBezTo>
                    <a:pt x="36506" y="41113"/>
                    <a:pt x="36605" y="40674"/>
                    <a:pt x="36395" y="40341"/>
                  </a:cubicBezTo>
                  <a:cubicBezTo>
                    <a:pt x="36323" y="40217"/>
                    <a:pt x="36212" y="40131"/>
                    <a:pt x="36088" y="40073"/>
                  </a:cubicBezTo>
                  <a:lnTo>
                    <a:pt x="37749" y="32941"/>
                  </a:lnTo>
                  <a:lnTo>
                    <a:pt x="27943" y="17312"/>
                  </a:lnTo>
                  <a:lnTo>
                    <a:pt x="39549" y="10024"/>
                  </a:lnTo>
                  <a:lnTo>
                    <a:pt x="40177" y="7269"/>
                  </a:lnTo>
                  <a:lnTo>
                    <a:pt x="41904" y="10017"/>
                  </a:lnTo>
                  <a:lnTo>
                    <a:pt x="41380" y="12876"/>
                  </a:lnTo>
                  <a:lnTo>
                    <a:pt x="32561" y="18418"/>
                  </a:lnTo>
                  <a:lnTo>
                    <a:pt x="31528" y="21695"/>
                  </a:lnTo>
                  <a:lnTo>
                    <a:pt x="38907" y="33458"/>
                  </a:lnTo>
                  <a:lnTo>
                    <a:pt x="37023" y="41944"/>
                  </a:lnTo>
                  <a:cubicBezTo>
                    <a:pt x="36886" y="41944"/>
                    <a:pt x="36755" y="41976"/>
                    <a:pt x="36631" y="42055"/>
                  </a:cubicBezTo>
                  <a:cubicBezTo>
                    <a:pt x="36297" y="42264"/>
                    <a:pt x="36199" y="42703"/>
                    <a:pt x="36408" y="43036"/>
                  </a:cubicBezTo>
                  <a:cubicBezTo>
                    <a:pt x="36544" y="43253"/>
                    <a:pt x="36777" y="43373"/>
                    <a:pt x="37015" y="43373"/>
                  </a:cubicBezTo>
                  <a:cubicBezTo>
                    <a:pt x="37143" y="43373"/>
                    <a:pt x="37273" y="43338"/>
                    <a:pt x="37390" y="43265"/>
                  </a:cubicBezTo>
                  <a:cubicBezTo>
                    <a:pt x="37723" y="43056"/>
                    <a:pt x="37828" y="42611"/>
                    <a:pt x="37612" y="42277"/>
                  </a:cubicBezTo>
                  <a:cubicBezTo>
                    <a:pt x="37540" y="42153"/>
                    <a:pt x="37429" y="42061"/>
                    <a:pt x="37305" y="42009"/>
                  </a:cubicBezTo>
                  <a:lnTo>
                    <a:pt x="38816" y="35192"/>
                  </a:lnTo>
                  <a:lnTo>
                    <a:pt x="40393" y="37704"/>
                  </a:lnTo>
                  <a:lnTo>
                    <a:pt x="39182" y="43357"/>
                  </a:lnTo>
                  <a:cubicBezTo>
                    <a:pt x="39173" y="43356"/>
                    <a:pt x="39163" y="43356"/>
                    <a:pt x="39154" y="43356"/>
                  </a:cubicBezTo>
                  <a:cubicBezTo>
                    <a:pt x="39032" y="43356"/>
                    <a:pt x="38905" y="43395"/>
                    <a:pt x="38796" y="43461"/>
                  </a:cubicBezTo>
                  <a:cubicBezTo>
                    <a:pt x="38463" y="43671"/>
                    <a:pt x="38364" y="44116"/>
                    <a:pt x="38574" y="44443"/>
                  </a:cubicBezTo>
                  <a:cubicBezTo>
                    <a:pt x="38710" y="44660"/>
                    <a:pt x="38943" y="44780"/>
                    <a:pt x="39181" y="44780"/>
                  </a:cubicBezTo>
                  <a:cubicBezTo>
                    <a:pt x="39309" y="44780"/>
                    <a:pt x="39438" y="44745"/>
                    <a:pt x="39555" y="44672"/>
                  </a:cubicBezTo>
                  <a:cubicBezTo>
                    <a:pt x="39889" y="44462"/>
                    <a:pt x="39987" y="44018"/>
                    <a:pt x="39778" y="43684"/>
                  </a:cubicBezTo>
                  <a:cubicBezTo>
                    <a:pt x="39699" y="43560"/>
                    <a:pt x="39588" y="43468"/>
                    <a:pt x="39464" y="43416"/>
                  </a:cubicBezTo>
                  <a:lnTo>
                    <a:pt x="39974" y="41041"/>
                  </a:lnTo>
                  <a:lnTo>
                    <a:pt x="41308" y="41348"/>
                  </a:lnTo>
                  <a:lnTo>
                    <a:pt x="40268" y="45915"/>
                  </a:lnTo>
                  <a:lnTo>
                    <a:pt x="25797" y="54996"/>
                  </a:lnTo>
                  <a:lnTo>
                    <a:pt x="25070" y="58175"/>
                  </a:lnTo>
                  <a:lnTo>
                    <a:pt x="29990" y="66013"/>
                  </a:lnTo>
                  <a:lnTo>
                    <a:pt x="57069" y="49068"/>
                  </a:lnTo>
                  <a:lnTo>
                    <a:pt x="57121" y="49036"/>
                  </a:lnTo>
                  <a:lnTo>
                    <a:pt x="57808" y="46006"/>
                  </a:lnTo>
                  <a:lnTo>
                    <a:pt x="59189" y="46320"/>
                  </a:lnTo>
                  <a:lnTo>
                    <a:pt x="62080" y="50933"/>
                  </a:lnTo>
                  <a:lnTo>
                    <a:pt x="31410" y="70187"/>
                  </a:lnTo>
                  <a:lnTo>
                    <a:pt x="29303" y="68878"/>
                  </a:lnTo>
                  <a:lnTo>
                    <a:pt x="23886" y="60249"/>
                  </a:lnTo>
                  <a:lnTo>
                    <a:pt x="22316" y="59889"/>
                  </a:lnTo>
                  <a:lnTo>
                    <a:pt x="21040" y="57861"/>
                  </a:lnTo>
                  <a:lnTo>
                    <a:pt x="18862" y="59228"/>
                  </a:lnTo>
                  <a:lnTo>
                    <a:pt x="26222" y="70952"/>
                  </a:lnTo>
                  <a:lnTo>
                    <a:pt x="26490" y="73393"/>
                  </a:lnTo>
                  <a:lnTo>
                    <a:pt x="33196" y="84070"/>
                  </a:lnTo>
                  <a:lnTo>
                    <a:pt x="32784" y="85620"/>
                  </a:lnTo>
                  <a:lnTo>
                    <a:pt x="20373" y="93412"/>
                  </a:lnTo>
                  <a:lnTo>
                    <a:pt x="18770" y="93039"/>
                  </a:lnTo>
                  <a:lnTo>
                    <a:pt x="12091" y="82401"/>
                  </a:lnTo>
                  <a:lnTo>
                    <a:pt x="9075" y="81688"/>
                  </a:lnTo>
                  <a:lnTo>
                    <a:pt x="1800" y="70108"/>
                  </a:lnTo>
                  <a:lnTo>
                    <a:pt x="1558" y="70259"/>
                  </a:lnTo>
                  <a:lnTo>
                    <a:pt x="8080" y="80641"/>
                  </a:lnTo>
                  <a:lnTo>
                    <a:pt x="5352" y="80020"/>
                  </a:lnTo>
                  <a:lnTo>
                    <a:pt x="2905" y="76121"/>
                  </a:lnTo>
                  <a:lnTo>
                    <a:pt x="1512" y="75807"/>
                  </a:lnTo>
                  <a:lnTo>
                    <a:pt x="478" y="74151"/>
                  </a:lnTo>
                  <a:cubicBezTo>
                    <a:pt x="498" y="74093"/>
                    <a:pt x="498" y="74014"/>
                    <a:pt x="458" y="73955"/>
                  </a:cubicBezTo>
                  <a:cubicBezTo>
                    <a:pt x="417" y="73884"/>
                    <a:pt x="342" y="73845"/>
                    <a:pt x="265" y="73845"/>
                  </a:cubicBezTo>
                  <a:cubicBezTo>
                    <a:pt x="222" y="73845"/>
                    <a:pt x="178" y="73857"/>
                    <a:pt x="138" y="73883"/>
                  </a:cubicBezTo>
                  <a:cubicBezTo>
                    <a:pt x="33" y="73949"/>
                    <a:pt x="0" y="74093"/>
                    <a:pt x="66" y="74197"/>
                  </a:cubicBezTo>
                  <a:cubicBezTo>
                    <a:pt x="105" y="74263"/>
                    <a:pt x="171" y="74295"/>
                    <a:pt x="236" y="74302"/>
                  </a:cubicBezTo>
                  <a:lnTo>
                    <a:pt x="1335" y="76055"/>
                  </a:lnTo>
                  <a:lnTo>
                    <a:pt x="2722" y="76376"/>
                  </a:lnTo>
                  <a:lnTo>
                    <a:pt x="5169" y="80268"/>
                  </a:lnTo>
                  <a:lnTo>
                    <a:pt x="8296" y="80988"/>
                  </a:lnTo>
                  <a:lnTo>
                    <a:pt x="8891" y="81937"/>
                  </a:lnTo>
                  <a:lnTo>
                    <a:pt x="11914" y="82656"/>
                  </a:lnTo>
                  <a:lnTo>
                    <a:pt x="18587" y="93294"/>
                  </a:lnTo>
                  <a:lnTo>
                    <a:pt x="20425" y="93713"/>
                  </a:lnTo>
                  <a:lnTo>
                    <a:pt x="33026" y="85803"/>
                  </a:lnTo>
                  <a:lnTo>
                    <a:pt x="33497" y="84024"/>
                  </a:lnTo>
                  <a:lnTo>
                    <a:pt x="26771" y="73301"/>
                  </a:lnTo>
                  <a:lnTo>
                    <a:pt x="26497" y="70854"/>
                  </a:lnTo>
                  <a:lnTo>
                    <a:pt x="25862" y="69840"/>
                  </a:lnTo>
                  <a:lnTo>
                    <a:pt x="26654" y="66811"/>
                  </a:lnTo>
                  <a:lnTo>
                    <a:pt x="24259" y="62997"/>
                  </a:lnTo>
                  <a:cubicBezTo>
                    <a:pt x="24285" y="62931"/>
                    <a:pt x="24279" y="62859"/>
                    <a:pt x="24246" y="62794"/>
                  </a:cubicBezTo>
                  <a:cubicBezTo>
                    <a:pt x="24199" y="62726"/>
                    <a:pt x="24122" y="62688"/>
                    <a:pt x="24045" y="62688"/>
                  </a:cubicBezTo>
                  <a:cubicBezTo>
                    <a:pt x="24004" y="62688"/>
                    <a:pt x="23962" y="62699"/>
                    <a:pt x="23926" y="62722"/>
                  </a:cubicBezTo>
                  <a:cubicBezTo>
                    <a:pt x="23814" y="62794"/>
                    <a:pt x="23782" y="62938"/>
                    <a:pt x="23854" y="63043"/>
                  </a:cubicBezTo>
                  <a:cubicBezTo>
                    <a:pt x="23886" y="63108"/>
                    <a:pt x="23952" y="63141"/>
                    <a:pt x="24024" y="63147"/>
                  </a:cubicBezTo>
                  <a:lnTo>
                    <a:pt x="26346" y="66857"/>
                  </a:lnTo>
                  <a:lnTo>
                    <a:pt x="25653" y="69506"/>
                  </a:lnTo>
                  <a:lnTo>
                    <a:pt x="24665" y="67930"/>
                  </a:lnTo>
                  <a:lnTo>
                    <a:pt x="25031" y="66366"/>
                  </a:lnTo>
                  <a:lnTo>
                    <a:pt x="22074" y="61662"/>
                  </a:lnTo>
                  <a:cubicBezTo>
                    <a:pt x="22100" y="61597"/>
                    <a:pt x="22094" y="61525"/>
                    <a:pt x="22054" y="61459"/>
                  </a:cubicBezTo>
                  <a:cubicBezTo>
                    <a:pt x="22012" y="61391"/>
                    <a:pt x="21936" y="61354"/>
                    <a:pt x="21858" y="61354"/>
                  </a:cubicBezTo>
                  <a:cubicBezTo>
                    <a:pt x="21816" y="61354"/>
                    <a:pt x="21773" y="61365"/>
                    <a:pt x="21734" y="61387"/>
                  </a:cubicBezTo>
                  <a:cubicBezTo>
                    <a:pt x="21629" y="61459"/>
                    <a:pt x="21597" y="61597"/>
                    <a:pt x="21662" y="61708"/>
                  </a:cubicBezTo>
                  <a:cubicBezTo>
                    <a:pt x="21701" y="61773"/>
                    <a:pt x="21767" y="61806"/>
                    <a:pt x="21832" y="61813"/>
                  </a:cubicBezTo>
                  <a:lnTo>
                    <a:pt x="24724" y="66418"/>
                  </a:lnTo>
                  <a:lnTo>
                    <a:pt x="24449" y="67590"/>
                  </a:lnTo>
                  <a:lnTo>
                    <a:pt x="19254" y="59320"/>
                  </a:lnTo>
                  <a:lnTo>
                    <a:pt x="20949" y="58254"/>
                  </a:lnTo>
                  <a:lnTo>
                    <a:pt x="22133" y="60144"/>
                  </a:lnTo>
                  <a:lnTo>
                    <a:pt x="23710" y="60504"/>
                  </a:lnTo>
                  <a:lnTo>
                    <a:pt x="29094" y="69088"/>
                  </a:lnTo>
                  <a:lnTo>
                    <a:pt x="31410" y="70520"/>
                  </a:lnTo>
                  <a:lnTo>
                    <a:pt x="62473" y="51024"/>
                  </a:lnTo>
                  <a:lnTo>
                    <a:pt x="59431" y="46170"/>
                  </a:lnTo>
                  <a:lnTo>
                    <a:pt x="59803" y="44521"/>
                  </a:lnTo>
                  <a:lnTo>
                    <a:pt x="57291" y="40517"/>
                  </a:lnTo>
                  <a:lnTo>
                    <a:pt x="57298" y="40498"/>
                  </a:lnTo>
                  <a:lnTo>
                    <a:pt x="57278" y="40491"/>
                  </a:lnTo>
                  <a:lnTo>
                    <a:pt x="49853" y="28669"/>
                  </a:lnTo>
                  <a:cubicBezTo>
                    <a:pt x="50095" y="28440"/>
                    <a:pt x="50147" y="28067"/>
                    <a:pt x="49964" y="27773"/>
                  </a:cubicBezTo>
                  <a:cubicBezTo>
                    <a:pt x="49829" y="27558"/>
                    <a:pt x="49599" y="27441"/>
                    <a:pt x="49363" y="27441"/>
                  </a:cubicBezTo>
                  <a:cubicBezTo>
                    <a:pt x="49233" y="27441"/>
                    <a:pt x="49101" y="27476"/>
                    <a:pt x="48983" y="27551"/>
                  </a:cubicBezTo>
                  <a:cubicBezTo>
                    <a:pt x="48649" y="27760"/>
                    <a:pt x="48551" y="28198"/>
                    <a:pt x="48760" y="28532"/>
                  </a:cubicBezTo>
                  <a:cubicBezTo>
                    <a:pt x="48895" y="28749"/>
                    <a:pt x="49125" y="28866"/>
                    <a:pt x="49360" y="28866"/>
                  </a:cubicBezTo>
                  <a:cubicBezTo>
                    <a:pt x="49445" y="28866"/>
                    <a:pt x="49529" y="28851"/>
                    <a:pt x="49611" y="28820"/>
                  </a:cubicBezTo>
                  <a:lnTo>
                    <a:pt x="56873" y="40387"/>
                  </a:lnTo>
                  <a:lnTo>
                    <a:pt x="56873" y="40387"/>
                  </a:lnTo>
                  <a:lnTo>
                    <a:pt x="55734" y="40099"/>
                  </a:lnTo>
                  <a:lnTo>
                    <a:pt x="52810" y="35441"/>
                  </a:lnTo>
                  <a:lnTo>
                    <a:pt x="51233" y="35081"/>
                  </a:lnTo>
                  <a:lnTo>
                    <a:pt x="49290" y="31993"/>
                  </a:lnTo>
                  <a:cubicBezTo>
                    <a:pt x="49532" y="31764"/>
                    <a:pt x="49584" y="31391"/>
                    <a:pt x="49401" y="31097"/>
                  </a:cubicBezTo>
                  <a:cubicBezTo>
                    <a:pt x="49266" y="30881"/>
                    <a:pt x="49036" y="30764"/>
                    <a:pt x="48800" y="30764"/>
                  </a:cubicBezTo>
                  <a:cubicBezTo>
                    <a:pt x="48670" y="30764"/>
                    <a:pt x="48538" y="30800"/>
                    <a:pt x="48420" y="30874"/>
                  </a:cubicBezTo>
                  <a:cubicBezTo>
                    <a:pt x="48086" y="31083"/>
                    <a:pt x="47982" y="31522"/>
                    <a:pt x="48197" y="31855"/>
                  </a:cubicBezTo>
                  <a:cubicBezTo>
                    <a:pt x="48332" y="32072"/>
                    <a:pt x="48563" y="32190"/>
                    <a:pt x="48798" y="32190"/>
                  </a:cubicBezTo>
                  <a:cubicBezTo>
                    <a:pt x="48882" y="32190"/>
                    <a:pt x="48967" y="32174"/>
                    <a:pt x="49048" y="32143"/>
                  </a:cubicBezTo>
                  <a:lnTo>
                    <a:pt x="51050" y="35336"/>
                  </a:lnTo>
                  <a:lnTo>
                    <a:pt x="52633" y="35689"/>
                  </a:lnTo>
                  <a:lnTo>
                    <a:pt x="55551" y="40341"/>
                  </a:lnTo>
                  <a:lnTo>
                    <a:pt x="57095" y="40740"/>
                  </a:lnTo>
                  <a:lnTo>
                    <a:pt x="58816" y="43481"/>
                  </a:lnTo>
                  <a:lnTo>
                    <a:pt x="56055" y="42761"/>
                  </a:lnTo>
                  <a:lnTo>
                    <a:pt x="53065" y="38005"/>
                  </a:lnTo>
                  <a:lnTo>
                    <a:pt x="49768" y="37246"/>
                  </a:lnTo>
                  <a:lnTo>
                    <a:pt x="48407" y="35081"/>
                  </a:lnTo>
                  <a:cubicBezTo>
                    <a:pt x="48649" y="34852"/>
                    <a:pt x="48701" y="34479"/>
                    <a:pt x="48518" y="34185"/>
                  </a:cubicBezTo>
                  <a:cubicBezTo>
                    <a:pt x="48383" y="33969"/>
                    <a:pt x="48153" y="33852"/>
                    <a:pt x="47917" y="33852"/>
                  </a:cubicBezTo>
                  <a:cubicBezTo>
                    <a:pt x="47787" y="33852"/>
                    <a:pt x="47655" y="33888"/>
                    <a:pt x="47537" y="33962"/>
                  </a:cubicBezTo>
                  <a:cubicBezTo>
                    <a:pt x="47203" y="34171"/>
                    <a:pt x="47098" y="34610"/>
                    <a:pt x="47308" y="34943"/>
                  </a:cubicBezTo>
                  <a:cubicBezTo>
                    <a:pt x="47444" y="35163"/>
                    <a:pt x="47682" y="35280"/>
                    <a:pt x="47921" y="35280"/>
                  </a:cubicBezTo>
                  <a:cubicBezTo>
                    <a:pt x="48004" y="35280"/>
                    <a:pt x="48086" y="35266"/>
                    <a:pt x="48165" y="35238"/>
                  </a:cubicBezTo>
                  <a:lnTo>
                    <a:pt x="49591" y="37501"/>
                  </a:lnTo>
                  <a:lnTo>
                    <a:pt x="52888" y="38254"/>
                  </a:lnTo>
                  <a:lnTo>
                    <a:pt x="55872" y="43010"/>
                  </a:lnTo>
                  <a:lnTo>
                    <a:pt x="59038" y="43834"/>
                  </a:lnTo>
                  <a:lnTo>
                    <a:pt x="59503" y="44574"/>
                  </a:lnTo>
                  <a:lnTo>
                    <a:pt x="59169" y="46026"/>
                  </a:lnTo>
                  <a:lnTo>
                    <a:pt x="56336" y="45378"/>
                  </a:lnTo>
                  <a:lnTo>
                    <a:pt x="53281" y="40511"/>
                  </a:lnTo>
                  <a:lnTo>
                    <a:pt x="48531" y="39425"/>
                  </a:lnTo>
                  <a:lnTo>
                    <a:pt x="47412" y="37645"/>
                  </a:lnTo>
                  <a:cubicBezTo>
                    <a:pt x="47439" y="37580"/>
                    <a:pt x="47432" y="37508"/>
                    <a:pt x="47393" y="37443"/>
                  </a:cubicBezTo>
                  <a:cubicBezTo>
                    <a:pt x="47350" y="37374"/>
                    <a:pt x="47274" y="37337"/>
                    <a:pt x="47196" y="37337"/>
                  </a:cubicBezTo>
                  <a:cubicBezTo>
                    <a:pt x="47154" y="37337"/>
                    <a:pt x="47111" y="37348"/>
                    <a:pt x="47072" y="37371"/>
                  </a:cubicBezTo>
                  <a:cubicBezTo>
                    <a:pt x="46968" y="37443"/>
                    <a:pt x="46935" y="37580"/>
                    <a:pt x="47000" y="37691"/>
                  </a:cubicBezTo>
                  <a:cubicBezTo>
                    <a:pt x="47039" y="37750"/>
                    <a:pt x="47105" y="37789"/>
                    <a:pt x="47170" y="37796"/>
                  </a:cubicBezTo>
                  <a:lnTo>
                    <a:pt x="48354" y="39680"/>
                  </a:lnTo>
                  <a:lnTo>
                    <a:pt x="53104" y="40766"/>
                  </a:lnTo>
                  <a:lnTo>
                    <a:pt x="56153" y="45627"/>
                  </a:lnTo>
                  <a:lnTo>
                    <a:pt x="57533" y="45941"/>
                  </a:lnTo>
                  <a:lnTo>
                    <a:pt x="56866" y="48859"/>
                  </a:lnTo>
                  <a:lnTo>
                    <a:pt x="30082" y="65620"/>
                  </a:lnTo>
                  <a:lnTo>
                    <a:pt x="26124" y="59320"/>
                  </a:lnTo>
                  <a:lnTo>
                    <a:pt x="27144" y="59549"/>
                  </a:lnTo>
                  <a:lnTo>
                    <a:pt x="29068" y="62617"/>
                  </a:lnTo>
                  <a:lnTo>
                    <a:pt x="32306" y="63357"/>
                  </a:lnTo>
                  <a:lnTo>
                    <a:pt x="39221" y="59019"/>
                  </a:lnTo>
                  <a:lnTo>
                    <a:pt x="39588" y="57416"/>
                  </a:lnTo>
                  <a:lnTo>
                    <a:pt x="51966" y="49651"/>
                  </a:lnTo>
                  <a:lnTo>
                    <a:pt x="54642" y="49376"/>
                  </a:lnTo>
                  <a:lnTo>
                    <a:pt x="55041" y="47629"/>
                  </a:lnTo>
                  <a:cubicBezTo>
                    <a:pt x="55059" y="47631"/>
                    <a:pt x="55077" y="47631"/>
                    <a:pt x="55096" y="47631"/>
                  </a:cubicBezTo>
                  <a:cubicBezTo>
                    <a:pt x="55221" y="47631"/>
                    <a:pt x="55344" y="47593"/>
                    <a:pt x="55453" y="47524"/>
                  </a:cubicBezTo>
                  <a:cubicBezTo>
                    <a:pt x="55787" y="47315"/>
                    <a:pt x="55891" y="46877"/>
                    <a:pt x="55682" y="46543"/>
                  </a:cubicBezTo>
                  <a:cubicBezTo>
                    <a:pt x="55546" y="46326"/>
                    <a:pt x="55310" y="46206"/>
                    <a:pt x="55070" y="46206"/>
                  </a:cubicBezTo>
                  <a:cubicBezTo>
                    <a:pt x="54941" y="46206"/>
                    <a:pt x="54811" y="46241"/>
                    <a:pt x="54694" y="46314"/>
                  </a:cubicBezTo>
                  <a:cubicBezTo>
                    <a:pt x="54360" y="46523"/>
                    <a:pt x="54262" y="46968"/>
                    <a:pt x="54472" y="47302"/>
                  </a:cubicBezTo>
                  <a:cubicBezTo>
                    <a:pt x="54543" y="47420"/>
                    <a:pt x="54648" y="47505"/>
                    <a:pt x="54766" y="47564"/>
                  </a:cubicBezTo>
                  <a:lnTo>
                    <a:pt x="54406" y="49114"/>
                  </a:lnTo>
                  <a:lnTo>
                    <a:pt x="52103" y="49350"/>
                  </a:lnTo>
                  <a:lnTo>
                    <a:pt x="52103" y="49350"/>
                  </a:lnTo>
                  <a:lnTo>
                    <a:pt x="52633" y="47027"/>
                  </a:lnTo>
                  <a:cubicBezTo>
                    <a:pt x="52744" y="47014"/>
                    <a:pt x="52849" y="46981"/>
                    <a:pt x="52954" y="46922"/>
                  </a:cubicBezTo>
                  <a:cubicBezTo>
                    <a:pt x="53287" y="46713"/>
                    <a:pt x="53386" y="46268"/>
                    <a:pt x="53176" y="45941"/>
                  </a:cubicBezTo>
                  <a:cubicBezTo>
                    <a:pt x="53040" y="45724"/>
                    <a:pt x="52804" y="45604"/>
                    <a:pt x="52566" y="45604"/>
                  </a:cubicBezTo>
                  <a:cubicBezTo>
                    <a:pt x="52438" y="45604"/>
                    <a:pt x="52309" y="45639"/>
                    <a:pt x="52195" y="45712"/>
                  </a:cubicBezTo>
                  <a:cubicBezTo>
                    <a:pt x="51861" y="45921"/>
                    <a:pt x="51756" y="46366"/>
                    <a:pt x="51966" y="46700"/>
                  </a:cubicBezTo>
                  <a:cubicBezTo>
                    <a:pt x="52057" y="46844"/>
                    <a:pt x="52195" y="46942"/>
                    <a:pt x="52345" y="46994"/>
                  </a:cubicBezTo>
                  <a:lnTo>
                    <a:pt x="51789" y="49422"/>
                  </a:lnTo>
                  <a:lnTo>
                    <a:pt x="49283" y="50998"/>
                  </a:lnTo>
                  <a:lnTo>
                    <a:pt x="49401" y="50468"/>
                  </a:lnTo>
                  <a:cubicBezTo>
                    <a:pt x="49539" y="50468"/>
                    <a:pt x="49676" y="50436"/>
                    <a:pt x="49800" y="50357"/>
                  </a:cubicBezTo>
                  <a:cubicBezTo>
                    <a:pt x="50134" y="50148"/>
                    <a:pt x="50232" y="49709"/>
                    <a:pt x="50023" y="49376"/>
                  </a:cubicBezTo>
                  <a:cubicBezTo>
                    <a:pt x="49887" y="49159"/>
                    <a:pt x="49654" y="49039"/>
                    <a:pt x="49416" y="49039"/>
                  </a:cubicBezTo>
                  <a:cubicBezTo>
                    <a:pt x="49288" y="49039"/>
                    <a:pt x="49158" y="49074"/>
                    <a:pt x="49041" y="49147"/>
                  </a:cubicBezTo>
                  <a:cubicBezTo>
                    <a:pt x="48708" y="49356"/>
                    <a:pt x="48603" y="49801"/>
                    <a:pt x="48812" y="50135"/>
                  </a:cubicBezTo>
                  <a:cubicBezTo>
                    <a:pt x="48891" y="50252"/>
                    <a:pt x="49002" y="50344"/>
                    <a:pt x="49126" y="50403"/>
                  </a:cubicBezTo>
                  <a:lnTo>
                    <a:pt x="48937" y="51208"/>
                  </a:lnTo>
                  <a:lnTo>
                    <a:pt x="46483" y="52752"/>
                  </a:lnTo>
                  <a:lnTo>
                    <a:pt x="46483" y="52752"/>
                  </a:lnTo>
                  <a:lnTo>
                    <a:pt x="46595" y="52267"/>
                  </a:lnTo>
                  <a:cubicBezTo>
                    <a:pt x="46606" y="52268"/>
                    <a:pt x="46617" y="52268"/>
                    <a:pt x="46629" y="52268"/>
                  </a:cubicBezTo>
                  <a:cubicBezTo>
                    <a:pt x="46755" y="52268"/>
                    <a:pt x="46880" y="52235"/>
                    <a:pt x="46994" y="52163"/>
                  </a:cubicBezTo>
                  <a:cubicBezTo>
                    <a:pt x="47327" y="51953"/>
                    <a:pt x="47425" y="51509"/>
                    <a:pt x="47216" y="51175"/>
                  </a:cubicBezTo>
                  <a:cubicBezTo>
                    <a:pt x="47081" y="50960"/>
                    <a:pt x="46851" y="50843"/>
                    <a:pt x="46615" y="50843"/>
                  </a:cubicBezTo>
                  <a:cubicBezTo>
                    <a:pt x="46485" y="50843"/>
                    <a:pt x="46353" y="50878"/>
                    <a:pt x="46235" y="50952"/>
                  </a:cubicBezTo>
                  <a:cubicBezTo>
                    <a:pt x="45901" y="51162"/>
                    <a:pt x="45796" y="51600"/>
                    <a:pt x="46006" y="51934"/>
                  </a:cubicBezTo>
                  <a:cubicBezTo>
                    <a:pt x="46084" y="52058"/>
                    <a:pt x="46196" y="52150"/>
                    <a:pt x="46313" y="52202"/>
                  </a:cubicBezTo>
                  <a:lnTo>
                    <a:pt x="46143" y="52961"/>
                  </a:lnTo>
                  <a:lnTo>
                    <a:pt x="39333" y="57233"/>
                  </a:lnTo>
                  <a:lnTo>
                    <a:pt x="38966" y="58836"/>
                  </a:lnTo>
                  <a:lnTo>
                    <a:pt x="34446" y="61675"/>
                  </a:lnTo>
                  <a:lnTo>
                    <a:pt x="35080" y="58888"/>
                  </a:lnTo>
                  <a:lnTo>
                    <a:pt x="41851" y="54642"/>
                  </a:lnTo>
                  <a:lnTo>
                    <a:pt x="43310" y="48270"/>
                  </a:lnTo>
                  <a:lnTo>
                    <a:pt x="50435" y="43795"/>
                  </a:lnTo>
                  <a:cubicBezTo>
                    <a:pt x="50571" y="43939"/>
                    <a:pt x="50761" y="44016"/>
                    <a:pt x="50953" y="44016"/>
                  </a:cubicBezTo>
                  <a:cubicBezTo>
                    <a:pt x="51083" y="44016"/>
                    <a:pt x="51215" y="43981"/>
                    <a:pt x="51331" y="43906"/>
                  </a:cubicBezTo>
                  <a:cubicBezTo>
                    <a:pt x="51665" y="43697"/>
                    <a:pt x="51763" y="43259"/>
                    <a:pt x="51560" y="42925"/>
                  </a:cubicBezTo>
                  <a:cubicBezTo>
                    <a:pt x="51424" y="42708"/>
                    <a:pt x="51188" y="42588"/>
                    <a:pt x="50949" y="42588"/>
                  </a:cubicBezTo>
                  <a:cubicBezTo>
                    <a:pt x="50819" y="42588"/>
                    <a:pt x="50689" y="42623"/>
                    <a:pt x="50572" y="42696"/>
                  </a:cubicBezTo>
                  <a:cubicBezTo>
                    <a:pt x="50284" y="42879"/>
                    <a:pt x="50167" y="43239"/>
                    <a:pt x="50284" y="43553"/>
                  </a:cubicBezTo>
                  <a:lnTo>
                    <a:pt x="43055" y="48093"/>
                  </a:lnTo>
                  <a:lnTo>
                    <a:pt x="41596" y="54466"/>
                  </a:lnTo>
                  <a:lnTo>
                    <a:pt x="34832" y="58712"/>
                  </a:lnTo>
                  <a:lnTo>
                    <a:pt x="34105" y="61891"/>
                  </a:lnTo>
                  <a:lnTo>
                    <a:pt x="32254" y="63049"/>
                  </a:lnTo>
                  <a:lnTo>
                    <a:pt x="29244" y="62362"/>
                  </a:lnTo>
                  <a:lnTo>
                    <a:pt x="27321" y="59300"/>
                  </a:lnTo>
                  <a:lnTo>
                    <a:pt x="25908" y="58973"/>
                  </a:lnTo>
                  <a:lnTo>
                    <a:pt x="25371" y="58123"/>
                  </a:lnTo>
                  <a:lnTo>
                    <a:pt x="26045" y="55172"/>
                  </a:lnTo>
                  <a:lnTo>
                    <a:pt x="40517" y="46092"/>
                  </a:lnTo>
                  <a:lnTo>
                    <a:pt x="41649" y="41132"/>
                  </a:lnTo>
                  <a:lnTo>
                    <a:pt x="40033" y="40766"/>
                  </a:lnTo>
                  <a:lnTo>
                    <a:pt x="40700" y="37652"/>
                  </a:lnTo>
                  <a:lnTo>
                    <a:pt x="40164" y="36795"/>
                  </a:lnTo>
                  <a:lnTo>
                    <a:pt x="42820" y="35120"/>
                  </a:lnTo>
                  <a:lnTo>
                    <a:pt x="44259" y="35454"/>
                  </a:lnTo>
                  <a:lnTo>
                    <a:pt x="47216" y="40158"/>
                  </a:lnTo>
                  <a:lnTo>
                    <a:pt x="46889" y="41571"/>
                  </a:lnTo>
                  <a:lnTo>
                    <a:pt x="42113" y="44567"/>
                  </a:lnTo>
                  <a:lnTo>
                    <a:pt x="41747" y="46177"/>
                  </a:lnTo>
                  <a:lnTo>
                    <a:pt x="27485" y="55126"/>
                  </a:lnTo>
                  <a:cubicBezTo>
                    <a:pt x="27460" y="55118"/>
                    <a:pt x="27432" y="55114"/>
                    <a:pt x="27404" y="55114"/>
                  </a:cubicBezTo>
                  <a:cubicBezTo>
                    <a:pt x="27364" y="55114"/>
                    <a:pt x="27323" y="55123"/>
                    <a:pt x="27288" y="55146"/>
                  </a:cubicBezTo>
                  <a:cubicBezTo>
                    <a:pt x="27177" y="55218"/>
                    <a:pt x="27151" y="55355"/>
                    <a:pt x="27216" y="55467"/>
                  </a:cubicBezTo>
                  <a:cubicBezTo>
                    <a:pt x="27258" y="55538"/>
                    <a:pt x="27332" y="55577"/>
                    <a:pt x="27409" y="55577"/>
                  </a:cubicBezTo>
                  <a:cubicBezTo>
                    <a:pt x="27453" y="55577"/>
                    <a:pt x="27497" y="55564"/>
                    <a:pt x="27537" y="55539"/>
                  </a:cubicBezTo>
                  <a:cubicBezTo>
                    <a:pt x="27596" y="55499"/>
                    <a:pt x="27629" y="55434"/>
                    <a:pt x="27642" y="55368"/>
                  </a:cubicBezTo>
                  <a:lnTo>
                    <a:pt x="41995" y="46353"/>
                  </a:lnTo>
                  <a:lnTo>
                    <a:pt x="42368" y="44750"/>
                  </a:lnTo>
                  <a:lnTo>
                    <a:pt x="44881" y="43167"/>
                  </a:lnTo>
                  <a:lnTo>
                    <a:pt x="44220" y="46039"/>
                  </a:lnTo>
                  <a:lnTo>
                    <a:pt x="30926" y="54387"/>
                  </a:lnTo>
                  <a:cubicBezTo>
                    <a:pt x="30901" y="54376"/>
                    <a:pt x="30874" y="54371"/>
                    <a:pt x="30847" y="54371"/>
                  </a:cubicBezTo>
                  <a:cubicBezTo>
                    <a:pt x="30808" y="54371"/>
                    <a:pt x="30768" y="54381"/>
                    <a:pt x="30730" y="54400"/>
                  </a:cubicBezTo>
                  <a:cubicBezTo>
                    <a:pt x="30618" y="54472"/>
                    <a:pt x="30586" y="54616"/>
                    <a:pt x="30658" y="54721"/>
                  </a:cubicBezTo>
                  <a:cubicBezTo>
                    <a:pt x="30700" y="54794"/>
                    <a:pt x="30777" y="54833"/>
                    <a:pt x="30856" y="54833"/>
                  </a:cubicBezTo>
                  <a:cubicBezTo>
                    <a:pt x="30897" y="54833"/>
                    <a:pt x="30940" y="54822"/>
                    <a:pt x="30978" y="54799"/>
                  </a:cubicBezTo>
                  <a:cubicBezTo>
                    <a:pt x="31037" y="54760"/>
                    <a:pt x="31070" y="54695"/>
                    <a:pt x="31083" y="54629"/>
                  </a:cubicBezTo>
                  <a:lnTo>
                    <a:pt x="38456" y="49997"/>
                  </a:lnTo>
                  <a:lnTo>
                    <a:pt x="38194" y="51129"/>
                  </a:lnTo>
                  <a:lnTo>
                    <a:pt x="34537" y="53432"/>
                  </a:lnTo>
                  <a:cubicBezTo>
                    <a:pt x="34511" y="53421"/>
                    <a:pt x="34484" y="53416"/>
                    <a:pt x="34456" y="53416"/>
                  </a:cubicBezTo>
                  <a:cubicBezTo>
                    <a:pt x="34415" y="53416"/>
                    <a:pt x="34374" y="53428"/>
                    <a:pt x="34334" y="53452"/>
                  </a:cubicBezTo>
                  <a:cubicBezTo>
                    <a:pt x="34230" y="53517"/>
                    <a:pt x="34197" y="53661"/>
                    <a:pt x="34262" y="53766"/>
                  </a:cubicBezTo>
                  <a:cubicBezTo>
                    <a:pt x="34310" y="53838"/>
                    <a:pt x="34387" y="53878"/>
                    <a:pt x="34465" y="53878"/>
                  </a:cubicBezTo>
                  <a:cubicBezTo>
                    <a:pt x="34506" y="53878"/>
                    <a:pt x="34547" y="53867"/>
                    <a:pt x="34583" y="53844"/>
                  </a:cubicBezTo>
                  <a:cubicBezTo>
                    <a:pt x="34648" y="53805"/>
                    <a:pt x="34681" y="53739"/>
                    <a:pt x="34688" y="53674"/>
                  </a:cubicBezTo>
                  <a:lnTo>
                    <a:pt x="38449" y="51312"/>
                  </a:lnTo>
                  <a:lnTo>
                    <a:pt x="38796" y="49781"/>
                  </a:lnTo>
                  <a:lnTo>
                    <a:pt x="44475" y="46216"/>
                  </a:lnTo>
                  <a:lnTo>
                    <a:pt x="45221" y="42958"/>
                  </a:lnTo>
                  <a:lnTo>
                    <a:pt x="47144" y="41747"/>
                  </a:lnTo>
                  <a:lnTo>
                    <a:pt x="47517" y="40105"/>
                  </a:lnTo>
                  <a:lnTo>
                    <a:pt x="44436" y="35199"/>
                  </a:lnTo>
                  <a:lnTo>
                    <a:pt x="42767" y="34819"/>
                  </a:lnTo>
                  <a:lnTo>
                    <a:pt x="40007" y="36546"/>
                  </a:lnTo>
                  <a:lnTo>
                    <a:pt x="38907" y="34793"/>
                  </a:lnTo>
                  <a:lnTo>
                    <a:pt x="39215" y="33406"/>
                  </a:lnTo>
                  <a:lnTo>
                    <a:pt x="31842" y="21656"/>
                  </a:lnTo>
                  <a:lnTo>
                    <a:pt x="32803" y="18601"/>
                  </a:lnTo>
                  <a:lnTo>
                    <a:pt x="34295" y="17665"/>
                  </a:lnTo>
                  <a:lnTo>
                    <a:pt x="34040" y="18784"/>
                  </a:lnTo>
                  <a:cubicBezTo>
                    <a:pt x="33968" y="18862"/>
                    <a:pt x="33948" y="18974"/>
                    <a:pt x="34007" y="19065"/>
                  </a:cubicBezTo>
                  <a:cubicBezTo>
                    <a:pt x="34050" y="19138"/>
                    <a:pt x="34127" y="19177"/>
                    <a:pt x="34206" y="19177"/>
                  </a:cubicBezTo>
                  <a:cubicBezTo>
                    <a:pt x="34247" y="19177"/>
                    <a:pt x="34289" y="19166"/>
                    <a:pt x="34328" y="19144"/>
                  </a:cubicBezTo>
                  <a:cubicBezTo>
                    <a:pt x="34432" y="19072"/>
                    <a:pt x="34465" y="18928"/>
                    <a:pt x="34400" y="18823"/>
                  </a:cubicBezTo>
                  <a:cubicBezTo>
                    <a:pt x="34380" y="18797"/>
                    <a:pt x="34361" y="18777"/>
                    <a:pt x="34341" y="18758"/>
                  </a:cubicBezTo>
                  <a:lnTo>
                    <a:pt x="34635" y="17449"/>
                  </a:lnTo>
                  <a:lnTo>
                    <a:pt x="37220" y="15827"/>
                  </a:lnTo>
                  <a:lnTo>
                    <a:pt x="36991" y="16854"/>
                  </a:lnTo>
                  <a:cubicBezTo>
                    <a:pt x="36977" y="16854"/>
                    <a:pt x="36971" y="16854"/>
                    <a:pt x="36964" y="16860"/>
                  </a:cubicBezTo>
                  <a:cubicBezTo>
                    <a:pt x="36853" y="16932"/>
                    <a:pt x="36820" y="17070"/>
                    <a:pt x="36892" y="17181"/>
                  </a:cubicBezTo>
                  <a:cubicBezTo>
                    <a:pt x="36934" y="17252"/>
                    <a:pt x="37008" y="17291"/>
                    <a:pt x="37084" y="17291"/>
                  </a:cubicBezTo>
                  <a:cubicBezTo>
                    <a:pt x="37126" y="17291"/>
                    <a:pt x="37169" y="17279"/>
                    <a:pt x="37206" y="17253"/>
                  </a:cubicBezTo>
                  <a:cubicBezTo>
                    <a:pt x="37318" y="17188"/>
                    <a:pt x="37350" y="17044"/>
                    <a:pt x="37285" y="16932"/>
                  </a:cubicBezTo>
                  <a:cubicBezTo>
                    <a:pt x="37278" y="16926"/>
                    <a:pt x="37272" y="16926"/>
                    <a:pt x="37265" y="16919"/>
                  </a:cubicBezTo>
                  <a:lnTo>
                    <a:pt x="37566" y="15611"/>
                  </a:lnTo>
                  <a:lnTo>
                    <a:pt x="40137" y="14001"/>
                  </a:lnTo>
                  <a:lnTo>
                    <a:pt x="39902" y="15002"/>
                  </a:lnTo>
                  <a:cubicBezTo>
                    <a:pt x="39895" y="15009"/>
                    <a:pt x="39889" y="15009"/>
                    <a:pt x="39882" y="15016"/>
                  </a:cubicBezTo>
                  <a:cubicBezTo>
                    <a:pt x="39771" y="15081"/>
                    <a:pt x="39738" y="15225"/>
                    <a:pt x="39810" y="15330"/>
                  </a:cubicBezTo>
                  <a:cubicBezTo>
                    <a:pt x="39853" y="15402"/>
                    <a:pt x="39930" y="15442"/>
                    <a:pt x="40007" y="15442"/>
                  </a:cubicBezTo>
                  <a:cubicBezTo>
                    <a:pt x="40047" y="15442"/>
                    <a:pt x="40088" y="15431"/>
                    <a:pt x="40124" y="15408"/>
                  </a:cubicBezTo>
                  <a:cubicBezTo>
                    <a:pt x="40236" y="15336"/>
                    <a:pt x="40268" y="15192"/>
                    <a:pt x="40203" y="15088"/>
                  </a:cubicBezTo>
                  <a:cubicBezTo>
                    <a:pt x="40196" y="15081"/>
                    <a:pt x="40190" y="15074"/>
                    <a:pt x="40183" y="15068"/>
                  </a:cubicBezTo>
                  <a:lnTo>
                    <a:pt x="40478" y="13786"/>
                  </a:lnTo>
                  <a:lnTo>
                    <a:pt x="41642" y="13053"/>
                  </a:lnTo>
                  <a:lnTo>
                    <a:pt x="42126" y="10377"/>
                  </a:lnTo>
                  <a:lnTo>
                    <a:pt x="43644" y="12791"/>
                  </a:lnTo>
                  <a:lnTo>
                    <a:pt x="42983" y="15683"/>
                  </a:lnTo>
                  <a:lnTo>
                    <a:pt x="35159" y="20596"/>
                  </a:lnTo>
                  <a:lnTo>
                    <a:pt x="34747" y="22408"/>
                  </a:lnTo>
                  <a:lnTo>
                    <a:pt x="40360" y="31352"/>
                  </a:lnTo>
                  <a:cubicBezTo>
                    <a:pt x="40118" y="31581"/>
                    <a:pt x="40059" y="31960"/>
                    <a:pt x="40242" y="32255"/>
                  </a:cubicBezTo>
                  <a:cubicBezTo>
                    <a:pt x="40377" y="32470"/>
                    <a:pt x="40610" y="32587"/>
                    <a:pt x="40848" y="32587"/>
                  </a:cubicBezTo>
                  <a:cubicBezTo>
                    <a:pt x="40979" y="32587"/>
                    <a:pt x="41111" y="32551"/>
                    <a:pt x="41230" y="32477"/>
                  </a:cubicBezTo>
                  <a:cubicBezTo>
                    <a:pt x="41564" y="32268"/>
                    <a:pt x="41662" y="31829"/>
                    <a:pt x="41452" y="31496"/>
                  </a:cubicBezTo>
                  <a:cubicBezTo>
                    <a:pt x="41315" y="31280"/>
                    <a:pt x="41083" y="31160"/>
                    <a:pt x="40842" y="31160"/>
                  </a:cubicBezTo>
                  <a:cubicBezTo>
                    <a:pt x="40762" y="31160"/>
                    <a:pt x="40681" y="31173"/>
                    <a:pt x="40602" y="31201"/>
                  </a:cubicBezTo>
                  <a:lnTo>
                    <a:pt x="36565" y="24770"/>
                  </a:lnTo>
                  <a:lnTo>
                    <a:pt x="36565" y="24770"/>
                  </a:lnTo>
                  <a:lnTo>
                    <a:pt x="38253" y="25810"/>
                  </a:lnTo>
                  <a:lnTo>
                    <a:pt x="39627" y="27995"/>
                  </a:lnTo>
                  <a:cubicBezTo>
                    <a:pt x="39392" y="28224"/>
                    <a:pt x="39333" y="28604"/>
                    <a:pt x="39516" y="28892"/>
                  </a:cubicBezTo>
                  <a:cubicBezTo>
                    <a:pt x="39652" y="29109"/>
                    <a:pt x="39888" y="29229"/>
                    <a:pt x="40127" y="29229"/>
                  </a:cubicBezTo>
                  <a:cubicBezTo>
                    <a:pt x="40257" y="29229"/>
                    <a:pt x="40387" y="29194"/>
                    <a:pt x="40504" y="29121"/>
                  </a:cubicBezTo>
                  <a:cubicBezTo>
                    <a:pt x="40837" y="28911"/>
                    <a:pt x="40936" y="28467"/>
                    <a:pt x="40726" y="28133"/>
                  </a:cubicBezTo>
                  <a:cubicBezTo>
                    <a:pt x="40591" y="27920"/>
                    <a:pt x="40358" y="27800"/>
                    <a:pt x="40119" y="27800"/>
                  </a:cubicBezTo>
                  <a:cubicBezTo>
                    <a:pt x="40035" y="27800"/>
                    <a:pt x="39951" y="27814"/>
                    <a:pt x="39869" y="27845"/>
                  </a:cubicBezTo>
                  <a:lnTo>
                    <a:pt x="38463" y="25601"/>
                  </a:lnTo>
                  <a:lnTo>
                    <a:pt x="36225" y="24221"/>
                  </a:lnTo>
                  <a:lnTo>
                    <a:pt x="35322" y="22781"/>
                  </a:lnTo>
                  <a:lnTo>
                    <a:pt x="39326" y="25051"/>
                  </a:lnTo>
                  <a:lnTo>
                    <a:pt x="40432" y="26805"/>
                  </a:lnTo>
                  <a:cubicBezTo>
                    <a:pt x="40406" y="26870"/>
                    <a:pt x="40412" y="26942"/>
                    <a:pt x="40445" y="27001"/>
                  </a:cubicBezTo>
                  <a:cubicBezTo>
                    <a:pt x="40492" y="27074"/>
                    <a:pt x="40570" y="27113"/>
                    <a:pt x="40648" y="27113"/>
                  </a:cubicBezTo>
                  <a:cubicBezTo>
                    <a:pt x="40688" y="27113"/>
                    <a:pt x="40729" y="27102"/>
                    <a:pt x="40765" y="27080"/>
                  </a:cubicBezTo>
                  <a:cubicBezTo>
                    <a:pt x="40877" y="27008"/>
                    <a:pt x="40909" y="26864"/>
                    <a:pt x="40844" y="26759"/>
                  </a:cubicBezTo>
                  <a:cubicBezTo>
                    <a:pt x="40805" y="26694"/>
                    <a:pt x="40739" y="26661"/>
                    <a:pt x="40674" y="26654"/>
                  </a:cubicBezTo>
                  <a:lnTo>
                    <a:pt x="39529" y="24842"/>
                  </a:lnTo>
                  <a:lnTo>
                    <a:pt x="35061" y="22310"/>
                  </a:lnTo>
                  <a:lnTo>
                    <a:pt x="35414" y="20773"/>
                  </a:lnTo>
                  <a:lnTo>
                    <a:pt x="43238" y="15860"/>
                  </a:lnTo>
                  <a:lnTo>
                    <a:pt x="43860" y="13131"/>
                  </a:lnTo>
                  <a:lnTo>
                    <a:pt x="44861" y="14728"/>
                  </a:lnTo>
                  <a:lnTo>
                    <a:pt x="44370" y="17632"/>
                  </a:lnTo>
                  <a:lnTo>
                    <a:pt x="38351" y="21407"/>
                  </a:lnTo>
                  <a:lnTo>
                    <a:pt x="39882" y="23841"/>
                  </a:lnTo>
                  <a:cubicBezTo>
                    <a:pt x="39640" y="24070"/>
                    <a:pt x="39581" y="24443"/>
                    <a:pt x="39764" y="24731"/>
                  </a:cubicBezTo>
                  <a:cubicBezTo>
                    <a:pt x="39901" y="24948"/>
                    <a:pt x="40136" y="25068"/>
                    <a:pt x="40376" y="25068"/>
                  </a:cubicBezTo>
                  <a:cubicBezTo>
                    <a:pt x="40505" y="25068"/>
                    <a:pt x="40636" y="25033"/>
                    <a:pt x="40752" y="24960"/>
                  </a:cubicBezTo>
                  <a:cubicBezTo>
                    <a:pt x="41086" y="24751"/>
                    <a:pt x="41184" y="24306"/>
                    <a:pt x="40975" y="23972"/>
                  </a:cubicBezTo>
                  <a:cubicBezTo>
                    <a:pt x="40839" y="23759"/>
                    <a:pt x="40607" y="23639"/>
                    <a:pt x="40367" y="23639"/>
                  </a:cubicBezTo>
                  <a:cubicBezTo>
                    <a:pt x="40284" y="23639"/>
                    <a:pt x="40199" y="23654"/>
                    <a:pt x="40118" y="23684"/>
                  </a:cubicBezTo>
                  <a:lnTo>
                    <a:pt x="38750" y="21499"/>
                  </a:lnTo>
                  <a:lnTo>
                    <a:pt x="44632" y="17803"/>
                  </a:lnTo>
                  <a:lnTo>
                    <a:pt x="45090" y="15094"/>
                  </a:lnTo>
                  <a:lnTo>
                    <a:pt x="48956" y="21250"/>
                  </a:lnTo>
                  <a:lnTo>
                    <a:pt x="47779" y="20982"/>
                  </a:lnTo>
                  <a:lnTo>
                    <a:pt x="47576" y="20662"/>
                  </a:lnTo>
                  <a:cubicBezTo>
                    <a:pt x="47811" y="20426"/>
                    <a:pt x="47870" y="20053"/>
                    <a:pt x="47687" y="19765"/>
                  </a:cubicBezTo>
                  <a:cubicBezTo>
                    <a:pt x="47551" y="19548"/>
                    <a:pt x="47315" y="19428"/>
                    <a:pt x="47076" y="19428"/>
                  </a:cubicBezTo>
                  <a:cubicBezTo>
                    <a:pt x="46946" y="19428"/>
                    <a:pt x="46816" y="19463"/>
                    <a:pt x="46699" y="19536"/>
                  </a:cubicBezTo>
                  <a:cubicBezTo>
                    <a:pt x="46366" y="19746"/>
                    <a:pt x="46267" y="20191"/>
                    <a:pt x="46477" y="20524"/>
                  </a:cubicBezTo>
                  <a:cubicBezTo>
                    <a:pt x="46613" y="20737"/>
                    <a:pt x="46845" y="20857"/>
                    <a:pt x="47084" y="20857"/>
                  </a:cubicBezTo>
                  <a:cubicBezTo>
                    <a:pt x="47168" y="20857"/>
                    <a:pt x="47252" y="20843"/>
                    <a:pt x="47334" y="20812"/>
                  </a:cubicBezTo>
                  <a:lnTo>
                    <a:pt x="47596" y="21237"/>
                  </a:lnTo>
                  <a:lnTo>
                    <a:pt x="49172" y="21597"/>
                  </a:lnTo>
                  <a:lnTo>
                    <a:pt x="50808" y="24201"/>
                  </a:lnTo>
                  <a:lnTo>
                    <a:pt x="49526" y="23769"/>
                  </a:lnTo>
                  <a:lnTo>
                    <a:pt x="49375" y="23527"/>
                  </a:lnTo>
                  <a:cubicBezTo>
                    <a:pt x="49617" y="23298"/>
                    <a:pt x="49669" y="22925"/>
                    <a:pt x="49486" y="22631"/>
                  </a:cubicBezTo>
                  <a:cubicBezTo>
                    <a:pt x="49351" y="22416"/>
                    <a:pt x="49121" y="22298"/>
                    <a:pt x="48885" y="22298"/>
                  </a:cubicBezTo>
                  <a:cubicBezTo>
                    <a:pt x="48755" y="22298"/>
                    <a:pt x="48623" y="22334"/>
                    <a:pt x="48505" y="22408"/>
                  </a:cubicBezTo>
                  <a:cubicBezTo>
                    <a:pt x="48171" y="22618"/>
                    <a:pt x="48073" y="23056"/>
                    <a:pt x="48276" y="23390"/>
                  </a:cubicBezTo>
                  <a:cubicBezTo>
                    <a:pt x="48416" y="23606"/>
                    <a:pt x="48647" y="23724"/>
                    <a:pt x="48883" y="23724"/>
                  </a:cubicBezTo>
                  <a:cubicBezTo>
                    <a:pt x="48967" y="23724"/>
                    <a:pt x="49052" y="23709"/>
                    <a:pt x="49133" y="23678"/>
                  </a:cubicBezTo>
                  <a:lnTo>
                    <a:pt x="49342" y="24005"/>
                  </a:lnTo>
                  <a:lnTo>
                    <a:pt x="51050" y="24580"/>
                  </a:lnTo>
                  <a:lnTo>
                    <a:pt x="51541" y="25359"/>
                  </a:lnTo>
                  <a:lnTo>
                    <a:pt x="50821" y="28512"/>
                  </a:lnTo>
                  <a:lnTo>
                    <a:pt x="61138" y="44953"/>
                  </a:lnTo>
                  <a:lnTo>
                    <a:pt x="60778" y="46530"/>
                  </a:lnTo>
                  <a:lnTo>
                    <a:pt x="77585" y="73124"/>
                  </a:lnTo>
                  <a:lnTo>
                    <a:pt x="77827" y="72974"/>
                  </a:lnTo>
                  <a:lnTo>
                    <a:pt x="61086" y="46477"/>
                  </a:lnTo>
                  <a:lnTo>
                    <a:pt x="61446" y="44901"/>
                  </a:lnTo>
                  <a:lnTo>
                    <a:pt x="61439" y="44907"/>
                  </a:lnTo>
                  <a:lnTo>
                    <a:pt x="51122" y="28467"/>
                  </a:lnTo>
                  <a:lnTo>
                    <a:pt x="51842" y="25313"/>
                  </a:lnTo>
                  <a:lnTo>
                    <a:pt x="35950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6375" y="3622925"/>
              <a:ext cx="864100" cy="560375"/>
            </a:xfrm>
            <a:custGeom>
              <a:rect b="b" l="l" r="r" t="t"/>
              <a:pathLst>
                <a:path extrusionOk="0" h="22415" w="34564">
                  <a:moveTo>
                    <a:pt x="28421" y="1"/>
                  </a:moveTo>
                  <a:lnTo>
                    <a:pt x="21662" y="4240"/>
                  </a:lnTo>
                  <a:lnTo>
                    <a:pt x="19327" y="7145"/>
                  </a:lnTo>
                  <a:lnTo>
                    <a:pt x="1" y="19275"/>
                  </a:lnTo>
                  <a:lnTo>
                    <a:pt x="151" y="19517"/>
                  </a:lnTo>
                  <a:lnTo>
                    <a:pt x="19497" y="7374"/>
                  </a:lnTo>
                  <a:lnTo>
                    <a:pt x="21833" y="4469"/>
                  </a:lnTo>
                  <a:lnTo>
                    <a:pt x="28473" y="308"/>
                  </a:lnTo>
                  <a:lnTo>
                    <a:pt x="31541" y="1009"/>
                  </a:lnTo>
                  <a:lnTo>
                    <a:pt x="32490" y="413"/>
                  </a:lnTo>
                  <a:lnTo>
                    <a:pt x="34171" y="3089"/>
                  </a:lnTo>
                  <a:lnTo>
                    <a:pt x="22644" y="10325"/>
                  </a:lnTo>
                  <a:lnTo>
                    <a:pt x="21218" y="9998"/>
                  </a:lnTo>
                  <a:lnTo>
                    <a:pt x="18391" y="11771"/>
                  </a:lnTo>
                  <a:lnTo>
                    <a:pt x="17914" y="11005"/>
                  </a:lnTo>
                  <a:lnTo>
                    <a:pt x="17672" y="11162"/>
                  </a:lnTo>
                  <a:lnTo>
                    <a:pt x="18149" y="11928"/>
                  </a:lnTo>
                  <a:lnTo>
                    <a:pt x="16991" y="12654"/>
                  </a:lnTo>
                  <a:lnTo>
                    <a:pt x="16507" y="11888"/>
                  </a:lnTo>
                  <a:lnTo>
                    <a:pt x="16272" y="12039"/>
                  </a:lnTo>
                  <a:lnTo>
                    <a:pt x="16749" y="12804"/>
                  </a:lnTo>
                  <a:lnTo>
                    <a:pt x="15591" y="13530"/>
                  </a:lnTo>
                  <a:lnTo>
                    <a:pt x="15107" y="12765"/>
                  </a:lnTo>
                  <a:lnTo>
                    <a:pt x="14865" y="12922"/>
                  </a:lnTo>
                  <a:lnTo>
                    <a:pt x="15349" y="13687"/>
                  </a:lnTo>
                  <a:lnTo>
                    <a:pt x="14185" y="14414"/>
                  </a:lnTo>
                  <a:lnTo>
                    <a:pt x="13707" y="13648"/>
                  </a:lnTo>
                  <a:lnTo>
                    <a:pt x="13465" y="13799"/>
                  </a:lnTo>
                  <a:lnTo>
                    <a:pt x="13949" y="14564"/>
                  </a:lnTo>
                  <a:lnTo>
                    <a:pt x="12785" y="15290"/>
                  </a:lnTo>
                  <a:lnTo>
                    <a:pt x="12307" y="14531"/>
                  </a:lnTo>
                  <a:lnTo>
                    <a:pt x="12065" y="14682"/>
                  </a:lnTo>
                  <a:lnTo>
                    <a:pt x="12542" y="15447"/>
                  </a:lnTo>
                  <a:lnTo>
                    <a:pt x="11384" y="16174"/>
                  </a:lnTo>
                  <a:lnTo>
                    <a:pt x="10900" y="15408"/>
                  </a:lnTo>
                  <a:lnTo>
                    <a:pt x="10658" y="15559"/>
                  </a:lnTo>
                  <a:lnTo>
                    <a:pt x="11142" y="16324"/>
                  </a:lnTo>
                  <a:lnTo>
                    <a:pt x="9984" y="17057"/>
                  </a:lnTo>
                  <a:lnTo>
                    <a:pt x="9500" y="16285"/>
                  </a:lnTo>
                  <a:lnTo>
                    <a:pt x="9258" y="16442"/>
                  </a:lnTo>
                  <a:lnTo>
                    <a:pt x="9742" y="17207"/>
                  </a:lnTo>
                  <a:lnTo>
                    <a:pt x="8578" y="17933"/>
                  </a:lnTo>
                  <a:lnTo>
                    <a:pt x="8100" y="17168"/>
                  </a:lnTo>
                  <a:lnTo>
                    <a:pt x="7858" y="17318"/>
                  </a:lnTo>
                  <a:lnTo>
                    <a:pt x="8336" y="18084"/>
                  </a:lnTo>
                  <a:lnTo>
                    <a:pt x="7178" y="18817"/>
                  </a:lnTo>
                  <a:lnTo>
                    <a:pt x="6694" y="18045"/>
                  </a:lnTo>
                  <a:lnTo>
                    <a:pt x="6458" y="18195"/>
                  </a:lnTo>
                  <a:lnTo>
                    <a:pt x="6936" y="18967"/>
                  </a:lnTo>
                  <a:lnTo>
                    <a:pt x="5778" y="19693"/>
                  </a:lnTo>
                  <a:lnTo>
                    <a:pt x="5294" y="18928"/>
                  </a:lnTo>
                  <a:lnTo>
                    <a:pt x="5052" y="19078"/>
                  </a:lnTo>
                  <a:lnTo>
                    <a:pt x="5536" y="19844"/>
                  </a:lnTo>
                  <a:lnTo>
                    <a:pt x="4371" y="20577"/>
                  </a:lnTo>
                  <a:lnTo>
                    <a:pt x="3894" y="19805"/>
                  </a:lnTo>
                  <a:lnTo>
                    <a:pt x="3651" y="19955"/>
                  </a:lnTo>
                  <a:lnTo>
                    <a:pt x="4136" y="20727"/>
                  </a:lnTo>
                  <a:lnTo>
                    <a:pt x="2971" y="21453"/>
                  </a:lnTo>
                  <a:lnTo>
                    <a:pt x="2494" y="20688"/>
                  </a:lnTo>
                  <a:lnTo>
                    <a:pt x="2251" y="20838"/>
                  </a:lnTo>
                  <a:lnTo>
                    <a:pt x="2729" y="21604"/>
                  </a:lnTo>
                  <a:lnTo>
                    <a:pt x="1826" y="22173"/>
                  </a:lnTo>
                  <a:lnTo>
                    <a:pt x="1977" y="22415"/>
                  </a:lnTo>
                  <a:lnTo>
                    <a:pt x="21270" y="10305"/>
                  </a:lnTo>
                  <a:lnTo>
                    <a:pt x="22696" y="10632"/>
                  </a:lnTo>
                  <a:lnTo>
                    <a:pt x="34564" y="3181"/>
                  </a:lnTo>
                  <a:lnTo>
                    <a:pt x="32575" y="21"/>
                  </a:lnTo>
                  <a:lnTo>
                    <a:pt x="31489" y="701"/>
                  </a:lnTo>
                  <a:lnTo>
                    <a:pt x="28421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08025" y="2363725"/>
              <a:ext cx="415300" cy="814025"/>
            </a:xfrm>
            <a:custGeom>
              <a:rect b="b" l="l" r="r" t="t"/>
              <a:pathLst>
                <a:path extrusionOk="0" h="32561" w="16612">
                  <a:moveTo>
                    <a:pt x="16352" y="1"/>
                  </a:moveTo>
                  <a:cubicBezTo>
                    <a:pt x="16309" y="1"/>
                    <a:pt x="16266" y="13"/>
                    <a:pt x="16226" y="39"/>
                  </a:cubicBezTo>
                  <a:cubicBezTo>
                    <a:pt x="16160" y="78"/>
                    <a:pt x="16128" y="137"/>
                    <a:pt x="16121" y="209"/>
                  </a:cubicBezTo>
                  <a:lnTo>
                    <a:pt x="721" y="9872"/>
                  </a:lnTo>
                  <a:lnTo>
                    <a:pt x="1" y="13019"/>
                  </a:lnTo>
                  <a:lnTo>
                    <a:pt x="12268" y="32561"/>
                  </a:lnTo>
                  <a:lnTo>
                    <a:pt x="13360" y="31874"/>
                  </a:lnTo>
                  <a:lnTo>
                    <a:pt x="14119" y="28681"/>
                  </a:lnTo>
                  <a:lnTo>
                    <a:pt x="2664" y="10428"/>
                  </a:lnTo>
                  <a:lnTo>
                    <a:pt x="14878" y="2761"/>
                  </a:lnTo>
                  <a:cubicBezTo>
                    <a:pt x="14903" y="2769"/>
                    <a:pt x="14930" y="2774"/>
                    <a:pt x="14959" y="2774"/>
                  </a:cubicBezTo>
                  <a:cubicBezTo>
                    <a:pt x="14999" y="2774"/>
                    <a:pt x="15040" y="2764"/>
                    <a:pt x="15074" y="2741"/>
                  </a:cubicBezTo>
                  <a:cubicBezTo>
                    <a:pt x="15186" y="2676"/>
                    <a:pt x="15218" y="2532"/>
                    <a:pt x="15146" y="2420"/>
                  </a:cubicBezTo>
                  <a:cubicBezTo>
                    <a:pt x="15104" y="2352"/>
                    <a:pt x="15028" y="2315"/>
                    <a:pt x="14950" y="2315"/>
                  </a:cubicBezTo>
                  <a:cubicBezTo>
                    <a:pt x="14908" y="2315"/>
                    <a:pt x="14865" y="2326"/>
                    <a:pt x="14826" y="2348"/>
                  </a:cubicBezTo>
                  <a:cubicBezTo>
                    <a:pt x="14767" y="2388"/>
                    <a:pt x="14734" y="2453"/>
                    <a:pt x="14728" y="2519"/>
                  </a:cubicBezTo>
                  <a:lnTo>
                    <a:pt x="2265" y="10337"/>
                  </a:lnTo>
                  <a:lnTo>
                    <a:pt x="13812" y="28727"/>
                  </a:lnTo>
                  <a:lnTo>
                    <a:pt x="13112" y="31697"/>
                  </a:lnTo>
                  <a:lnTo>
                    <a:pt x="12359" y="32168"/>
                  </a:lnTo>
                  <a:lnTo>
                    <a:pt x="308" y="12967"/>
                  </a:lnTo>
                  <a:lnTo>
                    <a:pt x="976" y="10049"/>
                  </a:lnTo>
                  <a:lnTo>
                    <a:pt x="16272" y="451"/>
                  </a:lnTo>
                  <a:cubicBezTo>
                    <a:pt x="16299" y="459"/>
                    <a:pt x="16327" y="464"/>
                    <a:pt x="16355" y="464"/>
                  </a:cubicBezTo>
                  <a:cubicBezTo>
                    <a:pt x="16396" y="464"/>
                    <a:pt x="16436" y="455"/>
                    <a:pt x="16474" y="432"/>
                  </a:cubicBezTo>
                  <a:cubicBezTo>
                    <a:pt x="16579" y="360"/>
                    <a:pt x="16612" y="216"/>
                    <a:pt x="16546" y="111"/>
                  </a:cubicBezTo>
                  <a:cubicBezTo>
                    <a:pt x="16500" y="40"/>
                    <a:pt x="16427" y="1"/>
                    <a:pt x="16352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9450" y="3785175"/>
              <a:ext cx="426750" cy="250775"/>
            </a:xfrm>
            <a:custGeom>
              <a:rect b="b" l="l" r="r" t="t"/>
              <a:pathLst>
                <a:path extrusionOk="0" h="10031" w="17070">
                  <a:moveTo>
                    <a:pt x="0" y="9788"/>
                  </a:moveTo>
                  <a:lnTo>
                    <a:pt x="0" y="9795"/>
                  </a:lnTo>
                  <a:lnTo>
                    <a:pt x="3" y="9793"/>
                  </a:lnTo>
                  <a:lnTo>
                    <a:pt x="3" y="9793"/>
                  </a:lnTo>
                  <a:lnTo>
                    <a:pt x="0" y="9788"/>
                  </a:lnTo>
                  <a:close/>
                  <a:moveTo>
                    <a:pt x="15597" y="1"/>
                  </a:moveTo>
                  <a:lnTo>
                    <a:pt x="3" y="9793"/>
                  </a:lnTo>
                  <a:lnTo>
                    <a:pt x="3" y="9793"/>
                  </a:lnTo>
                  <a:lnTo>
                    <a:pt x="151" y="10030"/>
                  </a:lnTo>
                  <a:lnTo>
                    <a:pt x="15505" y="393"/>
                  </a:lnTo>
                  <a:lnTo>
                    <a:pt x="16591" y="2114"/>
                  </a:lnTo>
                  <a:cubicBezTo>
                    <a:pt x="16565" y="2180"/>
                    <a:pt x="16572" y="2252"/>
                    <a:pt x="16611" y="2317"/>
                  </a:cubicBezTo>
                  <a:cubicBezTo>
                    <a:pt x="16653" y="2388"/>
                    <a:pt x="16727" y="2424"/>
                    <a:pt x="16802" y="2424"/>
                  </a:cubicBezTo>
                  <a:cubicBezTo>
                    <a:pt x="16844" y="2424"/>
                    <a:pt x="16887" y="2413"/>
                    <a:pt x="16925" y="2389"/>
                  </a:cubicBezTo>
                  <a:cubicBezTo>
                    <a:pt x="17036" y="2323"/>
                    <a:pt x="17069" y="2180"/>
                    <a:pt x="17004" y="2068"/>
                  </a:cubicBezTo>
                  <a:cubicBezTo>
                    <a:pt x="16964" y="2009"/>
                    <a:pt x="16899" y="1977"/>
                    <a:pt x="16827" y="1970"/>
                  </a:cubicBezTo>
                  <a:lnTo>
                    <a:pt x="15597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65850" y="2545900"/>
              <a:ext cx="18500" cy="23425"/>
            </a:xfrm>
            <a:custGeom>
              <a:rect b="b" l="l" r="r" t="t"/>
              <a:pathLst>
                <a:path extrusionOk="0" h="937" w="740">
                  <a:moveTo>
                    <a:pt x="242" y="1"/>
                  </a:moveTo>
                  <a:lnTo>
                    <a:pt x="0" y="151"/>
                  </a:lnTo>
                  <a:lnTo>
                    <a:pt x="497" y="936"/>
                  </a:lnTo>
                  <a:lnTo>
                    <a:pt x="739" y="78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11300" y="3756600"/>
              <a:ext cx="799475" cy="473650"/>
            </a:xfrm>
            <a:custGeom>
              <a:rect b="b" l="l" r="r" t="t"/>
              <a:pathLst>
                <a:path extrusionOk="0" h="18946" w="31979">
                  <a:moveTo>
                    <a:pt x="31714" y="0"/>
                  </a:moveTo>
                  <a:cubicBezTo>
                    <a:pt x="31671" y="0"/>
                    <a:pt x="31626" y="12"/>
                    <a:pt x="31586" y="38"/>
                  </a:cubicBezTo>
                  <a:cubicBezTo>
                    <a:pt x="31528" y="78"/>
                    <a:pt x="31495" y="136"/>
                    <a:pt x="31482" y="208"/>
                  </a:cubicBezTo>
                  <a:lnTo>
                    <a:pt x="18993" y="8046"/>
                  </a:lnTo>
                  <a:lnTo>
                    <a:pt x="17514" y="7706"/>
                  </a:lnTo>
                  <a:lnTo>
                    <a:pt x="0" y="18704"/>
                  </a:lnTo>
                  <a:lnTo>
                    <a:pt x="151" y="18946"/>
                  </a:lnTo>
                  <a:lnTo>
                    <a:pt x="17566" y="8013"/>
                  </a:lnTo>
                  <a:lnTo>
                    <a:pt x="19045" y="8347"/>
                  </a:lnTo>
                  <a:lnTo>
                    <a:pt x="19051" y="8347"/>
                  </a:lnTo>
                  <a:lnTo>
                    <a:pt x="31639" y="450"/>
                  </a:lnTo>
                  <a:cubicBezTo>
                    <a:pt x="31666" y="459"/>
                    <a:pt x="31694" y="463"/>
                    <a:pt x="31722" y="463"/>
                  </a:cubicBezTo>
                  <a:cubicBezTo>
                    <a:pt x="31762" y="463"/>
                    <a:pt x="31801" y="454"/>
                    <a:pt x="31835" y="431"/>
                  </a:cubicBezTo>
                  <a:cubicBezTo>
                    <a:pt x="31946" y="359"/>
                    <a:pt x="31979" y="215"/>
                    <a:pt x="31907" y="110"/>
                  </a:cubicBezTo>
                  <a:cubicBezTo>
                    <a:pt x="31865" y="39"/>
                    <a:pt x="31791" y="0"/>
                    <a:pt x="317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44675" y="3734975"/>
              <a:ext cx="627600" cy="771975"/>
            </a:xfrm>
            <a:custGeom>
              <a:rect b="b" l="l" r="r" t="t"/>
              <a:pathLst>
                <a:path extrusionOk="0" h="30879" w="25104">
                  <a:moveTo>
                    <a:pt x="11863" y="1081"/>
                  </a:moveTo>
                  <a:cubicBezTo>
                    <a:pt x="11959" y="1081"/>
                    <a:pt x="12054" y="1113"/>
                    <a:pt x="12130" y="1172"/>
                  </a:cubicBezTo>
                  <a:lnTo>
                    <a:pt x="11986" y="1263"/>
                  </a:lnTo>
                  <a:lnTo>
                    <a:pt x="12065" y="1387"/>
                  </a:lnTo>
                  <a:lnTo>
                    <a:pt x="12137" y="1505"/>
                  </a:lnTo>
                  <a:lnTo>
                    <a:pt x="12281" y="1414"/>
                  </a:lnTo>
                  <a:lnTo>
                    <a:pt x="12281" y="1414"/>
                  </a:lnTo>
                  <a:cubicBezTo>
                    <a:pt x="12320" y="1590"/>
                    <a:pt x="12248" y="1773"/>
                    <a:pt x="12091" y="1872"/>
                  </a:cubicBezTo>
                  <a:cubicBezTo>
                    <a:pt x="12021" y="1916"/>
                    <a:pt x="11942" y="1937"/>
                    <a:pt x="11864" y="1937"/>
                  </a:cubicBezTo>
                  <a:cubicBezTo>
                    <a:pt x="11722" y="1937"/>
                    <a:pt x="11582" y="1867"/>
                    <a:pt x="11502" y="1741"/>
                  </a:cubicBezTo>
                  <a:cubicBezTo>
                    <a:pt x="11378" y="1538"/>
                    <a:pt x="11437" y="1270"/>
                    <a:pt x="11639" y="1145"/>
                  </a:cubicBezTo>
                  <a:cubicBezTo>
                    <a:pt x="11709" y="1102"/>
                    <a:pt x="11787" y="1081"/>
                    <a:pt x="11863" y="1081"/>
                  </a:cubicBezTo>
                  <a:close/>
                  <a:moveTo>
                    <a:pt x="1462" y="7610"/>
                  </a:moveTo>
                  <a:cubicBezTo>
                    <a:pt x="1605" y="7610"/>
                    <a:pt x="1745" y="7681"/>
                    <a:pt x="1826" y="7812"/>
                  </a:cubicBezTo>
                  <a:cubicBezTo>
                    <a:pt x="1924" y="7969"/>
                    <a:pt x="1904" y="8165"/>
                    <a:pt x="1800" y="8303"/>
                  </a:cubicBezTo>
                  <a:lnTo>
                    <a:pt x="1682" y="8113"/>
                  </a:lnTo>
                  <a:cubicBezTo>
                    <a:pt x="1702" y="8048"/>
                    <a:pt x="1702" y="7976"/>
                    <a:pt x="1662" y="7917"/>
                  </a:cubicBezTo>
                  <a:cubicBezTo>
                    <a:pt x="1615" y="7844"/>
                    <a:pt x="1537" y="7805"/>
                    <a:pt x="1460" y="7805"/>
                  </a:cubicBezTo>
                  <a:cubicBezTo>
                    <a:pt x="1419" y="7805"/>
                    <a:pt x="1378" y="7816"/>
                    <a:pt x="1342" y="7838"/>
                  </a:cubicBezTo>
                  <a:cubicBezTo>
                    <a:pt x="1231" y="7910"/>
                    <a:pt x="1198" y="8054"/>
                    <a:pt x="1263" y="8159"/>
                  </a:cubicBezTo>
                  <a:cubicBezTo>
                    <a:pt x="1303" y="8224"/>
                    <a:pt x="1368" y="8257"/>
                    <a:pt x="1433" y="8263"/>
                  </a:cubicBezTo>
                  <a:lnTo>
                    <a:pt x="1558" y="8453"/>
                  </a:lnTo>
                  <a:cubicBezTo>
                    <a:pt x="1526" y="8460"/>
                    <a:pt x="1494" y="8464"/>
                    <a:pt x="1462" y="8464"/>
                  </a:cubicBezTo>
                  <a:cubicBezTo>
                    <a:pt x="1318" y="8464"/>
                    <a:pt x="1180" y="8392"/>
                    <a:pt x="1100" y="8263"/>
                  </a:cubicBezTo>
                  <a:lnTo>
                    <a:pt x="1100" y="8270"/>
                  </a:lnTo>
                  <a:cubicBezTo>
                    <a:pt x="975" y="8067"/>
                    <a:pt x="1034" y="7805"/>
                    <a:pt x="1237" y="7675"/>
                  </a:cubicBezTo>
                  <a:cubicBezTo>
                    <a:pt x="1306" y="7631"/>
                    <a:pt x="1385" y="7610"/>
                    <a:pt x="1462" y="7610"/>
                  </a:cubicBezTo>
                  <a:close/>
                  <a:moveTo>
                    <a:pt x="814" y="10750"/>
                  </a:moveTo>
                  <a:cubicBezTo>
                    <a:pt x="957" y="10750"/>
                    <a:pt x="1098" y="10821"/>
                    <a:pt x="1178" y="10952"/>
                  </a:cubicBezTo>
                  <a:cubicBezTo>
                    <a:pt x="1218" y="11011"/>
                    <a:pt x="1237" y="11070"/>
                    <a:pt x="1237" y="11135"/>
                  </a:cubicBezTo>
                  <a:lnTo>
                    <a:pt x="1021" y="11090"/>
                  </a:lnTo>
                  <a:cubicBezTo>
                    <a:pt x="1021" y="11077"/>
                    <a:pt x="1021" y="11064"/>
                    <a:pt x="1015" y="11057"/>
                  </a:cubicBezTo>
                  <a:cubicBezTo>
                    <a:pt x="968" y="10984"/>
                    <a:pt x="890" y="10945"/>
                    <a:pt x="812" y="10945"/>
                  </a:cubicBezTo>
                  <a:cubicBezTo>
                    <a:pt x="771" y="10945"/>
                    <a:pt x="730" y="10956"/>
                    <a:pt x="694" y="10978"/>
                  </a:cubicBezTo>
                  <a:cubicBezTo>
                    <a:pt x="583" y="11050"/>
                    <a:pt x="550" y="11194"/>
                    <a:pt x="616" y="11299"/>
                  </a:cubicBezTo>
                  <a:cubicBezTo>
                    <a:pt x="663" y="11372"/>
                    <a:pt x="741" y="11411"/>
                    <a:pt x="818" y="11411"/>
                  </a:cubicBezTo>
                  <a:cubicBezTo>
                    <a:pt x="859" y="11411"/>
                    <a:pt x="900" y="11400"/>
                    <a:pt x="936" y="11378"/>
                  </a:cubicBezTo>
                  <a:cubicBezTo>
                    <a:pt x="943" y="11371"/>
                    <a:pt x="949" y="11364"/>
                    <a:pt x="949" y="11364"/>
                  </a:cubicBezTo>
                  <a:lnTo>
                    <a:pt x="1172" y="11417"/>
                  </a:lnTo>
                  <a:cubicBezTo>
                    <a:pt x="1139" y="11463"/>
                    <a:pt x="1100" y="11508"/>
                    <a:pt x="1041" y="11541"/>
                  </a:cubicBezTo>
                  <a:cubicBezTo>
                    <a:pt x="972" y="11585"/>
                    <a:pt x="894" y="11606"/>
                    <a:pt x="816" y="11606"/>
                  </a:cubicBezTo>
                  <a:cubicBezTo>
                    <a:pt x="673" y="11606"/>
                    <a:pt x="533" y="11535"/>
                    <a:pt x="452" y="11404"/>
                  </a:cubicBezTo>
                  <a:cubicBezTo>
                    <a:pt x="328" y="11207"/>
                    <a:pt x="387" y="10939"/>
                    <a:pt x="589" y="10815"/>
                  </a:cubicBezTo>
                  <a:cubicBezTo>
                    <a:pt x="659" y="10771"/>
                    <a:pt x="737" y="10750"/>
                    <a:pt x="814" y="10750"/>
                  </a:cubicBezTo>
                  <a:close/>
                  <a:moveTo>
                    <a:pt x="21949" y="16442"/>
                  </a:moveTo>
                  <a:cubicBezTo>
                    <a:pt x="22091" y="16442"/>
                    <a:pt x="22229" y="16513"/>
                    <a:pt x="22310" y="16644"/>
                  </a:cubicBezTo>
                  <a:cubicBezTo>
                    <a:pt x="22434" y="16840"/>
                    <a:pt x="22375" y="17109"/>
                    <a:pt x="22172" y="17233"/>
                  </a:cubicBezTo>
                  <a:cubicBezTo>
                    <a:pt x="22103" y="17276"/>
                    <a:pt x="22025" y="17297"/>
                    <a:pt x="21949" y="17297"/>
                  </a:cubicBezTo>
                  <a:cubicBezTo>
                    <a:pt x="21853" y="17297"/>
                    <a:pt x="21758" y="17265"/>
                    <a:pt x="21682" y="17207"/>
                  </a:cubicBezTo>
                  <a:lnTo>
                    <a:pt x="21872" y="17089"/>
                  </a:lnTo>
                  <a:cubicBezTo>
                    <a:pt x="21897" y="17097"/>
                    <a:pt x="21924" y="17101"/>
                    <a:pt x="21951" y="17101"/>
                  </a:cubicBezTo>
                  <a:cubicBezTo>
                    <a:pt x="21993" y="17101"/>
                    <a:pt x="22035" y="17090"/>
                    <a:pt x="22074" y="17063"/>
                  </a:cubicBezTo>
                  <a:cubicBezTo>
                    <a:pt x="22179" y="16997"/>
                    <a:pt x="22212" y="16853"/>
                    <a:pt x="22146" y="16749"/>
                  </a:cubicBezTo>
                  <a:cubicBezTo>
                    <a:pt x="22099" y="16676"/>
                    <a:pt x="22024" y="16637"/>
                    <a:pt x="21947" y="16637"/>
                  </a:cubicBezTo>
                  <a:cubicBezTo>
                    <a:pt x="21906" y="16637"/>
                    <a:pt x="21864" y="16648"/>
                    <a:pt x="21826" y="16670"/>
                  </a:cubicBezTo>
                  <a:cubicBezTo>
                    <a:pt x="21760" y="16710"/>
                    <a:pt x="21728" y="16775"/>
                    <a:pt x="21721" y="16840"/>
                  </a:cubicBezTo>
                  <a:lnTo>
                    <a:pt x="21531" y="16965"/>
                  </a:lnTo>
                  <a:cubicBezTo>
                    <a:pt x="21492" y="16788"/>
                    <a:pt x="21564" y="16605"/>
                    <a:pt x="21721" y="16507"/>
                  </a:cubicBezTo>
                  <a:cubicBezTo>
                    <a:pt x="21793" y="16463"/>
                    <a:pt x="21871" y="16442"/>
                    <a:pt x="21949" y="16442"/>
                  </a:cubicBezTo>
                  <a:close/>
                  <a:moveTo>
                    <a:pt x="20523" y="18601"/>
                  </a:moveTo>
                  <a:cubicBezTo>
                    <a:pt x="20665" y="18601"/>
                    <a:pt x="20803" y="18672"/>
                    <a:pt x="20884" y="18803"/>
                  </a:cubicBezTo>
                  <a:cubicBezTo>
                    <a:pt x="21008" y="18999"/>
                    <a:pt x="20949" y="19268"/>
                    <a:pt x="20753" y="19392"/>
                  </a:cubicBezTo>
                  <a:cubicBezTo>
                    <a:pt x="20683" y="19435"/>
                    <a:pt x="20604" y="19456"/>
                    <a:pt x="20526" y="19456"/>
                  </a:cubicBezTo>
                  <a:cubicBezTo>
                    <a:pt x="20429" y="19456"/>
                    <a:pt x="20332" y="19424"/>
                    <a:pt x="20256" y="19366"/>
                  </a:cubicBezTo>
                  <a:lnTo>
                    <a:pt x="20445" y="19241"/>
                  </a:lnTo>
                  <a:cubicBezTo>
                    <a:pt x="20473" y="19253"/>
                    <a:pt x="20503" y="19259"/>
                    <a:pt x="20532" y="19259"/>
                  </a:cubicBezTo>
                  <a:cubicBezTo>
                    <a:pt x="20571" y="19259"/>
                    <a:pt x="20611" y="19248"/>
                    <a:pt x="20648" y="19222"/>
                  </a:cubicBezTo>
                  <a:cubicBezTo>
                    <a:pt x="20753" y="19156"/>
                    <a:pt x="20785" y="19012"/>
                    <a:pt x="20720" y="18908"/>
                  </a:cubicBezTo>
                  <a:cubicBezTo>
                    <a:pt x="20673" y="18835"/>
                    <a:pt x="20598" y="18796"/>
                    <a:pt x="20520" y="18796"/>
                  </a:cubicBezTo>
                  <a:cubicBezTo>
                    <a:pt x="20479" y="18796"/>
                    <a:pt x="20438" y="18807"/>
                    <a:pt x="20400" y="18829"/>
                  </a:cubicBezTo>
                  <a:cubicBezTo>
                    <a:pt x="20334" y="18868"/>
                    <a:pt x="20301" y="18934"/>
                    <a:pt x="20295" y="18999"/>
                  </a:cubicBezTo>
                  <a:lnTo>
                    <a:pt x="20105" y="19124"/>
                  </a:lnTo>
                  <a:cubicBezTo>
                    <a:pt x="20066" y="18947"/>
                    <a:pt x="20138" y="18764"/>
                    <a:pt x="20295" y="18666"/>
                  </a:cubicBezTo>
                  <a:cubicBezTo>
                    <a:pt x="20366" y="18622"/>
                    <a:pt x="20445" y="18601"/>
                    <a:pt x="20523" y="18601"/>
                  </a:cubicBezTo>
                  <a:close/>
                  <a:moveTo>
                    <a:pt x="24291" y="20439"/>
                  </a:moveTo>
                  <a:cubicBezTo>
                    <a:pt x="24433" y="20439"/>
                    <a:pt x="24572" y="20510"/>
                    <a:pt x="24652" y="20641"/>
                  </a:cubicBezTo>
                  <a:cubicBezTo>
                    <a:pt x="24776" y="20844"/>
                    <a:pt x="24717" y="21106"/>
                    <a:pt x="24521" y="21230"/>
                  </a:cubicBezTo>
                  <a:cubicBezTo>
                    <a:pt x="24450" y="21275"/>
                    <a:pt x="24371" y="21296"/>
                    <a:pt x="24293" y="21296"/>
                  </a:cubicBezTo>
                  <a:cubicBezTo>
                    <a:pt x="24198" y="21296"/>
                    <a:pt x="24106" y="21265"/>
                    <a:pt x="24030" y="21204"/>
                  </a:cubicBezTo>
                  <a:lnTo>
                    <a:pt x="24488" y="20916"/>
                  </a:lnTo>
                  <a:lnTo>
                    <a:pt x="24338" y="20681"/>
                  </a:lnTo>
                  <a:lnTo>
                    <a:pt x="23873" y="20969"/>
                  </a:lnTo>
                  <a:cubicBezTo>
                    <a:pt x="23834" y="20792"/>
                    <a:pt x="23906" y="20609"/>
                    <a:pt x="24063" y="20504"/>
                  </a:cubicBezTo>
                  <a:cubicBezTo>
                    <a:pt x="24135" y="20460"/>
                    <a:pt x="24214" y="20439"/>
                    <a:pt x="24291" y="20439"/>
                  </a:cubicBezTo>
                  <a:close/>
                  <a:moveTo>
                    <a:pt x="19136" y="20819"/>
                  </a:moveTo>
                  <a:cubicBezTo>
                    <a:pt x="19278" y="20819"/>
                    <a:pt x="19416" y="20890"/>
                    <a:pt x="19497" y="21021"/>
                  </a:cubicBezTo>
                  <a:cubicBezTo>
                    <a:pt x="19621" y="21224"/>
                    <a:pt x="19562" y="21485"/>
                    <a:pt x="19366" y="21610"/>
                  </a:cubicBezTo>
                  <a:cubicBezTo>
                    <a:pt x="19292" y="21654"/>
                    <a:pt x="19212" y="21676"/>
                    <a:pt x="19134" y="21676"/>
                  </a:cubicBezTo>
                  <a:cubicBezTo>
                    <a:pt x="19040" y="21676"/>
                    <a:pt x="18947" y="21644"/>
                    <a:pt x="18869" y="21584"/>
                  </a:cubicBezTo>
                  <a:lnTo>
                    <a:pt x="19058" y="21466"/>
                  </a:lnTo>
                  <a:cubicBezTo>
                    <a:pt x="19085" y="21474"/>
                    <a:pt x="19114" y="21479"/>
                    <a:pt x="19142" y="21479"/>
                  </a:cubicBezTo>
                  <a:cubicBezTo>
                    <a:pt x="19182" y="21479"/>
                    <a:pt x="19223" y="21469"/>
                    <a:pt x="19261" y="21446"/>
                  </a:cubicBezTo>
                  <a:cubicBezTo>
                    <a:pt x="19366" y="21374"/>
                    <a:pt x="19399" y="21230"/>
                    <a:pt x="19333" y="21126"/>
                  </a:cubicBezTo>
                  <a:cubicBezTo>
                    <a:pt x="19287" y="21054"/>
                    <a:pt x="19214" y="21015"/>
                    <a:pt x="19139" y="21015"/>
                  </a:cubicBezTo>
                  <a:cubicBezTo>
                    <a:pt x="19096" y="21015"/>
                    <a:pt x="19053" y="21028"/>
                    <a:pt x="19013" y="21054"/>
                  </a:cubicBezTo>
                  <a:cubicBezTo>
                    <a:pt x="18947" y="21086"/>
                    <a:pt x="18914" y="21152"/>
                    <a:pt x="18908" y="21224"/>
                  </a:cubicBezTo>
                  <a:lnTo>
                    <a:pt x="18718" y="21341"/>
                  </a:lnTo>
                  <a:cubicBezTo>
                    <a:pt x="18679" y="21171"/>
                    <a:pt x="18751" y="20982"/>
                    <a:pt x="18908" y="20884"/>
                  </a:cubicBezTo>
                  <a:cubicBezTo>
                    <a:pt x="18979" y="20840"/>
                    <a:pt x="19058" y="20819"/>
                    <a:pt x="19136" y="20819"/>
                  </a:cubicBezTo>
                  <a:close/>
                  <a:moveTo>
                    <a:pt x="23181" y="25060"/>
                  </a:moveTo>
                  <a:cubicBezTo>
                    <a:pt x="23322" y="25060"/>
                    <a:pt x="23459" y="25132"/>
                    <a:pt x="23540" y="25260"/>
                  </a:cubicBezTo>
                  <a:lnTo>
                    <a:pt x="23540" y="25254"/>
                  </a:lnTo>
                  <a:lnTo>
                    <a:pt x="23540" y="25254"/>
                  </a:lnTo>
                  <a:cubicBezTo>
                    <a:pt x="23664" y="25457"/>
                    <a:pt x="23605" y="25718"/>
                    <a:pt x="23402" y="25849"/>
                  </a:cubicBezTo>
                  <a:cubicBezTo>
                    <a:pt x="23334" y="25892"/>
                    <a:pt x="23258" y="25912"/>
                    <a:pt x="23182" y="25912"/>
                  </a:cubicBezTo>
                  <a:cubicBezTo>
                    <a:pt x="23038" y="25912"/>
                    <a:pt x="22895" y="25840"/>
                    <a:pt x="22814" y="25712"/>
                  </a:cubicBezTo>
                  <a:cubicBezTo>
                    <a:pt x="22715" y="25555"/>
                    <a:pt x="22735" y="25358"/>
                    <a:pt x="22840" y="25221"/>
                  </a:cubicBezTo>
                  <a:lnTo>
                    <a:pt x="23043" y="25535"/>
                  </a:lnTo>
                  <a:lnTo>
                    <a:pt x="23285" y="25385"/>
                  </a:lnTo>
                  <a:lnTo>
                    <a:pt x="23088" y="25071"/>
                  </a:lnTo>
                  <a:cubicBezTo>
                    <a:pt x="23119" y="25064"/>
                    <a:pt x="23150" y="25060"/>
                    <a:pt x="23181" y="25060"/>
                  </a:cubicBezTo>
                  <a:close/>
                  <a:moveTo>
                    <a:pt x="21781" y="27195"/>
                  </a:moveTo>
                  <a:cubicBezTo>
                    <a:pt x="21924" y="27195"/>
                    <a:pt x="22066" y="27262"/>
                    <a:pt x="22153" y="27393"/>
                  </a:cubicBezTo>
                  <a:cubicBezTo>
                    <a:pt x="22277" y="27596"/>
                    <a:pt x="22218" y="27858"/>
                    <a:pt x="22015" y="27982"/>
                  </a:cubicBezTo>
                  <a:cubicBezTo>
                    <a:pt x="21944" y="28028"/>
                    <a:pt x="21864" y="28050"/>
                    <a:pt x="21786" y="28050"/>
                  </a:cubicBezTo>
                  <a:cubicBezTo>
                    <a:pt x="21644" y="28050"/>
                    <a:pt x="21507" y="27978"/>
                    <a:pt x="21427" y="27851"/>
                  </a:cubicBezTo>
                  <a:cubicBezTo>
                    <a:pt x="21329" y="27694"/>
                    <a:pt x="21342" y="27498"/>
                    <a:pt x="21453" y="27354"/>
                  </a:cubicBezTo>
                  <a:lnTo>
                    <a:pt x="21688" y="27733"/>
                  </a:lnTo>
                  <a:lnTo>
                    <a:pt x="21930" y="27583"/>
                  </a:lnTo>
                  <a:lnTo>
                    <a:pt x="21695" y="27203"/>
                  </a:lnTo>
                  <a:cubicBezTo>
                    <a:pt x="21723" y="27198"/>
                    <a:pt x="21752" y="27195"/>
                    <a:pt x="21781" y="27195"/>
                  </a:cubicBezTo>
                  <a:close/>
                  <a:moveTo>
                    <a:pt x="19302" y="27494"/>
                  </a:moveTo>
                  <a:cubicBezTo>
                    <a:pt x="19442" y="27494"/>
                    <a:pt x="19581" y="27565"/>
                    <a:pt x="19667" y="27694"/>
                  </a:cubicBezTo>
                  <a:lnTo>
                    <a:pt x="19660" y="27694"/>
                  </a:lnTo>
                  <a:cubicBezTo>
                    <a:pt x="19785" y="27890"/>
                    <a:pt x="19726" y="28159"/>
                    <a:pt x="19529" y="28283"/>
                  </a:cubicBezTo>
                  <a:cubicBezTo>
                    <a:pt x="19458" y="28327"/>
                    <a:pt x="19379" y="28348"/>
                    <a:pt x="19301" y="28348"/>
                  </a:cubicBezTo>
                  <a:cubicBezTo>
                    <a:pt x="19158" y="28348"/>
                    <a:pt x="19019" y="28277"/>
                    <a:pt x="18934" y="28145"/>
                  </a:cubicBezTo>
                  <a:cubicBezTo>
                    <a:pt x="18836" y="27988"/>
                    <a:pt x="18856" y="27792"/>
                    <a:pt x="18967" y="27655"/>
                  </a:cubicBezTo>
                  <a:lnTo>
                    <a:pt x="19163" y="27975"/>
                  </a:lnTo>
                  <a:lnTo>
                    <a:pt x="19405" y="27818"/>
                  </a:lnTo>
                  <a:lnTo>
                    <a:pt x="19209" y="27504"/>
                  </a:lnTo>
                  <a:cubicBezTo>
                    <a:pt x="19239" y="27497"/>
                    <a:pt x="19271" y="27494"/>
                    <a:pt x="19302" y="27494"/>
                  </a:cubicBezTo>
                  <a:close/>
                  <a:moveTo>
                    <a:pt x="17994" y="29744"/>
                  </a:moveTo>
                  <a:cubicBezTo>
                    <a:pt x="18136" y="29744"/>
                    <a:pt x="18278" y="29816"/>
                    <a:pt x="18358" y="29945"/>
                  </a:cubicBezTo>
                  <a:cubicBezTo>
                    <a:pt x="18483" y="30141"/>
                    <a:pt x="18424" y="30409"/>
                    <a:pt x="18221" y="30533"/>
                  </a:cubicBezTo>
                  <a:cubicBezTo>
                    <a:pt x="18152" y="30577"/>
                    <a:pt x="18074" y="30598"/>
                    <a:pt x="17996" y="30598"/>
                  </a:cubicBezTo>
                  <a:cubicBezTo>
                    <a:pt x="17853" y="30598"/>
                    <a:pt x="17713" y="30527"/>
                    <a:pt x="17632" y="30396"/>
                  </a:cubicBezTo>
                  <a:cubicBezTo>
                    <a:pt x="17534" y="30239"/>
                    <a:pt x="17547" y="30043"/>
                    <a:pt x="17658" y="29905"/>
                  </a:cubicBezTo>
                  <a:lnTo>
                    <a:pt x="17822" y="30160"/>
                  </a:lnTo>
                  <a:lnTo>
                    <a:pt x="18064" y="30010"/>
                  </a:lnTo>
                  <a:lnTo>
                    <a:pt x="17900" y="29755"/>
                  </a:lnTo>
                  <a:cubicBezTo>
                    <a:pt x="17931" y="29748"/>
                    <a:pt x="17962" y="29744"/>
                    <a:pt x="17994" y="29744"/>
                  </a:cubicBezTo>
                  <a:close/>
                  <a:moveTo>
                    <a:pt x="14008" y="0"/>
                  </a:moveTo>
                  <a:lnTo>
                    <a:pt x="12379" y="1015"/>
                  </a:lnTo>
                  <a:cubicBezTo>
                    <a:pt x="12241" y="873"/>
                    <a:pt x="12052" y="795"/>
                    <a:pt x="11859" y="795"/>
                  </a:cubicBezTo>
                  <a:cubicBezTo>
                    <a:pt x="11730" y="795"/>
                    <a:pt x="11600" y="830"/>
                    <a:pt x="11482" y="903"/>
                  </a:cubicBezTo>
                  <a:cubicBezTo>
                    <a:pt x="11149" y="1113"/>
                    <a:pt x="11051" y="1558"/>
                    <a:pt x="11260" y="1891"/>
                  </a:cubicBezTo>
                  <a:cubicBezTo>
                    <a:pt x="11395" y="2106"/>
                    <a:pt x="11625" y="2224"/>
                    <a:pt x="11861" y="2224"/>
                  </a:cubicBezTo>
                  <a:cubicBezTo>
                    <a:pt x="11991" y="2224"/>
                    <a:pt x="12123" y="2188"/>
                    <a:pt x="12241" y="2114"/>
                  </a:cubicBezTo>
                  <a:cubicBezTo>
                    <a:pt x="12536" y="1930"/>
                    <a:pt x="12647" y="1571"/>
                    <a:pt x="12536" y="1257"/>
                  </a:cubicBezTo>
                  <a:lnTo>
                    <a:pt x="14060" y="301"/>
                  </a:lnTo>
                  <a:lnTo>
                    <a:pt x="15460" y="622"/>
                  </a:lnTo>
                  <a:lnTo>
                    <a:pt x="22022" y="11083"/>
                  </a:lnTo>
                  <a:lnTo>
                    <a:pt x="22186" y="12313"/>
                  </a:lnTo>
                  <a:lnTo>
                    <a:pt x="9251" y="20432"/>
                  </a:lnTo>
                  <a:lnTo>
                    <a:pt x="7923" y="20125"/>
                  </a:lnTo>
                  <a:lnTo>
                    <a:pt x="4502" y="14668"/>
                  </a:lnTo>
                  <a:lnTo>
                    <a:pt x="5568" y="14910"/>
                  </a:lnTo>
                  <a:lnTo>
                    <a:pt x="7989" y="18797"/>
                  </a:lnTo>
                  <a:lnTo>
                    <a:pt x="9611" y="19163"/>
                  </a:lnTo>
                  <a:lnTo>
                    <a:pt x="20249" y="12490"/>
                  </a:lnTo>
                  <a:cubicBezTo>
                    <a:pt x="20276" y="12498"/>
                    <a:pt x="20304" y="12503"/>
                    <a:pt x="20333" y="12503"/>
                  </a:cubicBezTo>
                  <a:cubicBezTo>
                    <a:pt x="20373" y="12503"/>
                    <a:pt x="20414" y="12493"/>
                    <a:pt x="20452" y="12470"/>
                  </a:cubicBezTo>
                  <a:cubicBezTo>
                    <a:pt x="20557" y="12398"/>
                    <a:pt x="20589" y="12254"/>
                    <a:pt x="20524" y="12150"/>
                  </a:cubicBezTo>
                  <a:cubicBezTo>
                    <a:pt x="20477" y="12077"/>
                    <a:pt x="20399" y="12038"/>
                    <a:pt x="20321" y="12038"/>
                  </a:cubicBezTo>
                  <a:cubicBezTo>
                    <a:pt x="20280" y="12038"/>
                    <a:pt x="20239" y="12048"/>
                    <a:pt x="20203" y="12071"/>
                  </a:cubicBezTo>
                  <a:cubicBezTo>
                    <a:pt x="20138" y="12110"/>
                    <a:pt x="20105" y="12176"/>
                    <a:pt x="20099" y="12241"/>
                  </a:cubicBezTo>
                  <a:lnTo>
                    <a:pt x="9559" y="18862"/>
                  </a:lnTo>
                  <a:lnTo>
                    <a:pt x="8165" y="18541"/>
                  </a:lnTo>
                  <a:lnTo>
                    <a:pt x="6615" y="16055"/>
                  </a:lnTo>
                  <a:lnTo>
                    <a:pt x="7727" y="16310"/>
                  </a:lnTo>
                  <a:lnTo>
                    <a:pt x="8349" y="17298"/>
                  </a:lnTo>
                  <a:lnTo>
                    <a:pt x="9919" y="17658"/>
                  </a:lnTo>
                  <a:lnTo>
                    <a:pt x="17665" y="12797"/>
                  </a:lnTo>
                  <a:cubicBezTo>
                    <a:pt x="17691" y="12808"/>
                    <a:pt x="17718" y="12813"/>
                    <a:pt x="17746" y="12813"/>
                  </a:cubicBezTo>
                  <a:cubicBezTo>
                    <a:pt x="17787" y="12813"/>
                    <a:pt x="17828" y="12801"/>
                    <a:pt x="17868" y="12778"/>
                  </a:cubicBezTo>
                  <a:cubicBezTo>
                    <a:pt x="17972" y="12712"/>
                    <a:pt x="18005" y="12568"/>
                    <a:pt x="17940" y="12457"/>
                  </a:cubicBezTo>
                  <a:cubicBezTo>
                    <a:pt x="17893" y="12389"/>
                    <a:pt x="17818" y="12351"/>
                    <a:pt x="17741" y="12351"/>
                  </a:cubicBezTo>
                  <a:cubicBezTo>
                    <a:pt x="17700" y="12351"/>
                    <a:pt x="17658" y="12362"/>
                    <a:pt x="17619" y="12385"/>
                  </a:cubicBezTo>
                  <a:cubicBezTo>
                    <a:pt x="17554" y="12424"/>
                    <a:pt x="17521" y="12490"/>
                    <a:pt x="17514" y="12555"/>
                  </a:cubicBezTo>
                  <a:lnTo>
                    <a:pt x="9873" y="17357"/>
                  </a:lnTo>
                  <a:lnTo>
                    <a:pt x="8532" y="17050"/>
                  </a:lnTo>
                  <a:lnTo>
                    <a:pt x="7910" y="16055"/>
                  </a:lnTo>
                  <a:lnTo>
                    <a:pt x="6406" y="15715"/>
                  </a:lnTo>
                  <a:lnTo>
                    <a:pt x="5745" y="14662"/>
                  </a:lnTo>
                  <a:lnTo>
                    <a:pt x="4286" y="14328"/>
                  </a:lnTo>
                  <a:lnTo>
                    <a:pt x="2519" y="11515"/>
                  </a:lnTo>
                  <a:lnTo>
                    <a:pt x="2866" y="10004"/>
                  </a:lnTo>
                  <a:lnTo>
                    <a:pt x="1957" y="8551"/>
                  </a:lnTo>
                  <a:cubicBezTo>
                    <a:pt x="2192" y="8322"/>
                    <a:pt x="2251" y="7949"/>
                    <a:pt x="2068" y="7655"/>
                  </a:cubicBezTo>
                  <a:cubicBezTo>
                    <a:pt x="1933" y="7440"/>
                    <a:pt x="1700" y="7323"/>
                    <a:pt x="1462" y="7323"/>
                  </a:cubicBezTo>
                  <a:cubicBezTo>
                    <a:pt x="1331" y="7323"/>
                    <a:pt x="1199" y="7358"/>
                    <a:pt x="1080" y="7433"/>
                  </a:cubicBezTo>
                  <a:cubicBezTo>
                    <a:pt x="746" y="7642"/>
                    <a:pt x="648" y="8080"/>
                    <a:pt x="858" y="8414"/>
                  </a:cubicBezTo>
                  <a:cubicBezTo>
                    <a:pt x="994" y="8633"/>
                    <a:pt x="1228" y="8751"/>
                    <a:pt x="1469" y="8751"/>
                  </a:cubicBezTo>
                  <a:cubicBezTo>
                    <a:pt x="1551" y="8751"/>
                    <a:pt x="1634" y="8737"/>
                    <a:pt x="1715" y="8708"/>
                  </a:cubicBezTo>
                  <a:lnTo>
                    <a:pt x="2559" y="10056"/>
                  </a:lnTo>
                  <a:lnTo>
                    <a:pt x="2258" y="11371"/>
                  </a:lnTo>
                  <a:lnTo>
                    <a:pt x="1525" y="11201"/>
                  </a:lnTo>
                  <a:cubicBezTo>
                    <a:pt x="1532" y="11064"/>
                    <a:pt x="1499" y="10920"/>
                    <a:pt x="1420" y="10795"/>
                  </a:cubicBezTo>
                  <a:cubicBezTo>
                    <a:pt x="1285" y="10580"/>
                    <a:pt x="1052" y="10463"/>
                    <a:pt x="815" y="10463"/>
                  </a:cubicBezTo>
                  <a:cubicBezTo>
                    <a:pt x="683" y="10463"/>
                    <a:pt x="551" y="10498"/>
                    <a:pt x="432" y="10573"/>
                  </a:cubicBezTo>
                  <a:cubicBezTo>
                    <a:pt x="99" y="10782"/>
                    <a:pt x="1" y="11221"/>
                    <a:pt x="210" y="11554"/>
                  </a:cubicBezTo>
                  <a:cubicBezTo>
                    <a:pt x="346" y="11771"/>
                    <a:pt x="579" y="11891"/>
                    <a:pt x="817" y="11891"/>
                  </a:cubicBezTo>
                  <a:cubicBezTo>
                    <a:pt x="945" y="11891"/>
                    <a:pt x="1075" y="11856"/>
                    <a:pt x="1191" y="11783"/>
                  </a:cubicBezTo>
                  <a:cubicBezTo>
                    <a:pt x="1316" y="11705"/>
                    <a:pt x="1401" y="11600"/>
                    <a:pt x="1460" y="11476"/>
                  </a:cubicBezTo>
                  <a:lnTo>
                    <a:pt x="2277" y="11665"/>
                  </a:lnTo>
                  <a:lnTo>
                    <a:pt x="4534" y="15257"/>
                  </a:lnTo>
                  <a:lnTo>
                    <a:pt x="3396" y="14995"/>
                  </a:lnTo>
                  <a:cubicBezTo>
                    <a:pt x="3390" y="14989"/>
                    <a:pt x="3390" y="14982"/>
                    <a:pt x="3390" y="14976"/>
                  </a:cubicBezTo>
                  <a:cubicBezTo>
                    <a:pt x="3343" y="14908"/>
                    <a:pt x="3268" y="14870"/>
                    <a:pt x="3191" y="14870"/>
                  </a:cubicBezTo>
                  <a:cubicBezTo>
                    <a:pt x="3150" y="14870"/>
                    <a:pt x="3108" y="14881"/>
                    <a:pt x="3069" y="14904"/>
                  </a:cubicBezTo>
                  <a:cubicBezTo>
                    <a:pt x="2958" y="14969"/>
                    <a:pt x="2925" y="15113"/>
                    <a:pt x="2997" y="15224"/>
                  </a:cubicBezTo>
                  <a:cubicBezTo>
                    <a:pt x="3040" y="15293"/>
                    <a:pt x="3116" y="15333"/>
                    <a:pt x="3194" y="15333"/>
                  </a:cubicBezTo>
                  <a:cubicBezTo>
                    <a:pt x="3236" y="15333"/>
                    <a:pt x="3279" y="15321"/>
                    <a:pt x="3318" y="15296"/>
                  </a:cubicBezTo>
                  <a:cubicBezTo>
                    <a:pt x="3324" y="15290"/>
                    <a:pt x="3331" y="15283"/>
                    <a:pt x="3337" y="15277"/>
                  </a:cubicBezTo>
                  <a:lnTo>
                    <a:pt x="4750" y="15597"/>
                  </a:lnTo>
                  <a:lnTo>
                    <a:pt x="5712" y="17135"/>
                  </a:lnTo>
                  <a:lnTo>
                    <a:pt x="4659" y="16893"/>
                  </a:lnTo>
                  <a:cubicBezTo>
                    <a:pt x="4652" y="16886"/>
                    <a:pt x="4652" y="16873"/>
                    <a:pt x="4646" y="16867"/>
                  </a:cubicBezTo>
                  <a:cubicBezTo>
                    <a:pt x="4603" y="16798"/>
                    <a:pt x="4527" y="16761"/>
                    <a:pt x="4451" y="16761"/>
                  </a:cubicBezTo>
                  <a:cubicBezTo>
                    <a:pt x="4410" y="16761"/>
                    <a:pt x="4368" y="16772"/>
                    <a:pt x="4332" y="16795"/>
                  </a:cubicBezTo>
                  <a:cubicBezTo>
                    <a:pt x="4220" y="16860"/>
                    <a:pt x="4188" y="17004"/>
                    <a:pt x="4253" y="17115"/>
                  </a:cubicBezTo>
                  <a:cubicBezTo>
                    <a:pt x="4300" y="17183"/>
                    <a:pt x="4377" y="17221"/>
                    <a:pt x="4454" y="17221"/>
                  </a:cubicBezTo>
                  <a:cubicBezTo>
                    <a:pt x="4496" y="17221"/>
                    <a:pt x="4537" y="17210"/>
                    <a:pt x="4574" y="17187"/>
                  </a:cubicBezTo>
                  <a:cubicBezTo>
                    <a:pt x="4580" y="17181"/>
                    <a:pt x="4587" y="17174"/>
                    <a:pt x="4593" y="17174"/>
                  </a:cubicBezTo>
                  <a:lnTo>
                    <a:pt x="5928" y="17475"/>
                  </a:lnTo>
                  <a:lnTo>
                    <a:pt x="6864" y="18967"/>
                  </a:lnTo>
                  <a:lnTo>
                    <a:pt x="5823" y="18731"/>
                  </a:lnTo>
                  <a:cubicBezTo>
                    <a:pt x="5817" y="18725"/>
                    <a:pt x="5817" y="18711"/>
                    <a:pt x="5817" y="18705"/>
                  </a:cubicBezTo>
                  <a:cubicBezTo>
                    <a:pt x="5770" y="18637"/>
                    <a:pt x="5693" y="18599"/>
                    <a:pt x="5616" y="18599"/>
                  </a:cubicBezTo>
                  <a:cubicBezTo>
                    <a:pt x="5574" y="18599"/>
                    <a:pt x="5533" y="18610"/>
                    <a:pt x="5496" y="18633"/>
                  </a:cubicBezTo>
                  <a:cubicBezTo>
                    <a:pt x="5385" y="18698"/>
                    <a:pt x="5352" y="18842"/>
                    <a:pt x="5424" y="18954"/>
                  </a:cubicBezTo>
                  <a:cubicBezTo>
                    <a:pt x="5467" y="19022"/>
                    <a:pt x="5543" y="19059"/>
                    <a:pt x="5621" y="19059"/>
                  </a:cubicBezTo>
                  <a:cubicBezTo>
                    <a:pt x="5663" y="19059"/>
                    <a:pt x="5706" y="19048"/>
                    <a:pt x="5745" y="19025"/>
                  </a:cubicBezTo>
                  <a:cubicBezTo>
                    <a:pt x="5751" y="19019"/>
                    <a:pt x="5751" y="19012"/>
                    <a:pt x="5758" y="19006"/>
                  </a:cubicBezTo>
                  <a:lnTo>
                    <a:pt x="7079" y="19307"/>
                  </a:lnTo>
                  <a:lnTo>
                    <a:pt x="7747" y="20373"/>
                  </a:lnTo>
                  <a:lnTo>
                    <a:pt x="9245" y="20720"/>
                  </a:lnTo>
                  <a:lnTo>
                    <a:pt x="12294" y="21440"/>
                  </a:lnTo>
                  <a:lnTo>
                    <a:pt x="11587" y="24632"/>
                  </a:lnTo>
                  <a:lnTo>
                    <a:pt x="13995" y="25234"/>
                  </a:lnTo>
                  <a:lnTo>
                    <a:pt x="13484" y="27661"/>
                  </a:lnTo>
                  <a:lnTo>
                    <a:pt x="16638" y="28276"/>
                  </a:lnTo>
                  <a:lnTo>
                    <a:pt x="17501" y="29650"/>
                  </a:lnTo>
                  <a:cubicBezTo>
                    <a:pt x="17259" y="29879"/>
                    <a:pt x="17207" y="30252"/>
                    <a:pt x="17390" y="30546"/>
                  </a:cubicBezTo>
                  <a:cubicBezTo>
                    <a:pt x="17525" y="30762"/>
                    <a:pt x="17755" y="30879"/>
                    <a:pt x="17991" y="30879"/>
                  </a:cubicBezTo>
                  <a:cubicBezTo>
                    <a:pt x="18121" y="30879"/>
                    <a:pt x="18253" y="30843"/>
                    <a:pt x="18371" y="30769"/>
                  </a:cubicBezTo>
                  <a:cubicBezTo>
                    <a:pt x="18705" y="30560"/>
                    <a:pt x="18810" y="30121"/>
                    <a:pt x="18594" y="29788"/>
                  </a:cubicBezTo>
                  <a:cubicBezTo>
                    <a:pt x="18459" y="29571"/>
                    <a:pt x="18229" y="29453"/>
                    <a:pt x="17994" y="29453"/>
                  </a:cubicBezTo>
                  <a:cubicBezTo>
                    <a:pt x="17909" y="29453"/>
                    <a:pt x="17825" y="29469"/>
                    <a:pt x="17743" y="29500"/>
                  </a:cubicBezTo>
                  <a:lnTo>
                    <a:pt x="16926" y="28191"/>
                  </a:lnTo>
                  <a:lnTo>
                    <a:pt x="18633" y="27125"/>
                  </a:lnTo>
                  <a:lnTo>
                    <a:pt x="18803" y="27400"/>
                  </a:lnTo>
                  <a:cubicBezTo>
                    <a:pt x="18561" y="27629"/>
                    <a:pt x="18509" y="28002"/>
                    <a:pt x="18692" y="28296"/>
                  </a:cubicBezTo>
                  <a:cubicBezTo>
                    <a:pt x="18827" y="28511"/>
                    <a:pt x="19060" y="28628"/>
                    <a:pt x="19298" y="28628"/>
                  </a:cubicBezTo>
                  <a:cubicBezTo>
                    <a:pt x="19429" y="28628"/>
                    <a:pt x="19561" y="28593"/>
                    <a:pt x="19680" y="28518"/>
                  </a:cubicBezTo>
                  <a:cubicBezTo>
                    <a:pt x="20007" y="28309"/>
                    <a:pt x="20112" y="27871"/>
                    <a:pt x="19902" y="27537"/>
                  </a:cubicBezTo>
                  <a:cubicBezTo>
                    <a:pt x="19767" y="27320"/>
                    <a:pt x="19537" y="27203"/>
                    <a:pt x="19300" y="27203"/>
                  </a:cubicBezTo>
                  <a:cubicBezTo>
                    <a:pt x="19214" y="27203"/>
                    <a:pt x="19128" y="27218"/>
                    <a:pt x="19045" y="27249"/>
                  </a:cubicBezTo>
                  <a:lnTo>
                    <a:pt x="18875" y="26968"/>
                  </a:lnTo>
                  <a:lnTo>
                    <a:pt x="20550" y="25915"/>
                  </a:lnTo>
                  <a:lnTo>
                    <a:pt x="21296" y="27099"/>
                  </a:lnTo>
                  <a:cubicBezTo>
                    <a:pt x="21054" y="27328"/>
                    <a:pt x="21001" y="27701"/>
                    <a:pt x="21185" y="27995"/>
                  </a:cubicBezTo>
                  <a:cubicBezTo>
                    <a:pt x="21320" y="28210"/>
                    <a:pt x="21550" y="28330"/>
                    <a:pt x="21786" y="28330"/>
                  </a:cubicBezTo>
                  <a:cubicBezTo>
                    <a:pt x="21916" y="28330"/>
                    <a:pt x="22048" y="28294"/>
                    <a:pt x="22166" y="28217"/>
                  </a:cubicBezTo>
                  <a:cubicBezTo>
                    <a:pt x="22500" y="28015"/>
                    <a:pt x="22598" y="27570"/>
                    <a:pt x="22388" y="27236"/>
                  </a:cubicBezTo>
                  <a:cubicBezTo>
                    <a:pt x="22254" y="27019"/>
                    <a:pt x="22023" y="26902"/>
                    <a:pt x="21788" y="26902"/>
                  </a:cubicBezTo>
                  <a:cubicBezTo>
                    <a:pt x="21704" y="26902"/>
                    <a:pt x="21619" y="26917"/>
                    <a:pt x="21538" y="26948"/>
                  </a:cubicBezTo>
                  <a:lnTo>
                    <a:pt x="20792" y="25764"/>
                  </a:lnTo>
                  <a:lnTo>
                    <a:pt x="22513" y="24685"/>
                  </a:lnTo>
                  <a:lnTo>
                    <a:pt x="22683" y="24966"/>
                  </a:lnTo>
                  <a:cubicBezTo>
                    <a:pt x="22441" y="25195"/>
                    <a:pt x="22388" y="25568"/>
                    <a:pt x="22572" y="25856"/>
                  </a:cubicBezTo>
                  <a:cubicBezTo>
                    <a:pt x="22707" y="26076"/>
                    <a:pt x="22941" y="26194"/>
                    <a:pt x="23177" y="26194"/>
                  </a:cubicBezTo>
                  <a:cubicBezTo>
                    <a:pt x="23307" y="26194"/>
                    <a:pt x="23437" y="26159"/>
                    <a:pt x="23553" y="26085"/>
                  </a:cubicBezTo>
                  <a:cubicBezTo>
                    <a:pt x="23887" y="25875"/>
                    <a:pt x="23991" y="25430"/>
                    <a:pt x="23782" y="25103"/>
                  </a:cubicBezTo>
                  <a:cubicBezTo>
                    <a:pt x="23646" y="24884"/>
                    <a:pt x="23411" y="24767"/>
                    <a:pt x="23171" y="24767"/>
                  </a:cubicBezTo>
                  <a:cubicBezTo>
                    <a:pt x="23088" y="24767"/>
                    <a:pt x="23005" y="24780"/>
                    <a:pt x="22925" y="24809"/>
                  </a:cubicBezTo>
                  <a:lnTo>
                    <a:pt x="22755" y="24534"/>
                  </a:lnTo>
                  <a:lnTo>
                    <a:pt x="23481" y="24076"/>
                  </a:lnTo>
                  <a:cubicBezTo>
                    <a:pt x="23508" y="24084"/>
                    <a:pt x="23536" y="24089"/>
                    <a:pt x="23564" y="24089"/>
                  </a:cubicBezTo>
                  <a:cubicBezTo>
                    <a:pt x="23604" y="24089"/>
                    <a:pt x="23643" y="24080"/>
                    <a:pt x="23677" y="24057"/>
                  </a:cubicBezTo>
                  <a:cubicBezTo>
                    <a:pt x="23788" y="23991"/>
                    <a:pt x="23821" y="23847"/>
                    <a:pt x="23756" y="23736"/>
                  </a:cubicBezTo>
                  <a:cubicBezTo>
                    <a:pt x="23709" y="23668"/>
                    <a:pt x="23634" y="23630"/>
                    <a:pt x="23557" y="23630"/>
                  </a:cubicBezTo>
                  <a:cubicBezTo>
                    <a:pt x="23516" y="23630"/>
                    <a:pt x="23474" y="23641"/>
                    <a:pt x="23435" y="23664"/>
                  </a:cubicBezTo>
                  <a:cubicBezTo>
                    <a:pt x="23370" y="23703"/>
                    <a:pt x="23337" y="23769"/>
                    <a:pt x="23330" y="23834"/>
                  </a:cubicBezTo>
                  <a:lnTo>
                    <a:pt x="16697" y="27995"/>
                  </a:lnTo>
                  <a:lnTo>
                    <a:pt x="13825" y="27439"/>
                  </a:lnTo>
                  <a:lnTo>
                    <a:pt x="14269" y="25300"/>
                  </a:lnTo>
                  <a:lnTo>
                    <a:pt x="16579" y="25882"/>
                  </a:lnTo>
                  <a:lnTo>
                    <a:pt x="23775" y="21361"/>
                  </a:lnTo>
                  <a:cubicBezTo>
                    <a:pt x="23912" y="21502"/>
                    <a:pt x="24101" y="21577"/>
                    <a:pt x="24293" y="21577"/>
                  </a:cubicBezTo>
                  <a:cubicBezTo>
                    <a:pt x="24422" y="21577"/>
                    <a:pt x="24553" y="21543"/>
                    <a:pt x="24672" y="21472"/>
                  </a:cubicBezTo>
                  <a:cubicBezTo>
                    <a:pt x="25005" y="21263"/>
                    <a:pt x="25103" y="20818"/>
                    <a:pt x="24894" y="20484"/>
                  </a:cubicBezTo>
                  <a:cubicBezTo>
                    <a:pt x="24759" y="20269"/>
                    <a:pt x="24526" y="20152"/>
                    <a:pt x="24290" y="20152"/>
                  </a:cubicBezTo>
                  <a:cubicBezTo>
                    <a:pt x="24160" y="20152"/>
                    <a:pt x="24029" y="20188"/>
                    <a:pt x="23913" y="20262"/>
                  </a:cubicBezTo>
                  <a:cubicBezTo>
                    <a:pt x="23618" y="20445"/>
                    <a:pt x="23507" y="20812"/>
                    <a:pt x="23625" y="21119"/>
                  </a:cubicBezTo>
                  <a:lnTo>
                    <a:pt x="16533" y="25574"/>
                  </a:lnTo>
                  <a:lnTo>
                    <a:pt x="11927" y="24423"/>
                  </a:lnTo>
                  <a:lnTo>
                    <a:pt x="12568" y="21505"/>
                  </a:lnTo>
                  <a:lnTo>
                    <a:pt x="17226" y="22611"/>
                  </a:lnTo>
                  <a:lnTo>
                    <a:pt x="18620" y="21734"/>
                  </a:lnTo>
                  <a:cubicBezTo>
                    <a:pt x="18758" y="21880"/>
                    <a:pt x="18948" y="21959"/>
                    <a:pt x="19142" y="21959"/>
                  </a:cubicBezTo>
                  <a:cubicBezTo>
                    <a:pt x="19270" y="21959"/>
                    <a:pt x="19399" y="21925"/>
                    <a:pt x="19516" y="21852"/>
                  </a:cubicBezTo>
                  <a:cubicBezTo>
                    <a:pt x="19843" y="21642"/>
                    <a:pt x="19948" y="21198"/>
                    <a:pt x="19739" y="20864"/>
                  </a:cubicBezTo>
                  <a:cubicBezTo>
                    <a:pt x="19604" y="20649"/>
                    <a:pt x="19371" y="20532"/>
                    <a:pt x="19135" y="20532"/>
                  </a:cubicBezTo>
                  <a:cubicBezTo>
                    <a:pt x="19005" y="20532"/>
                    <a:pt x="18874" y="20567"/>
                    <a:pt x="18757" y="20641"/>
                  </a:cubicBezTo>
                  <a:cubicBezTo>
                    <a:pt x="18463" y="20825"/>
                    <a:pt x="18352" y="21184"/>
                    <a:pt x="18470" y="21498"/>
                  </a:cubicBezTo>
                  <a:lnTo>
                    <a:pt x="17174" y="22303"/>
                  </a:lnTo>
                  <a:lnTo>
                    <a:pt x="9644" y="20517"/>
                  </a:lnTo>
                  <a:lnTo>
                    <a:pt x="11240" y="19516"/>
                  </a:lnTo>
                  <a:lnTo>
                    <a:pt x="17586" y="21041"/>
                  </a:lnTo>
                  <a:lnTo>
                    <a:pt x="20007" y="19516"/>
                  </a:lnTo>
                  <a:cubicBezTo>
                    <a:pt x="20143" y="19660"/>
                    <a:pt x="20331" y="19737"/>
                    <a:pt x="20522" y="19737"/>
                  </a:cubicBezTo>
                  <a:cubicBezTo>
                    <a:pt x="20652" y="19737"/>
                    <a:pt x="20784" y="19702"/>
                    <a:pt x="20903" y="19627"/>
                  </a:cubicBezTo>
                  <a:cubicBezTo>
                    <a:pt x="21237" y="19418"/>
                    <a:pt x="21335" y="18980"/>
                    <a:pt x="21126" y="18646"/>
                  </a:cubicBezTo>
                  <a:cubicBezTo>
                    <a:pt x="20991" y="18431"/>
                    <a:pt x="20760" y="18311"/>
                    <a:pt x="20524" y="18311"/>
                  </a:cubicBezTo>
                  <a:cubicBezTo>
                    <a:pt x="20394" y="18311"/>
                    <a:pt x="20263" y="18347"/>
                    <a:pt x="20144" y="18424"/>
                  </a:cubicBezTo>
                  <a:cubicBezTo>
                    <a:pt x="19850" y="18607"/>
                    <a:pt x="19739" y="18967"/>
                    <a:pt x="19856" y="19274"/>
                  </a:cubicBezTo>
                  <a:lnTo>
                    <a:pt x="17534" y="20733"/>
                  </a:lnTo>
                  <a:lnTo>
                    <a:pt x="11574" y="19307"/>
                  </a:lnTo>
                  <a:lnTo>
                    <a:pt x="13190" y="18293"/>
                  </a:lnTo>
                  <a:lnTo>
                    <a:pt x="17985" y="19523"/>
                  </a:lnTo>
                  <a:lnTo>
                    <a:pt x="21433" y="17357"/>
                  </a:lnTo>
                  <a:cubicBezTo>
                    <a:pt x="21569" y="17501"/>
                    <a:pt x="21757" y="17578"/>
                    <a:pt x="21948" y="17578"/>
                  </a:cubicBezTo>
                  <a:cubicBezTo>
                    <a:pt x="22078" y="17578"/>
                    <a:pt x="22210" y="17543"/>
                    <a:pt x="22329" y="17468"/>
                  </a:cubicBezTo>
                  <a:cubicBezTo>
                    <a:pt x="22663" y="17259"/>
                    <a:pt x="22761" y="16821"/>
                    <a:pt x="22552" y="16487"/>
                  </a:cubicBezTo>
                  <a:cubicBezTo>
                    <a:pt x="22416" y="16270"/>
                    <a:pt x="22183" y="16153"/>
                    <a:pt x="21945" y="16153"/>
                  </a:cubicBezTo>
                  <a:cubicBezTo>
                    <a:pt x="21817" y="16153"/>
                    <a:pt x="21687" y="16187"/>
                    <a:pt x="21571" y="16258"/>
                  </a:cubicBezTo>
                  <a:cubicBezTo>
                    <a:pt x="21276" y="16441"/>
                    <a:pt x="21165" y="16808"/>
                    <a:pt x="21283" y="17115"/>
                  </a:cubicBezTo>
                  <a:lnTo>
                    <a:pt x="17933" y="19215"/>
                  </a:lnTo>
                  <a:lnTo>
                    <a:pt x="13517" y="18083"/>
                  </a:lnTo>
                  <a:lnTo>
                    <a:pt x="16075" y="16481"/>
                  </a:lnTo>
                  <a:lnTo>
                    <a:pt x="19071" y="17167"/>
                  </a:lnTo>
                  <a:cubicBezTo>
                    <a:pt x="19078" y="17174"/>
                    <a:pt x="19078" y="17181"/>
                    <a:pt x="19085" y="17194"/>
                  </a:cubicBezTo>
                  <a:cubicBezTo>
                    <a:pt x="19127" y="17262"/>
                    <a:pt x="19203" y="17299"/>
                    <a:pt x="19281" y="17299"/>
                  </a:cubicBezTo>
                  <a:cubicBezTo>
                    <a:pt x="19323" y="17299"/>
                    <a:pt x="19366" y="17288"/>
                    <a:pt x="19405" y="17266"/>
                  </a:cubicBezTo>
                  <a:cubicBezTo>
                    <a:pt x="19510" y="17194"/>
                    <a:pt x="19542" y="17050"/>
                    <a:pt x="19477" y="16945"/>
                  </a:cubicBezTo>
                  <a:cubicBezTo>
                    <a:pt x="19431" y="16874"/>
                    <a:pt x="19358" y="16835"/>
                    <a:pt x="19282" y="16835"/>
                  </a:cubicBezTo>
                  <a:cubicBezTo>
                    <a:pt x="19240" y="16835"/>
                    <a:pt x="19197" y="16847"/>
                    <a:pt x="19156" y="16873"/>
                  </a:cubicBezTo>
                  <a:cubicBezTo>
                    <a:pt x="19150" y="16873"/>
                    <a:pt x="19143" y="16886"/>
                    <a:pt x="19137" y="16886"/>
                  </a:cubicBezTo>
                  <a:lnTo>
                    <a:pt x="16415" y="16265"/>
                  </a:lnTo>
                  <a:lnTo>
                    <a:pt x="18070" y="15224"/>
                  </a:lnTo>
                  <a:lnTo>
                    <a:pt x="19385" y="15525"/>
                  </a:lnTo>
                  <a:cubicBezTo>
                    <a:pt x="19385" y="15538"/>
                    <a:pt x="19392" y="15545"/>
                    <a:pt x="19392" y="15552"/>
                  </a:cubicBezTo>
                  <a:cubicBezTo>
                    <a:pt x="19438" y="15623"/>
                    <a:pt x="19514" y="15662"/>
                    <a:pt x="19589" y="15662"/>
                  </a:cubicBezTo>
                  <a:cubicBezTo>
                    <a:pt x="19632" y="15662"/>
                    <a:pt x="19675" y="15649"/>
                    <a:pt x="19713" y="15623"/>
                  </a:cubicBezTo>
                  <a:cubicBezTo>
                    <a:pt x="19824" y="15558"/>
                    <a:pt x="19856" y="15414"/>
                    <a:pt x="19785" y="15303"/>
                  </a:cubicBezTo>
                  <a:cubicBezTo>
                    <a:pt x="19742" y="15235"/>
                    <a:pt x="19666" y="15197"/>
                    <a:pt x="19588" y="15197"/>
                  </a:cubicBezTo>
                  <a:cubicBezTo>
                    <a:pt x="19546" y="15197"/>
                    <a:pt x="19503" y="15208"/>
                    <a:pt x="19464" y="15231"/>
                  </a:cubicBezTo>
                  <a:cubicBezTo>
                    <a:pt x="19457" y="15237"/>
                    <a:pt x="19457" y="15244"/>
                    <a:pt x="19451" y="15251"/>
                  </a:cubicBezTo>
                  <a:lnTo>
                    <a:pt x="18411" y="15015"/>
                  </a:lnTo>
                  <a:lnTo>
                    <a:pt x="22493" y="12457"/>
                  </a:lnTo>
                  <a:lnTo>
                    <a:pt x="22303" y="11018"/>
                  </a:lnTo>
                  <a:lnTo>
                    <a:pt x="15637" y="367"/>
                  </a:lnTo>
                  <a:lnTo>
                    <a:pt x="14008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86150" y="29028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14" y="286"/>
                  </a:moveTo>
                  <a:cubicBezTo>
                    <a:pt x="957" y="286"/>
                    <a:pt x="1098" y="357"/>
                    <a:pt x="1178" y="488"/>
                  </a:cubicBezTo>
                  <a:cubicBezTo>
                    <a:pt x="1302" y="691"/>
                    <a:pt x="1244" y="952"/>
                    <a:pt x="1047" y="1077"/>
                  </a:cubicBezTo>
                  <a:cubicBezTo>
                    <a:pt x="976" y="1121"/>
                    <a:pt x="896" y="1142"/>
                    <a:pt x="818" y="1142"/>
                  </a:cubicBezTo>
                  <a:cubicBezTo>
                    <a:pt x="673" y="1142"/>
                    <a:pt x="532" y="1071"/>
                    <a:pt x="452" y="939"/>
                  </a:cubicBezTo>
                  <a:cubicBezTo>
                    <a:pt x="328" y="743"/>
                    <a:pt x="386" y="475"/>
                    <a:pt x="589" y="351"/>
                  </a:cubicBezTo>
                  <a:cubicBezTo>
                    <a:pt x="659" y="307"/>
                    <a:pt x="737" y="286"/>
                    <a:pt x="814" y="286"/>
                  </a:cubicBezTo>
                  <a:close/>
                  <a:moveTo>
                    <a:pt x="813" y="0"/>
                  </a:moveTo>
                  <a:cubicBezTo>
                    <a:pt x="685" y="0"/>
                    <a:pt x="556" y="35"/>
                    <a:pt x="439" y="108"/>
                  </a:cubicBezTo>
                  <a:cubicBezTo>
                    <a:pt x="105" y="318"/>
                    <a:pt x="1" y="763"/>
                    <a:pt x="210" y="1096"/>
                  </a:cubicBezTo>
                  <a:cubicBezTo>
                    <a:pt x="346" y="1309"/>
                    <a:pt x="581" y="1427"/>
                    <a:pt x="820" y="1427"/>
                  </a:cubicBezTo>
                  <a:cubicBezTo>
                    <a:pt x="950" y="1427"/>
                    <a:pt x="1081" y="1392"/>
                    <a:pt x="1198" y="1319"/>
                  </a:cubicBezTo>
                  <a:cubicBezTo>
                    <a:pt x="1531" y="1109"/>
                    <a:pt x="1630" y="665"/>
                    <a:pt x="1420" y="337"/>
                  </a:cubicBezTo>
                  <a:cubicBezTo>
                    <a:pt x="1284" y="121"/>
                    <a:pt x="1051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4525" y="30116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06" y="286"/>
                  </a:moveTo>
                  <a:cubicBezTo>
                    <a:pt x="951" y="286"/>
                    <a:pt x="1092" y="358"/>
                    <a:pt x="1178" y="487"/>
                  </a:cubicBezTo>
                  <a:cubicBezTo>
                    <a:pt x="1302" y="689"/>
                    <a:pt x="1243" y="951"/>
                    <a:pt x="1040" y="1075"/>
                  </a:cubicBezTo>
                  <a:cubicBezTo>
                    <a:pt x="968" y="1119"/>
                    <a:pt x="889" y="1141"/>
                    <a:pt x="811" y="1141"/>
                  </a:cubicBezTo>
                  <a:cubicBezTo>
                    <a:pt x="669" y="1141"/>
                    <a:pt x="532" y="1071"/>
                    <a:pt x="452" y="944"/>
                  </a:cubicBezTo>
                  <a:cubicBezTo>
                    <a:pt x="327" y="742"/>
                    <a:pt x="386" y="473"/>
                    <a:pt x="582" y="349"/>
                  </a:cubicBezTo>
                  <a:cubicBezTo>
                    <a:pt x="653" y="306"/>
                    <a:pt x="730" y="286"/>
                    <a:pt x="806" y="286"/>
                  </a:cubicBezTo>
                  <a:close/>
                  <a:moveTo>
                    <a:pt x="814" y="1"/>
                  </a:moveTo>
                  <a:cubicBezTo>
                    <a:pt x="683" y="1"/>
                    <a:pt x="550" y="37"/>
                    <a:pt x="432" y="114"/>
                  </a:cubicBezTo>
                  <a:lnTo>
                    <a:pt x="432" y="107"/>
                  </a:lnTo>
                  <a:cubicBezTo>
                    <a:pt x="98" y="316"/>
                    <a:pt x="0" y="761"/>
                    <a:pt x="210" y="1095"/>
                  </a:cubicBezTo>
                  <a:cubicBezTo>
                    <a:pt x="345" y="1310"/>
                    <a:pt x="575" y="1427"/>
                    <a:pt x="811" y="1427"/>
                  </a:cubicBezTo>
                  <a:cubicBezTo>
                    <a:pt x="941" y="1427"/>
                    <a:pt x="1072" y="1392"/>
                    <a:pt x="1191" y="1317"/>
                  </a:cubicBezTo>
                  <a:cubicBezTo>
                    <a:pt x="1525" y="1108"/>
                    <a:pt x="1629" y="670"/>
                    <a:pt x="1420" y="336"/>
                  </a:cubicBezTo>
                  <a:cubicBezTo>
                    <a:pt x="1285" y="121"/>
                    <a:pt x="1052" y="1"/>
                    <a:pt x="81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8875" y="2939125"/>
              <a:ext cx="40750" cy="35750"/>
            </a:xfrm>
            <a:custGeom>
              <a:rect b="b" l="l" r="r" t="t"/>
              <a:pathLst>
                <a:path extrusionOk="0" h="1430" w="1630">
                  <a:moveTo>
                    <a:pt x="818" y="288"/>
                  </a:moveTo>
                  <a:cubicBezTo>
                    <a:pt x="960" y="288"/>
                    <a:pt x="1098" y="359"/>
                    <a:pt x="1178" y="490"/>
                  </a:cubicBezTo>
                  <a:cubicBezTo>
                    <a:pt x="1309" y="687"/>
                    <a:pt x="1244" y="955"/>
                    <a:pt x="1048" y="1079"/>
                  </a:cubicBezTo>
                  <a:cubicBezTo>
                    <a:pt x="976" y="1123"/>
                    <a:pt x="897" y="1144"/>
                    <a:pt x="820" y="1144"/>
                  </a:cubicBezTo>
                  <a:cubicBezTo>
                    <a:pt x="677" y="1144"/>
                    <a:pt x="539" y="1073"/>
                    <a:pt x="459" y="942"/>
                  </a:cubicBezTo>
                  <a:cubicBezTo>
                    <a:pt x="328" y="745"/>
                    <a:pt x="393" y="477"/>
                    <a:pt x="590" y="353"/>
                  </a:cubicBezTo>
                  <a:cubicBezTo>
                    <a:pt x="661" y="309"/>
                    <a:pt x="740" y="288"/>
                    <a:pt x="818" y="288"/>
                  </a:cubicBezTo>
                  <a:close/>
                  <a:moveTo>
                    <a:pt x="819" y="1"/>
                  </a:moveTo>
                  <a:cubicBezTo>
                    <a:pt x="689" y="1"/>
                    <a:pt x="558" y="36"/>
                    <a:pt x="439" y="111"/>
                  </a:cubicBezTo>
                  <a:cubicBezTo>
                    <a:pt x="106" y="320"/>
                    <a:pt x="1" y="759"/>
                    <a:pt x="210" y="1092"/>
                  </a:cubicBezTo>
                  <a:cubicBezTo>
                    <a:pt x="346" y="1309"/>
                    <a:pt x="582" y="1429"/>
                    <a:pt x="822" y="1429"/>
                  </a:cubicBezTo>
                  <a:cubicBezTo>
                    <a:pt x="951" y="1429"/>
                    <a:pt x="1081" y="1394"/>
                    <a:pt x="1198" y="1321"/>
                  </a:cubicBezTo>
                  <a:cubicBezTo>
                    <a:pt x="1532" y="1112"/>
                    <a:pt x="1630" y="667"/>
                    <a:pt x="1421" y="333"/>
                  </a:cubicBezTo>
                  <a:cubicBezTo>
                    <a:pt x="1286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31775" y="2975450"/>
              <a:ext cx="40600" cy="35600"/>
            </a:xfrm>
            <a:custGeom>
              <a:rect b="b" l="l" r="r" t="t"/>
              <a:pathLst>
                <a:path extrusionOk="0" h="1424" w="1624">
                  <a:moveTo>
                    <a:pt x="813" y="287"/>
                  </a:moveTo>
                  <a:cubicBezTo>
                    <a:pt x="954" y="287"/>
                    <a:pt x="1092" y="357"/>
                    <a:pt x="1172" y="483"/>
                  </a:cubicBezTo>
                  <a:cubicBezTo>
                    <a:pt x="1303" y="686"/>
                    <a:pt x="1237" y="948"/>
                    <a:pt x="1041" y="1078"/>
                  </a:cubicBezTo>
                  <a:cubicBezTo>
                    <a:pt x="971" y="1122"/>
                    <a:pt x="894" y="1142"/>
                    <a:pt x="817" y="1142"/>
                  </a:cubicBezTo>
                  <a:cubicBezTo>
                    <a:pt x="673" y="1142"/>
                    <a:pt x="533" y="1069"/>
                    <a:pt x="452" y="941"/>
                  </a:cubicBezTo>
                  <a:cubicBezTo>
                    <a:pt x="321" y="738"/>
                    <a:pt x="387" y="477"/>
                    <a:pt x="583" y="352"/>
                  </a:cubicBezTo>
                  <a:cubicBezTo>
                    <a:pt x="655" y="308"/>
                    <a:pt x="735" y="287"/>
                    <a:pt x="813" y="287"/>
                  </a:cubicBezTo>
                  <a:close/>
                  <a:moveTo>
                    <a:pt x="813" y="0"/>
                  </a:moveTo>
                  <a:cubicBezTo>
                    <a:pt x="683" y="0"/>
                    <a:pt x="551" y="36"/>
                    <a:pt x="433" y="110"/>
                  </a:cubicBezTo>
                  <a:cubicBezTo>
                    <a:pt x="99" y="320"/>
                    <a:pt x="1" y="758"/>
                    <a:pt x="210" y="1092"/>
                  </a:cubicBezTo>
                  <a:cubicBezTo>
                    <a:pt x="345" y="1307"/>
                    <a:pt x="575" y="1424"/>
                    <a:pt x="811" y="1424"/>
                  </a:cubicBezTo>
                  <a:cubicBezTo>
                    <a:pt x="941" y="1424"/>
                    <a:pt x="1073" y="1388"/>
                    <a:pt x="1191" y="1314"/>
                  </a:cubicBezTo>
                  <a:cubicBezTo>
                    <a:pt x="1525" y="1105"/>
                    <a:pt x="1623" y="666"/>
                    <a:pt x="1414" y="333"/>
                  </a:cubicBezTo>
                  <a:cubicBezTo>
                    <a:pt x="1279" y="118"/>
                    <a:pt x="1049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45825" y="3503725"/>
              <a:ext cx="910875" cy="446525"/>
            </a:xfrm>
            <a:custGeom>
              <a:rect b="b" l="l" r="r" t="t"/>
              <a:pathLst>
                <a:path extrusionOk="0" h="17861" w="36435">
                  <a:moveTo>
                    <a:pt x="35623" y="285"/>
                  </a:moveTo>
                  <a:cubicBezTo>
                    <a:pt x="35765" y="285"/>
                    <a:pt x="35903" y="357"/>
                    <a:pt x="35983" y="484"/>
                  </a:cubicBezTo>
                  <a:cubicBezTo>
                    <a:pt x="36114" y="687"/>
                    <a:pt x="36048" y="948"/>
                    <a:pt x="35852" y="1073"/>
                  </a:cubicBezTo>
                  <a:cubicBezTo>
                    <a:pt x="35782" y="1119"/>
                    <a:pt x="35704" y="1141"/>
                    <a:pt x="35626" y="1141"/>
                  </a:cubicBezTo>
                  <a:cubicBezTo>
                    <a:pt x="35530" y="1141"/>
                    <a:pt x="35434" y="1108"/>
                    <a:pt x="35355" y="1046"/>
                  </a:cubicBezTo>
                  <a:lnTo>
                    <a:pt x="35734" y="811"/>
                  </a:lnTo>
                  <a:lnTo>
                    <a:pt x="35584" y="569"/>
                  </a:lnTo>
                  <a:lnTo>
                    <a:pt x="35204" y="804"/>
                  </a:lnTo>
                  <a:cubicBezTo>
                    <a:pt x="35165" y="634"/>
                    <a:pt x="35237" y="451"/>
                    <a:pt x="35394" y="353"/>
                  </a:cubicBezTo>
                  <a:cubicBezTo>
                    <a:pt x="35466" y="307"/>
                    <a:pt x="35545" y="285"/>
                    <a:pt x="35623" y="285"/>
                  </a:cubicBezTo>
                  <a:close/>
                  <a:moveTo>
                    <a:pt x="33079" y="504"/>
                  </a:moveTo>
                  <a:cubicBezTo>
                    <a:pt x="33223" y="504"/>
                    <a:pt x="33364" y="575"/>
                    <a:pt x="33444" y="706"/>
                  </a:cubicBezTo>
                  <a:cubicBezTo>
                    <a:pt x="33569" y="909"/>
                    <a:pt x="33510" y="1171"/>
                    <a:pt x="33307" y="1295"/>
                  </a:cubicBezTo>
                  <a:cubicBezTo>
                    <a:pt x="33239" y="1340"/>
                    <a:pt x="33163" y="1362"/>
                    <a:pt x="33086" y="1362"/>
                  </a:cubicBezTo>
                  <a:cubicBezTo>
                    <a:pt x="33030" y="1362"/>
                    <a:pt x="32974" y="1350"/>
                    <a:pt x="32921" y="1328"/>
                  </a:cubicBezTo>
                  <a:lnTo>
                    <a:pt x="33215" y="1145"/>
                  </a:lnTo>
                  <a:lnTo>
                    <a:pt x="33065" y="902"/>
                  </a:lnTo>
                  <a:lnTo>
                    <a:pt x="32699" y="1131"/>
                  </a:lnTo>
                  <a:cubicBezTo>
                    <a:pt x="32600" y="935"/>
                    <a:pt x="32659" y="693"/>
                    <a:pt x="32849" y="569"/>
                  </a:cubicBezTo>
                  <a:cubicBezTo>
                    <a:pt x="32921" y="525"/>
                    <a:pt x="33000" y="504"/>
                    <a:pt x="33079" y="504"/>
                  </a:cubicBezTo>
                  <a:close/>
                  <a:moveTo>
                    <a:pt x="809" y="4691"/>
                  </a:moveTo>
                  <a:cubicBezTo>
                    <a:pt x="951" y="4691"/>
                    <a:pt x="1091" y="4760"/>
                    <a:pt x="1171" y="4887"/>
                  </a:cubicBezTo>
                  <a:cubicBezTo>
                    <a:pt x="1296" y="5090"/>
                    <a:pt x="1237" y="5351"/>
                    <a:pt x="1040" y="5482"/>
                  </a:cubicBezTo>
                  <a:cubicBezTo>
                    <a:pt x="975" y="5521"/>
                    <a:pt x="910" y="5534"/>
                    <a:pt x="838" y="5541"/>
                  </a:cubicBezTo>
                  <a:lnTo>
                    <a:pt x="897" y="5325"/>
                  </a:lnTo>
                  <a:cubicBezTo>
                    <a:pt x="910" y="5319"/>
                    <a:pt x="923" y="5319"/>
                    <a:pt x="936" y="5312"/>
                  </a:cubicBezTo>
                  <a:cubicBezTo>
                    <a:pt x="1040" y="5247"/>
                    <a:pt x="1073" y="5103"/>
                    <a:pt x="1008" y="4991"/>
                  </a:cubicBezTo>
                  <a:cubicBezTo>
                    <a:pt x="961" y="4923"/>
                    <a:pt x="886" y="4886"/>
                    <a:pt x="810" y="4886"/>
                  </a:cubicBezTo>
                  <a:cubicBezTo>
                    <a:pt x="768" y="4886"/>
                    <a:pt x="726" y="4897"/>
                    <a:pt x="687" y="4919"/>
                  </a:cubicBezTo>
                  <a:cubicBezTo>
                    <a:pt x="576" y="4985"/>
                    <a:pt x="543" y="5129"/>
                    <a:pt x="615" y="5240"/>
                  </a:cubicBezTo>
                  <a:cubicBezTo>
                    <a:pt x="615" y="5247"/>
                    <a:pt x="622" y="5247"/>
                    <a:pt x="622" y="5253"/>
                  </a:cubicBezTo>
                  <a:lnTo>
                    <a:pt x="563" y="5469"/>
                  </a:lnTo>
                  <a:cubicBezTo>
                    <a:pt x="517" y="5436"/>
                    <a:pt x="478" y="5391"/>
                    <a:pt x="445" y="5345"/>
                  </a:cubicBezTo>
                  <a:cubicBezTo>
                    <a:pt x="321" y="5142"/>
                    <a:pt x="380" y="4880"/>
                    <a:pt x="582" y="4756"/>
                  </a:cubicBezTo>
                  <a:cubicBezTo>
                    <a:pt x="652" y="4712"/>
                    <a:pt x="731" y="4691"/>
                    <a:pt x="809" y="4691"/>
                  </a:cubicBezTo>
                  <a:close/>
                  <a:moveTo>
                    <a:pt x="35624" y="1"/>
                  </a:moveTo>
                  <a:cubicBezTo>
                    <a:pt x="35494" y="1"/>
                    <a:pt x="35362" y="37"/>
                    <a:pt x="35244" y="111"/>
                  </a:cubicBezTo>
                  <a:cubicBezTo>
                    <a:pt x="34949" y="294"/>
                    <a:pt x="34838" y="654"/>
                    <a:pt x="34956" y="961"/>
                  </a:cubicBezTo>
                  <a:lnTo>
                    <a:pt x="10769" y="16146"/>
                  </a:lnTo>
                  <a:lnTo>
                    <a:pt x="11358" y="13549"/>
                  </a:lnTo>
                  <a:lnTo>
                    <a:pt x="20988" y="7504"/>
                  </a:lnTo>
                  <a:lnTo>
                    <a:pt x="22525" y="7857"/>
                  </a:lnTo>
                  <a:lnTo>
                    <a:pt x="32646" y="1498"/>
                  </a:lnTo>
                  <a:cubicBezTo>
                    <a:pt x="32772" y="1595"/>
                    <a:pt x="32927" y="1646"/>
                    <a:pt x="33083" y="1646"/>
                  </a:cubicBezTo>
                  <a:cubicBezTo>
                    <a:pt x="33212" y="1646"/>
                    <a:pt x="33342" y="1611"/>
                    <a:pt x="33457" y="1537"/>
                  </a:cubicBezTo>
                  <a:cubicBezTo>
                    <a:pt x="33791" y="1328"/>
                    <a:pt x="33889" y="889"/>
                    <a:pt x="33680" y="556"/>
                  </a:cubicBezTo>
                  <a:cubicBezTo>
                    <a:pt x="33544" y="339"/>
                    <a:pt x="33311" y="219"/>
                    <a:pt x="33073" y="219"/>
                  </a:cubicBezTo>
                  <a:cubicBezTo>
                    <a:pt x="32945" y="219"/>
                    <a:pt x="32815" y="254"/>
                    <a:pt x="32699" y="327"/>
                  </a:cubicBezTo>
                  <a:cubicBezTo>
                    <a:pt x="32371" y="530"/>
                    <a:pt x="32273" y="948"/>
                    <a:pt x="32457" y="1282"/>
                  </a:cubicBezTo>
                  <a:lnTo>
                    <a:pt x="22473" y="7549"/>
                  </a:lnTo>
                  <a:lnTo>
                    <a:pt x="20936" y="7196"/>
                  </a:lnTo>
                  <a:lnTo>
                    <a:pt x="11109" y="13372"/>
                  </a:lnTo>
                  <a:lnTo>
                    <a:pt x="10422" y="16362"/>
                  </a:lnTo>
                  <a:lnTo>
                    <a:pt x="8577" y="17520"/>
                  </a:lnTo>
                  <a:lnTo>
                    <a:pt x="6503" y="16264"/>
                  </a:lnTo>
                  <a:lnTo>
                    <a:pt x="511" y="6712"/>
                  </a:lnTo>
                  <a:lnTo>
                    <a:pt x="759" y="5822"/>
                  </a:lnTo>
                  <a:cubicBezTo>
                    <a:pt x="779" y="5824"/>
                    <a:pt x="800" y="5825"/>
                    <a:pt x="821" y="5825"/>
                  </a:cubicBezTo>
                  <a:cubicBezTo>
                    <a:pt x="945" y="5825"/>
                    <a:pt x="1073" y="5791"/>
                    <a:pt x="1191" y="5718"/>
                  </a:cubicBezTo>
                  <a:cubicBezTo>
                    <a:pt x="1525" y="5508"/>
                    <a:pt x="1623" y="5070"/>
                    <a:pt x="1413" y="4736"/>
                  </a:cubicBezTo>
                  <a:cubicBezTo>
                    <a:pt x="1277" y="4519"/>
                    <a:pt x="1044" y="4399"/>
                    <a:pt x="806" y="4399"/>
                  </a:cubicBezTo>
                  <a:cubicBezTo>
                    <a:pt x="678" y="4399"/>
                    <a:pt x="549" y="4434"/>
                    <a:pt x="432" y="4507"/>
                  </a:cubicBezTo>
                  <a:cubicBezTo>
                    <a:pt x="98" y="4717"/>
                    <a:pt x="0" y="5162"/>
                    <a:pt x="210" y="5495"/>
                  </a:cubicBezTo>
                  <a:cubicBezTo>
                    <a:pt x="275" y="5606"/>
                    <a:pt x="373" y="5691"/>
                    <a:pt x="484" y="5744"/>
                  </a:cubicBezTo>
                  <a:lnTo>
                    <a:pt x="203" y="6758"/>
                  </a:lnTo>
                  <a:lnTo>
                    <a:pt x="6300" y="16473"/>
                  </a:lnTo>
                  <a:lnTo>
                    <a:pt x="8577" y="17860"/>
                  </a:lnTo>
                  <a:lnTo>
                    <a:pt x="35106" y="1203"/>
                  </a:lnTo>
                  <a:cubicBezTo>
                    <a:pt x="35243" y="1348"/>
                    <a:pt x="35431" y="1427"/>
                    <a:pt x="35623" y="1427"/>
                  </a:cubicBezTo>
                  <a:cubicBezTo>
                    <a:pt x="35752" y="1427"/>
                    <a:pt x="35884" y="1391"/>
                    <a:pt x="36002" y="1315"/>
                  </a:cubicBezTo>
                  <a:cubicBezTo>
                    <a:pt x="36336" y="1112"/>
                    <a:pt x="36434" y="667"/>
                    <a:pt x="36225" y="333"/>
                  </a:cubicBezTo>
                  <a:cubicBezTo>
                    <a:pt x="36090" y="118"/>
                    <a:pt x="35860" y="1"/>
                    <a:pt x="3562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97025" y="3758200"/>
              <a:ext cx="467950" cy="378650"/>
            </a:xfrm>
            <a:custGeom>
              <a:rect b="b" l="l" r="r" t="t"/>
              <a:pathLst>
                <a:path extrusionOk="0" h="15146" w="18718">
                  <a:moveTo>
                    <a:pt x="12633" y="0"/>
                  </a:moveTo>
                  <a:lnTo>
                    <a:pt x="10461" y="1361"/>
                  </a:lnTo>
                  <a:lnTo>
                    <a:pt x="10075" y="3049"/>
                  </a:lnTo>
                  <a:lnTo>
                    <a:pt x="14851" y="10658"/>
                  </a:lnTo>
                  <a:lnTo>
                    <a:pt x="8322" y="14753"/>
                  </a:lnTo>
                  <a:lnTo>
                    <a:pt x="2447" y="5391"/>
                  </a:lnTo>
                  <a:cubicBezTo>
                    <a:pt x="2467" y="5326"/>
                    <a:pt x="2467" y="5254"/>
                    <a:pt x="2427" y="5189"/>
                  </a:cubicBezTo>
                  <a:cubicBezTo>
                    <a:pt x="2385" y="5120"/>
                    <a:pt x="2309" y="5083"/>
                    <a:pt x="2231" y="5083"/>
                  </a:cubicBezTo>
                  <a:cubicBezTo>
                    <a:pt x="2189" y="5083"/>
                    <a:pt x="2146" y="5094"/>
                    <a:pt x="2107" y="5117"/>
                  </a:cubicBezTo>
                  <a:cubicBezTo>
                    <a:pt x="1996" y="5189"/>
                    <a:pt x="1963" y="5326"/>
                    <a:pt x="2035" y="5437"/>
                  </a:cubicBezTo>
                  <a:cubicBezTo>
                    <a:pt x="2074" y="5496"/>
                    <a:pt x="2133" y="5535"/>
                    <a:pt x="2205" y="5542"/>
                  </a:cubicBezTo>
                  <a:lnTo>
                    <a:pt x="4331" y="8931"/>
                  </a:lnTo>
                  <a:lnTo>
                    <a:pt x="3193" y="8669"/>
                  </a:lnTo>
                  <a:lnTo>
                    <a:pt x="1505" y="5980"/>
                  </a:lnTo>
                  <a:cubicBezTo>
                    <a:pt x="1531" y="5915"/>
                    <a:pt x="1525" y="5843"/>
                    <a:pt x="1485" y="5777"/>
                  </a:cubicBezTo>
                  <a:cubicBezTo>
                    <a:pt x="1443" y="5709"/>
                    <a:pt x="1367" y="5672"/>
                    <a:pt x="1289" y="5672"/>
                  </a:cubicBezTo>
                  <a:cubicBezTo>
                    <a:pt x="1246" y="5672"/>
                    <a:pt x="1204" y="5682"/>
                    <a:pt x="1165" y="5705"/>
                  </a:cubicBezTo>
                  <a:cubicBezTo>
                    <a:pt x="1060" y="5777"/>
                    <a:pt x="1027" y="5915"/>
                    <a:pt x="1093" y="6026"/>
                  </a:cubicBezTo>
                  <a:cubicBezTo>
                    <a:pt x="1132" y="6085"/>
                    <a:pt x="1197" y="6124"/>
                    <a:pt x="1263" y="6131"/>
                  </a:cubicBezTo>
                  <a:lnTo>
                    <a:pt x="3016" y="8924"/>
                  </a:lnTo>
                  <a:lnTo>
                    <a:pt x="4547" y="9271"/>
                  </a:lnTo>
                  <a:lnTo>
                    <a:pt x="6228" y="11953"/>
                  </a:lnTo>
                  <a:lnTo>
                    <a:pt x="3428" y="11312"/>
                  </a:lnTo>
                  <a:lnTo>
                    <a:pt x="484" y="6621"/>
                  </a:lnTo>
                  <a:cubicBezTo>
                    <a:pt x="504" y="6556"/>
                    <a:pt x="504" y="6484"/>
                    <a:pt x="465" y="6425"/>
                  </a:cubicBezTo>
                  <a:cubicBezTo>
                    <a:pt x="419" y="6354"/>
                    <a:pt x="343" y="6315"/>
                    <a:pt x="267" y="6315"/>
                  </a:cubicBezTo>
                  <a:cubicBezTo>
                    <a:pt x="225" y="6315"/>
                    <a:pt x="182" y="6327"/>
                    <a:pt x="144" y="6353"/>
                  </a:cubicBezTo>
                  <a:cubicBezTo>
                    <a:pt x="33" y="6418"/>
                    <a:pt x="0" y="6562"/>
                    <a:pt x="72" y="6667"/>
                  </a:cubicBezTo>
                  <a:cubicBezTo>
                    <a:pt x="111" y="6733"/>
                    <a:pt x="170" y="6765"/>
                    <a:pt x="242" y="6772"/>
                  </a:cubicBezTo>
                  <a:lnTo>
                    <a:pt x="3245" y="11567"/>
                  </a:lnTo>
                  <a:lnTo>
                    <a:pt x="6444" y="12293"/>
                  </a:lnTo>
                  <a:lnTo>
                    <a:pt x="8237" y="15146"/>
                  </a:lnTo>
                  <a:lnTo>
                    <a:pt x="15244" y="10743"/>
                  </a:lnTo>
                  <a:lnTo>
                    <a:pt x="10383" y="2997"/>
                  </a:lnTo>
                  <a:lnTo>
                    <a:pt x="10716" y="1538"/>
                  </a:lnTo>
                  <a:lnTo>
                    <a:pt x="12542" y="393"/>
                  </a:lnTo>
                  <a:lnTo>
                    <a:pt x="18476" y="9847"/>
                  </a:lnTo>
                  <a:lnTo>
                    <a:pt x="18718" y="9696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87800" y="3818425"/>
              <a:ext cx="236525" cy="280500"/>
            </a:xfrm>
            <a:custGeom>
              <a:rect b="b" l="l" r="r" t="t"/>
              <a:pathLst>
                <a:path extrusionOk="0" h="11220" w="9461">
                  <a:moveTo>
                    <a:pt x="5817" y="3285"/>
                  </a:moveTo>
                  <a:cubicBezTo>
                    <a:pt x="5961" y="3285"/>
                    <a:pt x="6101" y="3358"/>
                    <a:pt x="6183" y="3486"/>
                  </a:cubicBezTo>
                  <a:cubicBezTo>
                    <a:pt x="6281" y="3637"/>
                    <a:pt x="6268" y="3826"/>
                    <a:pt x="6170" y="3964"/>
                  </a:cubicBezTo>
                  <a:lnTo>
                    <a:pt x="6045" y="3767"/>
                  </a:lnTo>
                  <a:cubicBezTo>
                    <a:pt x="6058" y="3709"/>
                    <a:pt x="6052" y="3643"/>
                    <a:pt x="6019" y="3591"/>
                  </a:cubicBezTo>
                  <a:cubicBezTo>
                    <a:pt x="5973" y="3520"/>
                    <a:pt x="5900" y="3481"/>
                    <a:pt x="5824" y="3481"/>
                  </a:cubicBezTo>
                  <a:cubicBezTo>
                    <a:pt x="5782" y="3481"/>
                    <a:pt x="5739" y="3493"/>
                    <a:pt x="5698" y="3519"/>
                  </a:cubicBezTo>
                  <a:cubicBezTo>
                    <a:pt x="5587" y="3584"/>
                    <a:pt x="5555" y="3728"/>
                    <a:pt x="5627" y="3839"/>
                  </a:cubicBezTo>
                  <a:cubicBezTo>
                    <a:pt x="5666" y="3905"/>
                    <a:pt x="5744" y="3944"/>
                    <a:pt x="5823" y="3944"/>
                  </a:cubicBezTo>
                  <a:lnTo>
                    <a:pt x="5934" y="4127"/>
                  </a:lnTo>
                  <a:cubicBezTo>
                    <a:pt x="5897" y="4137"/>
                    <a:pt x="5860" y="4141"/>
                    <a:pt x="5822" y="4141"/>
                  </a:cubicBezTo>
                  <a:cubicBezTo>
                    <a:pt x="5680" y="4141"/>
                    <a:pt x="5539" y="4074"/>
                    <a:pt x="5456" y="3944"/>
                  </a:cubicBezTo>
                  <a:cubicBezTo>
                    <a:pt x="5332" y="3741"/>
                    <a:pt x="5391" y="3480"/>
                    <a:pt x="5594" y="3349"/>
                  </a:cubicBezTo>
                  <a:cubicBezTo>
                    <a:pt x="5664" y="3306"/>
                    <a:pt x="5741" y="3285"/>
                    <a:pt x="5817" y="3285"/>
                  </a:cubicBezTo>
                  <a:close/>
                  <a:moveTo>
                    <a:pt x="811" y="3820"/>
                  </a:moveTo>
                  <a:cubicBezTo>
                    <a:pt x="954" y="3820"/>
                    <a:pt x="1093" y="3891"/>
                    <a:pt x="1178" y="4023"/>
                  </a:cubicBezTo>
                  <a:cubicBezTo>
                    <a:pt x="1276" y="4180"/>
                    <a:pt x="1256" y="4376"/>
                    <a:pt x="1145" y="4513"/>
                  </a:cubicBezTo>
                  <a:lnTo>
                    <a:pt x="1027" y="4324"/>
                  </a:lnTo>
                  <a:cubicBezTo>
                    <a:pt x="1047" y="4258"/>
                    <a:pt x="1047" y="4186"/>
                    <a:pt x="1008" y="4127"/>
                  </a:cubicBezTo>
                  <a:cubicBezTo>
                    <a:pt x="965" y="4054"/>
                    <a:pt x="888" y="4015"/>
                    <a:pt x="809" y="4015"/>
                  </a:cubicBezTo>
                  <a:cubicBezTo>
                    <a:pt x="768" y="4015"/>
                    <a:pt x="725" y="4026"/>
                    <a:pt x="687" y="4049"/>
                  </a:cubicBezTo>
                  <a:cubicBezTo>
                    <a:pt x="582" y="4121"/>
                    <a:pt x="550" y="4265"/>
                    <a:pt x="615" y="4369"/>
                  </a:cubicBezTo>
                  <a:cubicBezTo>
                    <a:pt x="654" y="4435"/>
                    <a:pt x="720" y="4467"/>
                    <a:pt x="785" y="4474"/>
                  </a:cubicBezTo>
                  <a:lnTo>
                    <a:pt x="903" y="4664"/>
                  </a:lnTo>
                  <a:cubicBezTo>
                    <a:pt x="872" y="4671"/>
                    <a:pt x="841" y="4674"/>
                    <a:pt x="810" y="4674"/>
                  </a:cubicBezTo>
                  <a:cubicBezTo>
                    <a:pt x="669" y="4674"/>
                    <a:pt x="531" y="4603"/>
                    <a:pt x="445" y="4474"/>
                  </a:cubicBezTo>
                  <a:lnTo>
                    <a:pt x="452" y="4474"/>
                  </a:lnTo>
                  <a:cubicBezTo>
                    <a:pt x="321" y="4278"/>
                    <a:pt x="386" y="4009"/>
                    <a:pt x="582" y="3885"/>
                  </a:cubicBezTo>
                  <a:cubicBezTo>
                    <a:pt x="654" y="3841"/>
                    <a:pt x="733" y="3820"/>
                    <a:pt x="811" y="3820"/>
                  </a:cubicBezTo>
                  <a:close/>
                  <a:moveTo>
                    <a:pt x="5061" y="0"/>
                  </a:moveTo>
                  <a:cubicBezTo>
                    <a:pt x="5017" y="0"/>
                    <a:pt x="4973" y="12"/>
                    <a:pt x="4933" y="38"/>
                  </a:cubicBezTo>
                  <a:cubicBezTo>
                    <a:pt x="4828" y="104"/>
                    <a:pt x="4796" y="248"/>
                    <a:pt x="4861" y="359"/>
                  </a:cubicBezTo>
                  <a:cubicBezTo>
                    <a:pt x="4900" y="418"/>
                    <a:pt x="4966" y="450"/>
                    <a:pt x="5031" y="457"/>
                  </a:cubicBezTo>
                  <a:lnTo>
                    <a:pt x="8433" y="5881"/>
                  </a:lnTo>
                  <a:lnTo>
                    <a:pt x="7197" y="5599"/>
                  </a:lnTo>
                  <a:lnTo>
                    <a:pt x="6333" y="4212"/>
                  </a:lnTo>
                  <a:cubicBezTo>
                    <a:pt x="6556" y="3983"/>
                    <a:pt x="6608" y="3617"/>
                    <a:pt x="6425" y="3336"/>
                  </a:cubicBezTo>
                  <a:cubicBezTo>
                    <a:pt x="6290" y="3120"/>
                    <a:pt x="6059" y="3003"/>
                    <a:pt x="5824" y="3003"/>
                  </a:cubicBezTo>
                  <a:cubicBezTo>
                    <a:pt x="5694" y="3003"/>
                    <a:pt x="5562" y="3039"/>
                    <a:pt x="5443" y="3113"/>
                  </a:cubicBezTo>
                  <a:cubicBezTo>
                    <a:pt x="5110" y="3316"/>
                    <a:pt x="5012" y="3761"/>
                    <a:pt x="5221" y="4095"/>
                  </a:cubicBezTo>
                  <a:cubicBezTo>
                    <a:pt x="5353" y="4312"/>
                    <a:pt x="5584" y="4430"/>
                    <a:pt x="5820" y="4430"/>
                  </a:cubicBezTo>
                  <a:cubicBezTo>
                    <a:pt x="5911" y="4430"/>
                    <a:pt x="6004" y="4412"/>
                    <a:pt x="6091" y="4376"/>
                  </a:cubicBezTo>
                  <a:lnTo>
                    <a:pt x="7020" y="5848"/>
                  </a:lnTo>
                  <a:lnTo>
                    <a:pt x="8649" y="6221"/>
                  </a:lnTo>
                  <a:lnTo>
                    <a:pt x="9153" y="7032"/>
                  </a:lnTo>
                  <a:lnTo>
                    <a:pt x="8819" y="8497"/>
                  </a:lnTo>
                  <a:lnTo>
                    <a:pt x="5110" y="10827"/>
                  </a:lnTo>
                  <a:lnTo>
                    <a:pt x="1302" y="4768"/>
                  </a:lnTo>
                  <a:cubicBezTo>
                    <a:pt x="1544" y="4539"/>
                    <a:pt x="1603" y="4160"/>
                    <a:pt x="1420" y="3872"/>
                  </a:cubicBezTo>
                  <a:cubicBezTo>
                    <a:pt x="1284" y="3655"/>
                    <a:pt x="1048" y="3535"/>
                    <a:pt x="808" y="3535"/>
                  </a:cubicBezTo>
                  <a:cubicBezTo>
                    <a:pt x="679" y="3535"/>
                    <a:pt x="549" y="3570"/>
                    <a:pt x="432" y="3643"/>
                  </a:cubicBezTo>
                  <a:cubicBezTo>
                    <a:pt x="98" y="3852"/>
                    <a:pt x="0" y="4297"/>
                    <a:pt x="210" y="4631"/>
                  </a:cubicBezTo>
                  <a:cubicBezTo>
                    <a:pt x="345" y="4844"/>
                    <a:pt x="578" y="4964"/>
                    <a:pt x="817" y="4964"/>
                  </a:cubicBezTo>
                  <a:cubicBezTo>
                    <a:pt x="901" y="4964"/>
                    <a:pt x="985" y="4949"/>
                    <a:pt x="1067" y="4919"/>
                  </a:cubicBezTo>
                  <a:lnTo>
                    <a:pt x="5018" y="11219"/>
                  </a:lnTo>
                  <a:lnTo>
                    <a:pt x="9074" y="8674"/>
                  </a:lnTo>
                  <a:lnTo>
                    <a:pt x="9460" y="6980"/>
                  </a:lnTo>
                  <a:lnTo>
                    <a:pt x="5273" y="307"/>
                  </a:lnTo>
                  <a:cubicBezTo>
                    <a:pt x="5299" y="241"/>
                    <a:pt x="5293" y="169"/>
                    <a:pt x="5254" y="110"/>
                  </a:cubicBezTo>
                  <a:cubicBezTo>
                    <a:pt x="5212" y="39"/>
                    <a:pt x="5138" y="0"/>
                    <a:pt x="506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40950" y="3938625"/>
              <a:ext cx="137725" cy="121025"/>
            </a:xfrm>
            <a:custGeom>
              <a:rect b="b" l="l" r="r" t="t"/>
              <a:pathLst>
                <a:path extrusionOk="0" h="4841" w="5509">
                  <a:moveTo>
                    <a:pt x="818" y="285"/>
                  </a:moveTo>
                  <a:cubicBezTo>
                    <a:pt x="960" y="285"/>
                    <a:pt x="1098" y="357"/>
                    <a:pt x="1178" y="484"/>
                  </a:cubicBezTo>
                  <a:cubicBezTo>
                    <a:pt x="1276" y="641"/>
                    <a:pt x="1263" y="844"/>
                    <a:pt x="1152" y="974"/>
                  </a:cubicBezTo>
                  <a:lnTo>
                    <a:pt x="1034" y="791"/>
                  </a:lnTo>
                  <a:cubicBezTo>
                    <a:pt x="1054" y="726"/>
                    <a:pt x="1054" y="654"/>
                    <a:pt x="1014" y="588"/>
                  </a:cubicBezTo>
                  <a:cubicBezTo>
                    <a:pt x="972" y="520"/>
                    <a:pt x="896" y="483"/>
                    <a:pt x="818" y="483"/>
                  </a:cubicBezTo>
                  <a:cubicBezTo>
                    <a:pt x="776" y="483"/>
                    <a:pt x="733" y="494"/>
                    <a:pt x="694" y="516"/>
                  </a:cubicBezTo>
                  <a:cubicBezTo>
                    <a:pt x="589" y="582"/>
                    <a:pt x="556" y="726"/>
                    <a:pt x="622" y="837"/>
                  </a:cubicBezTo>
                  <a:cubicBezTo>
                    <a:pt x="661" y="896"/>
                    <a:pt x="727" y="935"/>
                    <a:pt x="792" y="942"/>
                  </a:cubicBezTo>
                  <a:lnTo>
                    <a:pt x="910" y="1131"/>
                  </a:lnTo>
                  <a:cubicBezTo>
                    <a:pt x="881" y="1137"/>
                    <a:pt x="852" y="1140"/>
                    <a:pt x="824" y="1140"/>
                  </a:cubicBezTo>
                  <a:cubicBezTo>
                    <a:pt x="681" y="1140"/>
                    <a:pt x="540" y="1072"/>
                    <a:pt x="458" y="942"/>
                  </a:cubicBezTo>
                  <a:lnTo>
                    <a:pt x="452" y="942"/>
                  </a:lnTo>
                  <a:cubicBezTo>
                    <a:pt x="328" y="739"/>
                    <a:pt x="393" y="477"/>
                    <a:pt x="589" y="353"/>
                  </a:cubicBezTo>
                  <a:cubicBezTo>
                    <a:pt x="661" y="307"/>
                    <a:pt x="740" y="285"/>
                    <a:pt x="818" y="285"/>
                  </a:cubicBezTo>
                  <a:close/>
                  <a:moveTo>
                    <a:pt x="819" y="1"/>
                  </a:moveTo>
                  <a:cubicBezTo>
                    <a:pt x="689" y="1"/>
                    <a:pt x="557" y="36"/>
                    <a:pt x="439" y="111"/>
                  </a:cubicBezTo>
                  <a:cubicBezTo>
                    <a:pt x="105" y="320"/>
                    <a:pt x="0" y="759"/>
                    <a:pt x="210" y="1092"/>
                  </a:cubicBezTo>
                  <a:cubicBezTo>
                    <a:pt x="345" y="1309"/>
                    <a:pt x="579" y="1426"/>
                    <a:pt x="815" y="1426"/>
                  </a:cubicBezTo>
                  <a:cubicBezTo>
                    <a:pt x="900" y="1426"/>
                    <a:pt x="986" y="1411"/>
                    <a:pt x="1067" y="1380"/>
                  </a:cubicBezTo>
                  <a:lnTo>
                    <a:pt x="3232" y="4841"/>
                  </a:lnTo>
                  <a:lnTo>
                    <a:pt x="5169" y="3631"/>
                  </a:lnTo>
                  <a:cubicBezTo>
                    <a:pt x="5193" y="3639"/>
                    <a:pt x="5221" y="3644"/>
                    <a:pt x="5249" y="3644"/>
                  </a:cubicBezTo>
                  <a:cubicBezTo>
                    <a:pt x="5289" y="3644"/>
                    <a:pt x="5331" y="3634"/>
                    <a:pt x="5365" y="3611"/>
                  </a:cubicBezTo>
                  <a:cubicBezTo>
                    <a:pt x="5476" y="3539"/>
                    <a:pt x="5509" y="3395"/>
                    <a:pt x="5437" y="3290"/>
                  </a:cubicBezTo>
                  <a:cubicBezTo>
                    <a:pt x="5394" y="3218"/>
                    <a:pt x="5318" y="3178"/>
                    <a:pt x="5239" y="3178"/>
                  </a:cubicBezTo>
                  <a:cubicBezTo>
                    <a:pt x="5197" y="3178"/>
                    <a:pt x="5155" y="3189"/>
                    <a:pt x="5116" y="3212"/>
                  </a:cubicBezTo>
                  <a:cubicBezTo>
                    <a:pt x="5058" y="3251"/>
                    <a:pt x="5025" y="3317"/>
                    <a:pt x="5018" y="3389"/>
                  </a:cubicBezTo>
                  <a:lnTo>
                    <a:pt x="3324" y="4448"/>
                  </a:lnTo>
                  <a:lnTo>
                    <a:pt x="1309" y="1230"/>
                  </a:lnTo>
                  <a:cubicBezTo>
                    <a:pt x="1551" y="1001"/>
                    <a:pt x="1603" y="628"/>
                    <a:pt x="1420" y="333"/>
                  </a:cubicBezTo>
                  <a:cubicBezTo>
                    <a:pt x="1285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49625" y="3683925"/>
              <a:ext cx="815525" cy="448025"/>
            </a:xfrm>
            <a:custGeom>
              <a:rect b="b" l="l" r="r" t="t"/>
              <a:pathLst>
                <a:path extrusionOk="0" h="17921" w="32621">
                  <a:moveTo>
                    <a:pt x="32353" y="1"/>
                  </a:moveTo>
                  <a:cubicBezTo>
                    <a:pt x="32312" y="1"/>
                    <a:pt x="32271" y="11"/>
                    <a:pt x="32235" y="34"/>
                  </a:cubicBezTo>
                  <a:cubicBezTo>
                    <a:pt x="32169" y="73"/>
                    <a:pt x="32137" y="139"/>
                    <a:pt x="32130" y="204"/>
                  </a:cubicBezTo>
                  <a:lnTo>
                    <a:pt x="26661" y="3639"/>
                  </a:lnTo>
                  <a:lnTo>
                    <a:pt x="26955" y="2370"/>
                  </a:lnTo>
                  <a:lnTo>
                    <a:pt x="29592" y="714"/>
                  </a:lnTo>
                  <a:cubicBezTo>
                    <a:pt x="29619" y="723"/>
                    <a:pt x="29647" y="727"/>
                    <a:pt x="29675" y="727"/>
                  </a:cubicBezTo>
                  <a:cubicBezTo>
                    <a:pt x="29714" y="727"/>
                    <a:pt x="29753" y="718"/>
                    <a:pt x="29788" y="695"/>
                  </a:cubicBezTo>
                  <a:cubicBezTo>
                    <a:pt x="29899" y="629"/>
                    <a:pt x="29932" y="485"/>
                    <a:pt x="29866" y="374"/>
                  </a:cubicBezTo>
                  <a:cubicBezTo>
                    <a:pt x="29820" y="306"/>
                    <a:pt x="29742" y="268"/>
                    <a:pt x="29665" y="268"/>
                  </a:cubicBezTo>
                  <a:cubicBezTo>
                    <a:pt x="29624" y="268"/>
                    <a:pt x="29582" y="279"/>
                    <a:pt x="29546" y="302"/>
                  </a:cubicBezTo>
                  <a:cubicBezTo>
                    <a:pt x="29480" y="341"/>
                    <a:pt x="29448" y="407"/>
                    <a:pt x="29441" y="472"/>
                  </a:cubicBezTo>
                  <a:lnTo>
                    <a:pt x="26700" y="2193"/>
                  </a:lnTo>
                  <a:lnTo>
                    <a:pt x="26320" y="3855"/>
                  </a:lnTo>
                  <a:lnTo>
                    <a:pt x="23769" y="5458"/>
                  </a:lnTo>
                  <a:lnTo>
                    <a:pt x="24397" y="2716"/>
                  </a:lnTo>
                  <a:lnTo>
                    <a:pt x="27210" y="950"/>
                  </a:lnTo>
                  <a:cubicBezTo>
                    <a:pt x="27237" y="958"/>
                    <a:pt x="27266" y="963"/>
                    <a:pt x="27293" y="963"/>
                  </a:cubicBezTo>
                  <a:cubicBezTo>
                    <a:pt x="27333" y="963"/>
                    <a:pt x="27372" y="953"/>
                    <a:pt x="27406" y="930"/>
                  </a:cubicBezTo>
                  <a:cubicBezTo>
                    <a:pt x="27518" y="858"/>
                    <a:pt x="27550" y="721"/>
                    <a:pt x="27485" y="610"/>
                  </a:cubicBezTo>
                  <a:cubicBezTo>
                    <a:pt x="27439" y="539"/>
                    <a:pt x="27363" y="499"/>
                    <a:pt x="27288" y="499"/>
                  </a:cubicBezTo>
                  <a:cubicBezTo>
                    <a:pt x="27245" y="499"/>
                    <a:pt x="27202" y="512"/>
                    <a:pt x="27164" y="538"/>
                  </a:cubicBezTo>
                  <a:cubicBezTo>
                    <a:pt x="27099" y="577"/>
                    <a:pt x="27066" y="636"/>
                    <a:pt x="27060" y="708"/>
                  </a:cubicBezTo>
                  <a:lnTo>
                    <a:pt x="24502" y="2311"/>
                  </a:lnTo>
                  <a:lnTo>
                    <a:pt x="24757" y="1310"/>
                  </a:lnTo>
                  <a:cubicBezTo>
                    <a:pt x="24763" y="1303"/>
                    <a:pt x="24776" y="1303"/>
                    <a:pt x="24790" y="1297"/>
                  </a:cubicBezTo>
                  <a:cubicBezTo>
                    <a:pt x="24894" y="1231"/>
                    <a:pt x="24927" y="1087"/>
                    <a:pt x="24862" y="983"/>
                  </a:cubicBezTo>
                  <a:cubicBezTo>
                    <a:pt x="24814" y="910"/>
                    <a:pt x="24736" y="871"/>
                    <a:pt x="24659" y="871"/>
                  </a:cubicBezTo>
                  <a:cubicBezTo>
                    <a:pt x="24618" y="871"/>
                    <a:pt x="24577" y="882"/>
                    <a:pt x="24541" y="904"/>
                  </a:cubicBezTo>
                  <a:cubicBezTo>
                    <a:pt x="24430" y="976"/>
                    <a:pt x="24397" y="1120"/>
                    <a:pt x="24469" y="1225"/>
                  </a:cubicBezTo>
                  <a:cubicBezTo>
                    <a:pt x="24469" y="1231"/>
                    <a:pt x="24476" y="1238"/>
                    <a:pt x="24482" y="1238"/>
                  </a:cubicBezTo>
                  <a:lnTo>
                    <a:pt x="24148" y="2533"/>
                  </a:lnTo>
                  <a:lnTo>
                    <a:pt x="24142" y="2533"/>
                  </a:lnTo>
                  <a:lnTo>
                    <a:pt x="23429" y="5667"/>
                  </a:lnTo>
                  <a:lnTo>
                    <a:pt x="21636" y="6792"/>
                  </a:lnTo>
                  <a:lnTo>
                    <a:pt x="20360" y="6511"/>
                  </a:lnTo>
                  <a:lnTo>
                    <a:pt x="20557" y="5124"/>
                  </a:lnTo>
                  <a:lnTo>
                    <a:pt x="22271" y="4051"/>
                  </a:lnTo>
                  <a:cubicBezTo>
                    <a:pt x="22298" y="4059"/>
                    <a:pt x="22326" y="4064"/>
                    <a:pt x="22354" y="4064"/>
                  </a:cubicBezTo>
                  <a:cubicBezTo>
                    <a:pt x="22394" y="4064"/>
                    <a:pt x="22433" y="4054"/>
                    <a:pt x="22467" y="4031"/>
                  </a:cubicBezTo>
                  <a:cubicBezTo>
                    <a:pt x="22578" y="3966"/>
                    <a:pt x="22611" y="3822"/>
                    <a:pt x="22546" y="3711"/>
                  </a:cubicBezTo>
                  <a:cubicBezTo>
                    <a:pt x="22499" y="3643"/>
                    <a:pt x="22421" y="3605"/>
                    <a:pt x="22344" y="3605"/>
                  </a:cubicBezTo>
                  <a:cubicBezTo>
                    <a:pt x="22303" y="3605"/>
                    <a:pt x="22262" y="3616"/>
                    <a:pt x="22225" y="3639"/>
                  </a:cubicBezTo>
                  <a:cubicBezTo>
                    <a:pt x="22160" y="3678"/>
                    <a:pt x="22127" y="3743"/>
                    <a:pt x="22120" y="3809"/>
                  </a:cubicBezTo>
                  <a:lnTo>
                    <a:pt x="20302" y="4954"/>
                  </a:lnTo>
                  <a:lnTo>
                    <a:pt x="20086" y="6452"/>
                  </a:lnTo>
                  <a:lnTo>
                    <a:pt x="18457" y="6092"/>
                  </a:lnTo>
                  <a:lnTo>
                    <a:pt x="1" y="17679"/>
                  </a:lnTo>
                  <a:lnTo>
                    <a:pt x="158" y="17921"/>
                  </a:lnTo>
                  <a:lnTo>
                    <a:pt x="18509" y="6400"/>
                  </a:lnTo>
                  <a:lnTo>
                    <a:pt x="21689" y="7100"/>
                  </a:lnTo>
                  <a:lnTo>
                    <a:pt x="32280" y="446"/>
                  </a:lnTo>
                  <a:cubicBezTo>
                    <a:pt x="32309" y="457"/>
                    <a:pt x="32338" y="464"/>
                    <a:pt x="32367" y="464"/>
                  </a:cubicBezTo>
                  <a:cubicBezTo>
                    <a:pt x="32405" y="464"/>
                    <a:pt x="32443" y="453"/>
                    <a:pt x="32477" y="427"/>
                  </a:cubicBezTo>
                  <a:cubicBezTo>
                    <a:pt x="32588" y="361"/>
                    <a:pt x="32621" y="217"/>
                    <a:pt x="32555" y="112"/>
                  </a:cubicBezTo>
                  <a:cubicBezTo>
                    <a:pt x="32508" y="40"/>
                    <a:pt x="32430" y="1"/>
                    <a:pt x="32353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34675" y="3766900"/>
              <a:ext cx="13275" cy="11625"/>
            </a:xfrm>
            <a:custGeom>
              <a:rect b="b" l="l" r="r" t="t"/>
              <a:pathLst>
                <a:path extrusionOk="0" h="465" w="531">
                  <a:moveTo>
                    <a:pt x="267" y="0"/>
                  </a:moveTo>
                  <a:cubicBezTo>
                    <a:pt x="224" y="0"/>
                    <a:pt x="182" y="13"/>
                    <a:pt x="144" y="38"/>
                  </a:cubicBezTo>
                  <a:cubicBezTo>
                    <a:pt x="33" y="104"/>
                    <a:pt x="0" y="248"/>
                    <a:pt x="66" y="359"/>
                  </a:cubicBezTo>
                  <a:cubicBezTo>
                    <a:pt x="112" y="427"/>
                    <a:pt x="190" y="465"/>
                    <a:pt x="267" y="465"/>
                  </a:cubicBezTo>
                  <a:cubicBezTo>
                    <a:pt x="308" y="465"/>
                    <a:pt x="350" y="454"/>
                    <a:pt x="386" y="431"/>
                  </a:cubicBezTo>
                  <a:cubicBezTo>
                    <a:pt x="497" y="359"/>
                    <a:pt x="530" y="215"/>
                    <a:pt x="465" y="110"/>
                  </a:cubicBezTo>
                  <a:cubicBezTo>
                    <a:pt x="419" y="39"/>
                    <a:pt x="343" y="0"/>
                    <a:pt x="267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277475" y="4094788"/>
            <a:ext cx="2591200" cy="2591200"/>
            <a:chOff x="6277475" y="4094788"/>
            <a:chExt cx="2591200" cy="2591200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432714" y="4395275"/>
              <a:ext cx="2211745" cy="1990225"/>
              <a:chOff x="6081325" y="-1457125"/>
              <a:chExt cx="2453950" cy="2208171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0" name="Google Shape;13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77475" y="4094788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1"/>
          <p:cNvSpPr txBox="1"/>
          <p:nvPr>
            <p:ph hasCustomPrompt="1" type="title"/>
          </p:nvPr>
        </p:nvSpPr>
        <p:spPr>
          <a:xfrm>
            <a:off x="3330175" y="997400"/>
            <a:ext cx="50988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3" name="Google Shape;483;p11"/>
          <p:cNvSpPr txBox="1"/>
          <p:nvPr>
            <p:ph idx="1" type="subTitle"/>
          </p:nvPr>
        </p:nvSpPr>
        <p:spPr>
          <a:xfrm>
            <a:off x="3330175" y="2077800"/>
            <a:ext cx="5098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84" name="Google Shape;484;p11"/>
          <p:cNvGrpSpPr/>
          <p:nvPr/>
        </p:nvGrpSpPr>
        <p:grpSpPr>
          <a:xfrm>
            <a:off x="-1253407" y="-1256984"/>
            <a:ext cx="13333611" cy="8874768"/>
            <a:chOff x="-1253407" y="-1256984"/>
            <a:chExt cx="13333611" cy="8874768"/>
          </a:xfrm>
        </p:grpSpPr>
        <p:grpSp>
          <p:nvGrpSpPr>
            <p:cNvPr id="485" name="Google Shape;485;p11"/>
            <p:cNvGrpSpPr/>
            <p:nvPr/>
          </p:nvGrpSpPr>
          <p:grpSpPr>
            <a:xfrm rot="-4830057">
              <a:off x="5979440" y="1578702"/>
              <a:ext cx="5988065" cy="5297887"/>
              <a:chOff x="-2418264" y="2700631"/>
              <a:chExt cx="5429768" cy="4803939"/>
            </a:xfrm>
          </p:grpSpPr>
          <p:sp>
            <p:nvSpPr>
              <p:cNvPr id="486" name="Google Shape;486;p11"/>
              <p:cNvSpPr/>
              <p:nvPr/>
            </p:nvSpPr>
            <p:spPr>
              <a:xfrm rot="6093566">
                <a:off x="-1670593" y="2733871"/>
                <a:ext cx="3934427" cy="4737459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 rot="6093566">
                <a:off x="-1533815" y="2878485"/>
                <a:ext cx="1269079" cy="1561021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 rot="6093566">
                <a:off x="-1300202" y="4640638"/>
                <a:ext cx="1841893" cy="902924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 rot="6093566">
                <a:off x="-1017674" y="3292006"/>
                <a:ext cx="946248" cy="765673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 rot="6093566">
                <a:off x="-795684" y="3337319"/>
                <a:ext cx="478280" cy="567203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 rot="6093566">
                <a:off x="-777480" y="3489585"/>
                <a:ext cx="278496" cy="244726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6093566">
                <a:off x="-215847" y="3754364"/>
                <a:ext cx="26844" cy="23507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1"/>
            <p:cNvGrpSpPr/>
            <p:nvPr/>
          </p:nvGrpSpPr>
          <p:grpSpPr>
            <a:xfrm rot="3772726">
              <a:off x="-425502" y="-1202631"/>
              <a:ext cx="2011107" cy="3089854"/>
              <a:chOff x="1154150" y="3767250"/>
              <a:chExt cx="1110750" cy="1706550"/>
            </a:xfrm>
          </p:grpSpPr>
          <p:sp>
            <p:nvSpPr>
              <p:cNvPr id="494" name="Google Shape;494;p11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11"/>
          <p:cNvGrpSpPr/>
          <p:nvPr/>
        </p:nvGrpSpPr>
        <p:grpSpPr>
          <a:xfrm>
            <a:off x="6374100" y="3773263"/>
            <a:ext cx="2591200" cy="2591200"/>
            <a:chOff x="6364400" y="-1604687"/>
            <a:chExt cx="2591200" cy="2591200"/>
          </a:xfrm>
        </p:grpSpPr>
        <p:grpSp>
          <p:nvGrpSpPr>
            <p:cNvPr id="501" name="Google Shape;501;p11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502" name="Google Shape;502;p11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94" name="Google Shape;59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3"/>
          <p:cNvSpPr txBox="1"/>
          <p:nvPr>
            <p:ph type="title"/>
          </p:nvPr>
        </p:nvSpPr>
        <p:spPr>
          <a:xfrm>
            <a:off x="719999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9" name="Google Shape;599;p13"/>
          <p:cNvSpPr txBox="1"/>
          <p:nvPr>
            <p:ph hasCustomPrompt="1" idx="2" type="title"/>
          </p:nvPr>
        </p:nvSpPr>
        <p:spPr>
          <a:xfrm>
            <a:off x="719999" y="1519850"/>
            <a:ext cx="946800" cy="6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/>
          <p:nvPr>
            <p:ph hasCustomPrompt="1" idx="3" type="title"/>
          </p:nvPr>
        </p:nvSpPr>
        <p:spPr>
          <a:xfrm>
            <a:off x="4764116" y="1519850"/>
            <a:ext cx="946800" cy="6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hasCustomPrompt="1" idx="4" type="title"/>
          </p:nvPr>
        </p:nvSpPr>
        <p:spPr>
          <a:xfrm>
            <a:off x="719999" y="2680138"/>
            <a:ext cx="946800" cy="6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3"/>
          <p:cNvSpPr txBox="1"/>
          <p:nvPr>
            <p:ph hasCustomPrompt="1" idx="5" type="title"/>
          </p:nvPr>
        </p:nvSpPr>
        <p:spPr>
          <a:xfrm>
            <a:off x="4764116" y="2680138"/>
            <a:ext cx="946800" cy="6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3" name="Google Shape;603;p13"/>
          <p:cNvSpPr txBox="1"/>
          <p:nvPr>
            <p:ph hasCustomPrompt="1" idx="6" type="title"/>
          </p:nvPr>
        </p:nvSpPr>
        <p:spPr>
          <a:xfrm>
            <a:off x="719999" y="3840425"/>
            <a:ext cx="946800" cy="6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hasCustomPrompt="1" idx="7" type="title"/>
          </p:nvPr>
        </p:nvSpPr>
        <p:spPr>
          <a:xfrm>
            <a:off x="4764116" y="3840425"/>
            <a:ext cx="946800" cy="6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5" name="Google Shape;605;p13"/>
          <p:cNvSpPr txBox="1"/>
          <p:nvPr>
            <p:ph idx="1" type="subTitle"/>
          </p:nvPr>
        </p:nvSpPr>
        <p:spPr>
          <a:xfrm>
            <a:off x="1627816" y="1519850"/>
            <a:ext cx="27627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6" name="Google Shape;606;p13"/>
          <p:cNvSpPr txBox="1"/>
          <p:nvPr>
            <p:ph idx="8" type="subTitle"/>
          </p:nvPr>
        </p:nvSpPr>
        <p:spPr>
          <a:xfrm>
            <a:off x="1627816" y="2680138"/>
            <a:ext cx="27627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7" name="Google Shape;607;p13"/>
          <p:cNvSpPr txBox="1"/>
          <p:nvPr>
            <p:ph idx="9" type="subTitle"/>
          </p:nvPr>
        </p:nvSpPr>
        <p:spPr>
          <a:xfrm>
            <a:off x="1627816" y="3840425"/>
            <a:ext cx="27627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8" name="Google Shape;608;p13"/>
          <p:cNvSpPr txBox="1"/>
          <p:nvPr>
            <p:ph idx="13" type="subTitle"/>
          </p:nvPr>
        </p:nvSpPr>
        <p:spPr>
          <a:xfrm>
            <a:off x="5666200" y="1519850"/>
            <a:ext cx="27627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9" name="Google Shape;609;p13"/>
          <p:cNvSpPr txBox="1"/>
          <p:nvPr>
            <p:ph idx="14" type="subTitle"/>
          </p:nvPr>
        </p:nvSpPr>
        <p:spPr>
          <a:xfrm>
            <a:off x="5666200" y="2680138"/>
            <a:ext cx="27627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10" name="Google Shape;610;p13"/>
          <p:cNvSpPr txBox="1"/>
          <p:nvPr>
            <p:ph idx="15" type="subTitle"/>
          </p:nvPr>
        </p:nvSpPr>
        <p:spPr>
          <a:xfrm>
            <a:off x="5666200" y="3840425"/>
            <a:ext cx="27627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611" name="Google Shape;611;p13"/>
          <p:cNvGrpSpPr/>
          <p:nvPr/>
        </p:nvGrpSpPr>
        <p:grpSpPr>
          <a:xfrm rot="8100000">
            <a:off x="7888388" y="-695321"/>
            <a:ext cx="1647809" cy="2531684"/>
            <a:chOff x="1154150" y="3767250"/>
            <a:chExt cx="1110750" cy="1706550"/>
          </a:xfrm>
        </p:grpSpPr>
        <p:sp>
          <p:nvSpPr>
            <p:cNvPr id="612" name="Google Shape;612;p13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1" name="Google Shape;621;p14"/>
          <p:cNvGrpSpPr/>
          <p:nvPr/>
        </p:nvGrpSpPr>
        <p:grpSpPr>
          <a:xfrm rot="-4115831">
            <a:off x="6884415" y="-1921099"/>
            <a:ext cx="3490206" cy="4202570"/>
            <a:chOff x="2266500" y="2227125"/>
            <a:chExt cx="1945700" cy="2342825"/>
          </a:xfrm>
        </p:grpSpPr>
        <p:sp>
          <p:nvSpPr>
            <p:cNvPr id="622" name="Google Shape;622;p14"/>
            <p:cNvSpPr/>
            <p:nvPr/>
          </p:nvSpPr>
          <p:spPr>
            <a:xfrm>
              <a:off x="2266500" y="2227125"/>
              <a:ext cx="1945700" cy="2342825"/>
            </a:xfrm>
            <a:custGeom>
              <a:rect b="b" l="l" r="r" t="t"/>
              <a:pathLst>
                <a:path extrusionOk="0" h="93713" w="77828">
                  <a:moveTo>
                    <a:pt x="20499" y="15993"/>
                  </a:moveTo>
                  <a:cubicBezTo>
                    <a:pt x="20639" y="15993"/>
                    <a:pt x="20777" y="16064"/>
                    <a:pt x="20857" y="16193"/>
                  </a:cubicBezTo>
                  <a:cubicBezTo>
                    <a:pt x="20982" y="16389"/>
                    <a:pt x="20923" y="16658"/>
                    <a:pt x="20726" y="16782"/>
                  </a:cubicBezTo>
                  <a:cubicBezTo>
                    <a:pt x="20655" y="16826"/>
                    <a:pt x="20575" y="16847"/>
                    <a:pt x="20497" y="16847"/>
                  </a:cubicBezTo>
                  <a:cubicBezTo>
                    <a:pt x="20352" y="16847"/>
                    <a:pt x="20212" y="16776"/>
                    <a:pt x="20131" y="16645"/>
                  </a:cubicBezTo>
                  <a:cubicBezTo>
                    <a:pt x="20033" y="16488"/>
                    <a:pt x="20053" y="16291"/>
                    <a:pt x="20164" y="16154"/>
                  </a:cubicBezTo>
                  <a:lnTo>
                    <a:pt x="20282" y="16344"/>
                  </a:lnTo>
                  <a:cubicBezTo>
                    <a:pt x="20255" y="16409"/>
                    <a:pt x="20262" y="16481"/>
                    <a:pt x="20301" y="16540"/>
                  </a:cubicBezTo>
                  <a:cubicBezTo>
                    <a:pt x="20343" y="16611"/>
                    <a:pt x="20417" y="16650"/>
                    <a:pt x="20494" y="16650"/>
                  </a:cubicBezTo>
                  <a:cubicBezTo>
                    <a:pt x="20537" y="16650"/>
                    <a:pt x="20582" y="16638"/>
                    <a:pt x="20622" y="16612"/>
                  </a:cubicBezTo>
                  <a:cubicBezTo>
                    <a:pt x="20726" y="16546"/>
                    <a:pt x="20759" y="16403"/>
                    <a:pt x="20694" y="16298"/>
                  </a:cubicBezTo>
                  <a:cubicBezTo>
                    <a:pt x="20654" y="16232"/>
                    <a:pt x="20589" y="16200"/>
                    <a:pt x="20524" y="16193"/>
                  </a:cubicBezTo>
                  <a:lnTo>
                    <a:pt x="20406" y="16003"/>
                  </a:lnTo>
                  <a:cubicBezTo>
                    <a:pt x="20437" y="15996"/>
                    <a:pt x="20468" y="15993"/>
                    <a:pt x="20499" y="15993"/>
                  </a:cubicBezTo>
                  <a:close/>
                  <a:moveTo>
                    <a:pt x="47079" y="19717"/>
                  </a:moveTo>
                  <a:cubicBezTo>
                    <a:pt x="47221" y="19717"/>
                    <a:pt x="47358" y="19789"/>
                    <a:pt x="47439" y="19916"/>
                  </a:cubicBezTo>
                  <a:cubicBezTo>
                    <a:pt x="47537" y="20073"/>
                    <a:pt x="47524" y="20269"/>
                    <a:pt x="47412" y="20413"/>
                  </a:cubicBezTo>
                  <a:lnTo>
                    <a:pt x="47295" y="20223"/>
                  </a:lnTo>
                  <a:cubicBezTo>
                    <a:pt x="47314" y="20158"/>
                    <a:pt x="47314" y="20086"/>
                    <a:pt x="47275" y="20020"/>
                  </a:cubicBezTo>
                  <a:cubicBezTo>
                    <a:pt x="47228" y="19952"/>
                    <a:pt x="47151" y="19915"/>
                    <a:pt x="47074" y="19915"/>
                  </a:cubicBezTo>
                  <a:cubicBezTo>
                    <a:pt x="47032" y="19915"/>
                    <a:pt x="46991" y="19926"/>
                    <a:pt x="46954" y="19948"/>
                  </a:cubicBezTo>
                  <a:cubicBezTo>
                    <a:pt x="46843" y="20014"/>
                    <a:pt x="46811" y="20158"/>
                    <a:pt x="46882" y="20269"/>
                  </a:cubicBezTo>
                  <a:cubicBezTo>
                    <a:pt x="46922" y="20328"/>
                    <a:pt x="46981" y="20367"/>
                    <a:pt x="47053" y="20374"/>
                  </a:cubicBezTo>
                  <a:lnTo>
                    <a:pt x="47170" y="20563"/>
                  </a:lnTo>
                  <a:cubicBezTo>
                    <a:pt x="47140" y="20571"/>
                    <a:pt x="47108" y="20574"/>
                    <a:pt x="47077" y="20574"/>
                  </a:cubicBezTo>
                  <a:cubicBezTo>
                    <a:pt x="46935" y="20574"/>
                    <a:pt x="46793" y="20502"/>
                    <a:pt x="46712" y="20374"/>
                  </a:cubicBezTo>
                  <a:cubicBezTo>
                    <a:pt x="46588" y="20171"/>
                    <a:pt x="46647" y="19909"/>
                    <a:pt x="46850" y="19785"/>
                  </a:cubicBezTo>
                  <a:cubicBezTo>
                    <a:pt x="46922" y="19739"/>
                    <a:pt x="47001" y="19717"/>
                    <a:pt x="47079" y="19717"/>
                  </a:cubicBezTo>
                  <a:close/>
                  <a:moveTo>
                    <a:pt x="48876" y="22587"/>
                  </a:moveTo>
                  <a:cubicBezTo>
                    <a:pt x="49020" y="22587"/>
                    <a:pt x="49163" y="22659"/>
                    <a:pt x="49244" y="22788"/>
                  </a:cubicBezTo>
                  <a:cubicBezTo>
                    <a:pt x="49342" y="22945"/>
                    <a:pt x="49323" y="23141"/>
                    <a:pt x="49218" y="23278"/>
                  </a:cubicBezTo>
                  <a:lnTo>
                    <a:pt x="49094" y="23089"/>
                  </a:lnTo>
                  <a:cubicBezTo>
                    <a:pt x="49120" y="23030"/>
                    <a:pt x="49113" y="22958"/>
                    <a:pt x="49074" y="22892"/>
                  </a:cubicBezTo>
                  <a:cubicBezTo>
                    <a:pt x="49032" y="22821"/>
                    <a:pt x="48958" y="22782"/>
                    <a:pt x="48883" y="22782"/>
                  </a:cubicBezTo>
                  <a:cubicBezTo>
                    <a:pt x="48841" y="22782"/>
                    <a:pt x="48798" y="22795"/>
                    <a:pt x="48760" y="22821"/>
                  </a:cubicBezTo>
                  <a:cubicBezTo>
                    <a:pt x="48649" y="22886"/>
                    <a:pt x="48616" y="23030"/>
                    <a:pt x="48682" y="23141"/>
                  </a:cubicBezTo>
                  <a:cubicBezTo>
                    <a:pt x="48721" y="23200"/>
                    <a:pt x="48786" y="23233"/>
                    <a:pt x="48852" y="23246"/>
                  </a:cubicBezTo>
                  <a:lnTo>
                    <a:pt x="48976" y="23429"/>
                  </a:lnTo>
                  <a:cubicBezTo>
                    <a:pt x="48942" y="23436"/>
                    <a:pt x="48909" y="23440"/>
                    <a:pt x="48875" y="23440"/>
                  </a:cubicBezTo>
                  <a:cubicBezTo>
                    <a:pt x="48733" y="23440"/>
                    <a:pt x="48598" y="23373"/>
                    <a:pt x="48518" y="23246"/>
                  </a:cubicBezTo>
                  <a:cubicBezTo>
                    <a:pt x="48394" y="23043"/>
                    <a:pt x="48453" y="22781"/>
                    <a:pt x="48655" y="22650"/>
                  </a:cubicBezTo>
                  <a:cubicBezTo>
                    <a:pt x="48723" y="22607"/>
                    <a:pt x="48800" y="22587"/>
                    <a:pt x="48876" y="22587"/>
                  </a:cubicBezTo>
                  <a:close/>
                  <a:moveTo>
                    <a:pt x="40370" y="23929"/>
                  </a:moveTo>
                  <a:cubicBezTo>
                    <a:pt x="40515" y="23929"/>
                    <a:pt x="40652" y="24000"/>
                    <a:pt x="40733" y="24129"/>
                  </a:cubicBezTo>
                  <a:cubicBezTo>
                    <a:pt x="40857" y="24332"/>
                    <a:pt x="40798" y="24593"/>
                    <a:pt x="40595" y="24718"/>
                  </a:cubicBezTo>
                  <a:cubicBezTo>
                    <a:pt x="40526" y="24764"/>
                    <a:pt x="40447" y="24786"/>
                    <a:pt x="40369" y="24786"/>
                  </a:cubicBezTo>
                  <a:cubicBezTo>
                    <a:pt x="40227" y="24786"/>
                    <a:pt x="40087" y="24714"/>
                    <a:pt x="40007" y="24587"/>
                  </a:cubicBezTo>
                  <a:cubicBezTo>
                    <a:pt x="39908" y="24430"/>
                    <a:pt x="39928" y="24234"/>
                    <a:pt x="40033" y="24090"/>
                  </a:cubicBezTo>
                  <a:lnTo>
                    <a:pt x="40150" y="24279"/>
                  </a:lnTo>
                  <a:cubicBezTo>
                    <a:pt x="40131" y="24345"/>
                    <a:pt x="40131" y="24417"/>
                    <a:pt x="40170" y="24482"/>
                  </a:cubicBezTo>
                  <a:cubicBezTo>
                    <a:pt x="40217" y="24550"/>
                    <a:pt x="40294" y="24588"/>
                    <a:pt x="40371" y="24588"/>
                  </a:cubicBezTo>
                  <a:cubicBezTo>
                    <a:pt x="40413" y="24588"/>
                    <a:pt x="40454" y="24577"/>
                    <a:pt x="40491" y="24554"/>
                  </a:cubicBezTo>
                  <a:cubicBezTo>
                    <a:pt x="40602" y="24482"/>
                    <a:pt x="40635" y="24345"/>
                    <a:pt x="40563" y="24234"/>
                  </a:cubicBezTo>
                  <a:cubicBezTo>
                    <a:pt x="40523" y="24175"/>
                    <a:pt x="40464" y="24136"/>
                    <a:pt x="40393" y="24129"/>
                  </a:cubicBezTo>
                  <a:lnTo>
                    <a:pt x="40275" y="23939"/>
                  </a:lnTo>
                  <a:cubicBezTo>
                    <a:pt x="40307" y="23932"/>
                    <a:pt x="40339" y="23929"/>
                    <a:pt x="40370" y="23929"/>
                  </a:cubicBezTo>
                  <a:close/>
                  <a:moveTo>
                    <a:pt x="49358" y="27721"/>
                  </a:moveTo>
                  <a:cubicBezTo>
                    <a:pt x="49501" y="27721"/>
                    <a:pt x="49641" y="27792"/>
                    <a:pt x="49722" y="27924"/>
                  </a:cubicBezTo>
                  <a:cubicBezTo>
                    <a:pt x="49820" y="28081"/>
                    <a:pt x="49800" y="28277"/>
                    <a:pt x="49696" y="28414"/>
                  </a:cubicBezTo>
                  <a:lnTo>
                    <a:pt x="49578" y="28224"/>
                  </a:lnTo>
                  <a:cubicBezTo>
                    <a:pt x="49598" y="28159"/>
                    <a:pt x="49598" y="28087"/>
                    <a:pt x="49558" y="28028"/>
                  </a:cubicBezTo>
                  <a:cubicBezTo>
                    <a:pt x="49512" y="27957"/>
                    <a:pt x="49437" y="27918"/>
                    <a:pt x="49361" y="27918"/>
                  </a:cubicBezTo>
                  <a:cubicBezTo>
                    <a:pt x="49318" y="27918"/>
                    <a:pt x="49275" y="27930"/>
                    <a:pt x="49238" y="27956"/>
                  </a:cubicBezTo>
                  <a:cubicBezTo>
                    <a:pt x="49126" y="28022"/>
                    <a:pt x="49094" y="28166"/>
                    <a:pt x="49166" y="28277"/>
                  </a:cubicBezTo>
                  <a:cubicBezTo>
                    <a:pt x="49205" y="28336"/>
                    <a:pt x="49264" y="28368"/>
                    <a:pt x="49336" y="28375"/>
                  </a:cubicBezTo>
                  <a:lnTo>
                    <a:pt x="49454" y="28565"/>
                  </a:lnTo>
                  <a:cubicBezTo>
                    <a:pt x="49421" y="28572"/>
                    <a:pt x="49388" y="28576"/>
                    <a:pt x="49355" y="28576"/>
                  </a:cubicBezTo>
                  <a:cubicBezTo>
                    <a:pt x="49215" y="28576"/>
                    <a:pt x="49075" y="28509"/>
                    <a:pt x="48996" y="28381"/>
                  </a:cubicBezTo>
                  <a:cubicBezTo>
                    <a:pt x="48871" y="28179"/>
                    <a:pt x="48930" y="27917"/>
                    <a:pt x="49133" y="27786"/>
                  </a:cubicBezTo>
                  <a:cubicBezTo>
                    <a:pt x="49202" y="27742"/>
                    <a:pt x="49280" y="27721"/>
                    <a:pt x="49358" y="27721"/>
                  </a:cubicBezTo>
                  <a:close/>
                  <a:moveTo>
                    <a:pt x="40122" y="28090"/>
                  </a:moveTo>
                  <a:cubicBezTo>
                    <a:pt x="40266" y="28090"/>
                    <a:pt x="40404" y="28161"/>
                    <a:pt x="40484" y="28290"/>
                  </a:cubicBezTo>
                  <a:cubicBezTo>
                    <a:pt x="40608" y="28486"/>
                    <a:pt x="40550" y="28754"/>
                    <a:pt x="40347" y="28879"/>
                  </a:cubicBezTo>
                  <a:cubicBezTo>
                    <a:pt x="40278" y="28923"/>
                    <a:pt x="40199" y="28944"/>
                    <a:pt x="40122" y="28944"/>
                  </a:cubicBezTo>
                  <a:cubicBezTo>
                    <a:pt x="39979" y="28944"/>
                    <a:pt x="39838" y="28873"/>
                    <a:pt x="39758" y="28741"/>
                  </a:cubicBezTo>
                  <a:cubicBezTo>
                    <a:pt x="39660" y="28584"/>
                    <a:pt x="39679" y="28388"/>
                    <a:pt x="39784" y="28251"/>
                  </a:cubicBezTo>
                  <a:lnTo>
                    <a:pt x="39902" y="28440"/>
                  </a:lnTo>
                  <a:cubicBezTo>
                    <a:pt x="39882" y="28506"/>
                    <a:pt x="39882" y="28578"/>
                    <a:pt x="39921" y="28637"/>
                  </a:cubicBezTo>
                  <a:cubicBezTo>
                    <a:pt x="39969" y="28709"/>
                    <a:pt x="40047" y="28749"/>
                    <a:pt x="40124" y="28749"/>
                  </a:cubicBezTo>
                  <a:cubicBezTo>
                    <a:pt x="40165" y="28749"/>
                    <a:pt x="40206" y="28738"/>
                    <a:pt x="40242" y="28715"/>
                  </a:cubicBezTo>
                  <a:cubicBezTo>
                    <a:pt x="40353" y="28643"/>
                    <a:pt x="40386" y="28499"/>
                    <a:pt x="40314" y="28395"/>
                  </a:cubicBezTo>
                  <a:cubicBezTo>
                    <a:pt x="40275" y="28329"/>
                    <a:pt x="40216" y="28296"/>
                    <a:pt x="40144" y="28290"/>
                  </a:cubicBezTo>
                  <a:lnTo>
                    <a:pt x="40026" y="28100"/>
                  </a:lnTo>
                  <a:cubicBezTo>
                    <a:pt x="40058" y="28093"/>
                    <a:pt x="40090" y="28090"/>
                    <a:pt x="40122" y="28090"/>
                  </a:cubicBezTo>
                  <a:close/>
                  <a:moveTo>
                    <a:pt x="48791" y="31046"/>
                  </a:moveTo>
                  <a:cubicBezTo>
                    <a:pt x="48935" y="31046"/>
                    <a:pt x="49078" y="31119"/>
                    <a:pt x="49159" y="31247"/>
                  </a:cubicBezTo>
                  <a:cubicBezTo>
                    <a:pt x="49257" y="31404"/>
                    <a:pt x="49238" y="31600"/>
                    <a:pt x="49133" y="31738"/>
                  </a:cubicBezTo>
                  <a:lnTo>
                    <a:pt x="49015" y="31548"/>
                  </a:lnTo>
                  <a:cubicBezTo>
                    <a:pt x="49035" y="31483"/>
                    <a:pt x="49035" y="31411"/>
                    <a:pt x="48996" y="31352"/>
                  </a:cubicBezTo>
                  <a:cubicBezTo>
                    <a:pt x="48956" y="31293"/>
                    <a:pt x="48891" y="31254"/>
                    <a:pt x="48819" y="31247"/>
                  </a:cubicBezTo>
                  <a:lnTo>
                    <a:pt x="48793" y="31201"/>
                  </a:lnTo>
                  <a:lnTo>
                    <a:pt x="48551" y="31352"/>
                  </a:lnTo>
                  <a:lnTo>
                    <a:pt x="48583" y="31397"/>
                  </a:lnTo>
                  <a:cubicBezTo>
                    <a:pt x="48557" y="31463"/>
                    <a:pt x="48564" y="31535"/>
                    <a:pt x="48603" y="31600"/>
                  </a:cubicBezTo>
                  <a:cubicBezTo>
                    <a:pt x="48642" y="31659"/>
                    <a:pt x="48701" y="31692"/>
                    <a:pt x="48773" y="31705"/>
                  </a:cubicBezTo>
                  <a:lnTo>
                    <a:pt x="48891" y="31895"/>
                  </a:lnTo>
                  <a:cubicBezTo>
                    <a:pt x="48861" y="31900"/>
                    <a:pt x="48832" y="31903"/>
                    <a:pt x="48802" y="31903"/>
                  </a:cubicBezTo>
                  <a:cubicBezTo>
                    <a:pt x="48655" y="31903"/>
                    <a:pt x="48515" y="31836"/>
                    <a:pt x="48433" y="31705"/>
                  </a:cubicBezTo>
                  <a:cubicBezTo>
                    <a:pt x="48309" y="31502"/>
                    <a:pt x="48368" y="31234"/>
                    <a:pt x="48570" y="31110"/>
                  </a:cubicBezTo>
                  <a:cubicBezTo>
                    <a:pt x="48638" y="31067"/>
                    <a:pt x="48715" y="31046"/>
                    <a:pt x="48791" y="31046"/>
                  </a:cubicBezTo>
                  <a:close/>
                  <a:moveTo>
                    <a:pt x="40852" y="31446"/>
                  </a:moveTo>
                  <a:cubicBezTo>
                    <a:pt x="40992" y="31446"/>
                    <a:pt x="41130" y="31517"/>
                    <a:pt x="41210" y="31646"/>
                  </a:cubicBezTo>
                  <a:cubicBezTo>
                    <a:pt x="41335" y="31849"/>
                    <a:pt x="41276" y="32111"/>
                    <a:pt x="41073" y="32235"/>
                  </a:cubicBezTo>
                  <a:cubicBezTo>
                    <a:pt x="41001" y="32279"/>
                    <a:pt x="40923" y="32300"/>
                    <a:pt x="40845" y="32300"/>
                  </a:cubicBezTo>
                  <a:cubicBezTo>
                    <a:pt x="40703" y="32300"/>
                    <a:pt x="40565" y="32229"/>
                    <a:pt x="40484" y="32098"/>
                  </a:cubicBezTo>
                  <a:cubicBezTo>
                    <a:pt x="40379" y="31940"/>
                    <a:pt x="40399" y="31738"/>
                    <a:pt x="40517" y="31600"/>
                  </a:cubicBezTo>
                  <a:lnTo>
                    <a:pt x="40733" y="31947"/>
                  </a:lnTo>
                  <a:lnTo>
                    <a:pt x="40975" y="31790"/>
                  </a:lnTo>
                  <a:lnTo>
                    <a:pt x="40759" y="31456"/>
                  </a:lnTo>
                  <a:cubicBezTo>
                    <a:pt x="40790" y="31449"/>
                    <a:pt x="40821" y="31446"/>
                    <a:pt x="40852" y="31446"/>
                  </a:cubicBezTo>
                  <a:close/>
                  <a:moveTo>
                    <a:pt x="47910" y="34139"/>
                  </a:moveTo>
                  <a:cubicBezTo>
                    <a:pt x="48055" y="34139"/>
                    <a:pt x="48196" y="34210"/>
                    <a:pt x="48276" y="34342"/>
                  </a:cubicBezTo>
                  <a:cubicBezTo>
                    <a:pt x="48374" y="34499"/>
                    <a:pt x="48354" y="34695"/>
                    <a:pt x="48243" y="34832"/>
                  </a:cubicBezTo>
                  <a:lnTo>
                    <a:pt x="48126" y="34642"/>
                  </a:lnTo>
                  <a:cubicBezTo>
                    <a:pt x="48152" y="34577"/>
                    <a:pt x="48145" y="34505"/>
                    <a:pt x="48106" y="34446"/>
                  </a:cubicBezTo>
                  <a:cubicBezTo>
                    <a:pt x="48063" y="34373"/>
                    <a:pt x="47987" y="34334"/>
                    <a:pt x="47908" y="34334"/>
                  </a:cubicBezTo>
                  <a:cubicBezTo>
                    <a:pt x="47866" y="34334"/>
                    <a:pt x="47824" y="34345"/>
                    <a:pt x="47785" y="34368"/>
                  </a:cubicBezTo>
                  <a:cubicBezTo>
                    <a:pt x="47681" y="34440"/>
                    <a:pt x="47648" y="34584"/>
                    <a:pt x="47713" y="34688"/>
                  </a:cubicBezTo>
                  <a:cubicBezTo>
                    <a:pt x="47753" y="34754"/>
                    <a:pt x="47818" y="34786"/>
                    <a:pt x="47883" y="34793"/>
                  </a:cubicBezTo>
                  <a:lnTo>
                    <a:pt x="48001" y="34983"/>
                  </a:lnTo>
                  <a:cubicBezTo>
                    <a:pt x="47971" y="34990"/>
                    <a:pt x="47939" y="34993"/>
                    <a:pt x="47908" y="34993"/>
                  </a:cubicBezTo>
                  <a:cubicBezTo>
                    <a:pt x="47768" y="34993"/>
                    <a:pt x="47630" y="34922"/>
                    <a:pt x="47550" y="34793"/>
                  </a:cubicBezTo>
                  <a:cubicBezTo>
                    <a:pt x="47425" y="34597"/>
                    <a:pt x="47484" y="34328"/>
                    <a:pt x="47681" y="34204"/>
                  </a:cubicBezTo>
                  <a:cubicBezTo>
                    <a:pt x="47752" y="34160"/>
                    <a:pt x="47832" y="34139"/>
                    <a:pt x="47910" y="34139"/>
                  </a:cubicBezTo>
                  <a:close/>
                  <a:moveTo>
                    <a:pt x="35747" y="40295"/>
                  </a:moveTo>
                  <a:lnTo>
                    <a:pt x="35695" y="40517"/>
                  </a:lnTo>
                  <a:cubicBezTo>
                    <a:pt x="35689" y="40517"/>
                    <a:pt x="35676" y="40517"/>
                    <a:pt x="35669" y="40524"/>
                  </a:cubicBezTo>
                  <a:cubicBezTo>
                    <a:pt x="35558" y="40589"/>
                    <a:pt x="35525" y="40733"/>
                    <a:pt x="35597" y="40845"/>
                  </a:cubicBezTo>
                  <a:cubicBezTo>
                    <a:pt x="35639" y="40916"/>
                    <a:pt x="35713" y="40952"/>
                    <a:pt x="35789" y="40952"/>
                  </a:cubicBezTo>
                  <a:cubicBezTo>
                    <a:pt x="35833" y="40952"/>
                    <a:pt x="35877" y="40940"/>
                    <a:pt x="35918" y="40917"/>
                  </a:cubicBezTo>
                  <a:cubicBezTo>
                    <a:pt x="36022" y="40851"/>
                    <a:pt x="36055" y="40707"/>
                    <a:pt x="35990" y="40596"/>
                  </a:cubicBezTo>
                  <a:cubicBezTo>
                    <a:pt x="35983" y="40589"/>
                    <a:pt x="35976" y="40583"/>
                    <a:pt x="35970" y="40576"/>
                  </a:cubicBezTo>
                  <a:lnTo>
                    <a:pt x="36022" y="40360"/>
                  </a:lnTo>
                  <a:cubicBezTo>
                    <a:pt x="36075" y="40393"/>
                    <a:pt x="36120" y="40439"/>
                    <a:pt x="36153" y="40491"/>
                  </a:cubicBezTo>
                  <a:cubicBezTo>
                    <a:pt x="36277" y="40694"/>
                    <a:pt x="36219" y="40956"/>
                    <a:pt x="36016" y="41080"/>
                  </a:cubicBezTo>
                  <a:cubicBezTo>
                    <a:pt x="35946" y="41124"/>
                    <a:pt x="35867" y="41145"/>
                    <a:pt x="35789" y="41145"/>
                  </a:cubicBezTo>
                  <a:cubicBezTo>
                    <a:pt x="35647" y="41145"/>
                    <a:pt x="35507" y="41076"/>
                    <a:pt x="35427" y="40949"/>
                  </a:cubicBezTo>
                  <a:cubicBezTo>
                    <a:pt x="35303" y="40746"/>
                    <a:pt x="35362" y="40485"/>
                    <a:pt x="35564" y="40360"/>
                  </a:cubicBezTo>
                  <a:cubicBezTo>
                    <a:pt x="35623" y="40321"/>
                    <a:pt x="35682" y="40302"/>
                    <a:pt x="35747" y="40295"/>
                  </a:cubicBezTo>
                  <a:close/>
                  <a:moveTo>
                    <a:pt x="36958" y="42238"/>
                  </a:moveTo>
                  <a:lnTo>
                    <a:pt x="36912" y="42454"/>
                  </a:lnTo>
                  <a:cubicBezTo>
                    <a:pt x="36899" y="42461"/>
                    <a:pt x="36892" y="42461"/>
                    <a:pt x="36886" y="42467"/>
                  </a:cubicBezTo>
                  <a:cubicBezTo>
                    <a:pt x="36775" y="42532"/>
                    <a:pt x="36742" y="42676"/>
                    <a:pt x="36814" y="42781"/>
                  </a:cubicBezTo>
                  <a:cubicBezTo>
                    <a:pt x="36857" y="42854"/>
                    <a:pt x="36933" y="42893"/>
                    <a:pt x="37012" y="42893"/>
                  </a:cubicBezTo>
                  <a:cubicBezTo>
                    <a:pt x="37054" y="42893"/>
                    <a:pt x="37096" y="42882"/>
                    <a:pt x="37134" y="42860"/>
                  </a:cubicBezTo>
                  <a:cubicBezTo>
                    <a:pt x="37239" y="42788"/>
                    <a:pt x="37272" y="42644"/>
                    <a:pt x="37206" y="42539"/>
                  </a:cubicBezTo>
                  <a:cubicBezTo>
                    <a:pt x="37200" y="42526"/>
                    <a:pt x="37193" y="42526"/>
                    <a:pt x="37187" y="42519"/>
                  </a:cubicBezTo>
                  <a:lnTo>
                    <a:pt x="37239" y="42297"/>
                  </a:lnTo>
                  <a:cubicBezTo>
                    <a:pt x="37291" y="42330"/>
                    <a:pt x="37337" y="42375"/>
                    <a:pt x="37370" y="42434"/>
                  </a:cubicBezTo>
                  <a:cubicBezTo>
                    <a:pt x="37494" y="42631"/>
                    <a:pt x="37435" y="42899"/>
                    <a:pt x="37239" y="43023"/>
                  </a:cubicBezTo>
                  <a:cubicBezTo>
                    <a:pt x="37168" y="43067"/>
                    <a:pt x="37089" y="43088"/>
                    <a:pt x="37011" y="43088"/>
                  </a:cubicBezTo>
                  <a:cubicBezTo>
                    <a:pt x="36868" y="43088"/>
                    <a:pt x="36728" y="43017"/>
                    <a:pt x="36644" y="42886"/>
                  </a:cubicBezTo>
                  <a:cubicBezTo>
                    <a:pt x="36519" y="42690"/>
                    <a:pt x="36585" y="42421"/>
                    <a:pt x="36781" y="42297"/>
                  </a:cubicBezTo>
                  <a:cubicBezTo>
                    <a:pt x="36840" y="42264"/>
                    <a:pt x="36899" y="42245"/>
                    <a:pt x="36958" y="42238"/>
                  </a:cubicBezTo>
                  <a:close/>
                  <a:moveTo>
                    <a:pt x="50948" y="42873"/>
                  </a:moveTo>
                  <a:cubicBezTo>
                    <a:pt x="51090" y="42873"/>
                    <a:pt x="51231" y="42944"/>
                    <a:pt x="51312" y="43075"/>
                  </a:cubicBezTo>
                  <a:cubicBezTo>
                    <a:pt x="51436" y="43272"/>
                    <a:pt x="51377" y="43540"/>
                    <a:pt x="51174" y="43664"/>
                  </a:cubicBezTo>
                  <a:cubicBezTo>
                    <a:pt x="51104" y="43708"/>
                    <a:pt x="51027" y="43728"/>
                    <a:pt x="50950" y="43728"/>
                  </a:cubicBezTo>
                  <a:cubicBezTo>
                    <a:pt x="50855" y="43728"/>
                    <a:pt x="50760" y="43696"/>
                    <a:pt x="50684" y="43638"/>
                  </a:cubicBezTo>
                  <a:lnTo>
                    <a:pt x="50873" y="43520"/>
                  </a:lnTo>
                  <a:cubicBezTo>
                    <a:pt x="50900" y="43529"/>
                    <a:pt x="50929" y="43533"/>
                    <a:pt x="50957" y="43533"/>
                  </a:cubicBezTo>
                  <a:cubicBezTo>
                    <a:pt x="50997" y="43533"/>
                    <a:pt x="51038" y="43524"/>
                    <a:pt x="51076" y="43501"/>
                  </a:cubicBezTo>
                  <a:cubicBezTo>
                    <a:pt x="51181" y="43429"/>
                    <a:pt x="51213" y="43285"/>
                    <a:pt x="51148" y="43180"/>
                  </a:cubicBezTo>
                  <a:cubicBezTo>
                    <a:pt x="51102" y="43109"/>
                    <a:pt x="51026" y="43070"/>
                    <a:pt x="50951" y="43070"/>
                  </a:cubicBezTo>
                  <a:cubicBezTo>
                    <a:pt x="50908" y="43070"/>
                    <a:pt x="50865" y="43082"/>
                    <a:pt x="50827" y="43108"/>
                  </a:cubicBezTo>
                  <a:cubicBezTo>
                    <a:pt x="50762" y="43147"/>
                    <a:pt x="50729" y="43206"/>
                    <a:pt x="50723" y="43278"/>
                  </a:cubicBezTo>
                  <a:lnTo>
                    <a:pt x="50533" y="43396"/>
                  </a:lnTo>
                  <a:cubicBezTo>
                    <a:pt x="50494" y="43226"/>
                    <a:pt x="50566" y="43036"/>
                    <a:pt x="50723" y="42938"/>
                  </a:cubicBezTo>
                  <a:cubicBezTo>
                    <a:pt x="50792" y="42894"/>
                    <a:pt x="50870" y="42873"/>
                    <a:pt x="50948" y="42873"/>
                  </a:cubicBezTo>
                  <a:close/>
                  <a:moveTo>
                    <a:pt x="39117" y="43645"/>
                  </a:moveTo>
                  <a:lnTo>
                    <a:pt x="39032" y="44037"/>
                  </a:lnTo>
                  <a:lnTo>
                    <a:pt x="39313" y="44096"/>
                  </a:lnTo>
                  <a:lnTo>
                    <a:pt x="39398" y="43704"/>
                  </a:lnTo>
                  <a:cubicBezTo>
                    <a:pt x="39450" y="43736"/>
                    <a:pt x="39496" y="43782"/>
                    <a:pt x="39535" y="43841"/>
                  </a:cubicBezTo>
                  <a:cubicBezTo>
                    <a:pt x="39660" y="44037"/>
                    <a:pt x="39601" y="44305"/>
                    <a:pt x="39398" y="44430"/>
                  </a:cubicBezTo>
                  <a:cubicBezTo>
                    <a:pt x="39329" y="44474"/>
                    <a:pt x="39251" y="44495"/>
                    <a:pt x="39173" y="44495"/>
                  </a:cubicBezTo>
                  <a:cubicBezTo>
                    <a:pt x="39031" y="44495"/>
                    <a:pt x="38890" y="44424"/>
                    <a:pt x="38809" y="44292"/>
                  </a:cubicBezTo>
                  <a:cubicBezTo>
                    <a:pt x="38685" y="44096"/>
                    <a:pt x="38744" y="43828"/>
                    <a:pt x="38947" y="43704"/>
                  </a:cubicBezTo>
                  <a:cubicBezTo>
                    <a:pt x="38999" y="43671"/>
                    <a:pt x="39058" y="43651"/>
                    <a:pt x="39117" y="43645"/>
                  </a:cubicBezTo>
                  <a:close/>
                  <a:moveTo>
                    <a:pt x="52567" y="45889"/>
                  </a:moveTo>
                  <a:cubicBezTo>
                    <a:pt x="52710" y="45889"/>
                    <a:pt x="52849" y="45960"/>
                    <a:pt x="52934" y="46092"/>
                  </a:cubicBezTo>
                  <a:cubicBezTo>
                    <a:pt x="53058" y="46288"/>
                    <a:pt x="52993" y="46556"/>
                    <a:pt x="52797" y="46680"/>
                  </a:cubicBezTo>
                  <a:cubicBezTo>
                    <a:pt x="52764" y="46700"/>
                    <a:pt x="52731" y="46713"/>
                    <a:pt x="52699" y="46726"/>
                  </a:cubicBezTo>
                  <a:lnTo>
                    <a:pt x="52784" y="46347"/>
                  </a:lnTo>
                  <a:lnTo>
                    <a:pt x="52509" y="46281"/>
                  </a:lnTo>
                  <a:lnTo>
                    <a:pt x="52411" y="46713"/>
                  </a:lnTo>
                  <a:cubicBezTo>
                    <a:pt x="52326" y="46680"/>
                    <a:pt x="52254" y="46621"/>
                    <a:pt x="52208" y="46543"/>
                  </a:cubicBezTo>
                  <a:cubicBezTo>
                    <a:pt x="52077" y="46347"/>
                    <a:pt x="52142" y="46078"/>
                    <a:pt x="52339" y="45954"/>
                  </a:cubicBezTo>
                  <a:cubicBezTo>
                    <a:pt x="52410" y="45910"/>
                    <a:pt x="52489" y="45889"/>
                    <a:pt x="52567" y="45889"/>
                  </a:cubicBezTo>
                  <a:close/>
                  <a:moveTo>
                    <a:pt x="55069" y="46491"/>
                  </a:moveTo>
                  <a:cubicBezTo>
                    <a:pt x="55212" y="46491"/>
                    <a:pt x="55353" y="46562"/>
                    <a:pt x="55433" y="46693"/>
                  </a:cubicBezTo>
                  <a:cubicBezTo>
                    <a:pt x="55558" y="46890"/>
                    <a:pt x="55499" y="47158"/>
                    <a:pt x="55296" y="47282"/>
                  </a:cubicBezTo>
                  <a:cubicBezTo>
                    <a:pt x="55237" y="47321"/>
                    <a:pt x="55172" y="47341"/>
                    <a:pt x="55100" y="47348"/>
                  </a:cubicBezTo>
                  <a:lnTo>
                    <a:pt x="55198" y="46929"/>
                  </a:lnTo>
                  <a:lnTo>
                    <a:pt x="54916" y="46870"/>
                  </a:lnTo>
                  <a:lnTo>
                    <a:pt x="54825" y="47269"/>
                  </a:lnTo>
                  <a:cubicBezTo>
                    <a:pt x="54779" y="47236"/>
                    <a:pt x="54740" y="47197"/>
                    <a:pt x="54707" y="47145"/>
                  </a:cubicBezTo>
                  <a:cubicBezTo>
                    <a:pt x="54583" y="46949"/>
                    <a:pt x="54642" y="46680"/>
                    <a:pt x="54844" y="46556"/>
                  </a:cubicBezTo>
                  <a:cubicBezTo>
                    <a:pt x="54914" y="46512"/>
                    <a:pt x="54992" y="46491"/>
                    <a:pt x="55069" y="46491"/>
                  </a:cubicBezTo>
                  <a:close/>
                  <a:moveTo>
                    <a:pt x="49415" y="49324"/>
                  </a:moveTo>
                  <a:cubicBezTo>
                    <a:pt x="49559" y="49324"/>
                    <a:pt x="49700" y="49395"/>
                    <a:pt x="49781" y="49526"/>
                  </a:cubicBezTo>
                  <a:cubicBezTo>
                    <a:pt x="49905" y="49722"/>
                    <a:pt x="49846" y="49991"/>
                    <a:pt x="49643" y="50115"/>
                  </a:cubicBezTo>
                  <a:cubicBezTo>
                    <a:pt x="49584" y="50148"/>
                    <a:pt x="49526" y="50167"/>
                    <a:pt x="49467" y="50174"/>
                  </a:cubicBezTo>
                  <a:lnTo>
                    <a:pt x="49512" y="49958"/>
                  </a:lnTo>
                  <a:cubicBezTo>
                    <a:pt x="49526" y="49951"/>
                    <a:pt x="49532" y="49951"/>
                    <a:pt x="49539" y="49945"/>
                  </a:cubicBezTo>
                  <a:cubicBezTo>
                    <a:pt x="49650" y="49879"/>
                    <a:pt x="49683" y="49736"/>
                    <a:pt x="49611" y="49631"/>
                  </a:cubicBezTo>
                  <a:cubicBezTo>
                    <a:pt x="49568" y="49558"/>
                    <a:pt x="49491" y="49519"/>
                    <a:pt x="49412" y="49519"/>
                  </a:cubicBezTo>
                  <a:cubicBezTo>
                    <a:pt x="49371" y="49519"/>
                    <a:pt x="49328" y="49530"/>
                    <a:pt x="49290" y="49552"/>
                  </a:cubicBezTo>
                  <a:cubicBezTo>
                    <a:pt x="49185" y="49624"/>
                    <a:pt x="49153" y="49768"/>
                    <a:pt x="49218" y="49873"/>
                  </a:cubicBezTo>
                  <a:cubicBezTo>
                    <a:pt x="49225" y="49879"/>
                    <a:pt x="49231" y="49886"/>
                    <a:pt x="49238" y="49893"/>
                  </a:cubicBezTo>
                  <a:lnTo>
                    <a:pt x="49185" y="50108"/>
                  </a:lnTo>
                  <a:cubicBezTo>
                    <a:pt x="49133" y="50076"/>
                    <a:pt x="49087" y="50037"/>
                    <a:pt x="49055" y="49978"/>
                  </a:cubicBezTo>
                  <a:cubicBezTo>
                    <a:pt x="48930" y="49781"/>
                    <a:pt x="48989" y="49513"/>
                    <a:pt x="49185" y="49389"/>
                  </a:cubicBezTo>
                  <a:cubicBezTo>
                    <a:pt x="49257" y="49345"/>
                    <a:pt x="49337" y="49324"/>
                    <a:pt x="49415" y="49324"/>
                  </a:cubicBezTo>
                  <a:close/>
                  <a:moveTo>
                    <a:pt x="46608" y="51130"/>
                  </a:moveTo>
                  <a:cubicBezTo>
                    <a:pt x="46753" y="51130"/>
                    <a:pt x="46894" y="51201"/>
                    <a:pt x="46974" y="51332"/>
                  </a:cubicBezTo>
                  <a:cubicBezTo>
                    <a:pt x="47098" y="51528"/>
                    <a:pt x="47039" y="51796"/>
                    <a:pt x="46837" y="51921"/>
                  </a:cubicBezTo>
                  <a:cubicBezTo>
                    <a:pt x="46778" y="51953"/>
                    <a:pt x="46719" y="51973"/>
                    <a:pt x="46660" y="51980"/>
                  </a:cubicBezTo>
                  <a:lnTo>
                    <a:pt x="46706" y="51764"/>
                  </a:lnTo>
                  <a:cubicBezTo>
                    <a:pt x="46719" y="51757"/>
                    <a:pt x="46725" y="51757"/>
                    <a:pt x="46732" y="51751"/>
                  </a:cubicBezTo>
                  <a:cubicBezTo>
                    <a:pt x="46843" y="51685"/>
                    <a:pt x="46876" y="51541"/>
                    <a:pt x="46804" y="51437"/>
                  </a:cubicBezTo>
                  <a:cubicBezTo>
                    <a:pt x="46761" y="51364"/>
                    <a:pt x="46685" y="51325"/>
                    <a:pt x="46606" y="51325"/>
                  </a:cubicBezTo>
                  <a:cubicBezTo>
                    <a:pt x="46564" y="51325"/>
                    <a:pt x="46522" y="51335"/>
                    <a:pt x="46483" y="51358"/>
                  </a:cubicBezTo>
                  <a:cubicBezTo>
                    <a:pt x="46379" y="51430"/>
                    <a:pt x="46346" y="51574"/>
                    <a:pt x="46411" y="51679"/>
                  </a:cubicBezTo>
                  <a:cubicBezTo>
                    <a:pt x="46418" y="51685"/>
                    <a:pt x="46425" y="51692"/>
                    <a:pt x="46431" y="51698"/>
                  </a:cubicBezTo>
                  <a:lnTo>
                    <a:pt x="46379" y="51914"/>
                  </a:lnTo>
                  <a:cubicBezTo>
                    <a:pt x="46326" y="51881"/>
                    <a:pt x="46281" y="51842"/>
                    <a:pt x="46248" y="51783"/>
                  </a:cubicBezTo>
                  <a:cubicBezTo>
                    <a:pt x="46117" y="51587"/>
                    <a:pt x="46182" y="51319"/>
                    <a:pt x="46379" y="51194"/>
                  </a:cubicBezTo>
                  <a:cubicBezTo>
                    <a:pt x="46450" y="51151"/>
                    <a:pt x="46530" y="51130"/>
                    <a:pt x="46608" y="51130"/>
                  </a:cubicBezTo>
                  <a:close/>
                  <a:moveTo>
                    <a:pt x="35950" y="1"/>
                  </a:moveTo>
                  <a:lnTo>
                    <a:pt x="19339" y="10423"/>
                  </a:lnTo>
                  <a:lnTo>
                    <a:pt x="18600" y="13661"/>
                  </a:lnTo>
                  <a:lnTo>
                    <a:pt x="20007" y="15899"/>
                  </a:lnTo>
                  <a:cubicBezTo>
                    <a:pt x="19765" y="16134"/>
                    <a:pt x="19712" y="16507"/>
                    <a:pt x="19896" y="16795"/>
                  </a:cubicBezTo>
                  <a:cubicBezTo>
                    <a:pt x="20027" y="17012"/>
                    <a:pt x="20262" y="17132"/>
                    <a:pt x="20501" y="17132"/>
                  </a:cubicBezTo>
                  <a:cubicBezTo>
                    <a:pt x="20630" y="17132"/>
                    <a:pt x="20760" y="17097"/>
                    <a:pt x="20877" y="17024"/>
                  </a:cubicBezTo>
                  <a:cubicBezTo>
                    <a:pt x="21211" y="16815"/>
                    <a:pt x="21309" y="16370"/>
                    <a:pt x="21099" y="16036"/>
                  </a:cubicBezTo>
                  <a:cubicBezTo>
                    <a:pt x="20964" y="15823"/>
                    <a:pt x="20731" y="15703"/>
                    <a:pt x="20495" y="15703"/>
                  </a:cubicBezTo>
                  <a:cubicBezTo>
                    <a:pt x="20412" y="15703"/>
                    <a:pt x="20329" y="15718"/>
                    <a:pt x="20249" y="15748"/>
                  </a:cubicBezTo>
                  <a:lnTo>
                    <a:pt x="18901" y="13609"/>
                  </a:lnTo>
                  <a:lnTo>
                    <a:pt x="19588" y="10606"/>
                  </a:lnTo>
                  <a:lnTo>
                    <a:pt x="35859" y="394"/>
                  </a:lnTo>
                  <a:lnTo>
                    <a:pt x="39961" y="6929"/>
                  </a:lnTo>
                  <a:lnTo>
                    <a:pt x="39300" y="9847"/>
                  </a:lnTo>
                  <a:lnTo>
                    <a:pt x="27550" y="17220"/>
                  </a:lnTo>
                  <a:lnTo>
                    <a:pt x="37448" y="32987"/>
                  </a:lnTo>
                  <a:lnTo>
                    <a:pt x="35813" y="40007"/>
                  </a:lnTo>
                  <a:cubicBezTo>
                    <a:pt x="35803" y="40007"/>
                    <a:pt x="35793" y="40006"/>
                    <a:pt x="35783" y="40006"/>
                  </a:cubicBezTo>
                  <a:cubicBezTo>
                    <a:pt x="35656" y="40006"/>
                    <a:pt x="35529" y="40046"/>
                    <a:pt x="35414" y="40118"/>
                  </a:cubicBezTo>
                  <a:cubicBezTo>
                    <a:pt x="35080" y="40328"/>
                    <a:pt x="34982" y="40766"/>
                    <a:pt x="35191" y="41100"/>
                  </a:cubicBezTo>
                  <a:cubicBezTo>
                    <a:pt x="35322" y="41315"/>
                    <a:pt x="35554" y="41432"/>
                    <a:pt x="35791" y="41432"/>
                  </a:cubicBezTo>
                  <a:cubicBezTo>
                    <a:pt x="35922" y="41432"/>
                    <a:pt x="36054" y="41397"/>
                    <a:pt x="36173" y="41322"/>
                  </a:cubicBezTo>
                  <a:cubicBezTo>
                    <a:pt x="36506" y="41113"/>
                    <a:pt x="36605" y="40674"/>
                    <a:pt x="36395" y="40341"/>
                  </a:cubicBezTo>
                  <a:cubicBezTo>
                    <a:pt x="36323" y="40217"/>
                    <a:pt x="36212" y="40131"/>
                    <a:pt x="36088" y="40073"/>
                  </a:cubicBezTo>
                  <a:lnTo>
                    <a:pt x="37749" y="32941"/>
                  </a:lnTo>
                  <a:lnTo>
                    <a:pt x="27943" y="17312"/>
                  </a:lnTo>
                  <a:lnTo>
                    <a:pt x="39549" y="10024"/>
                  </a:lnTo>
                  <a:lnTo>
                    <a:pt x="40177" y="7269"/>
                  </a:lnTo>
                  <a:lnTo>
                    <a:pt x="41904" y="10017"/>
                  </a:lnTo>
                  <a:lnTo>
                    <a:pt x="41380" y="12876"/>
                  </a:lnTo>
                  <a:lnTo>
                    <a:pt x="32561" y="18418"/>
                  </a:lnTo>
                  <a:lnTo>
                    <a:pt x="31528" y="21695"/>
                  </a:lnTo>
                  <a:lnTo>
                    <a:pt x="38907" y="33458"/>
                  </a:lnTo>
                  <a:lnTo>
                    <a:pt x="37023" y="41944"/>
                  </a:lnTo>
                  <a:cubicBezTo>
                    <a:pt x="36886" y="41944"/>
                    <a:pt x="36755" y="41976"/>
                    <a:pt x="36631" y="42055"/>
                  </a:cubicBezTo>
                  <a:cubicBezTo>
                    <a:pt x="36297" y="42264"/>
                    <a:pt x="36199" y="42703"/>
                    <a:pt x="36408" y="43036"/>
                  </a:cubicBezTo>
                  <a:cubicBezTo>
                    <a:pt x="36544" y="43253"/>
                    <a:pt x="36777" y="43373"/>
                    <a:pt x="37015" y="43373"/>
                  </a:cubicBezTo>
                  <a:cubicBezTo>
                    <a:pt x="37143" y="43373"/>
                    <a:pt x="37273" y="43338"/>
                    <a:pt x="37390" y="43265"/>
                  </a:cubicBezTo>
                  <a:cubicBezTo>
                    <a:pt x="37723" y="43056"/>
                    <a:pt x="37828" y="42611"/>
                    <a:pt x="37612" y="42277"/>
                  </a:cubicBezTo>
                  <a:cubicBezTo>
                    <a:pt x="37540" y="42153"/>
                    <a:pt x="37429" y="42061"/>
                    <a:pt x="37305" y="42009"/>
                  </a:cubicBezTo>
                  <a:lnTo>
                    <a:pt x="38816" y="35192"/>
                  </a:lnTo>
                  <a:lnTo>
                    <a:pt x="40393" y="37704"/>
                  </a:lnTo>
                  <a:lnTo>
                    <a:pt x="39182" y="43357"/>
                  </a:lnTo>
                  <a:cubicBezTo>
                    <a:pt x="39173" y="43356"/>
                    <a:pt x="39163" y="43356"/>
                    <a:pt x="39154" y="43356"/>
                  </a:cubicBezTo>
                  <a:cubicBezTo>
                    <a:pt x="39032" y="43356"/>
                    <a:pt x="38905" y="43395"/>
                    <a:pt x="38796" y="43461"/>
                  </a:cubicBezTo>
                  <a:cubicBezTo>
                    <a:pt x="38463" y="43671"/>
                    <a:pt x="38364" y="44116"/>
                    <a:pt x="38574" y="44443"/>
                  </a:cubicBezTo>
                  <a:cubicBezTo>
                    <a:pt x="38710" y="44660"/>
                    <a:pt x="38943" y="44780"/>
                    <a:pt x="39181" y="44780"/>
                  </a:cubicBezTo>
                  <a:cubicBezTo>
                    <a:pt x="39309" y="44780"/>
                    <a:pt x="39438" y="44745"/>
                    <a:pt x="39555" y="44672"/>
                  </a:cubicBezTo>
                  <a:cubicBezTo>
                    <a:pt x="39889" y="44462"/>
                    <a:pt x="39987" y="44018"/>
                    <a:pt x="39778" y="43684"/>
                  </a:cubicBezTo>
                  <a:cubicBezTo>
                    <a:pt x="39699" y="43560"/>
                    <a:pt x="39588" y="43468"/>
                    <a:pt x="39464" y="43416"/>
                  </a:cubicBezTo>
                  <a:lnTo>
                    <a:pt x="39974" y="41041"/>
                  </a:lnTo>
                  <a:lnTo>
                    <a:pt x="41308" y="41348"/>
                  </a:lnTo>
                  <a:lnTo>
                    <a:pt x="40268" y="45915"/>
                  </a:lnTo>
                  <a:lnTo>
                    <a:pt x="25797" y="54996"/>
                  </a:lnTo>
                  <a:lnTo>
                    <a:pt x="25070" y="58175"/>
                  </a:lnTo>
                  <a:lnTo>
                    <a:pt x="29990" y="66013"/>
                  </a:lnTo>
                  <a:lnTo>
                    <a:pt x="57069" y="49068"/>
                  </a:lnTo>
                  <a:lnTo>
                    <a:pt x="57121" y="49036"/>
                  </a:lnTo>
                  <a:lnTo>
                    <a:pt x="57808" y="46006"/>
                  </a:lnTo>
                  <a:lnTo>
                    <a:pt x="59189" y="46320"/>
                  </a:lnTo>
                  <a:lnTo>
                    <a:pt x="62080" y="50933"/>
                  </a:lnTo>
                  <a:lnTo>
                    <a:pt x="31410" y="70187"/>
                  </a:lnTo>
                  <a:lnTo>
                    <a:pt x="29303" y="68878"/>
                  </a:lnTo>
                  <a:lnTo>
                    <a:pt x="23886" y="60249"/>
                  </a:lnTo>
                  <a:lnTo>
                    <a:pt x="22316" y="59889"/>
                  </a:lnTo>
                  <a:lnTo>
                    <a:pt x="21040" y="57861"/>
                  </a:lnTo>
                  <a:lnTo>
                    <a:pt x="18862" y="59228"/>
                  </a:lnTo>
                  <a:lnTo>
                    <a:pt x="26222" y="70952"/>
                  </a:lnTo>
                  <a:lnTo>
                    <a:pt x="26490" y="73393"/>
                  </a:lnTo>
                  <a:lnTo>
                    <a:pt x="33196" y="84070"/>
                  </a:lnTo>
                  <a:lnTo>
                    <a:pt x="32784" y="85620"/>
                  </a:lnTo>
                  <a:lnTo>
                    <a:pt x="20373" y="93412"/>
                  </a:lnTo>
                  <a:lnTo>
                    <a:pt x="18770" y="93039"/>
                  </a:lnTo>
                  <a:lnTo>
                    <a:pt x="12091" y="82401"/>
                  </a:lnTo>
                  <a:lnTo>
                    <a:pt x="9075" y="81688"/>
                  </a:lnTo>
                  <a:lnTo>
                    <a:pt x="1800" y="70108"/>
                  </a:lnTo>
                  <a:lnTo>
                    <a:pt x="1558" y="70259"/>
                  </a:lnTo>
                  <a:lnTo>
                    <a:pt x="8080" y="80641"/>
                  </a:lnTo>
                  <a:lnTo>
                    <a:pt x="5352" y="80020"/>
                  </a:lnTo>
                  <a:lnTo>
                    <a:pt x="2905" y="76121"/>
                  </a:lnTo>
                  <a:lnTo>
                    <a:pt x="1512" y="75807"/>
                  </a:lnTo>
                  <a:lnTo>
                    <a:pt x="478" y="74151"/>
                  </a:lnTo>
                  <a:cubicBezTo>
                    <a:pt x="498" y="74093"/>
                    <a:pt x="498" y="74014"/>
                    <a:pt x="458" y="73955"/>
                  </a:cubicBezTo>
                  <a:cubicBezTo>
                    <a:pt x="417" y="73884"/>
                    <a:pt x="342" y="73845"/>
                    <a:pt x="265" y="73845"/>
                  </a:cubicBezTo>
                  <a:cubicBezTo>
                    <a:pt x="222" y="73845"/>
                    <a:pt x="178" y="73857"/>
                    <a:pt x="138" y="73883"/>
                  </a:cubicBezTo>
                  <a:cubicBezTo>
                    <a:pt x="33" y="73949"/>
                    <a:pt x="0" y="74093"/>
                    <a:pt x="66" y="74197"/>
                  </a:cubicBezTo>
                  <a:cubicBezTo>
                    <a:pt x="105" y="74263"/>
                    <a:pt x="171" y="74295"/>
                    <a:pt x="236" y="74302"/>
                  </a:cubicBezTo>
                  <a:lnTo>
                    <a:pt x="1335" y="76055"/>
                  </a:lnTo>
                  <a:lnTo>
                    <a:pt x="2722" y="76376"/>
                  </a:lnTo>
                  <a:lnTo>
                    <a:pt x="5169" y="80268"/>
                  </a:lnTo>
                  <a:lnTo>
                    <a:pt x="8296" y="80988"/>
                  </a:lnTo>
                  <a:lnTo>
                    <a:pt x="8891" y="81937"/>
                  </a:lnTo>
                  <a:lnTo>
                    <a:pt x="11914" y="82656"/>
                  </a:lnTo>
                  <a:lnTo>
                    <a:pt x="18587" y="93294"/>
                  </a:lnTo>
                  <a:lnTo>
                    <a:pt x="20425" y="93713"/>
                  </a:lnTo>
                  <a:lnTo>
                    <a:pt x="33026" y="85803"/>
                  </a:lnTo>
                  <a:lnTo>
                    <a:pt x="33497" y="84024"/>
                  </a:lnTo>
                  <a:lnTo>
                    <a:pt x="26771" y="73301"/>
                  </a:lnTo>
                  <a:lnTo>
                    <a:pt x="26497" y="70854"/>
                  </a:lnTo>
                  <a:lnTo>
                    <a:pt x="25862" y="69840"/>
                  </a:lnTo>
                  <a:lnTo>
                    <a:pt x="26654" y="66811"/>
                  </a:lnTo>
                  <a:lnTo>
                    <a:pt x="24259" y="62997"/>
                  </a:lnTo>
                  <a:cubicBezTo>
                    <a:pt x="24285" y="62931"/>
                    <a:pt x="24279" y="62859"/>
                    <a:pt x="24246" y="62794"/>
                  </a:cubicBezTo>
                  <a:cubicBezTo>
                    <a:pt x="24199" y="62726"/>
                    <a:pt x="24122" y="62688"/>
                    <a:pt x="24045" y="62688"/>
                  </a:cubicBezTo>
                  <a:cubicBezTo>
                    <a:pt x="24004" y="62688"/>
                    <a:pt x="23962" y="62699"/>
                    <a:pt x="23926" y="62722"/>
                  </a:cubicBezTo>
                  <a:cubicBezTo>
                    <a:pt x="23814" y="62794"/>
                    <a:pt x="23782" y="62938"/>
                    <a:pt x="23854" y="63043"/>
                  </a:cubicBezTo>
                  <a:cubicBezTo>
                    <a:pt x="23886" y="63108"/>
                    <a:pt x="23952" y="63141"/>
                    <a:pt x="24024" y="63147"/>
                  </a:cubicBezTo>
                  <a:lnTo>
                    <a:pt x="26346" y="66857"/>
                  </a:lnTo>
                  <a:lnTo>
                    <a:pt x="25653" y="69506"/>
                  </a:lnTo>
                  <a:lnTo>
                    <a:pt x="24665" y="67930"/>
                  </a:lnTo>
                  <a:lnTo>
                    <a:pt x="25031" y="66366"/>
                  </a:lnTo>
                  <a:lnTo>
                    <a:pt x="22074" y="61662"/>
                  </a:lnTo>
                  <a:cubicBezTo>
                    <a:pt x="22100" y="61597"/>
                    <a:pt x="22094" y="61525"/>
                    <a:pt x="22054" y="61459"/>
                  </a:cubicBezTo>
                  <a:cubicBezTo>
                    <a:pt x="22012" y="61391"/>
                    <a:pt x="21936" y="61354"/>
                    <a:pt x="21858" y="61354"/>
                  </a:cubicBezTo>
                  <a:cubicBezTo>
                    <a:pt x="21816" y="61354"/>
                    <a:pt x="21773" y="61365"/>
                    <a:pt x="21734" y="61387"/>
                  </a:cubicBezTo>
                  <a:cubicBezTo>
                    <a:pt x="21629" y="61459"/>
                    <a:pt x="21597" y="61597"/>
                    <a:pt x="21662" y="61708"/>
                  </a:cubicBezTo>
                  <a:cubicBezTo>
                    <a:pt x="21701" y="61773"/>
                    <a:pt x="21767" y="61806"/>
                    <a:pt x="21832" y="61813"/>
                  </a:cubicBezTo>
                  <a:lnTo>
                    <a:pt x="24724" y="66418"/>
                  </a:lnTo>
                  <a:lnTo>
                    <a:pt x="24449" y="67590"/>
                  </a:lnTo>
                  <a:lnTo>
                    <a:pt x="19254" y="59320"/>
                  </a:lnTo>
                  <a:lnTo>
                    <a:pt x="20949" y="58254"/>
                  </a:lnTo>
                  <a:lnTo>
                    <a:pt x="22133" y="60144"/>
                  </a:lnTo>
                  <a:lnTo>
                    <a:pt x="23710" y="60504"/>
                  </a:lnTo>
                  <a:lnTo>
                    <a:pt x="29094" y="69088"/>
                  </a:lnTo>
                  <a:lnTo>
                    <a:pt x="31410" y="70520"/>
                  </a:lnTo>
                  <a:lnTo>
                    <a:pt x="62473" y="51024"/>
                  </a:lnTo>
                  <a:lnTo>
                    <a:pt x="59431" y="46170"/>
                  </a:lnTo>
                  <a:lnTo>
                    <a:pt x="59803" y="44521"/>
                  </a:lnTo>
                  <a:lnTo>
                    <a:pt x="57291" y="40517"/>
                  </a:lnTo>
                  <a:lnTo>
                    <a:pt x="57298" y="40498"/>
                  </a:lnTo>
                  <a:lnTo>
                    <a:pt x="57278" y="40491"/>
                  </a:lnTo>
                  <a:lnTo>
                    <a:pt x="49853" y="28669"/>
                  </a:lnTo>
                  <a:cubicBezTo>
                    <a:pt x="50095" y="28440"/>
                    <a:pt x="50147" y="28067"/>
                    <a:pt x="49964" y="27773"/>
                  </a:cubicBezTo>
                  <a:cubicBezTo>
                    <a:pt x="49829" y="27558"/>
                    <a:pt x="49599" y="27441"/>
                    <a:pt x="49363" y="27441"/>
                  </a:cubicBezTo>
                  <a:cubicBezTo>
                    <a:pt x="49233" y="27441"/>
                    <a:pt x="49101" y="27476"/>
                    <a:pt x="48983" y="27551"/>
                  </a:cubicBezTo>
                  <a:cubicBezTo>
                    <a:pt x="48649" y="27760"/>
                    <a:pt x="48551" y="28198"/>
                    <a:pt x="48760" y="28532"/>
                  </a:cubicBezTo>
                  <a:cubicBezTo>
                    <a:pt x="48895" y="28749"/>
                    <a:pt x="49125" y="28866"/>
                    <a:pt x="49360" y="28866"/>
                  </a:cubicBezTo>
                  <a:cubicBezTo>
                    <a:pt x="49445" y="28866"/>
                    <a:pt x="49529" y="28851"/>
                    <a:pt x="49611" y="28820"/>
                  </a:cubicBezTo>
                  <a:lnTo>
                    <a:pt x="56873" y="40387"/>
                  </a:lnTo>
                  <a:lnTo>
                    <a:pt x="56873" y="40387"/>
                  </a:lnTo>
                  <a:lnTo>
                    <a:pt x="55734" y="40099"/>
                  </a:lnTo>
                  <a:lnTo>
                    <a:pt x="52810" y="35441"/>
                  </a:lnTo>
                  <a:lnTo>
                    <a:pt x="51233" y="35081"/>
                  </a:lnTo>
                  <a:lnTo>
                    <a:pt x="49290" y="31993"/>
                  </a:lnTo>
                  <a:cubicBezTo>
                    <a:pt x="49532" y="31764"/>
                    <a:pt x="49584" y="31391"/>
                    <a:pt x="49401" y="31097"/>
                  </a:cubicBezTo>
                  <a:cubicBezTo>
                    <a:pt x="49266" y="30881"/>
                    <a:pt x="49036" y="30764"/>
                    <a:pt x="48800" y="30764"/>
                  </a:cubicBezTo>
                  <a:cubicBezTo>
                    <a:pt x="48670" y="30764"/>
                    <a:pt x="48538" y="30800"/>
                    <a:pt x="48420" y="30874"/>
                  </a:cubicBezTo>
                  <a:cubicBezTo>
                    <a:pt x="48086" y="31083"/>
                    <a:pt x="47982" y="31522"/>
                    <a:pt x="48197" y="31855"/>
                  </a:cubicBezTo>
                  <a:cubicBezTo>
                    <a:pt x="48332" y="32072"/>
                    <a:pt x="48563" y="32190"/>
                    <a:pt x="48798" y="32190"/>
                  </a:cubicBezTo>
                  <a:cubicBezTo>
                    <a:pt x="48882" y="32190"/>
                    <a:pt x="48967" y="32174"/>
                    <a:pt x="49048" y="32143"/>
                  </a:cubicBezTo>
                  <a:lnTo>
                    <a:pt x="51050" y="35336"/>
                  </a:lnTo>
                  <a:lnTo>
                    <a:pt x="52633" y="35689"/>
                  </a:lnTo>
                  <a:lnTo>
                    <a:pt x="55551" y="40341"/>
                  </a:lnTo>
                  <a:lnTo>
                    <a:pt x="57095" y="40740"/>
                  </a:lnTo>
                  <a:lnTo>
                    <a:pt x="58816" y="43481"/>
                  </a:lnTo>
                  <a:lnTo>
                    <a:pt x="56055" y="42761"/>
                  </a:lnTo>
                  <a:lnTo>
                    <a:pt x="53065" y="38005"/>
                  </a:lnTo>
                  <a:lnTo>
                    <a:pt x="49768" y="37246"/>
                  </a:lnTo>
                  <a:lnTo>
                    <a:pt x="48407" y="35081"/>
                  </a:lnTo>
                  <a:cubicBezTo>
                    <a:pt x="48649" y="34852"/>
                    <a:pt x="48701" y="34479"/>
                    <a:pt x="48518" y="34185"/>
                  </a:cubicBezTo>
                  <a:cubicBezTo>
                    <a:pt x="48383" y="33969"/>
                    <a:pt x="48153" y="33852"/>
                    <a:pt x="47917" y="33852"/>
                  </a:cubicBezTo>
                  <a:cubicBezTo>
                    <a:pt x="47787" y="33852"/>
                    <a:pt x="47655" y="33888"/>
                    <a:pt x="47537" y="33962"/>
                  </a:cubicBezTo>
                  <a:cubicBezTo>
                    <a:pt x="47203" y="34171"/>
                    <a:pt x="47098" y="34610"/>
                    <a:pt x="47308" y="34943"/>
                  </a:cubicBezTo>
                  <a:cubicBezTo>
                    <a:pt x="47444" y="35163"/>
                    <a:pt x="47682" y="35280"/>
                    <a:pt x="47921" y="35280"/>
                  </a:cubicBezTo>
                  <a:cubicBezTo>
                    <a:pt x="48004" y="35280"/>
                    <a:pt x="48086" y="35266"/>
                    <a:pt x="48165" y="35238"/>
                  </a:cubicBezTo>
                  <a:lnTo>
                    <a:pt x="49591" y="37501"/>
                  </a:lnTo>
                  <a:lnTo>
                    <a:pt x="52888" y="38254"/>
                  </a:lnTo>
                  <a:lnTo>
                    <a:pt x="55872" y="43010"/>
                  </a:lnTo>
                  <a:lnTo>
                    <a:pt x="59038" y="43834"/>
                  </a:lnTo>
                  <a:lnTo>
                    <a:pt x="59503" y="44574"/>
                  </a:lnTo>
                  <a:lnTo>
                    <a:pt x="59169" y="46026"/>
                  </a:lnTo>
                  <a:lnTo>
                    <a:pt x="56336" y="45378"/>
                  </a:lnTo>
                  <a:lnTo>
                    <a:pt x="53281" y="40511"/>
                  </a:lnTo>
                  <a:lnTo>
                    <a:pt x="48531" y="39425"/>
                  </a:lnTo>
                  <a:lnTo>
                    <a:pt x="47412" y="37645"/>
                  </a:lnTo>
                  <a:cubicBezTo>
                    <a:pt x="47439" y="37580"/>
                    <a:pt x="47432" y="37508"/>
                    <a:pt x="47393" y="37443"/>
                  </a:cubicBezTo>
                  <a:cubicBezTo>
                    <a:pt x="47350" y="37374"/>
                    <a:pt x="47274" y="37337"/>
                    <a:pt x="47196" y="37337"/>
                  </a:cubicBezTo>
                  <a:cubicBezTo>
                    <a:pt x="47154" y="37337"/>
                    <a:pt x="47111" y="37348"/>
                    <a:pt x="47072" y="37371"/>
                  </a:cubicBezTo>
                  <a:cubicBezTo>
                    <a:pt x="46968" y="37443"/>
                    <a:pt x="46935" y="37580"/>
                    <a:pt x="47000" y="37691"/>
                  </a:cubicBezTo>
                  <a:cubicBezTo>
                    <a:pt x="47039" y="37750"/>
                    <a:pt x="47105" y="37789"/>
                    <a:pt x="47170" y="37796"/>
                  </a:cubicBezTo>
                  <a:lnTo>
                    <a:pt x="48354" y="39680"/>
                  </a:lnTo>
                  <a:lnTo>
                    <a:pt x="53104" y="40766"/>
                  </a:lnTo>
                  <a:lnTo>
                    <a:pt x="56153" y="45627"/>
                  </a:lnTo>
                  <a:lnTo>
                    <a:pt x="57533" y="45941"/>
                  </a:lnTo>
                  <a:lnTo>
                    <a:pt x="56866" y="48859"/>
                  </a:lnTo>
                  <a:lnTo>
                    <a:pt x="30082" y="65620"/>
                  </a:lnTo>
                  <a:lnTo>
                    <a:pt x="26124" y="59320"/>
                  </a:lnTo>
                  <a:lnTo>
                    <a:pt x="27144" y="59549"/>
                  </a:lnTo>
                  <a:lnTo>
                    <a:pt x="29068" y="62617"/>
                  </a:lnTo>
                  <a:lnTo>
                    <a:pt x="32306" y="63357"/>
                  </a:lnTo>
                  <a:lnTo>
                    <a:pt x="39221" y="59019"/>
                  </a:lnTo>
                  <a:lnTo>
                    <a:pt x="39588" y="57416"/>
                  </a:lnTo>
                  <a:lnTo>
                    <a:pt x="51966" y="49651"/>
                  </a:lnTo>
                  <a:lnTo>
                    <a:pt x="54642" y="49376"/>
                  </a:lnTo>
                  <a:lnTo>
                    <a:pt x="55041" y="47629"/>
                  </a:lnTo>
                  <a:cubicBezTo>
                    <a:pt x="55059" y="47631"/>
                    <a:pt x="55077" y="47631"/>
                    <a:pt x="55096" y="47631"/>
                  </a:cubicBezTo>
                  <a:cubicBezTo>
                    <a:pt x="55221" y="47631"/>
                    <a:pt x="55344" y="47593"/>
                    <a:pt x="55453" y="47524"/>
                  </a:cubicBezTo>
                  <a:cubicBezTo>
                    <a:pt x="55787" y="47315"/>
                    <a:pt x="55891" y="46877"/>
                    <a:pt x="55682" y="46543"/>
                  </a:cubicBezTo>
                  <a:cubicBezTo>
                    <a:pt x="55546" y="46326"/>
                    <a:pt x="55310" y="46206"/>
                    <a:pt x="55070" y="46206"/>
                  </a:cubicBezTo>
                  <a:cubicBezTo>
                    <a:pt x="54941" y="46206"/>
                    <a:pt x="54811" y="46241"/>
                    <a:pt x="54694" y="46314"/>
                  </a:cubicBezTo>
                  <a:cubicBezTo>
                    <a:pt x="54360" y="46523"/>
                    <a:pt x="54262" y="46968"/>
                    <a:pt x="54472" y="47302"/>
                  </a:cubicBezTo>
                  <a:cubicBezTo>
                    <a:pt x="54543" y="47420"/>
                    <a:pt x="54648" y="47505"/>
                    <a:pt x="54766" y="47564"/>
                  </a:cubicBezTo>
                  <a:lnTo>
                    <a:pt x="54406" y="49114"/>
                  </a:lnTo>
                  <a:lnTo>
                    <a:pt x="52103" y="49350"/>
                  </a:lnTo>
                  <a:lnTo>
                    <a:pt x="52103" y="49350"/>
                  </a:lnTo>
                  <a:lnTo>
                    <a:pt x="52633" y="47027"/>
                  </a:lnTo>
                  <a:cubicBezTo>
                    <a:pt x="52744" y="47014"/>
                    <a:pt x="52849" y="46981"/>
                    <a:pt x="52954" y="46922"/>
                  </a:cubicBezTo>
                  <a:cubicBezTo>
                    <a:pt x="53287" y="46713"/>
                    <a:pt x="53386" y="46268"/>
                    <a:pt x="53176" y="45941"/>
                  </a:cubicBezTo>
                  <a:cubicBezTo>
                    <a:pt x="53040" y="45724"/>
                    <a:pt x="52804" y="45604"/>
                    <a:pt x="52566" y="45604"/>
                  </a:cubicBezTo>
                  <a:cubicBezTo>
                    <a:pt x="52438" y="45604"/>
                    <a:pt x="52309" y="45639"/>
                    <a:pt x="52195" y="45712"/>
                  </a:cubicBezTo>
                  <a:cubicBezTo>
                    <a:pt x="51861" y="45921"/>
                    <a:pt x="51756" y="46366"/>
                    <a:pt x="51966" y="46700"/>
                  </a:cubicBezTo>
                  <a:cubicBezTo>
                    <a:pt x="52057" y="46844"/>
                    <a:pt x="52195" y="46942"/>
                    <a:pt x="52345" y="46994"/>
                  </a:cubicBezTo>
                  <a:lnTo>
                    <a:pt x="51789" y="49422"/>
                  </a:lnTo>
                  <a:lnTo>
                    <a:pt x="49283" y="50998"/>
                  </a:lnTo>
                  <a:lnTo>
                    <a:pt x="49401" y="50468"/>
                  </a:lnTo>
                  <a:cubicBezTo>
                    <a:pt x="49539" y="50468"/>
                    <a:pt x="49676" y="50436"/>
                    <a:pt x="49800" y="50357"/>
                  </a:cubicBezTo>
                  <a:cubicBezTo>
                    <a:pt x="50134" y="50148"/>
                    <a:pt x="50232" y="49709"/>
                    <a:pt x="50023" y="49376"/>
                  </a:cubicBezTo>
                  <a:cubicBezTo>
                    <a:pt x="49887" y="49159"/>
                    <a:pt x="49654" y="49039"/>
                    <a:pt x="49416" y="49039"/>
                  </a:cubicBezTo>
                  <a:cubicBezTo>
                    <a:pt x="49288" y="49039"/>
                    <a:pt x="49158" y="49074"/>
                    <a:pt x="49041" y="49147"/>
                  </a:cubicBezTo>
                  <a:cubicBezTo>
                    <a:pt x="48708" y="49356"/>
                    <a:pt x="48603" y="49801"/>
                    <a:pt x="48812" y="50135"/>
                  </a:cubicBezTo>
                  <a:cubicBezTo>
                    <a:pt x="48891" y="50252"/>
                    <a:pt x="49002" y="50344"/>
                    <a:pt x="49126" y="50403"/>
                  </a:cubicBezTo>
                  <a:lnTo>
                    <a:pt x="48937" y="51208"/>
                  </a:lnTo>
                  <a:lnTo>
                    <a:pt x="46483" y="52752"/>
                  </a:lnTo>
                  <a:lnTo>
                    <a:pt x="46483" y="52752"/>
                  </a:lnTo>
                  <a:lnTo>
                    <a:pt x="46595" y="52267"/>
                  </a:lnTo>
                  <a:cubicBezTo>
                    <a:pt x="46606" y="52268"/>
                    <a:pt x="46617" y="52268"/>
                    <a:pt x="46629" y="52268"/>
                  </a:cubicBezTo>
                  <a:cubicBezTo>
                    <a:pt x="46755" y="52268"/>
                    <a:pt x="46880" y="52235"/>
                    <a:pt x="46994" y="52163"/>
                  </a:cubicBezTo>
                  <a:cubicBezTo>
                    <a:pt x="47327" y="51953"/>
                    <a:pt x="47425" y="51509"/>
                    <a:pt x="47216" y="51175"/>
                  </a:cubicBezTo>
                  <a:cubicBezTo>
                    <a:pt x="47081" y="50960"/>
                    <a:pt x="46851" y="50843"/>
                    <a:pt x="46615" y="50843"/>
                  </a:cubicBezTo>
                  <a:cubicBezTo>
                    <a:pt x="46485" y="50843"/>
                    <a:pt x="46353" y="50878"/>
                    <a:pt x="46235" y="50952"/>
                  </a:cubicBezTo>
                  <a:cubicBezTo>
                    <a:pt x="45901" y="51162"/>
                    <a:pt x="45796" y="51600"/>
                    <a:pt x="46006" y="51934"/>
                  </a:cubicBezTo>
                  <a:cubicBezTo>
                    <a:pt x="46084" y="52058"/>
                    <a:pt x="46196" y="52150"/>
                    <a:pt x="46313" y="52202"/>
                  </a:cubicBezTo>
                  <a:lnTo>
                    <a:pt x="46143" y="52961"/>
                  </a:lnTo>
                  <a:lnTo>
                    <a:pt x="39333" y="57233"/>
                  </a:lnTo>
                  <a:lnTo>
                    <a:pt x="38966" y="58836"/>
                  </a:lnTo>
                  <a:lnTo>
                    <a:pt x="34446" y="61675"/>
                  </a:lnTo>
                  <a:lnTo>
                    <a:pt x="35080" y="58888"/>
                  </a:lnTo>
                  <a:lnTo>
                    <a:pt x="41851" y="54642"/>
                  </a:lnTo>
                  <a:lnTo>
                    <a:pt x="43310" y="48270"/>
                  </a:lnTo>
                  <a:lnTo>
                    <a:pt x="50435" y="43795"/>
                  </a:lnTo>
                  <a:cubicBezTo>
                    <a:pt x="50571" y="43939"/>
                    <a:pt x="50761" y="44016"/>
                    <a:pt x="50953" y="44016"/>
                  </a:cubicBezTo>
                  <a:cubicBezTo>
                    <a:pt x="51083" y="44016"/>
                    <a:pt x="51215" y="43981"/>
                    <a:pt x="51331" y="43906"/>
                  </a:cubicBezTo>
                  <a:cubicBezTo>
                    <a:pt x="51665" y="43697"/>
                    <a:pt x="51763" y="43259"/>
                    <a:pt x="51560" y="42925"/>
                  </a:cubicBezTo>
                  <a:cubicBezTo>
                    <a:pt x="51424" y="42708"/>
                    <a:pt x="51188" y="42588"/>
                    <a:pt x="50949" y="42588"/>
                  </a:cubicBezTo>
                  <a:cubicBezTo>
                    <a:pt x="50819" y="42588"/>
                    <a:pt x="50689" y="42623"/>
                    <a:pt x="50572" y="42696"/>
                  </a:cubicBezTo>
                  <a:cubicBezTo>
                    <a:pt x="50284" y="42879"/>
                    <a:pt x="50167" y="43239"/>
                    <a:pt x="50284" y="43553"/>
                  </a:cubicBezTo>
                  <a:lnTo>
                    <a:pt x="43055" y="48093"/>
                  </a:lnTo>
                  <a:lnTo>
                    <a:pt x="41596" y="54466"/>
                  </a:lnTo>
                  <a:lnTo>
                    <a:pt x="34832" y="58712"/>
                  </a:lnTo>
                  <a:lnTo>
                    <a:pt x="34105" y="61891"/>
                  </a:lnTo>
                  <a:lnTo>
                    <a:pt x="32254" y="63049"/>
                  </a:lnTo>
                  <a:lnTo>
                    <a:pt x="29244" y="62362"/>
                  </a:lnTo>
                  <a:lnTo>
                    <a:pt x="27321" y="59300"/>
                  </a:lnTo>
                  <a:lnTo>
                    <a:pt x="25908" y="58973"/>
                  </a:lnTo>
                  <a:lnTo>
                    <a:pt x="25371" y="58123"/>
                  </a:lnTo>
                  <a:lnTo>
                    <a:pt x="26045" y="55172"/>
                  </a:lnTo>
                  <a:lnTo>
                    <a:pt x="40517" y="46092"/>
                  </a:lnTo>
                  <a:lnTo>
                    <a:pt x="41649" y="41132"/>
                  </a:lnTo>
                  <a:lnTo>
                    <a:pt x="40033" y="40766"/>
                  </a:lnTo>
                  <a:lnTo>
                    <a:pt x="40700" y="37652"/>
                  </a:lnTo>
                  <a:lnTo>
                    <a:pt x="40164" y="36795"/>
                  </a:lnTo>
                  <a:lnTo>
                    <a:pt x="42820" y="35120"/>
                  </a:lnTo>
                  <a:lnTo>
                    <a:pt x="44259" y="35454"/>
                  </a:lnTo>
                  <a:lnTo>
                    <a:pt x="47216" y="40158"/>
                  </a:lnTo>
                  <a:lnTo>
                    <a:pt x="46889" y="41571"/>
                  </a:lnTo>
                  <a:lnTo>
                    <a:pt x="42113" y="44567"/>
                  </a:lnTo>
                  <a:lnTo>
                    <a:pt x="41747" y="46177"/>
                  </a:lnTo>
                  <a:lnTo>
                    <a:pt x="27485" y="55126"/>
                  </a:lnTo>
                  <a:cubicBezTo>
                    <a:pt x="27460" y="55118"/>
                    <a:pt x="27432" y="55114"/>
                    <a:pt x="27404" y="55114"/>
                  </a:cubicBezTo>
                  <a:cubicBezTo>
                    <a:pt x="27364" y="55114"/>
                    <a:pt x="27323" y="55123"/>
                    <a:pt x="27288" y="55146"/>
                  </a:cubicBezTo>
                  <a:cubicBezTo>
                    <a:pt x="27177" y="55218"/>
                    <a:pt x="27151" y="55355"/>
                    <a:pt x="27216" y="55467"/>
                  </a:cubicBezTo>
                  <a:cubicBezTo>
                    <a:pt x="27258" y="55538"/>
                    <a:pt x="27332" y="55577"/>
                    <a:pt x="27409" y="55577"/>
                  </a:cubicBezTo>
                  <a:cubicBezTo>
                    <a:pt x="27453" y="55577"/>
                    <a:pt x="27497" y="55564"/>
                    <a:pt x="27537" y="55539"/>
                  </a:cubicBezTo>
                  <a:cubicBezTo>
                    <a:pt x="27596" y="55499"/>
                    <a:pt x="27629" y="55434"/>
                    <a:pt x="27642" y="55368"/>
                  </a:cubicBezTo>
                  <a:lnTo>
                    <a:pt x="41995" y="46353"/>
                  </a:lnTo>
                  <a:lnTo>
                    <a:pt x="42368" y="44750"/>
                  </a:lnTo>
                  <a:lnTo>
                    <a:pt x="44881" y="43167"/>
                  </a:lnTo>
                  <a:lnTo>
                    <a:pt x="44220" y="46039"/>
                  </a:lnTo>
                  <a:lnTo>
                    <a:pt x="30926" y="54387"/>
                  </a:lnTo>
                  <a:cubicBezTo>
                    <a:pt x="30901" y="54376"/>
                    <a:pt x="30874" y="54371"/>
                    <a:pt x="30847" y="54371"/>
                  </a:cubicBezTo>
                  <a:cubicBezTo>
                    <a:pt x="30808" y="54371"/>
                    <a:pt x="30768" y="54381"/>
                    <a:pt x="30730" y="54400"/>
                  </a:cubicBezTo>
                  <a:cubicBezTo>
                    <a:pt x="30618" y="54472"/>
                    <a:pt x="30586" y="54616"/>
                    <a:pt x="30658" y="54721"/>
                  </a:cubicBezTo>
                  <a:cubicBezTo>
                    <a:pt x="30700" y="54794"/>
                    <a:pt x="30777" y="54833"/>
                    <a:pt x="30856" y="54833"/>
                  </a:cubicBezTo>
                  <a:cubicBezTo>
                    <a:pt x="30897" y="54833"/>
                    <a:pt x="30940" y="54822"/>
                    <a:pt x="30978" y="54799"/>
                  </a:cubicBezTo>
                  <a:cubicBezTo>
                    <a:pt x="31037" y="54760"/>
                    <a:pt x="31070" y="54695"/>
                    <a:pt x="31083" y="54629"/>
                  </a:cubicBezTo>
                  <a:lnTo>
                    <a:pt x="38456" y="49997"/>
                  </a:lnTo>
                  <a:lnTo>
                    <a:pt x="38194" y="51129"/>
                  </a:lnTo>
                  <a:lnTo>
                    <a:pt x="34537" y="53432"/>
                  </a:lnTo>
                  <a:cubicBezTo>
                    <a:pt x="34511" y="53421"/>
                    <a:pt x="34484" y="53416"/>
                    <a:pt x="34456" y="53416"/>
                  </a:cubicBezTo>
                  <a:cubicBezTo>
                    <a:pt x="34415" y="53416"/>
                    <a:pt x="34374" y="53428"/>
                    <a:pt x="34334" y="53452"/>
                  </a:cubicBezTo>
                  <a:cubicBezTo>
                    <a:pt x="34230" y="53517"/>
                    <a:pt x="34197" y="53661"/>
                    <a:pt x="34262" y="53766"/>
                  </a:cubicBezTo>
                  <a:cubicBezTo>
                    <a:pt x="34310" y="53838"/>
                    <a:pt x="34387" y="53878"/>
                    <a:pt x="34465" y="53878"/>
                  </a:cubicBezTo>
                  <a:cubicBezTo>
                    <a:pt x="34506" y="53878"/>
                    <a:pt x="34547" y="53867"/>
                    <a:pt x="34583" y="53844"/>
                  </a:cubicBezTo>
                  <a:cubicBezTo>
                    <a:pt x="34648" y="53805"/>
                    <a:pt x="34681" y="53739"/>
                    <a:pt x="34688" y="53674"/>
                  </a:cubicBezTo>
                  <a:lnTo>
                    <a:pt x="38449" y="51312"/>
                  </a:lnTo>
                  <a:lnTo>
                    <a:pt x="38796" y="49781"/>
                  </a:lnTo>
                  <a:lnTo>
                    <a:pt x="44475" y="46216"/>
                  </a:lnTo>
                  <a:lnTo>
                    <a:pt x="45221" y="42958"/>
                  </a:lnTo>
                  <a:lnTo>
                    <a:pt x="47144" y="41747"/>
                  </a:lnTo>
                  <a:lnTo>
                    <a:pt x="47517" y="40105"/>
                  </a:lnTo>
                  <a:lnTo>
                    <a:pt x="44436" y="35199"/>
                  </a:lnTo>
                  <a:lnTo>
                    <a:pt x="42767" y="34819"/>
                  </a:lnTo>
                  <a:lnTo>
                    <a:pt x="40007" y="36546"/>
                  </a:lnTo>
                  <a:lnTo>
                    <a:pt x="38907" y="34793"/>
                  </a:lnTo>
                  <a:lnTo>
                    <a:pt x="39215" y="33406"/>
                  </a:lnTo>
                  <a:lnTo>
                    <a:pt x="31842" y="21656"/>
                  </a:lnTo>
                  <a:lnTo>
                    <a:pt x="32803" y="18601"/>
                  </a:lnTo>
                  <a:lnTo>
                    <a:pt x="34295" y="17665"/>
                  </a:lnTo>
                  <a:lnTo>
                    <a:pt x="34040" y="18784"/>
                  </a:lnTo>
                  <a:cubicBezTo>
                    <a:pt x="33968" y="18862"/>
                    <a:pt x="33948" y="18974"/>
                    <a:pt x="34007" y="19065"/>
                  </a:cubicBezTo>
                  <a:cubicBezTo>
                    <a:pt x="34050" y="19138"/>
                    <a:pt x="34127" y="19177"/>
                    <a:pt x="34206" y="19177"/>
                  </a:cubicBezTo>
                  <a:cubicBezTo>
                    <a:pt x="34247" y="19177"/>
                    <a:pt x="34289" y="19166"/>
                    <a:pt x="34328" y="19144"/>
                  </a:cubicBezTo>
                  <a:cubicBezTo>
                    <a:pt x="34432" y="19072"/>
                    <a:pt x="34465" y="18928"/>
                    <a:pt x="34400" y="18823"/>
                  </a:cubicBezTo>
                  <a:cubicBezTo>
                    <a:pt x="34380" y="18797"/>
                    <a:pt x="34361" y="18777"/>
                    <a:pt x="34341" y="18758"/>
                  </a:cubicBezTo>
                  <a:lnTo>
                    <a:pt x="34635" y="17449"/>
                  </a:lnTo>
                  <a:lnTo>
                    <a:pt x="37220" y="15827"/>
                  </a:lnTo>
                  <a:lnTo>
                    <a:pt x="36991" y="16854"/>
                  </a:lnTo>
                  <a:cubicBezTo>
                    <a:pt x="36977" y="16854"/>
                    <a:pt x="36971" y="16854"/>
                    <a:pt x="36964" y="16860"/>
                  </a:cubicBezTo>
                  <a:cubicBezTo>
                    <a:pt x="36853" y="16932"/>
                    <a:pt x="36820" y="17070"/>
                    <a:pt x="36892" y="17181"/>
                  </a:cubicBezTo>
                  <a:cubicBezTo>
                    <a:pt x="36934" y="17252"/>
                    <a:pt x="37008" y="17291"/>
                    <a:pt x="37084" y="17291"/>
                  </a:cubicBezTo>
                  <a:cubicBezTo>
                    <a:pt x="37126" y="17291"/>
                    <a:pt x="37169" y="17279"/>
                    <a:pt x="37206" y="17253"/>
                  </a:cubicBezTo>
                  <a:cubicBezTo>
                    <a:pt x="37318" y="17188"/>
                    <a:pt x="37350" y="17044"/>
                    <a:pt x="37285" y="16932"/>
                  </a:cubicBezTo>
                  <a:cubicBezTo>
                    <a:pt x="37278" y="16926"/>
                    <a:pt x="37272" y="16926"/>
                    <a:pt x="37265" y="16919"/>
                  </a:cubicBezTo>
                  <a:lnTo>
                    <a:pt x="37566" y="15611"/>
                  </a:lnTo>
                  <a:lnTo>
                    <a:pt x="40137" y="14001"/>
                  </a:lnTo>
                  <a:lnTo>
                    <a:pt x="39902" y="15002"/>
                  </a:lnTo>
                  <a:cubicBezTo>
                    <a:pt x="39895" y="15009"/>
                    <a:pt x="39889" y="15009"/>
                    <a:pt x="39882" y="15016"/>
                  </a:cubicBezTo>
                  <a:cubicBezTo>
                    <a:pt x="39771" y="15081"/>
                    <a:pt x="39738" y="15225"/>
                    <a:pt x="39810" y="15330"/>
                  </a:cubicBezTo>
                  <a:cubicBezTo>
                    <a:pt x="39853" y="15402"/>
                    <a:pt x="39930" y="15442"/>
                    <a:pt x="40007" y="15442"/>
                  </a:cubicBezTo>
                  <a:cubicBezTo>
                    <a:pt x="40047" y="15442"/>
                    <a:pt x="40088" y="15431"/>
                    <a:pt x="40124" y="15408"/>
                  </a:cubicBezTo>
                  <a:cubicBezTo>
                    <a:pt x="40236" y="15336"/>
                    <a:pt x="40268" y="15192"/>
                    <a:pt x="40203" y="15088"/>
                  </a:cubicBezTo>
                  <a:cubicBezTo>
                    <a:pt x="40196" y="15081"/>
                    <a:pt x="40190" y="15074"/>
                    <a:pt x="40183" y="15068"/>
                  </a:cubicBezTo>
                  <a:lnTo>
                    <a:pt x="40478" y="13786"/>
                  </a:lnTo>
                  <a:lnTo>
                    <a:pt x="41642" y="13053"/>
                  </a:lnTo>
                  <a:lnTo>
                    <a:pt x="42126" y="10377"/>
                  </a:lnTo>
                  <a:lnTo>
                    <a:pt x="43644" y="12791"/>
                  </a:lnTo>
                  <a:lnTo>
                    <a:pt x="42983" y="15683"/>
                  </a:lnTo>
                  <a:lnTo>
                    <a:pt x="35159" y="20596"/>
                  </a:lnTo>
                  <a:lnTo>
                    <a:pt x="34747" y="22408"/>
                  </a:lnTo>
                  <a:lnTo>
                    <a:pt x="40360" y="31352"/>
                  </a:lnTo>
                  <a:cubicBezTo>
                    <a:pt x="40118" y="31581"/>
                    <a:pt x="40059" y="31960"/>
                    <a:pt x="40242" y="32255"/>
                  </a:cubicBezTo>
                  <a:cubicBezTo>
                    <a:pt x="40377" y="32470"/>
                    <a:pt x="40610" y="32587"/>
                    <a:pt x="40848" y="32587"/>
                  </a:cubicBezTo>
                  <a:cubicBezTo>
                    <a:pt x="40979" y="32587"/>
                    <a:pt x="41111" y="32551"/>
                    <a:pt x="41230" y="32477"/>
                  </a:cubicBezTo>
                  <a:cubicBezTo>
                    <a:pt x="41564" y="32268"/>
                    <a:pt x="41662" y="31829"/>
                    <a:pt x="41452" y="31496"/>
                  </a:cubicBezTo>
                  <a:cubicBezTo>
                    <a:pt x="41315" y="31280"/>
                    <a:pt x="41083" y="31160"/>
                    <a:pt x="40842" y="31160"/>
                  </a:cubicBezTo>
                  <a:cubicBezTo>
                    <a:pt x="40762" y="31160"/>
                    <a:pt x="40681" y="31173"/>
                    <a:pt x="40602" y="31201"/>
                  </a:cubicBezTo>
                  <a:lnTo>
                    <a:pt x="36565" y="24770"/>
                  </a:lnTo>
                  <a:lnTo>
                    <a:pt x="36565" y="24770"/>
                  </a:lnTo>
                  <a:lnTo>
                    <a:pt x="38253" y="25810"/>
                  </a:lnTo>
                  <a:lnTo>
                    <a:pt x="39627" y="27995"/>
                  </a:lnTo>
                  <a:cubicBezTo>
                    <a:pt x="39392" y="28224"/>
                    <a:pt x="39333" y="28604"/>
                    <a:pt x="39516" y="28892"/>
                  </a:cubicBezTo>
                  <a:cubicBezTo>
                    <a:pt x="39652" y="29109"/>
                    <a:pt x="39888" y="29229"/>
                    <a:pt x="40127" y="29229"/>
                  </a:cubicBezTo>
                  <a:cubicBezTo>
                    <a:pt x="40257" y="29229"/>
                    <a:pt x="40387" y="29194"/>
                    <a:pt x="40504" y="29121"/>
                  </a:cubicBezTo>
                  <a:cubicBezTo>
                    <a:pt x="40837" y="28911"/>
                    <a:pt x="40936" y="28467"/>
                    <a:pt x="40726" y="28133"/>
                  </a:cubicBezTo>
                  <a:cubicBezTo>
                    <a:pt x="40591" y="27920"/>
                    <a:pt x="40358" y="27800"/>
                    <a:pt x="40119" y="27800"/>
                  </a:cubicBezTo>
                  <a:cubicBezTo>
                    <a:pt x="40035" y="27800"/>
                    <a:pt x="39951" y="27814"/>
                    <a:pt x="39869" y="27845"/>
                  </a:cubicBezTo>
                  <a:lnTo>
                    <a:pt x="38463" y="25601"/>
                  </a:lnTo>
                  <a:lnTo>
                    <a:pt x="36225" y="24221"/>
                  </a:lnTo>
                  <a:lnTo>
                    <a:pt x="35322" y="22781"/>
                  </a:lnTo>
                  <a:lnTo>
                    <a:pt x="39326" y="25051"/>
                  </a:lnTo>
                  <a:lnTo>
                    <a:pt x="40432" y="26805"/>
                  </a:lnTo>
                  <a:cubicBezTo>
                    <a:pt x="40406" y="26870"/>
                    <a:pt x="40412" y="26942"/>
                    <a:pt x="40445" y="27001"/>
                  </a:cubicBezTo>
                  <a:cubicBezTo>
                    <a:pt x="40492" y="27074"/>
                    <a:pt x="40570" y="27113"/>
                    <a:pt x="40648" y="27113"/>
                  </a:cubicBezTo>
                  <a:cubicBezTo>
                    <a:pt x="40688" y="27113"/>
                    <a:pt x="40729" y="27102"/>
                    <a:pt x="40765" y="27080"/>
                  </a:cubicBezTo>
                  <a:cubicBezTo>
                    <a:pt x="40877" y="27008"/>
                    <a:pt x="40909" y="26864"/>
                    <a:pt x="40844" y="26759"/>
                  </a:cubicBezTo>
                  <a:cubicBezTo>
                    <a:pt x="40805" y="26694"/>
                    <a:pt x="40739" y="26661"/>
                    <a:pt x="40674" y="26654"/>
                  </a:cubicBezTo>
                  <a:lnTo>
                    <a:pt x="39529" y="24842"/>
                  </a:lnTo>
                  <a:lnTo>
                    <a:pt x="35061" y="22310"/>
                  </a:lnTo>
                  <a:lnTo>
                    <a:pt x="35414" y="20773"/>
                  </a:lnTo>
                  <a:lnTo>
                    <a:pt x="43238" y="15860"/>
                  </a:lnTo>
                  <a:lnTo>
                    <a:pt x="43860" y="13131"/>
                  </a:lnTo>
                  <a:lnTo>
                    <a:pt x="44861" y="14728"/>
                  </a:lnTo>
                  <a:lnTo>
                    <a:pt x="44370" y="17632"/>
                  </a:lnTo>
                  <a:lnTo>
                    <a:pt x="38351" y="21407"/>
                  </a:lnTo>
                  <a:lnTo>
                    <a:pt x="39882" y="23841"/>
                  </a:lnTo>
                  <a:cubicBezTo>
                    <a:pt x="39640" y="24070"/>
                    <a:pt x="39581" y="24443"/>
                    <a:pt x="39764" y="24731"/>
                  </a:cubicBezTo>
                  <a:cubicBezTo>
                    <a:pt x="39901" y="24948"/>
                    <a:pt x="40136" y="25068"/>
                    <a:pt x="40376" y="25068"/>
                  </a:cubicBezTo>
                  <a:cubicBezTo>
                    <a:pt x="40505" y="25068"/>
                    <a:pt x="40636" y="25033"/>
                    <a:pt x="40752" y="24960"/>
                  </a:cubicBezTo>
                  <a:cubicBezTo>
                    <a:pt x="41086" y="24751"/>
                    <a:pt x="41184" y="24306"/>
                    <a:pt x="40975" y="23972"/>
                  </a:cubicBezTo>
                  <a:cubicBezTo>
                    <a:pt x="40839" y="23759"/>
                    <a:pt x="40607" y="23639"/>
                    <a:pt x="40367" y="23639"/>
                  </a:cubicBezTo>
                  <a:cubicBezTo>
                    <a:pt x="40284" y="23639"/>
                    <a:pt x="40199" y="23654"/>
                    <a:pt x="40118" y="23684"/>
                  </a:cubicBezTo>
                  <a:lnTo>
                    <a:pt x="38750" y="21499"/>
                  </a:lnTo>
                  <a:lnTo>
                    <a:pt x="44632" y="17803"/>
                  </a:lnTo>
                  <a:lnTo>
                    <a:pt x="45090" y="15094"/>
                  </a:lnTo>
                  <a:lnTo>
                    <a:pt x="48956" y="21250"/>
                  </a:lnTo>
                  <a:lnTo>
                    <a:pt x="47779" y="20982"/>
                  </a:lnTo>
                  <a:lnTo>
                    <a:pt x="47576" y="20662"/>
                  </a:lnTo>
                  <a:cubicBezTo>
                    <a:pt x="47811" y="20426"/>
                    <a:pt x="47870" y="20053"/>
                    <a:pt x="47687" y="19765"/>
                  </a:cubicBezTo>
                  <a:cubicBezTo>
                    <a:pt x="47551" y="19548"/>
                    <a:pt x="47315" y="19428"/>
                    <a:pt x="47076" y="19428"/>
                  </a:cubicBezTo>
                  <a:cubicBezTo>
                    <a:pt x="46946" y="19428"/>
                    <a:pt x="46816" y="19463"/>
                    <a:pt x="46699" y="19536"/>
                  </a:cubicBezTo>
                  <a:cubicBezTo>
                    <a:pt x="46366" y="19746"/>
                    <a:pt x="46267" y="20191"/>
                    <a:pt x="46477" y="20524"/>
                  </a:cubicBezTo>
                  <a:cubicBezTo>
                    <a:pt x="46613" y="20737"/>
                    <a:pt x="46845" y="20857"/>
                    <a:pt x="47084" y="20857"/>
                  </a:cubicBezTo>
                  <a:cubicBezTo>
                    <a:pt x="47168" y="20857"/>
                    <a:pt x="47252" y="20843"/>
                    <a:pt x="47334" y="20812"/>
                  </a:cubicBezTo>
                  <a:lnTo>
                    <a:pt x="47596" y="21237"/>
                  </a:lnTo>
                  <a:lnTo>
                    <a:pt x="49172" y="21597"/>
                  </a:lnTo>
                  <a:lnTo>
                    <a:pt x="50808" y="24201"/>
                  </a:lnTo>
                  <a:lnTo>
                    <a:pt x="49526" y="23769"/>
                  </a:lnTo>
                  <a:lnTo>
                    <a:pt x="49375" y="23527"/>
                  </a:lnTo>
                  <a:cubicBezTo>
                    <a:pt x="49617" y="23298"/>
                    <a:pt x="49669" y="22925"/>
                    <a:pt x="49486" y="22631"/>
                  </a:cubicBezTo>
                  <a:cubicBezTo>
                    <a:pt x="49351" y="22416"/>
                    <a:pt x="49121" y="22298"/>
                    <a:pt x="48885" y="22298"/>
                  </a:cubicBezTo>
                  <a:cubicBezTo>
                    <a:pt x="48755" y="22298"/>
                    <a:pt x="48623" y="22334"/>
                    <a:pt x="48505" y="22408"/>
                  </a:cubicBezTo>
                  <a:cubicBezTo>
                    <a:pt x="48171" y="22618"/>
                    <a:pt x="48073" y="23056"/>
                    <a:pt x="48276" y="23390"/>
                  </a:cubicBezTo>
                  <a:cubicBezTo>
                    <a:pt x="48416" y="23606"/>
                    <a:pt x="48647" y="23724"/>
                    <a:pt x="48883" y="23724"/>
                  </a:cubicBezTo>
                  <a:cubicBezTo>
                    <a:pt x="48967" y="23724"/>
                    <a:pt x="49052" y="23709"/>
                    <a:pt x="49133" y="23678"/>
                  </a:cubicBezTo>
                  <a:lnTo>
                    <a:pt x="49342" y="24005"/>
                  </a:lnTo>
                  <a:lnTo>
                    <a:pt x="51050" y="24580"/>
                  </a:lnTo>
                  <a:lnTo>
                    <a:pt x="51541" y="25359"/>
                  </a:lnTo>
                  <a:lnTo>
                    <a:pt x="50821" y="28512"/>
                  </a:lnTo>
                  <a:lnTo>
                    <a:pt x="61138" y="44953"/>
                  </a:lnTo>
                  <a:lnTo>
                    <a:pt x="60778" y="46530"/>
                  </a:lnTo>
                  <a:lnTo>
                    <a:pt x="77585" y="73124"/>
                  </a:lnTo>
                  <a:lnTo>
                    <a:pt x="77827" y="72974"/>
                  </a:lnTo>
                  <a:lnTo>
                    <a:pt x="61086" y="46477"/>
                  </a:lnTo>
                  <a:lnTo>
                    <a:pt x="61446" y="44901"/>
                  </a:lnTo>
                  <a:lnTo>
                    <a:pt x="61439" y="44907"/>
                  </a:lnTo>
                  <a:lnTo>
                    <a:pt x="51122" y="28467"/>
                  </a:lnTo>
                  <a:lnTo>
                    <a:pt x="51842" y="25313"/>
                  </a:lnTo>
                  <a:lnTo>
                    <a:pt x="35950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808025" y="2363725"/>
              <a:ext cx="415300" cy="814025"/>
            </a:xfrm>
            <a:custGeom>
              <a:rect b="b" l="l" r="r" t="t"/>
              <a:pathLst>
                <a:path extrusionOk="0" h="32561" w="16612">
                  <a:moveTo>
                    <a:pt x="16352" y="1"/>
                  </a:moveTo>
                  <a:cubicBezTo>
                    <a:pt x="16309" y="1"/>
                    <a:pt x="16266" y="13"/>
                    <a:pt x="16226" y="39"/>
                  </a:cubicBezTo>
                  <a:cubicBezTo>
                    <a:pt x="16160" y="78"/>
                    <a:pt x="16128" y="137"/>
                    <a:pt x="16121" y="209"/>
                  </a:cubicBezTo>
                  <a:lnTo>
                    <a:pt x="721" y="9872"/>
                  </a:lnTo>
                  <a:lnTo>
                    <a:pt x="1" y="13019"/>
                  </a:lnTo>
                  <a:lnTo>
                    <a:pt x="12268" y="32561"/>
                  </a:lnTo>
                  <a:lnTo>
                    <a:pt x="13360" y="31874"/>
                  </a:lnTo>
                  <a:lnTo>
                    <a:pt x="14119" y="28681"/>
                  </a:lnTo>
                  <a:lnTo>
                    <a:pt x="2664" y="10428"/>
                  </a:lnTo>
                  <a:lnTo>
                    <a:pt x="14878" y="2761"/>
                  </a:lnTo>
                  <a:cubicBezTo>
                    <a:pt x="14903" y="2769"/>
                    <a:pt x="14930" y="2774"/>
                    <a:pt x="14959" y="2774"/>
                  </a:cubicBezTo>
                  <a:cubicBezTo>
                    <a:pt x="14999" y="2774"/>
                    <a:pt x="15040" y="2764"/>
                    <a:pt x="15074" y="2741"/>
                  </a:cubicBezTo>
                  <a:cubicBezTo>
                    <a:pt x="15186" y="2676"/>
                    <a:pt x="15218" y="2532"/>
                    <a:pt x="15146" y="2420"/>
                  </a:cubicBezTo>
                  <a:cubicBezTo>
                    <a:pt x="15104" y="2352"/>
                    <a:pt x="15028" y="2315"/>
                    <a:pt x="14950" y="2315"/>
                  </a:cubicBezTo>
                  <a:cubicBezTo>
                    <a:pt x="14908" y="2315"/>
                    <a:pt x="14865" y="2326"/>
                    <a:pt x="14826" y="2348"/>
                  </a:cubicBezTo>
                  <a:cubicBezTo>
                    <a:pt x="14767" y="2388"/>
                    <a:pt x="14734" y="2453"/>
                    <a:pt x="14728" y="2519"/>
                  </a:cubicBezTo>
                  <a:lnTo>
                    <a:pt x="2265" y="10337"/>
                  </a:lnTo>
                  <a:lnTo>
                    <a:pt x="13812" y="28727"/>
                  </a:lnTo>
                  <a:lnTo>
                    <a:pt x="13112" y="31697"/>
                  </a:lnTo>
                  <a:lnTo>
                    <a:pt x="12359" y="32168"/>
                  </a:lnTo>
                  <a:lnTo>
                    <a:pt x="308" y="12967"/>
                  </a:lnTo>
                  <a:lnTo>
                    <a:pt x="976" y="10049"/>
                  </a:lnTo>
                  <a:lnTo>
                    <a:pt x="16272" y="451"/>
                  </a:lnTo>
                  <a:cubicBezTo>
                    <a:pt x="16299" y="459"/>
                    <a:pt x="16327" y="464"/>
                    <a:pt x="16355" y="464"/>
                  </a:cubicBezTo>
                  <a:cubicBezTo>
                    <a:pt x="16396" y="464"/>
                    <a:pt x="16436" y="455"/>
                    <a:pt x="16474" y="432"/>
                  </a:cubicBezTo>
                  <a:cubicBezTo>
                    <a:pt x="16579" y="360"/>
                    <a:pt x="16612" y="216"/>
                    <a:pt x="16546" y="111"/>
                  </a:cubicBezTo>
                  <a:cubicBezTo>
                    <a:pt x="16500" y="40"/>
                    <a:pt x="16427" y="1"/>
                    <a:pt x="16352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765850" y="2545900"/>
              <a:ext cx="18500" cy="23425"/>
            </a:xfrm>
            <a:custGeom>
              <a:rect b="b" l="l" r="r" t="t"/>
              <a:pathLst>
                <a:path extrusionOk="0" h="937" w="740">
                  <a:moveTo>
                    <a:pt x="242" y="1"/>
                  </a:moveTo>
                  <a:lnTo>
                    <a:pt x="0" y="151"/>
                  </a:lnTo>
                  <a:lnTo>
                    <a:pt x="497" y="936"/>
                  </a:lnTo>
                  <a:lnTo>
                    <a:pt x="739" y="78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2344675" y="3734975"/>
              <a:ext cx="627600" cy="771975"/>
            </a:xfrm>
            <a:custGeom>
              <a:rect b="b" l="l" r="r" t="t"/>
              <a:pathLst>
                <a:path extrusionOk="0" h="30879" w="25104">
                  <a:moveTo>
                    <a:pt x="11863" y="1081"/>
                  </a:moveTo>
                  <a:cubicBezTo>
                    <a:pt x="11959" y="1081"/>
                    <a:pt x="12054" y="1113"/>
                    <a:pt x="12130" y="1172"/>
                  </a:cubicBezTo>
                  <a:lnTo>
                    <a:pt x="11986" y="1263"/>
                  </a:lnTo>
                  <a:lnTo>
                    <a:pt x="12065" y="1387"/>
                  </a:lnTo>
                  <a:lnTo>
                    <a:pt x="12137" y="1505"/>
                  </a:lnTo>
                  <a:lnTo>
                    <a:pt x="12281" y="1414"/>
                  </a:lnTo>
                  <a:lnTo>
                    <a:pt x="12281" y="1414"/>
                  </a:lnTo>
                  <a:cubicBezTo>
                    <a:pt x="12320" y="1590"/>
                    <a:pt x="12248" y="1773"/>
                    <a:pt x="12091" y="1872"/>
                  </a:cubicBezTo>
                  <a:cubicBezTo>
                    <a:pt x="12021" y="1916"/>
                    <a:pt x="11942" y="1937"/>
                    <a:pt x="11864" y="1937"/>
                  </a:cubicBezTo>
                  <a:cubicBezTo>
                    <a:pt x="11722" y="1937"/>
                    <a:pt x="11582" y="1867"/>
                    <a:pt x="11502" y="1741"/>
                  </a:cubicBezTo>
                  <a:cubicBezTo>
                    <a:pt x="11378" y="1538"/>
                    <a:pt x="11437" y="1270"/>
                    <a:pt x="11639" y="1145"/>
                  </a:cubicBezTo>
                  <a:cubicBezTo>
                    <a:pt x="11709" y="1102"/>
                    <a:pt x="11787" y="1081"/>
                    <a:pt x="11863" y="1081"/>
                  </a:cubicBezTo>
                  <a:close/>
                  <a:moveTo>
                    <a:pt x="1462" y="7610"/>
                  </a:moveTo>
                  <a:cubicBezTo>
                    <a:pt x="1605" y="7610"/>
                    <a:pt x="1745" y="7681"/>
                    <a:pt x="1826" y="7812"/>
                  </a:cubicBezTo>
                  <a:cubicBezTo>
                    <a:pt x="1924" y="7969"/>
                    <a:pt x="1904" y="8165"/>
                    <a:pt x="1800" y="8303"/>
                  </a:cubicBezTo>
                  <a:lnTo>
                    <a:pt x="1682" y="8113"/>
                  </a:lnTo>
                  <a:cubicBezTo>
                    <a:pt x="1702" y="8048"/>
                    <a:pt x="1702" y="7976"/>
                    <a:pt x="1662" y="7917"/>
                  </a:cubicBezTo>
                  <a:cubicBezTo>
                    <a:pt x="1615" y="7844"/>
                    <a:pt x="1537" y="7805"/>
                    <a:pt x="1460" y="7805"/>
                  </a:cubicBezTo>
                  <a:cubicBezTo>
                    <a:pt x="1419" y="7805"/>
                    <a:pt x="1378" y="7816"/>
                    <a:pt x="1342" y="7838"/>
                  </a:cubicBezTo>
                  <a:cubicBezTo>
                    <a:pt x="1231" y="7910"/>
                    <a:pt x="1198" y="8054"/>
                    <a:pt x="1263" y="8159"/>
                  </a:cubicBezTo>
                  <a:cubicBezTo>
                    <a:pt x="1303" y="8224"/>
                    <a:pt x="1368" y="8257"/>
                    <a:pt x="1433" y="8263"/>
                  </a:cubicBezTo>
                  <a:lnTo>
                    <a:pt x="1558" y="8453"/>
                  </a:lnTo>
                  <a:cubicBezTo>
                    <a:pt x="1526" y="8460"/>
                    <a:pt x="1494" y="8464"/>
                    <a:pt x="1462" y="8464"/>
                  </a:cubicBezTo>
                  <a:cubicBezTo>
                    <a:pt x="1318" y="8464"/>
                    <a:pt x="1180" y="8392"/>
                    <a:pt x="1100" y="8263"/>
                  </a:cubicBezTo>
                  <a:lnTo>
                    <a:pt x="1100" y="8270"/>
                  </a:lnTo>
                  <a:cubicBezTo>
                    <a:pt x="975" y="8067"/>
                    <a:pt x="1034" y="7805"/>
                    <a:pt x="1237" y="7675"/>
                  </a:cubicBezTo>
                  <a:cubicBezTo>
                    <a:pt x="1306" y="7631"/>
                    <a:pt x="1385" y="7610"/>
                    <a:pt x="1462" y="7610"/>
                  </a:cubicBezTo>
                  <a:close/>
                  <a:moveTo>
                    <a:pt x="814" y="10750"/>
                  </a:moveTo>
                  <a:cubicBezTo>
                    <a:pt x="957" y="10750"/>
                    <a:pt x="1098" y="10821"/>
                    <a:pt x="1178" y="10952"/>
                  </a:cubicBezTo>
                  <a:cubicBezTo>
                    <a:pt x="1218" y="11011"/>
                    <a:pt x="1237" y="11070"/>
                    <a:pt x="1237" y="11135"/>
                  </a:cubicBezTo>
                  <a:lnTo>
                    <a:pt x="1021" y="11090"/>
                  </a:lnTo>
                  <a:cubicBezTo>
                    <a:pt x="1021" y="11077"/>
                    <a:pt x="1021" y="11064"/>
                    <a:pt x="1015" y="11057"/>
                  </a:cubicBezTo>
                  <a:cubicBezTo>
                    <a:pt x="968" y="10984"/>
                    <a:pt x="890" y="10945"/>
                    <a:pt x="812" y="10945"/>
                  </a:cubicBezTo>
                  <a:cubicBezTo>
                    <a:pt x="771" y="10945"/>
                    <a:pt x="730" y="10956"/>
                    <a:pt x="694" y="10978"/>
                  </a:cubicBezTo>
                  <a:cubicBezTo>
                    <a:pt x="583" y="11050"/>
                    <a:pt x="550" y="11194"/>
                    <a:pt x="616" y="11299"/>
                  </a:cubicBezTo>
                  <a:cubicBezTo>
                    <a:pt x="663" y="11372"/>
                    <a:pt x="741" y="11411"/>
                    <a:pt x="818" y="11411"/>
                  </a:cubicBezTo>
                  <a:cubicBezTo>
                    <a:pt x="859" y="11411"/>
                    <a:pt x="900" y="11400"/>
                    <a:pt x="936" y="11378"/>
                  </a:cubicBezTo>
                  <a:cubicBezTo>
                    <a:pt x="943" y="11371"/>
                    <a:pt x="949" y="11364"/>
                    <a:pt x="949" y="11364"/>
                  </a:cubicBezTo>
                  <a:lnTo>
                    <a:pt x="1172" y="11417"/>
                  </a:lnTo>
                  <a:cubicBezTo>
                    <a:pt x="1139" y="11463"/>
                    <a:pt x="1100" y="11508"/>
                    <a:pt x="1041" y="11541"/>
                  </a:cubicBezTo>
                  <a:cubicBezTo>
                    <a:pt x="972" y="11585"/>
                    <a:pt x="894" y="11606"/>
                    <a:pt x="816" y="11606"/>
                  </a:cubicBezTo>
                  <a:cubicBezTo>
                    <a:pt x="673" y="11606"/>
                    <a:pt x="533" y="11535"/>
                    <a:pt x="452" y="11404"/>
                  </a:cubicBezTo>
                  <a:cubicBezTo>
                    <a:pt x="328" y="11207"/>
                    <a:pt x="387" y="10939"/>
                    <a:pt x="589" y="10815"/>
                  </a:cubicBezTo>
                  <a:cubicBezTo>
                    <a:pt x="659" y="10771"/>
                    <a:pt x="737" y="10750"/>
                    <a:pt x="814" y="10750"/>
                  </a:cubicBezTo>
                  <a:close/>
                  <a:moveTo>
                    <a:pt x="21949" y="16442"/>
                  </a:moveTo>
                  <a:cubicBezTo>
                    <a:pt x="22091" y="16442"/>
                    <a:pt x="22229" y="16513"/>
                    <a:pt x="22310" y="16644"/>
                  </a:cubicBezTo>
                  <a:cubicBezTo>
                    <a:pt x="22434" y="16840"/>
                    <a:pt x="22375" y="17109"/>
                    <a:pt x="22172" y="17233"/>
                  </a:cubicBezTo>
                  <a:cubicBezTo>
                    <a:pt x="22103" y="17276"/>
                    <a:pt x="22025" y="17297"/>
                    <a:pt x="21949" y="17297"/>
                  </a:cubicBezTo>
                  <a:cubicBezTo>
                    <a:pt x="21853" y="17297"/>
                    <a:pt x="21758" y="17265"/>
                    <a:pt x="21682" y="17207"/>
                  </a:cubicBezTo>
                  <a:lnTo>
                    <a:pt x="21872" y="17089"/>
                  </a:lnTo>
                  <a:cubicBezTo>
                    <a:pt x="21897" y="17097"/>
                    <a:pt x="21924" y="17101"/>
                    <a:pt x="21951" y="17101"/>
                  </a:cubicBezTo>
                  <a:cubicBezTo>
                    <a:pt x="21993" y="17101"/>
                    <a:pt x="22035" y="17090"/>
                    <a:pt x="22074" y="17063"/>
                  </a:cubicBezTo>
                  <a:cubicBezTo>
                    <a:pt x="22179" y="16997"/>
                    <a:pt x="22212" y="16853"/>
                    <a:pt x="22146" y="16749"/>
                  </a:cubicBezTo>
                  <a:cubicBezTo>
                    <a:pt x="22099" y="16676"/>
                    <a:pt x="22024" y="16637"/>
                    <a:pt x="21947" y="16637"/>
                  </a:cubicBezTo>
                  <a:cubicBezTo>
                    <a:pt x="21906" y="16637"/>
                    <a:pt x="21864" y="16648"/>
                    <a:pt x="21826" y="16670"/>
                  </a:cubicBezTo>
                  <a:cubicBezTo>
                    <a:pt x="21760" y="16710"/>
                    <a:pt x="21728" y="16775"/>
                    <a:pt x="21721" y="16840"/>
                  </a:cubicBezTo>
                  <a:lnTo>
                    <a:pt x="21531" y="16965"/>
                  </a:lnTo>
                  <a:cubicBezTo>
                    <a:pt x="21492" y="16788"/>
                    <a:pt x="21564" y="16605"/>
                    <a:pt x="21721" y="16507"/>
                  </a:cubicBezTo>
                  <a:cubicBezTo>
                    <a:pt x="21793" y="16463"/>
                    <a:pt x="21871" y="16442"/>
                    <a:pt x="21949" y="16442"/>
                  </a:cubicBezTo>
                  <a:close/>
                  <a:moveTo>
                    <a:pt x="20523" y="18601"/>
                  </a:moveTo>
                  <a:cubicBezTo>
                    <a:pt x="20665" y="18601"/>
                    <a:pt x="20803" y="18672"/>
                    <a:pt x="20884" y="18803"/>
                  </a:cubicBezTo>
                  <a:cubicBezTo>
                    <a:pt x="21008" y="18999"/>
                    <a:pt x="20949" y="19268"/>
                    <a:pt x="20753" y="19392"/>
                  </a:cubicBezTo>
                  <a:cubicBezTo>
                    <a:pt x="20683" y="19435"/>
                    <a:pt x="20604" y="19456"/>
                    <a:pt x="20526" y="19456"/>
                  </a:cubicBezTo>
                  <a:cubicBezTo>
                    <a:pt x="20429" y="19456"/>
                    <a:pt x="20332" y="19424"/>
                    <a:pt x="20256" y="19366"/>
                  </a:cubicBezTo>
                  <a:lnTo>
                    <a:pt x="20445" y="19241"/>
                  </a:lnTo>
                  <a:cubicBezTo>
                    <a:pt x="20473" y="19253"/>
                    <a:pt x="20503" y="19259"/>
                    <a:pt x="20532" y="19259"/>
                  </a:cubicBezTo>
                  <a:cubicBezTo>
                    <a:pt x="20571" y="19259"/>
                    <a:pt x="20611" y="19248"/>
                    <a:pt x="20648" y="19222"/>
                  </a:cubicBezTo>
                  <a:cubicBezTo>
                    <a:pt x="20753" y="19156"/>
                    <a:pt x="20785" y="19012"/>
                    <a:pt x="20720" y="18908"/>
                  </a:cubicBezTo>
                  <a:cubicBezTo>
                    <a:pt x="20673" y="18835"/>
                    <a:pt x="20598" y="18796"/>
                    <a:pt x="20520" y="18796"/>
                  </a:cubicBezTo>
                  <a:cubicBezTo>
                    <a:pt x="20479" y="18796"/>
                    <a:pt x="20438" y="18807"/>
                    <a:pt x="20400" y="18829"/>
                  </a:cubicBezTo>
                  <a:cubicBezTo>
                    <a:pt x="20334" y="18868"/>
                    <a:pt x="20301" y="18934"/>
                    <a:pt x="20295" y="18999"/>
                  </a:cubicBezTo>
                  <a:lnTo>
                    <a:pt x="20105" y="19124"/>
                  </a:lnTo>
                  <a:cubicBezTo>
                    <a:pt x="20066" y="18947"/>
                    <a:pt x="20138" y="18764"/>
                    <a:pt x="20295" y="18666"/>
                  </a:cubicBezTo>
                  <a:cubicBezTo>
                    <a:pt x="20366" y="18622"/>
                    <a:pt x="20445" y="18601"/>
                    <a:pt x="20523" y="18601"/>
                  </a:cubicBezTo>
                  <a:close/>
                  <a:moveTo>
                    <a:pt x="24291" y="20439"/>
                  </a:moveTo>
                  <a:cubicBezTo>
                    <a:pt x="24433" y="20439"/>
                    <a:pt x="24572" y="20510"/>
                    <a:pt x="24652" y="20641"/>
                  </a:cubicBezTo>
                  <a:cubicBezTo>
                    <a:pt x="24776" y="20844"/>
                    <a:pt x="24717" y="21106"/>
                    <a:pt x="24521" y="21230"/>
                  </a:cubicBezTo>
                  <a:cubicBezTo>
                    <a:pt x="24450" y="21275"/>
                    <a:pt x="24371" y="21296"/>
                    <a:pt x="24293" y="21296"/>
                  </a:cubicBezTo>
                  <a:cubicBezTo>
                    <a:pt x="24198" y="21296"/>
                    <a:pt x="24106" y="21265"/>
                    <a:pt x="24030" y="21204"/>
                  </a:cubicBezTo>
                  <a:lnTo>
                    <a:pt x="24488" y="20916"/>
                  </a:lnTo>
                  <a:lnTo>
                    <a:pt x="24338" y="20681"/>
                  </a:lnTo>
                  <a:lnTo>
                    <a:pt x="23873" y="20969"/>
                  </a:lnTo>
                  <a:cubicBezTo>
                    <a:pt x="23834" y="20792"/>
                    <a:pt x="23906" y="20609"/>
                    <a:pt x="24063" y="20504"/>
                  </a:cubicBezTo>
                  <a:cubicBezTo>
                    <a:pt x="24135" y="20460"/>
                    <a:pt x="24214" y="20439"/>
                    <a:pt x="24291" y="20439"/>
                  </a:cubicBezTo>
                  <a:close/>
                  <a:moveTo>
                    <a:pt x="19136" y="20819"/>
                  </a:moveTo>
                  <a:cubicBezTo>
                    <a:pt x="19278" y="20819"/>
                    <a:pt x="19416" y="20890"/>
                    <a:pt x="19497" y="21021"/>
                  </a:cubicBezTo>
                  <a:cubicBezTo>
                    <a:pt x="19621" y="21224"/>
                    <a:pt x="19562" y="21485"/>
                    <a:pt x="19366" y="21610"/>
                  </a:cubicBezTo>
                  <a:cubicBezTo>
                    <a:pt x="19292" y="21654"/>
                    <a:pt x="19212" y="21676"/>
                    <a:pt x="19134" y="21676"/>
                  </a:cubicBezTo>
                  <a:cubicBezTo>
                    <a:pt x="19040" y="21676"/>
                    <a:pt x="18947" y="21644"/>
                    <a:pt x="18869" y="21584"/>
                  </a:cubicBezTo>
                  <a:lnTo>
                    <a:pt x="19058" y="21466"/>
                  </a:lnTo>
                  <a:cubicBezTo>
                    <a:pt x="19085" y="21474"/>
                    <a:pt x="19114" y="21479"/>
                    <a:pt x="19142" y="21479"/>
                  </a:cubicBezTo>
                  <a:cubicBezTo>
                    <a:pt x="19182" y="21479"/>
                    <a:pt x="19223" y="21469"/>
                    <a:pt x="19261" y="21446"/>
                  </a:cubicBezTo>
                  <a:cubicBezTo>
                    <a:pt x="19366" y="21374"/>
                    <a:pt x="19399" y="21230"/>
                    <a:pt x="19333" y="21126"/>
                  </a:cubicBezTo>
                  <a:cubicBezTo>
                    <a:pt x="19287" y="21054"/>
                    <a:pt x="19214" y="21015"/>
                    <a:pt x="19139" y="21015"/>
                  </a:cubicBezTo>
                  <a:cubicBezTo>
                    <a:pt x="19096" y="21015"/>
                    <a:pt x="19053" y="21028"/>
                    <a:pt x="19013" y="21054"/>
                  </a:cubicBezTo>
                  <a:cubicBezTo>
                    <a:pt x="18947" y="21086"/>
                    <a:pt x="18914" y="21152"/>
                    <a:pt x="18908" y="21224"/>
                  </a:cubicBezTo>
                  <a:lnTo>
                    <a:pt x="18718" y="21341"/>
                  </a:lnTo>
                  <a:cubicBezTo>
                    <a:pt x="18679" y="21171"/>
                    <a:pt x="18751" y="20982"/>
                    <a:pt x="18908" y="20884"/>
                  </a:cubicBezTo>
                  <a:cubicBezTo>
                    <a:pt x="18979" y="20840"/>
                    <a:pt x="19058" y="20819"/>
                    <a:pt x="19136" y="20819"/>
                  </a:cubicBezTo>
                  <a:close/>
                  <a:moveTo>
                    <a:pt x="23181" y="25060"/>
                  </a:moveTo>
                  <a:cubicBezTo>
                    <a:pt x="23322" y="25060"/>
                    <a:pt x="23459" y="25132"/>
                    <a:pt x="23540" y="25260"/>
                  </a:cubicBezTo>
                  <a:lnTo>
                    <a:pt x="23540" y="25254"/>
                  </a:lnTo>
                  <a:lnTo>
                    <a:pt x="23540" y="25254"/>
                  </a:lnTo>
                  <a:cubicBezTo>
                    <a:pt x="23664" y="25457"/>
                    <a:pt x="23605" y="25718"/>
                    <a:pt x="23402" y="25849"/>
                  </a:cubicBezTo>
                  <a:cubicBezTo>
                    <a:pt x="23334" y="25892"/>
                    <a:pt x="23258" y="25912"/>
                    <a:pt x="23182" y="25912"/>
                  </a:cubicBezTo>
                  <a:cubicBezTo>
                    <a:pt x="23038" y="25912"/>
                    <a:pt x="22895" y="25840"/>
                    <a:pt x="22814" y="25712"/>
                  </a:cubicBezTo>
                  <a:cubicBezTo>
                    <a:pt x="22715" y="25555"/>
                    <a:pt x="22735" y="25358"/>
                    <a:pt x="22840" y="25221"/>
                  </a:cubicBezTo>
                  <a:lnTo>
                    <a:pt x="23043" y="25535"/>
                  </a:lnTo>
                  <a:lnTo>
                    <a:pt x="23285" y="25385"/>
                  </a:lnTo>
                  <a:lnTo>
                    <a:pt x="23088" y="25071"/>
                  </a:lnTo>
                  <a:cubicBezTo>
                    <a:pt x="23119" y="25064"/>
                    <a:pt x="23150" y="25060"/>
                    <a:pt x="23181" y="25060"/>
                  </a:cubicBezTo>
                  <a:close/>
                  <a:moveTo>
                    <a:pt x="21781" y="27195"/>
                  </a:moveTo>
                  <a:cubicBezTo>
                    <a:pt x="21924" y="27195"/>
                    <a:pt x="22066" y="27262"/>
                    <a:pt x="22153" y="27393"/>
                  </a:cubicBezTo>
                  <a:cubicBezTo>
                    <a:pt x="22277" y="27596"/>
                    <a:pt x="22218" y="27858"/>
                    <a:pt x="22015" y="27982"/>
                  </a:cubicBezTo>
                  <a:cubicBezTo>
                    <a:pt x="21944" y="28028"/>
                    <a:pt x="21864" y="28050"/>
                    <a:pt x="21786" y="28050"/>
                  </a:cubicBezTo>
                  <a:cubicBezTo>
                    <a:pt x="21644" y="28050"/>
                    <a:pt x="21507" y="27978"/>
                    <a:pt x="21427" y="27851"/>
                  </a:cubicBezTo>
                  <a:cubicBezTo>
                    <a:pt x="21329" y="27694"/>
                    <a:pt x="21342" y="27498"/>
                    <a:pt x="21453" y="27354"/>
                  </a:cubicBezTo>
                  <a:lnTo>
                    <a:pt x="21688" y="27733"/>
                  </a:lnTo>
                  <a:lnTo>
                    <a:pt x="21930" y="27583"/>
                  </a:lnTo>
                  <a:lnTo>
                    <a:pt x="21695" y="27203"/>
                  </a:lnTo>
                  <a:cubicBezTo>
                    <a:pt x="21723" y="27198"/>
                    <a:pt x="21752" y="27195"/>
                    <a:pt x="21781" y="27195"/>
                  </a:cubicBezTo>
                  <a:close/>
                  <a:moveTo>
                    <a:pt x="19302" y="27494"/>
                  </a:moveTo>
                  <a:cubicBezTo>
                    <a:pt x="19442" y="27494"/>
                    <a:pt x="19581" y="27565"/>
                    <a:pt x="19667" y="27694"/>
                  </a:cubicBezTo>
                  <a:lnTo>
                    <a:pt x="19660" y="27694"/>
                  </a:lnTo>
                  <a:cubicBezTo>
                    <a:pt x="19785" y="27890"/>
                    <a:pt x="19726" y="28159"/>
                    <a:pt x="19529" y="28283"/>
                  </a:cubicBezTo>
                  <a:cubicBezTo>
                    <a:pt x="19458" y="28327"/>
                    <a:pt x="19379" y="28348"/>
                    <a:pt x="19301" y="28348"/>
                  </a:cubicBezTo>
                  <a:cubicBezTo>
                    <a:pt x="19158" y="28348"/>
                    <a:pt x="19019" y="28277"/>
                    <a:pt x="18934" y="28145"/>
                  </a:cubicBezTo>
                  <a:cubicBezTo>
                    <a:pt x="18836" y="27988"/>
                    <a:pt x="18856" y="27792"/>
                    <a:pt x="18967" y="27655"/>
                  </a:cubicBezTo>
                  <a:lnTo>
                    <a:pt x="19163" y="27975"/>
                  </a:lnTo>
                  <a:lnTo>
                    <a:pt x="19405" y="27818"/>
                  </a:lnTo>
                  <a:lnTo>
                    <a:pt x="19209" y="27504"/>
                  </a:lnTo>
                  <a:cubicBezTo>
                    <a:pt x="19239" y="27497"/>
                    <a:pt x="19271" y="27494"/>
                    <a:pt x="19302" y="27494"/>
                  </a:cubicBezTo>
                  <a:close/>
                  <a:moveTo>
                    <a:pt x="17994" y="29744"/>
                  </a:moveTo>
                  <a:cubicBezTo>
                    <a:pt x="18136" y="29744"/>
                    <a:pt x="18278" y="29816"/>
                    <a:pt x="18358" y="29945"/>
                  </a:cubicBezTo>
                  <a:cubicBezTo>
                    <a:pt x="18483" y="30141"/>
                    <a:pt x="18424" y="30409"/>
                    <a:pt x="18221" y="30533"/>
                  </a:cubicBezTo>
                  <a:cubicBezTo>
                    <a:pt x="18152" y="30577"/>
                    <a:pt x="18074" y="30598"/>
                    <a:pt x="17996" y="30598"/>
                  </a:cubicBezTo>
                  <a:cubicBezTo>
                    <a:pt x="17853" y="30598"/>
                    <a:pt x="17713" y="30527"/>
                    <a:pt x="17632" y="30396"/>
                  </a:cubicBezTo>
                  <a:cubicBezTo>
                    <a:pt x="17534" y="30239"/>
                    <a:pt x="17547" y="30043"/>
                    <a:pt x="17658" y="29905"/>
                  </a:cubicBezTo>
                  <a:lnTo>
                    <a:pt x="17822" y="30160"/>
                  </a:lnTo>
                  <a:lnTo>
                    <a:pt x="18064" y="30010"/>
                  </a:lnTo>
                  <a:lnTo>
                    <a:pt x="17900" y="29755"/>
                  </a:lnTo>
                  <a:cubicBezTo>
                    <a:pt x="17931" y="29748"/>
                    <a:pt x="17962" y="29744"/>
                    <a:pt x="17994" y="29744"/>
                  </a:cubicBezTo>
                  <a:close/>
                  <a:moveTo>
                    <a:pt x="14008" y="0"/>
                  </a:moveTo>
                  <a:lnTo>
                    <a:pt x="12379" y="1015"/>
                  </a:lnTo>
                  <a:cubicBezTo>
                    <a:pt x="12241" y="873"/>
                    <a:pt x="12052" y="795"/>
                    <a:pt x="11859" y="795"/>
                  </a:cubicBezTo>
                  <a:cubicBezTo>
                    <a:pt x="11730" y="795"/>
                    <a:pt x="11600" y="830"/>
                    <a:pt x="11482" y="903"/>
                  </a:cubicBezTo>
                  <a:cubicBezTo>
                    <a:pt x="11149" y="1113"/>
                    <a:pt x="11051" y="1558"/>
                    <a:pt x="11260" y="1891"/>
                  </a:cubicBezTo>
                  <a:cubicBezTo>
                    <a:pt x="11395" y="2106"/>
                    <a:pt x="11625" y="2224"/>
                    <a:pt x="11861" y="2224"/>
                  </a:cubicBezTo>
                  <a:cubicBezTo>
                    <a:pt x="11991" y="2224"/>
                    <a:pt x="12123" y="2188"/>
                    <a:pt x="12241" y="2114"/>
                  </a:cubicBezTo>
                  <a:cubicBezTo>
                    <a:pt x="12536" y="1930"/>
                    <a:pt x="12647" y="1571"/>
                    <a:pt x="12536" y="1257"/>
                  </a:cubicBezTo>
                  <a:lnTo>
                    <a:pt x="14060" y="301"/>
                  </a:lnTo>
                  <a:lnTo>
                    <a:pt x="15460" y="622"/>
                  </a:lnTo>
                  <a:lnTo>
                    <a:pt x="22022" y="11083"/>
                  </a:lnTo>
                  <a:lnTo>
                    <a:pt x="22186" y="12313"/>
                  </a:lnTo>
                  <a:lnTo>
                    <a:pt x="9251" y="20432"/>
                  </a:lnTo>
                  <a:lnTo>
                    <a:pt x="7923" y="20125"/>
                  </a:lnTo>
                  <a:lnTo>
                    <a:pt x="4502" y="14668"/>
                  </a:lnTo>
                  <a:lnTo>
                    <a:pt x="5568" y="14910"/>
                  </a:lnTo>
                  <a:lnTo>
                    <a:pt x="7989" y="18797"/>
                  </a:lnTo>
                  <a:lnTo>
                    <a:pt x="9611" y="19163"/>
                  </a:lnTo>
                  <a:lnTo>
                    <a:pt x="20249" y="12490"/>
                  </a:lnTo>
                  <a:cubicBezTo>
                    <a:pt x="20276" y="12498"/>
                    <a:pt x="20304" y="12503"/>
                    <a:pt x="20333" y="12503"/>
                  </a:cubicBezTo>
                  <a:cubicBezTo>
                    <a:pt x="20373" y="12503"/>
                    <a:pt x="20414" y="12493"/>
                    <a:pt x="20452" y="12470"/>
                  </a:cubicBezTo>
                  <a:cubicBezTo>
                    <a:pt x="20557" y="12398"/>
                    <a:pt x="20589" y="12254"/>
                    <a:pt x="20524" y="12150"/>
                  </a:cubicBezTo>
                  <a:cubicBezTo>
                    <a:pt x="20477" y="12077"/>
                    <a:pt x="20399" y="12038"/>
                    <a:pt x="20321" y="12038"/>
                  </a:cubicBezTo>
                  <a:cubicBezTo>
                    <a:pt x="20280" y="12038"/>
                    <a:pt x="20239" y="12048"/>
                    <a:pt x="20203" y="12071"/>
                  </a:cubicBezTo>
                  <a:cubicBezTo>
                    <a:pt x="20138" y="12110"/>
                    <a:pt x="20105" y="12176"/>
                    <a:pt x="20099" y="12241"/>
                  </a:cubicBezTo>
                  <a:lnTo>
                    <a:pt x="9559" y="18862"/>
                  </a:lnTo>
                  <a:lnTo>
                    <a:pt x="8165" y="18541"/>
                  </a:lnTo>
                  <a:lnTo>
                    <a:pt x="6615" y="16055"/>
                  </a:lnTo>
                  <a:lnTo>
                    <a:pt x="7727" y="16310"/>
                  </a:lnTo>
                  <a:lnTo>
                    <a:pt x="8349" y="17298"/>
                  </a:lnTo>
                  <a:lnTo>
                    <a:pt x="9919" y="17658"/>
                  </a:lnTo>
                  <a:lnTo>
                    <a:pt x="17665" y="12797"/>
                  </a:lnTo>
                  <a:cubicBezTo>
                    <a:pt x="17691" y="12808"/>
                    <a:pt x="17718" y="12813"/>
                    <a:pt x="17746" y="12813"/>
                  </a:cubicBezTo>
                  <a:cubicBezTo>
                    <a:pt x="17787" y="12813"/>
                    <a:pt x="17828" y="12801"/>
                    <a:pt x="17868" y="12778"/>
                  </a:cubicBezTo>
                  <a:cubicBezTo>
                    <a:pt x="17972" y="12712"/>
                    <a:pt x="18005" y="12568"/>
                    <a:pt x="17940" y="12457"/>
                  </a:cubicBezTo>
                  <a:cubicBezTo>
                    <a:pt x="17893" y="12389"/>
                    <a:pt x="17818" y="12351"/>
                    <a:pt x="17741" y="12351"/>
                  </a:cubicBezTo>
                  <a:cubicBezTo>
                    <a:pt x="17700" y="12351"/>
                    <a:pt x="17658" y="12362"/>
                    <a:pt x="17619" y="12385"/>
                  </a:cubicBezTo>
                  <a:cubicBezTo>
                    <a:pt x="17554" y="12424"/>
                    <a:pt x="17521" y="12490"/>
                    <a:pt x="17514" y="12555"/>
                  </a:cubicBezTo>
                  <a:lnTo>
                    <a:pt x="9873" y="17357"/>
                  </a:lnTo>
                  <a:lnTo>
                    <a:pt x="8532" y="17050"/>
                  </a:lnTo>
                  <a:lnTo>
                    <a:pt x="7910" y="16055"/>
                  </a:lnTo>
                  <a:lnTo>
                    <a:pt x="6406" y="15715"/>
                  </a:lnTo>
                  <a:lnTo>
                    <a:pt x="5745" y="14662"/>
                  </a:lnTo>
                  <a:lnTo>
                    <a:pt x="4286" y="14328"/>
                  </a:lnTo>
                  <a:lnTo>
                    <a:pt x="2519" y="11515"/>
                  </a:lnTo>
                  <a:lnTo>
                    <a:pt x="2866" y="10004"/>
                  </a:lnTo>
                  <a:lnTo>
                    <a:pt x="1957" y="8551"/>
                  </a:lnTo>
                  <a:cubicBezTo>
                    <a:pt x="2192" y="8322"/>
                    <a:pt x="2251" y="7949"/>
                    <a:pt x="2068" y="7655"/>
                  </a:cubicBezTo>
                  <a:cubicBezTo>
                    <a:pt x="1933" y="7440"/>
                    <a:pt x="1700" y="7323"/>
                    <a:pt x="1462" y="7323"/>
                  </a:cubicBezTo>
                  <a:cubicBezTo>
                    <a:pt x="1331" y="7323"/>
                    <a:pt x="1199" y="7358"/>
                    <a:pt x="1080" y="7433"/>
                  </a:cubicBezTo>
                  <a:cubicBezTo>
                    <a:pt x="746" y="7642"/>
                    <a:pt x="648" y="8080"/>
                    <a:pt x="858" y="8414"/>
                  </a:cubicBezTo>
                  <a:cubicBezTo>
                    <a:pt x="994" y="8633"/>
                    <a:pt x="1228" y="8751"/>
                    <a:pt x="1469" y="8751"/>
                  </a:cubicBezTo>
                  <a:cubicBezTo>
                    <a:pt x="1551" y="8751"/>
                    <a:pt x="1634" y="8737"/>
                    <a:pt x="1715" y="8708"/>
                  </a:cubicBezTo>
                  <a:lnTo>
                    <a:pt x="2559" y="10056"/>
                  </a:lnTo>
                  <a:lnTo>
                    <a:pt x="2258" y="11371"/>
                  </a:lnTo>
                  <a:lnTo>
                    <a:pt x="1525" y="11201"/>
                  </a:lnTo>
                  <a:cubicBezTo>
                    <a:pt x="1532" y="11064"/>
                    <a:pt x="1499" y="10920"/>
                    <a:pt x="1420" y="10795"/>
                  </a:cubicBezTo>
                  <a:cubicBezTo>
                    <a:pt x="1285" y="10580"/>
                    <a:pt x="1052" y="10463"/>
                    <a:pt x="815" y="10463"/>
                  </a:cubicBezTo>
                  <a:cubicBezTo>
                    <a:pt x="683" y="10463"/>
                    <a:pt x="551" y="10498"/>
                    <a:pt x="432" y="10573"/>
                  </a:cubicBezTo>
                  <a:cubicBezTo>
                    <a:pt x="99" y="10782"/>
                    <a:pt x="1" y="11221"/>
                    <a:pt x="210" y="11554"/>
                  </a:cubicBezTo>
                  <a:cubicBezTo>
                    <a:pt x="346" y="11771"/>
                    <a:pt x="579" y="11891"/>
                    <a:pt x="817" y="11891"/>
                  </a:cubicBezTo>
                  <a:cubicBezTo>
                    <a:pt x="945" y="11891"/>
                    <a:pt x="1075" y="11856"/>
                    <a:pt x="1191" y="11783"/>
                  </a:cubicBezTo>
                  <a:cubicBezTo>
                    <a:pt x="1316" y="11705"/>
                    <a:pt x="1401" y="11600"/>
                    <a:pt x="1460" y="11476"/>
                  </a:cubicBezTo>
                  <a:lnTo>
                    <a:pt x="2277" y="11665"/>
                  </a:lnTo>
                  <a:lnTo>
                    <a:pt x="4534" y="15257"/>
                  </a:lnTo>
                  <a:lnTo>
                    <a:pt x="3396" y="14995"/>
                  </a:lnTo>
                  <a:cubicBezTo>
                    <a:pt x="3390" y="14989"/>
                    <a:pt x="3390" y="14982"/>
                    <a:pt x="3390" y="14976"/>
                  </a:cubicBezTo>
                  <a:cubicBezTo>
                    <a:pt x="3343" y="14908"/>
                    <a:pt x="3268" y="14870"/>
                    <a:pt x="3191" y="14870"/>
                  </a:cubicBezTo>
                  <a:cubicBezTo>
                    <a:pt x="3150" y="14870"/>
                    <a:pt x="3108" y="14881"/>
                    <a:pt x="3069" y="14904"/>
                  </a:cubicBezTo>
                  <a:cubicBezTo>
                    <a:pt x="2958" y="14969"/>
                    <a:pt x="2925" y="15113"/>
                    <a:pt x="2997" y="15224"/>
                  </a:cubicBezTo>
                  <a:cubicBezTo>
                    <a:pt x="3040" y="15293"/>
                    <a:pt x="3116" y="15333"/>
                    <a:pt x="3194" y="15333"/>
                  </a:cubicBezTo>
                  <a:cubicBezTo>
                    <a:pt x="3236" y="15333"/>
                    <a:pt x="3279" y="15321"/>
                    <a:pt x="3318" y="15296"/>
                  </a:cubicBezTo>
                  <a:cubicBezTo>
                    <a:pt x="3324" y="15290"/>
                    <a:pt x="3331" y="15283"/>
                    <a:pt x="3337" y="15277"/>
                  </a:cubicBezTo>
                  <a:lnTo>
                    <a:pt x="4750" y="15597"/>
                  </a:lnTo>
                  <a:lnTo>
                    <a:pt x="5712" y="17135"/>
                  </a:lnTo>
                  <a:lnTo>
                    <a:pt x="4659" y="16893"/>
                  </a:lnTo>
                  <a:cubicBezTo>
                    <a:pt x="4652" y="16886"/>
                    <a:pt x="4652" y="16873"/>
                    <a:pt x="4646" y="16867"/>
                  </a:cubicBezTo>
                  <a:cubicBezTo>
                    <a:pt x="4603" y="16798"/>
                    <a:pt x="4527" y="16761"/>
                    <a:pt x="4451" y="16761"/>
                  </a:cubicBezTo>
                  <a:cubicBezTo>
                    <a:pt x="4410" y="16761"/>
                    <a:pt x="4368" y="16772"/>
                    <a:pt x="4332" y="16795"/>
                  </a:cubicBezTo>
                  <a:cubicBezTo>
                    <a:pt x="4220" y="16860"/>
                    <a:pt x="4188" y="17004"/>
                    <a:pt x="4253" y="17115"/>
                  </a:cubicBezTo>
                  <a:cubicBezTo>
                    <a:pt x="4300" y="17183"/>
                    <a:pt x="4377" y="17221"/>
                    <a:pt x="4454" y="17221"/>
                  </a:cubicBezTo>
                  <a:cubicBezTo>
                    <a:pt x="4496" y="17221"/>
                    <a:pt x="4537" y="17210"/>
                    <a:pt x="4574" y="17187"/>
                  </a:cubicBezTo>
                  <a:cubicBezTo>
                    <a:pt x="4580" y="17181"/>
                    <a:pt x="4587" y="17174"/>
                    <a:pt x="4593" y="17174"/>
                  </a:cubicBezTo>
                  <a:lnTo>
                    <a:pt x="5928" y="17475"/>
                  </a:lnTo>
                  <a:lnTo>
                    <a:pt x="6864" y="18967"/>
                  </a:lnTo>
                  <a:lnTo>
                    <a:pt x="5823" y="18731"/>
                  </a:lnTo>
                  <a:cubicBezTo>
                    <a:pt x="5817" y="18725"/>
                    <a:pt x="5817" y="18711"/>
                    <a:pt x="5817" y="18705"/>
                  </a:cubicBezTo>
                  <a:cubicBezTo>
                    <a:pt x="5770" y="18637"/>
                    <a:pt x="5693" y="18599"/>
                    <a:pt x="5616" y="18599"/>
                  </a:cubicBezTo>
                  <a:cubicBezTo>
                    <a:pt x="5574" y="18599"/>
                    <a:pt x="5533" y="18610"/>
                    <a:pt x="5496" y="18633"/>
                  </a:cubicBezTo>
                  <a:cubicBezTo>
                    <a:pt x="5385" y="18698"/>
                    <a:pt x="5352" y="18842"/>
                    <a:pt x="5424" y="18954"/>
                  </a:cubicBezTo>
                  <a:cubicBezTo>
                    <a:pt x="5467" y="19022"/>
                    <a:pt x="5543" y="19059"/>
                    <a:pt x="5621" y="19059"/>
                  </a:cubicBezTo>
                  <a:cubicBezTo>
                    <a:pt x="5663" y="19059"/>
                    <a:pt x="5706" y="19048"/>
                    <a:pt x="5745" y="19025"/>
                  </a:cubicBezTo>
                  <a:cubicBezTo>
                    <a:pt x="5751" y="19019"/>
                    <a:pt x="5751" y="19012"/>
                    <a:pt x="5758" y="19006"/>
                  </a:cubicBezTo>
                  <a:lnTo>
                    <a:pt x="7079" y="19307"/>
                  </a:lnTo>
                  <a:lnTo>
                    <a:pt x="7747" y="20373"/>
                  </a:lnTo>
                  <a:lnTo>
                    <a:pt x="9245" y="20720"/>
                  </a:lnTo>
                  <a:lnTo>
                    <a:pt x="12294" y="21440"/>
                  </a:lnTo>
                  <a:lnTo>
                    <a:pt x="11587" y="24632"/>
                  </a:lnTo>
                  <a:lnTo>
                    <a:pt x="13995" y="25234"/>
                  </a:lnTo>
                  <a:lnTo>
                    <a:pt x="13484" y="27661"/>
                  </a:lnTo>
                  <a:lnTo>
                    <a:pt x="16638" y="28276"/>
                  </a:lnTo>
                  <a:lnTo>
                    <a:pt x="17501" y="29650"/>
                  </a:lnTo>
                  <a:cubicBezTo>
                    <a:pt x="17259" y="29879"/>
                    <a:pt x="17207" y="30252"/>
                    <a:pt x="17390" y="30546"/>
                  </a:cubicBezTo>
                  <a:cubicBezTo>
                    <a:pt x="17525" y="30762"/>
                    <a:pt x="17755" y="30879"/>
                    <a:pt x="17991" y="30879"/>
                  </a:cubicBezTo>
                  <a:cubicBezTo>
                    <a:pt x="18121" y="30879"/>
                    <a:pt x="18253" y="30843"/>
                    <a:pt x="18371" y="30769"/>
                  </a:cubicBezTo>
                  <a:cubicBezTo>
                    <a:pt x="18705" y="30560"/>
                    <a:pt x="18810" y="30121"/>
                    <a:pt x="18594" y="29788"/>
                  </a:cubicBezTo>
                  <a:cubicBezTo>
                    <a:pt x="18459" y="29571"/>
                    <a:pt x="18229" y="29453"/>
                    <a:pt x="17994" y="29453"/>
                  </a:cubicBezTo>
                  <a:cubicBezTo>
                    <a:pt x="17909" y="29453"/>
                    <a:pt x="17825" y="29469"/>
                    <a:pt x="17743" y="29500"/>
                  </a:cubicBezTo>
                  <a:lnTo>
                    <a:pt x="16926" y="28191"/>
                  </a:lnTo>
                  <a:lnTo>
                    <a:pt x="18633" y="27125"/>
                  </a:lnTo>
                  <a:lnTo>
                    <a:pt x="18803" y="27400"/>
                  </a:lnTo>
                  <a:cubicBezTo>
                    <a:pt x="18561" y="27629"/>
                    <a:pt x="18509" y="28002"/>
                    <a:pt x="18692" y="28296"/>
                  </a:cubicBezTo>
                  <a:cubicBezTo>
                    <a:pt x="18827" y="28511"/>
                    <a:pt x="19060" y="28628"/>
                    <a:pt x="19298" y="28628"/>
                  </a:cubicBezTo>
                  <a:cubicBezTo>
                    <a:pt x="19429" y="28628"/>
                    <a:pt x="19561" y="28593"/>
                    <a:pt x="19680" y="28518"/>
                  </a:cubicBezTo>
                  <a:cubicBezTo>
                    <a:pt x="20007" y="28309"/>
                    <a:pt x="20112" y="27871"/>
                    <a:pt x="19902" y="27537"/>
                  </a:cubicBezTo>
                  <a:cubicBezTo>
                    <a:pt x="19767" y="27320"/>
                    <a:pt x="19537" y="27203"/>
                    <a:pt x="19300" y="27203"/>
                  </a:cubicBezTo>
                  <a:cubicBezTo>
                    <a:pt x="19214" y="27203"/>
                    <a:pt x="19128" y="27218"/>
                    <a:pt x="19045" y="27249"/>
                  </a:cubicBezTo>
                  <a:lnTo>
                    <a:pt x="18875" y="26968"/>
                  </a:lnTo>
                  <a:lnTo>
                    <a:pt x="20550" y="25915"/>
                  </a:lnTo>
                  <a:lnTo>
                    <a:pt x="21296" y="27099"/>
                  </a:lnTo>
                  <a:cubicBezTo>
                    <a:pt x="21054" y="27328"/>
                    <a:pt x="21001" y="27701"/>
                    <a:pt x="21185" y="27995"/>
                  </a:cubicBezTo>
                  <a:cubicBezTo>
                    <a:pt x="21320" y="28210"/>
                    <a:pt x="21550" y="28330"/>
                    <a:pt x="21786" y="28330"/>
                  </a:cubicBezTo>
                  <a:cubicBezTo>
                    <a:pt x="21916" y="28330"/>
                    <a:pt x="22048" y="28294"/>
                    <a:pt x="22166" y="28217"/>
                  </a:cubicBezTo>
                  <a:cubicBezTo>
                    <a:pt x="22500" y="28015"/>
                    <a:pt x="22598" y="27570"/>
                    <a:pt x="22388" y="27236"/>
                  </a:cubicBezTo>
                  <a:cubicBezTo>
                    <a:pt x="22254" y="27019"/>
                    <a:pt x="22023" y="26902"/>
                    <a:pt x="21788" y="26902"/>
                  </a:cubicBezTo>
                  <a:cubicBezTo>
                    <a:pt x="21704" y="26902"/>
                    <a:pt x="21619" y="26917"/>
                    <a:pt x="21538" y="26948"/>
                  </a:cubicBezTo>
                  <a:lnTo>
                    <a:pt x="20792" y="25764"/>
                  </a:lnTo>
                  <a:lnTo>
                    <a:pt x="22513" y="24685"/>
                  </a:lnTo>
                  <a:lnTo>
                    <a:pt x="22683" y="24966"/>
                  </a:lnTo>
                  <a:cubicBezTo>
                    <a:pt x="22441" y="25195"/>
                    <a:pt x="22388" y="25568"/>
                    <a:pt x="22572" y="25856"/>
                  </a:cubicBezTo>
                  <a:cubicBezTo>
                    <a:pt x="22707" y="26076"/>
                    <a:pt x="22941" y="26194"/>
                    <a:pt x="23177" y="26194"/>
                  </a:cubicBezTo>
                  <a:cubicBezTo>
                    <a:pt x="23307" y="26194"/>
                    <a:pt x="23437" y="26159"/>
                    <a:pt x="23553" y="26085"/>
                  </a:cubicBezTo>
                  <a:cubicBezTo>
                    <a:pt x="23887" y="25875"/>
                    <a:pt x="23991" y="25430"/>
                    <a:pt x="23782" y="25103"/>
                  </a:cubicBezTo>
                  <a:cubicBezTo>
                    <a:pt x="23646" y="24884"/>
                    <a:pt x="23411" y="24767"/>
                    <a:pt x="23171" y="24767"/>
                  </a:cubicBezTo>
                  <a:cubicBezTo>
                    <a:pt x="23088" y="24767"/>
                    <a:pt x="23005" y="24780"/>
                    <a:pt x="22925" y="24809"/>
                  </a:cubicBezTo>
                  <a:lnTo>
                    <a:pt x="22755" y="24534"/>
                  </a:lnTo>
                  <a:lnTo>
                    <a:pt x="23481" y="24076"/>
                  </a:lnTo>
                  <a:cubicBezTo>
                    <a:pt x="23508" y="24084"/>
                    <a:pt x="23536" y="24089"/>
                    <a:pt x="23564" y="24089"/>
                  </a:cubicBezTo>
                  <a:cubicBezTo>
                    <a:pt x="23604" y="24089"/>
                    <a:pt x="23643" y="24080"/>
                    <a:pt x="23677" y="24057"/>
                  </a:cubicBezTo>
                  <a:cubicBezTo>
                    <a:pt x="23788" y="23991"/>
                    <a:pt x="23821" y="23847"/>
                    <a:pt x="23756" y="23736"/>
                  </a:cubicBezTo>
                  <a:cubicBezTo>
                    <a:pt x="23709" y="23668"/>
                    <a:pt x="23634" y="23630"/>
                    <a:pt x="23557" y="23630"/>
                  </a:cubicBezTo>
                  <a:cubicBezTo>
                    <a:pt x="23516" y="23630"/>
                    <a:pt x="23474" y="23641"/>
                    <a:pt x="23435" y="23664"/>
                  </a:cubicBezTo>
                  <a:cubicBezTo>
                    <a:pt x="23370" y="23703"/>
                    <a:pt x="23337" y="23769"/>
                    <a:pt x="23330" y="23834"/>
                  </a:cubicBezTo>
                  <a:lnTo>
                    <a:pt x="16697" y="27995"/>
                  </a:lnTo>
                  <a:lnTo>
                    <a:pt x="13825" y="27439"/>
                  </a:lnTo>
                  <a:lnTo>
                    <a:pt x="14269" y="25300"/>
                  </a:lnTo>
                  <a:lnTo>
                    <a:pt x="16579" y="25882"/>
                  </a:lnTo>
                  <a:lnTo>
                    <a:pt x="23775" y="21361"/>
                  </a:lnTo>
                  <a:cubicBezTo>
                    <a:pt x="23912" y="21502"/>
                    <a:pt x="24101" y="21577"/>
                    <a:pt x="24293" y="21577"/>
                  </a:cubicBezTo>
                  <a:cubicBezTo>
                    <a:pt x="24422" y="21577"/>
                    <a:pt x="24553" y="21543"/>
                    <a:pt x="24672" y="21472"/>
                  </a:cubicBezTo>
                  <a:cubicBezTo>
                    <a:pt x="25005" y="21263"/>
                    <a:pt x="25103" y="20818"/>
                    <a:pt x="24894" y="20484"/>
                  </a:cubicBezTo>
                  <a:cubicBezTo>
                    <a:pt x="24759" y="20269"/>
                    <a:pt x="24526" y="20152"/>
                    <a:pt x="24290" y="20152"/>
                  </a:cubicBezTo>
                  <a:cubicBezTo>
                    <a:pt x="24160" y="20152"/>
                    <a:pt x="24029" y="20188"/>
                    <a:pt x="23913" y="20262"/>
                  </a:cubicBezTo>
                  <a:cubicBezTo>
                    <a:pt x="23618" y="20445"/>
                    <a:pt x="23507" y="20812"/>
                    <a:pt x="23625" y="21119"/>
                  </a:cubicBezTo>
                  <a:lnTo>
                    <a:pt x="16533" y="25574"/>
                  </a:lnTo>
                  <a:lnTo>
                    <a:pt x="11927" y="24423"/>
                  </a:lnTo>
                  <a:lnTo>
                    <a:pt x="12568" y="21505"/>
                  </a:lnTo>
                  <a:lnTo>
                    <a:pt x="17226" y="22611"/>
                  </a:lnTo>
                  <a:lnTo>
                    <a:pt x="18620" y="21734"/>
                  </a:lnTo>
                  <a:cubicBezTo>
                    <a:pt x="18758" y="21880"/>
                    <a:pt x="18948" y="21959"/>
                    <a:pt x="19142" y="21959"/>
                  </a:cubicBezTo>
                  <a:cubicBezTo>
                    <a:pt x="19270" y="21959"/>
                    <a:pt x="19399" y="21925"/>
                    <a:pt x="19516" y="21852"/>
                  </a:cubicBezTo>
                  <a:cubicBezTo>
                    <a:pt x="19843" y="21642"/>
                    <a:pt x="19948" y="21198"/>
                    <a:pt x="19739" y="20864"/>
                  </a:cubicBezTo>
                  <a:cubicBezTo>
                    <a:pt x="19604" y="20649"/>
                    <a:pt x="19371" y="20532"/>
                    <a:pt x="19135" y="20532"/>
                  </a:cubicBezTo>
                  <a:cubicBezTo>
                    <a:pt x="19005" y="20532"/>
                    <a:pt x="18874" y="20567"/>
                    <a:pt x="18757" y="20641"/>
                  </a:cubicBezTo>
                  <a:cubicBezTo>
                    <a:pt x="18463" y="20825"/>
                    <a:pt x="18352" y="21184"/>
                    <a:pt x="18470" y="21498"/>
                  </a:cubicBezTo>
                  <a:lnTo>
                    <a:pt x="17174" y="22303"/>
                  </a:lnTo>
                  <a:lnTo>
                    <a:pt x="9644" y="20517"/>
                  </a:lnTo>
                  <a:lnTo>
                    <a:pt x="11240" y="19516"/>
                  </a:lnTo>
                  <a:lnTo>
                    <a:pt x="17586" y="21041"/>
                  </a:lnTo>
                  <a:lnTo>
                    <a:pt x="20007" y="19516"/>
                  </a:lnTo>
                  <a:cubicBezTo>
                    <a:pt x="20143" y="19660"/>
                    <a:pt x="20331" y="19737"/>
                    <a:pt x="20522" y="19737"/>
                  </a:cubicBezTo>
                  <a:cubicBezTo>
                    <a:pt x="20652" y="19737"/>
                    <a:pt x="20784" y="19702"/>
                    <a:pt x="20903" y="19627"/>
                  </a:cubicBezTo>
                  <a:cubicBezTo>
                    <a:pt x="21237" y="19418"/>
                    <a:pt x="21335" y="18980"/>
                    <a:pt x="21126" y="18646"/>
                  </a:cubicBezTo>
                  <a:cubicBezTo>
                    <a:pt x="20991" y="18431"/>
                    <a:pt x="20760" y="18311"/>
                    <a:pt x="20524" y="18311"/>
                  </a:cubicBezTo>
                  <a:cubicBezTo>
                    <a:pt x="20394" y="18311"/>
                    <a:pt x="20263" y="18347"/>
                    <a:pt x="20144" y="18424"/>
                  </a:cubicBezTo>
                  <a:cubicBezTo>
                    <a:pt x="19850" y="18607"/>
                    <a:pt x="19739" y="18967"/>
                    <a:pt x="19856" y="19274"/>
                  </a:cubicBezTo>
                  <a:lnTo>
                    <a:pt x="17534" y="20733"/>
                  </a:lnTo>
                  <a:lnTo>
                    <a:pt x="11574" y="19307"/>
                  </a:lnTo>
                  <a:lnTo>
                    <a:pt x="13190" y="18293"/>
                  </a:lnTo>
                  <a:lnTo>
                    <a:pt x="17985" y="19523"/>
                  </a:lnTo>
                  <a:lnTo>
                    <a:pt x="21433" y="17357"/>
                  </a:lnTo>
                  <a:cubicBezTo>
                    <a:pt x="21569" y="17501"/>
                    <a:pt x="21757" y="17578"/>
                    <a:pt x="21948" y="17578"/>
                  </a:cubicBezTo>
                  <a:cubicBezTo>
                    <a:pt x="22078" y="17578"/>
                    <a:pt x="22210" y="17543"/>
                    <a:pt x="22329" y="17468"/>
                  </a:cubicBezTo>
                  <a:cubicBezTo>
                    <a:pt x="22663" y="17259"/>
                    <a:pt x="22761" y="16821"/>
                    <a:pt x="22552" y="16487"/>
                  </a:cubicBezTo>
                  <a:cubicBezTo>
                    <a:pt x="22416" y="16270"/>
                    <a:pt x="22183" y="16153"/>
                    <a:pt x="21945" y="16153"/>
                  </a:cubicBezTo>
                  <a:cubicBezTo>
                    <a:pt x="21817" y="16153"/>
                    <a:pt x="21687" y="16187"/>
                    <a:pt x="21571" y="16258"/>
                  </a:cubicBezTo>
                  <a:cubicBezTo>
                    <a:pt x="21276" y="16441"/>
                    <a:pt x="21165" y="16808"/>
                    <a:pt x="21283" y="17115"/>
                  </a:cubicBezTo>
                  <a:lnTo>
                    <a:pt x="17933" y="19215"/>
                  </a:lnTo>
                  <a:lnTo>
                    <a:pt x="13517" y="18083"/>
                  </a:lnTo>
                  <a:lnTo>
                    <a:pt x="16075" y="16481"/>
                  </a:lnTo>
                  <a:lnTo>
                    <a:pt x="19071" y="17167"/>
                  </a:lnTo>
                  <a:cubicBezTo>
                    <a:pt x="19078" y="17174"/>
                    <a:pt x="19078" y="17181"/>
                    <a:pt x="19085" y="17194"/>
                  </a:cubicBezTo>
                  <a:cubicBezTo>
                    <a:pt x="19127" y="17262"/>
                    <a:pt x="19203" y="17299"/>
                    <a:pt x="19281" y="17299"/>
                  </a:cubicBezTo>
                  <a:cubicBezTo>
                    <a:pt x="19323" y="17299"/>
                    <a:pt x="19366" y="17288"/>
                    <a:pt x="19405" y="17266"/>
                  </a:cubicBezTo>
                  <a:cubicBezTo>
                    <a:pt x="19510" y="17194"/>
                    <a:pt x="19542" y="17050"/>
                    <a:pt x="19477" y="16945"/>
                  </a:cubicBezTo>
                  <a:cubicBezTo>
                    <a:pt x="19431" y="16874"/>
                    <a:pt x="19358" y="16835"/>
                    <a:pt x="19282" y="16835"/>
                  </a:cubicBezTo>
                  <a:cubicBezTo>
                    <a:pt x="19240" y="16835"/>
                    <a:pt x="19197" y="16847"/>
                    <a:pt x="19156" y="16873"/>
                  </a:cubicBezTo>
                  <a:cubicBezTo>
                    <a:pt x="19150" y="16873"/>
                    <a:pt x="19143" y="16886"/>
                    <a:pt x="19137" y="16886"/>
                  </a:cubicBezTo>
                  <a:lnTo>
                    <a:pt x="16415" y="16265"/>
                  </a:lnTo>
                  <a:lnTo>
                    <a:pt x="18070" y="15224"/>
                  </a:lnTo>
                  <a:lnTo>
                    <a:pt x="19385" y="15525"/>
                  </a:lnTo>
                  <a:cubicBezTo>
                    <a:pt x="19385" y="15538"/>
                    <a:pt x="19392" y="15545"/>
                    <a:pt x="19392" y="15552"/>
                  </a:cubicBezTo>
                  <a:cubicBezTo>
                    <a:pt x="19438" y="15623"/>
                    <a:pt x="19514" y="15662"/>
                    <a:pt x="19589" y="15662"/>
                  </a:cubicBezTo>
                  <a:cubicBezTo>
                    <a:pt x="19632" y="15662"/>
                    <a:pt x="19675" y="15649"/>
                    <a:pt x="19713" y="15623"/>
                  </a:cubicBezTo>
                  <a:cubicBezTo>
                    <a:pt x="19824" y="15558"/>
                    <a:pt x="19856" y="15414"/>
                    <a:pt x="19785" y="15303"/>
                  </a:cubicBezTo>
                  <a:cubicBezTo>
                    <a:pt x="19742" y="15235"/>
                    <a:pt x="19666" y="15197"/>
                    <a:pt x="19588" y="15197"/>
                  </a:cubicBezTo>
                  <a:cubicBezTo>
                    <a:pt x="19546" y="15197"/>
                    <a:pt x="19503" y="15208"/>
                    <a:pt x="19464" y="15231"/>
                  </a:cubicBezTo>
                  <a:cubicBezTo>
                    <a:pt x="19457" y="15237"/>
                    <a:pt x="19457" y="15244"/>
                    <a:pt x="19451" y="15251"/>
                  </a:cubicBezTo>
                  <a:lnTo>
                    <a:pt x="18411" y="15015"/>
                  </a:lnTo>
                  <a:lnTo>
                    <a:pt x="22493" y="12457"/>
                  </a:lnTo>
                  <a:lnTo>
                    <a:pt x="22303" y="11018"/>
                  </a:lnTo>
                  <a:lnTo>
                    <a:pt x="15637" y="367"/>
                  </a:lnTo>
                  <a:lnTo>
                    <a:pt x="14008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2986150" y="29028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14" y="286"/>
                  </a:moveTo>
                  <a:cubicBezTo>
                    <a:pt x="957" y="286"/>
                    <a:pt x="1098" y="357"/>
                    <a:pt x="1178" y="488"/>
                  </a:cubicBezTo>
                  <a:cubicBezTo>
                    <a:pt x="1302" y="691"/>
                    <a:pt x="1244" y="952"/>
                    <a:pt x="1047" y="1077"/>
                  </a:cubicBezTo>
                  <a:cubicBezTo>
                    <a:pt x="976" y="1121"/>
                    <a:pt x="896" y="1142"/>
                    <a:pt x="818" y="1142"/>
                  </a:cubicBezTo>
                  <a:cubicBezTo>
                    <a:pt x="673" y="1142"/>
                    <a:pt x="532" y="1071"/>
                    <a:pt x="452" y="939"/>
                  </a:cubicBezTo>
                  <a:cubicBezTo>
                    <a:pt x="328" y="743"/>
                    <a:pt x="386" y="475"/>
                    <a:pt x="589" y="351"/>
                  </a:cubicBezTo>
                  <a:cubicBezTo>
                    <a:pt x="659" y="307"/>
                    <a:pt x="737" y="286"/>
                    <a:pt x="814" y="286"/>
                  </a:cubicBezTo>
                  <a:close/>
                  <a:moveTo>
                    <a:pt x="813" y="0"/>
                  </a:moveTo>
                  <a:cubicBezTo>
                    <a:pt x="685" y="0"/>
                    <a:pt x="556" y="35"/>
                    <a:pt x="439" y="108"/>
                  </a:cubicBezTo>
                  <a:cubicBezTo>
                    <a:pt x="105" y="318"/>
                    <a:pt x="1" y="763"/>
                    <a:pt x="210" y="1096"/>
                  </a:cubicBezTo>
                  <a:cubicBezTo>
                    <a:pt x="346" y="1309"/>
                    <a:pt x="581" y="1427"/>
                    <a:pt x="820" y="1427"/>
                  </a:cubicBezTo>
                  <a:cubicBezTo>
                    <a:pt x="950" y="1427"/>
                    <a:pt x="1081" y="1392"/>
                    <a:pt x="1198" y="1319"/>
                  </a:cubicBezTo>
                  <a:cubicBezTo>
                    <a:pt x="1531" y="1109"/>
                    <a:pt x="1630" y="665"/>
                    <a:pt x="1420" y="337"/>
                  </a:cubicBezTo>
                  <a:cubicBezTo>
                    <a:pt x="1284" y="121"/>
                    <a:pt x="1051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3054525" y="30116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06" y="286"/>
                  </a:moveTo>
                  <a:cubicBezTo>
                    <a:pt x="951" y="286"/>
                    <a:pt x="1092" y="358"/>
                    <a:pt x="1178" y="487"/>
                  </a:cubicBezTo>
                  <a:cubicBezTo>
                    <a:pt x="1302" y="689"/>
                    <a:pt x="1243" y="951"/>
                    <a:pt x="1040" y="1075"/>
                  </a:cubicBezTo>
                  <a:cubicBezTo>
                    <a:pt x="968" y="1119"/>
                    <a:pt x="889" y="1141"/>
                    <a:pt x="811" y="1141"/>
                  </a:cubicBezTo>
                  <a:cubicBezTo>
                    <a:pt x="669" y="1141"/>
                    <a:pt x="532" y="1071"/>
                    <a:pt x="452" y="944"/>
                  </a:cubicBezTo>
                  <a:cubicBezTo>
                    <a:pt x="327" y="742"/>
                    <a:pt x="386" y="473"/>
                    <a:pt x="582" y="349"/>
                  </a:cubicBezTo>
                  <a:cubicBezTo>
                    <a:pt x="653" y="306"/>
                    <a:pt x="730" y="286"/>
                    <a:pt x="806" y="286"/>
                  </a:cubicBezTo>
                  <a:close/>
                  <a:moveTo>
                    <a:pt x="814" y="1"/>
                  </a:moveTo>
                  <a:cubicBezTo>
                    <a:pt x="683" y="1"/>
                    <a:pt x="550" y="37"/>
                    <a:pt x="432" y="114"/>
                  </a:cubicBezTo>
                  <a:lnTo>
                    <a:pt x="432" y="107"/>
                  </a:lnTo>
                  <a:cubicBezTo>
                    <a:pt x="98" y="316"/>
                    <a:pt x="0" y="761"/>
                    <a:pt x="210" y="1095"/>
                  </a:cubicBezTo>
                  <a:cubicBezTo>
                    <a:pt x="345" y="1310"/>
                    <a:pt x="575" y="1427"/>
                    <a:pt x="811" y="1427"/>
                  </a:cubicBezTo>
                  <a:cubicBezTo>
                    <a:pt x="941" y="1427"/>
                    <a:pt x="1072" y="1392"/>
                    <a:pt x="1191" y="1317"/>
                  </a:cubicBezTo>
                  <a:cubicBezTo>
                    <a:pt x="1525" y="1108"/>
                    <a:pt x="1629" y="670"/>
                    <a:pt x="1420" y="336"/>
                  </a:cubicBezTo>
                  <a:cubicBezTo>
                    <a:pt x="1285" y="121"/>
                    <a:pt x="1052" y="1"/>
                    <a:pt x="81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3008875" y="2939125"/>
              <a:ext cx="40750" cy="35750"/>
            </a:xfrm>
            <a:custGeom>
              <a:rect b="b" l="l" r="r" t="t"/>
              <a:pathLst>
                <a:path extrusionOk="0" h="1430" w="1630">
                  <a:moveTo>
                    <a:pt x="818" y="288"/>
                  </a:moveTo>
                  <a:cubicBezTo>
                    <a:pt x="960" y="288"/>
                    <a:pt x="1098" y="359"/>
                    <a:pt x="1178" y="490"/>
                  </a:cubicBezTo>
                  <a:cubicBezTo>
                    <a:pt x="1309" y="687"/>
                    <a:pt x="1244" y="955"/>
                    <a:pt x="1048" y="1079"/>
                  </a:cubicBezTo>
                  <a:cubicBezTo>
                    <a:pt x="976" y="1123"/>
                    <a:pt x="897" y="1144"/>
                    <a:pt x="820" y="1144"/>
                  </a:cubicBezTo>
                  <a:cubicBezTo>
                    <a:pt x="677" y="1144"/>
                    <a:pt x="539" y="1073"/>
                    <a:pt x="459" y="942"/>
                  </a:cubicBezTo>
                  <a:cubicBezTo>
                    <a:pt x="328" y="745"/>
                    <a:pt x="393" y="477"/>
                    <a:pt x="590" y="353"/>
                  </a:cubicBezTo>
                  <a:cubicBezTo>
                    <a:pt x="661" y="309"/>
                    <a:pt x="740" y="288"/>
                    <a:pt x="818" y="288"/>
                  </a:cubicBezTo>
                  <a:close/>
                  <a:moveTo>
                    <a:pt x="819" y="1"/>
                  </a:moveTo>
                  <a:cubicBezTo>
                    <a:pt x="689" y="1"/>
                    <a:pt x="558" y="36"/>
                    <a:pt x="439" y="111"/>
                  </a:cubicBezTo>
                  <a:cubicBezTo>
                    <a:pt x="106" y="320"/>
                    <a:pt x="1" y="759"/>
                    <a:pt x="210" y="1092"/>
                  </a:cubicBezTo>
                  <a:cubicBezTo>
                    <a:pt x="346" y="1309"/>
                    <a:pt x="582" y="1429"/>
                    <a:pt x="822" y="1429"/>
                  </a:cubicBezTo>
                  <a:cubicBezTo>
                    <a:pt x="951" y="1429"/>
                    <a:pt x="1081" y="1394"/>
                    <a:pt x="1198" y="1321"/>
                  </a:cubicBezTo>
                  <a:cubicBezTo>
                    <a:pt x="1532" y="1112"/>
                    <a:pt x="1630" y="667"/>
                    <a:pt x="1421" y="333"/>
                  </a:cubicBezTo>
                  <a:cubicBezTo>
                    <a:pt x="1286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3031775" y="2975450"/>
              <a:ext cx="40600" cy="35600"/>
            </a:xfrm>
            <a:custGeom>
              <a:rect b="b" l="l" r="r" t="t"/>
              <a:pathLst>
                <a:path extrusionOk="0" h="1424" w="1624">
                  <a:moveTo>
                    <a:pt x="813" y="287"/>
                  </a:moveTo>
                  <a:cubicBezTo>
                    <a:pt x="954" y="287"/>
                    <a:pt x="1092" y="357"/>
                    <a:pt x="1172" y="483"/>
                  </a:cubicBezTo>
                  <a:cubicBezTo>
                    <a:pt x="1303" y="686"/>
                    <a:pt x="1237" y="948"/>
                    <a:pt x="1041" y="1078"/>
                  </a:cubicBezTo>
                  <a:cubicBezTo>
                    <a:pt x="971" y="1122"/>
                    <a:pt x="894" y="1142"/>
                    <a:pt x="817" y="1142"/>
                  </a:cubicBezTo>
                  <a:cubicBezTo>
                    <a:pt x="673" y="1142"/>
                    <a:pt x="533" y="1069"/>
                    <a:pt x="452" y="941"/>
                  </a:cubicBezTo>
                  <a:cubicBezTo>
                    <a:pt x="321" y="738"/>
                    <a:pt x="387" y="477"/>
                    <a:pt x="583" y="352"/>
                  </a:cubicBezTo>
                  <a:cubicBezTo>
                    <a:pt x="655" y="308"/>
                    <a:pt x="735" y="287"/>
                    <a:pt x="813" y="287"/>
                  </a:cubicBezTo>
                  <a:close/>
                  <a:moveTo>
                    <a:pt x="813" y="0"/>
                  </a:moveTo>
                  <a:cubicBezTo>
                    <a:pt x="683" y="0"/>
                    <a:pt x="551" y="36"/>
                    <a:pt x="433" y="110"/>
                  </a:cubicBezTo>
                  <a:cubicBezTo>
                    <a:pt x="99" y="320"/>
                    <a:pt x="1" y="758"/>
                    <a:pt x="210" y="1092"/>
                  </a:cubicBezTo>
                  <a:cubicBezTo>
                    <a:pt x="345" y="1307"/>
                    <a:pt x="575" y="1424"/>
                    <a:pt x="811" y="1424"/>
                  </a:cubicBezTo>
                  <a:cubicBezTo>
                    <a:pt x="941" y="1424"/>
                    <a:pt x="1073" y="1388"/>
                    <a:pt x="1191" y="1314"/>
                  </a:cubicBezTo>
                  <a:cubicBezTo>
                    <a:pt x="1525" y="1105"/>
                    <a:pt x="1623" y="666"/>
                    <a:pt x="1414" y="333"/>
                  </a:cubicBezTo>
                  <a:cubicBezTo>
                    <a:pt x="1279" y="118"/>
                    <a:pt x="1049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845825" y="3503725"/>
              <a:ext cx="910875" cy="446525"/>
            </a:xfrm>
            <a:custGeom>
              <a:rect b="b" l="l" r="r" t="t"/>
              <a:pathLst>
                <a:path extrusionOk="0" h="17861" w="36435">
                  <a:moveTo>
                    <a:pt x="35623" y="285"/>
                  </a:moveTo>
                  <a:cubicBezTo>
                    <a:pt x="35765" y="285"/>
                    <a:pt x="35903" y="357"/>
                    <a:pt x="35983" y="484"/>
                  </a:cubicBezTo>
                  <a:cubicBezTo>
                    <a:pt x="36114" y="687"/>
                    <a:pt x="36048" y="948"/>
                    <a:pt x="35852" y="1073"/>
                  </a:cubicBezTo>
                  <a:cubicBezTo>
                    <a:pt x="35782" y="1119"/>
                    <a:pt x="35704" y="1141"/>
                    <a:pt x="35626" y="1141"/>
                  </a:cubicBezTo>
                  <a:cubicBezTo>
                    <a:pt x="35530" y="1141"/>
                    <a:pt x="35434" y="1108"/>
                    <a:pt x="35355" y="1046"/>
                  </a:cubicBezTo>
                  <a:lnTo>
                    <a:pt x="35734" y="811"/>
                  </a:lnTo>
                  <a:lnTo>
                    <a:pt x="35584" y="569"/>
                  </a:lnTo>
                  <a:lnTo>
                    <a:pt x="35204" y="804"/>
                  </a:lnTo>
                  <a:cubicBezTo>
                    <a:pt x="35165" y="634"/>
                    <a:pt x="35237" y="451"/>
                    <a:pt x="35394" y="353"/>
                  </a:cubicBezTo>
                  <a:cubicBezTo>
                    <a:pt x="35466" y="307"/>
                    <a:pt x="35545" y="285"/>
                    <a:pt x="35623" y="285"/>
                  </a:cubicBezTo>
                  <a:close/>
                  <a:moveTo>
                    <a:pt x="33079" y="504"/>
                  </a:moveTo>
                  <a:cubicBezTo>
                    <a:pt x="33223" y="504"/>
                    <a:pt x="33364" y="575"/>
                    <a:pt x="33444" y="706"/>
                  </a:cubicBezTo>
                  <a:cubicBezTo>
                    <a:pt x="33569" y="909"/>
                    <a:pt x="33510" y="1171"/>
                    <a:pt x="33307" y="1295"/>
                  </a:cubicBezTo>
                  <a:cubicBezTo>
                    <a:pt x="33239" y="1340"/>
                    <a:pt x="33163" y="1362"/>
                    <a:pt x="33086" y="1362"/>
                  </a:cubicBezTo>
                  <a:cubicBezTo>
                    <a:pt x="33030" y="1362"/>
                    <a:pt x="32974" y="1350"/>
                    <a:pt x="32921" y="1328"/>
                  </a:cubicBezTo>
                  <a:lnTo>
                    <a:pt x="33215" y="1145"/>
                  </a:lnTo>
                  <a:lnTo>
                    <a:pt x="33065" y="902"/>
                  </a:lnTo>
                  <a:lnTo>
                    <a:pt x="32699" y="1131"/>
                  </a:lnTo>
                  <a:cubicBezTo>
                    <a:pt x="32600" y="935"/>
                    <a:pt x="32659" y="693"/>
                    <a:pt x="32849" y="569"/>
                  </a:cubicBezTo>
                  <a:cubicBezTo>
                    <a:pt x="32921" y="525"/>
                    <a:pt x="33000" y="504"/>
                    <a:pt x="33079" y="504"/>
                  </a:cubicBezTo>
                  <a:close/>
                  <a:moveTo>
                    <a:pt x="809" y="4691"/>
                  </a:moveTo>
                  <a:cubicBezTo>
                    <a:pt x="951" y="4691"/>
                    <a:pt x="1091" y="4760"/>
                    <a:pt x="1171" y="4887"/>
                  </a:cubicBezTo>
                  <a:cubicBezTo>
                    <a:pt x="1296" y="5090"/>
                    <a:pt x="1237" y="5351"/>
                    <a:pt x="1040" y="5482"/>
                  </a:cubicBezTo>
                  <a:cubicBezTo>
                    <a:pt x="975" y="5521"/>
                    <a:pt x="910" y="5534"/>
                    <a:pt x="838" y="5541"/>
                  </a:cubicBezTo>
                  <a:lnTo>
                    <a:pt x="897" y="5325"/>
                  </a:lnTo>
                  <a:cubicBezTo>
                    <a:pt x="910" y="5319"/>
                    <a:pt x="923" y="5319"/>
                    <a:pt x="936" y="5312"/>
                  </a:cubicBezTo>
                  <a:cubicBezTo>
                    <a:pt x="1040" y="5247"/>
                    <a:pt x="1073" y="5103"/>
                    <a:pt x="1008" y="4991"/>
                  </a:cubicBezTo>
                  <a:cubicBezTo>
                    <a:pt x="961" y="4923"/>
                    <a:pt x="886" y="4886"/>
                    <a:pt x="810" y="4886"/>
                  </a:cubicBezTo>
                  <a:cubicBezTo>
                    <a:pt x="768" y="4886"/>
                    <a:pt x="726" y="4897"/>
                    <a:pt x="687" y="4919"/>
                  </a:cubicBezTo>
                  <a:cubicBezTo>
                    <a:pt x="576" y="4985"/>
                    <a:pt x="543" y="5129"/>
                    <a:pt x="615" y="5240"/>
                  </a:cubicBezTo>
                  <a:cubicBezTo>
                    <a:pt x="615" y="5247"/>
                    <a:pt x="622" y="5247"/>
                    <a:pt x="622" y="5253"/>
                  </a:cubicBezTo>
                  <a:lnTo>
                    <a:pt x="563" y="5469"/>
                  </a:lnTo>
                  <a:cubicBezTo>
                    <a:pt x="517" y="5436"/>
                    <a:pt x="478" y="5391"/>
                    <a:pt x="445" y="5345"/>
                  </a:cubicBezTo>
                  <a:cubicBezTo>
                    <a:pt x="321" y="5142"/>
                    <a:pt x="380" y="4880"/>
                    <a:pt x="582" y="4756"/>
                  </a:cubicBezTo>
                  <a:cubicBezTo>
                    <a:pt x="652" y="4712"/>
                    <a:pt x="731" y="4691"/>
                    <a:pt x="809" y="4691"/>
                  </a:cubicBezTo>
                  <a:close/>
                  <a:moveTo>
                    <a:pt x="35624" y="1"/>
                  </a:moveTo>
                  <a:cubicBezTo>
                    <a:pt x="35494" y="1"/>
                    <a:pt x="35362" y="37"/>
                    <a:pt x="35244" y="111"/>
                  </a:cubicBezTo>
                  <a:cubicBezTo>
                    <a:pt x="34949" y="294"/>
                    <a:pt x="34838" y="654"/>
                    <a:pt x="34956" y="961"/>
                  </a:cubicBezTo>
                  <a:lnTo>
                    <a:pt x="10769" y="16146"/>
                  </a:lnTo>
                  <a:lnTo>
                    <a:pt x="11358" y="13549"/>
                  </a:lnTo>
                  <a:lnTo>
                    <a:pt x="20988" y="7504"/>
                  </a:lnTo>
                  <a:lnTo>
                    <a:pt x="22525" y="7857"/>
                  </a:lnTo>
                  <a:lnTo>
                    <a:pt x="32646" y="1498"/>
                  </a:lnTo>
                  <a:cubicBezTo>
                    <a:pt x="32772" y="1595"/>
                    <a:pt x="32927" y="1646"/>
                    <a:pt x="33083" y="1646"/>
                  </a:cubicBezTo>
                  <a:cubicBezTo>
                    <a:pt x="33212" y="1646"/>
                    <a:pt x="33342" y="1611"/>
                    <a:pt x="33457" y="1537"/>
                  </a:cubicBezTo>
                  <a:cubicBezTo>
                    <a:pt x="33791" y="1328"/>
                    <a:pt x="33889" y="889"/>
                    <a:pt x="33680" y="556"/>
                  </a:cubicBezTo>
                  <a:cubicBezTo>
                    <a:pt x="33544" y="339"/>
                    <a:pt x="33311" y="219"/>
                    <a:pt x="33073" y="219"/>
                  </a:cubicBezTo>
                  <a:cubicBezTo>
                    <a:pt x="32945" y="219"/>
                    <a:pt x="32815" y="254"/>
                    <a:pt x="32699" y="327"/>
                  </a:cubicBezTo>
                  <a:cubicBezTo>
                    <a:pt x="32371" y="530"/>
                    <a:pt x="32273" y="948"/>
                    <a:pt x="32457" y="1282"/>
                  </a:cubicBezTo>
                  <a:lnTo>
                    <a:pt x="22473" y="7549"/>
                  </a:lnTo>
                  <a:lnTo>
                    <a:pt x="20936" y="7196"/>
                  </a:lnTo>
                  <a:lnTo>
                    <a:pt x="11109" y="13372"/>
                  </a:lnTo>
                  <a:lnTo>
                    <a:pt x="10422" y="16362"/>
                  </a:lnTo>
                  <a:lnTo>
                    <a:pt x="8577" y="17520"/>
                  </a:lnTo>
                  <a:lnTo>
                    <a:pt x="6503" y="16264"/>
                  </a:lnTo>
                  <a:lnTo>
                    <a:pt x="511" y="6712"/>
                  </a:lnTo>
                  <a:lnTo>
                    <a:pt x="759" y="5822"/>
                  </a:lnTo>
                  <a:cubicBezTo>
                    <a:pt x="779" y="5824"/>
                    <a:pt x="800" y="5825"/>
                    <a:pt x="821" y="5825"/>
                  </a:cubicBezTo>
                  <a:cubicBezTo>
                    <a:pt x="945" y="5825"/>
                    <a:pt x="1073" y="5791"/>
                    <a:pt x="1191" y="5718"/>
                  </a:cubicBezTo>
                  <a:cubicBezTo>
                    <a:pt x="1525" y="5508"/>
                    <a:pt x="1623" y="5070"/>
                    <a:pt x="1413" y="4736"/>
                  </a:cubicBezTo>
                  <a:cubicBezTo>
                    <a:pt x="1277" y="4519"/>
                    <a:pt x="1044" y="4399"/>
                    <a:pt x="806" y="4399"/>
                  </a:cubicBezTo>
                  <a:cubicBezTo>
                    <a:pt x="678" y="4399"/>
                    <a:pt x="549" y="4434"/>
                    <a:pt x="432" y="4507"/>
                  </a:cubicBezTo>
                  <a:cubicBezTo>
                    <a:pt x="98" y="4717"/>
                    <a:pt x="0" y="5162"/>
                    <a:pt x="210" y="5495"/>
                  </a:cubicBezTo>
                  <a:cubicBezTo>
                    <a:pt x="275" y="5606"/>
                    <a:pt x="373" y="5691"/>
                    <a:pt x="484" y="5744"/>
                  </a:cubicBezTo>
                  <a:lnTo>
                    <a:pt x="203" y="6758"/>
                  </a:lnTo>
                  <a:lnTo>
                    <a:pt x="6300" y="16473"/>
                  </a:lnTo>
                  <a:lnTo>
                    <a:pt x="8577" y="17860"/>
                  </a:lnTo>
                  <a:lnTo>
                    <a:pt x="35106" y="1203"/>
                  </a:lnTo>
                  <a:cubicBezTo>
                    <a:pt x="35243" y="1348"/>
                    <a:pt x="35431" y="1427"/>
                    <a:pt x="35623" y="1427"/>
                  </a:cubicBezTo>
                  <a:cubicBezTo>
                    <a:pt x="35752" y="1427"/>
                    <a:pt x="35884" y="1391"/>
                    <a:pt x="36002" y="1315"/>
                  </a:cubicBezTo>
                  <a:cubicBezTo>
                    <a:pt x="36336" y="1112"/>
                    <a:pt x="36434" y="667"/>
                    <a:pt x="36225" y="333"/>
                  </a:cubicBezTo>
                  <a:cubicBezTo>
                    <a:pt x="36090" y="118"/>
                    <a:pt x="35860" y="1"/>
                    <a:pt x="3562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397025" y="3758200"/>
              <a:ext cx="467950" cy="378650"/>
            </a:xfrm>
            <a:custGeom>
              <a:rect b="b" l="l" r="r" t="t"/>
              <a:pathLst>
                <a:path extrusionOk="0" h="15146" w="18718">
                  <a:moveTo>
                    <a:pt x="12633" y="0"/>
                  </a:moveTo>
                  <a:lnTo>
                    <a:pt x="10461" y="1361"/>
                  </a:lnTo>
                  <a:lnTo>
                    <a:pt x="10075" y="3049"/>
                  </a:lnTo>
                  <a:lnTo>
                    <a:pt x="14851" y="10658"/>
                  </a:lnTo>
                  <a:lnTo>
                    <a:pt x="8322" y="14753"/>
                  </a:lnTo>
                  <a:lnTo>
                    <a:pt x="2447" y="5391"/>
                  </a:lnTo>
                  <a:cubicBezTo>
                    <a:pt x="2467" y="5326"/>
                    <a:pt x="2467" y="5254"/>
                    <a:pt x="2427" y="5189"/>
                  </a:cubicBezTo>
                  <a:cubicBezTo>
                    <a:pt x="2385" y="5120"/>
                    <a:pt x="2309" y="5083"/>
                    <a:pt x="2231" y="5083"/>
                  </a:cubicBezTo>
                  <a:cubicBezTo>
                    <a:pt x="2189" y="5083"/>
                    <a:pt x="2146" y="5094"/>
                    <a:pt x="2107" y="5117"/>
                  </a:cubicBezTo>
                  <a:cubicBezTo>
                    <a:pt x="1996" y="5189"/>
                    <a:pt x="1963" y="5326"/>
                    <a:pt x="2035" y="5437"/>
                  </a:cubicBezTo>
                  <a:cubicBezTo>
                    <a:pt x="2074" y="5496"/>
                    <a:pt x="2133" y="5535"/>
                    <a:pt x="2205" y="5542"/>
                  </a:cubicBezTo>
                  <a:lnTo>
                    <a:pt x="4331" y="8931"/>
                  </a:lnTo>
                  <a:lnTo>
                    <a:pt x="3193" y="8669"/>
                  </a:lnTo>
                  <a:lnTo>
                    <a:pt x="1505" y="5980"/>
                  </a:lnTo>
                  <a:cubicBezTo>
                    <a:pt x="1531" y="5915"/>
                    <a:pt x="1525" y="5843"/>
                    <a:pt x="1485" y="5777"/>
                  </a:cubicBezTo>
                  <a:cubicBezTo>
                    <a:pt x="1443" y="5709"/>
                    <a:pt x="1367" y="5672"/>
                    <a:pt x="1289" y="5672"/>
                  </a:cubicBezTo>
                  <a:cubicBezTo>
                    <a:pt x="1246" y="5672"/>
                    <a:pt x="1204" y="5682"/>
                    <a:pt x="1165" y="5705"/>
                  </a:cubicBezTo>
                  <a:cubicBezTo>
                    <a:pt x="1060" y="5777"/>
                    <a:pt x="1027" y="5915"/>
                    <a:pt x="1093" y="6026"/>
                  </a:cubicBezTo>
                  <a:cubicBezTo>
                    <a:pt x="1132" y="6085"/>
                    <a:pt x="1197" y="6124"/>
                    <a:pt x="1263" y="6131"/>
                  </a:cubicBezTo>
                  <a:lnTo>
                    <a:pt x="3016" y="8924"/>
                  </a:lnTo>
                  <a:lnTo>
                    <a:pt x="4547" y="9271"/>
                  </a:lnTo>
                  <a:lnTo>
                    <a:pt x="6228" y="11953"/>
                  </a:lnTo>
                  <a:lnTo>
                    <a:pt x="3428" y="11312"/>
                  </a:lnTo>
                  <a:lnTo>
                    <a:pt x="484" y="6621"/>
                  </a:lnTo>
                  <a:cubicBezTo>
                    <a:pt x="504" y="6556"/>
                    <a:pt x="504" y="6484"/>
                    <a:pt x="465" y="6425"/>
                  </a:cubicBezTo>
                  <a:cubicBezTo>
                    <a:pt x="419" y="6354"/>
                    <a:pt x="343" y="6315"/>
                    <a:pt x="267" y="6315"/>
                  </a:cubicBezTo>
                  <a:cubicBezTo>
                    <a:pt x="225" y="6315"/>
                    <a:pt x="182" y="6327"/>
                    <a:pt x="144" y="6353"/>
                  </a:cubicBezTo>
                  <a:cubicBezTo>
                    <a:pt x="33" y="6418"/>
                    <a:pt x="0" y="6562"/>
                    <a:pt x="72" y="6667"/>
                  </a:cubicBezTo>
                  <a:cubicBezTo>
                    <a:pt x="111" y="6733"/>
                    <a:pt x="170" y="6765"/>
                    <a:pt x="242" y="6772"/>
                  </a:cubicBezTo>
                  <a:lnTo>
                    <a:pt x="3245" y="11567"/>
                  </a:lnTo>
                  <a:lnTo>
                    <a:pt x="6444" y="12293"/>
                  </a:lnTo>
                  <a:lnTo>
                    <a:pt x="8237" y="15146"/>
                  </a:lnTo>
                  <a:lnTo>
                    <a:pt x="15244" y="10743"/>
                  </a:lnTo>
                  <a:lnTo>
                    <a:pt x="10383" y="2997"/>
                  </a:lnTo>
                  <a:lnTo>
                    <a:pt x="10716" y="1538"/>
                  </a:lnTo>
                  <a:lnTo>
                    <a:pt x="12542" y="393"/>
                  </a:lnTo>
                  <a:lnTo>
                    <a:pt x="18476" y="9847"/>
                  </a:lnTo>
                  <a:lnTo>
                    <a:pt x="18718" y="9696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2487800" y="3818425"/>
              <a:ext cx="236525" cy="280500"/>
            </a:xfrm>
            <a:custGeom>
              <a:rect b="b" l="l" r="r" t="t"/>
              <a:pathLst>
                <a:path extrusionOk="0" h="11220" w="9461">
                  <a:moveTo>
                    <a:pt x="5817" y="3285"/>
                  </a:moveTo>
                  <a:cubicBezTo>
                    <a:pt x="5961" y="3285"/>
                    <a:pt x="6101" y="3358"/>
                    <a:pt x="6183" y="3486"/>
                  </a:cubicBezTo>
                  <a:cubicBezTo>
                    <a:pt x="6281" y="3637"/>
                    <a:pt x="6268" y="3826"/>
                    <a:pt x="6170" y="3964"/>
                  </a:cubicBezTo>
                  <a:lnTo>
                    <a:pt x="6045" y="3767"/>
                  </a:lnTo>
                  <a:cubicBezTo>
                    <a:pt x="6058" y="3709"/>
                    <a:pt x="6052" y="3643"/>
                    <a:pt x="6019" y="3591"/>
                  </a:cubicBezTo>
                  <a:cubicBezTo>
                    <a:pt x="5973" y="3520"/>
                    <a:pt x="5900" y="3481"/>
                    <a:pt x="5824" y="3481"/>
                  </a:cubicBezTo>
                  <a:cubicBezTo>
                    <a:pt x="5782" y="3481"/>
                    <a:pt x="5739" y="3493"/>
                    <a:pt x="5698" y="3519"/>
                  </a:cubicBezTo>
                  <a:cubicBezTo>
                    <a:pt x="5587" y="3584"/>
                    <a:pt x="5555" y="3728"/>
                    <a:pt x="5627" y="3839"/>
                  </a:cubicBezTo>
                  <a:cubicBezTo>
                    <a:pt x="5666" y="3905"/>
                    <a:pt x="5744" y="3944"/>
                    <a:pt x="5823" y="3944"/>
                  </a:cubicBezTo>
                  <a:lnTo>
                    <a:pt x="5934" y="4127"/>
                  </a:lnTo>
                  <a:cubicBezTo>
                    <a:pt x="5897" y="4137"/>
                    <a:pt x="5860" y="4141"/>
                    <a:pt x="5822" y="4141"/>
                  </a:cubicBezTo>
                  <a:cubicBezTo>
                    <a:pt x="5680" y="4141"/>
                    <a:pt x="5539" y="4074"/>
                    <a:pt x="5456" y="3944"/>
                  </a:cubicBezTo>
                  <a:cubicBezTo>
                    <a:pt x="5332" y="3741"/>
                    <a:pt x="5391" y="3480"/>
                    <a:pt x="5594" y="3349"/>
                  </a:cubicBezTo>
                  <a:cubicBezTo>
                    <a:pt x="5664" y="3306"/>
                    <a:pt x="5741" y="3285"/>
                    <a:pt x="5817" y="3285"/>
                  </a:cubicBezTo>
                  <a:close/>
                  <a:moveTo>
                    <a:pt x="811" y="3820"/>
                  </a:moveTo>
                  <a:cubicBezTo>
                    <a:pt x="954" y="3820"/>
                    <a:pt x="1093" y="3891"/>
                    <a:pt x="1178" y="4023"/>
                  </a:cubicBezTo>
                  <a:cubicBezTo>
                    <a:pt x="1276" y="4180"/>
                    <a:pt x="1256" y="4376"/>
                    <a:pt x="1145" y="4513"/>
                  </a:cubicBezTo>
                  <a:lnTo>
                    <a:pt x="1027" y="4324"/>
                  </a:lnTo>
                  <a:cubicBezTo>
                    <a:pt x="1047" y="4258"/>
                    <a:pt x="1047" y="4186"/>
                    <a:pt x="1008" y="4127"/>
                  </a:cubicBezTo>
                  <a:cubicBezTo>
                    <a:pt x="965" y="4054"/>
                    <a:pt x="888" y="4015"/>
                    <a:pt x="809" y="4015"/>
                  </a:cubicBezTo>
                  <a:cubicBezTo>
                    <a:pt x="768" y="4015"/>
                    <a:pt x="725" y="4026"/>
                    <a:pt x="687" y="4049"/>
                  </a:cubicBezTo>
                  <a:cubicBezTo>
                    <a:pt x="582" y="4121"/>
                    <a:pt x="550" y="4265"/>
                    <a:pt x="615" y="4369"/>
                  </a:cubicBezTo>
                  <a:cubicBezTo>
                    <a:pt x="654" y="4435"/>
                    <a:pt x="720" y="4467"/>
                    <a:pt x="785" y="4474"/>
                  </a:cubicBezTo>
                  <a:lnTo>
                    <a:pt x="903" y="4664"/>
                  </a:lnTo>
                  <a:cubicBezTo>
                    <a:pt x="872" y="4671"/>
                    <a:pt x="841" y="4674"/>
                    <a:pt x="810" y="4674"/>
                  </a:cubicBezTo>
                  <a:cubicBezTo>
                    <a:pt x="669" y="4674"/>
                    <a:pt x="531" y="4603"/>
                    <a:pt x="445" y="4474"/>
                  </a:cubicBezTo>
                  <a:lnTo>
                    <a:pt x="452" y="4474"/>
                  </a:lnTo>
                  <a:cubicBezTo>
                    <a:pt x="321" y="4278"/>
                    <a:pt x="386" y="4009"/>
                    <a:pt x="582" y="3885"/>
                  </a:cubicBezTo>
                  <a:cubicBezTo>
                    <a:pt x="654" y="3841"/>
                    <a:pt x="733" y="3820"/>
                    <a:pt x="811" y="3820"/>
                  </a:cubicBezTo>
                  <a:close/>
                  <a:moveTo>
                    <a:pt x="5061" y="0"/>
                  </a:moveTo>
                  <a:cubicBezTo>
                    <a:pt x="5017" y="0"/>
                    <a:pt x="4973" y="12"/>
                    <a:pt x="4933" y="38"/>
                  </a:cubicBezTo>
                  <a:cubicBezTo>
                    <a:pt x="4828" y="104"/>
                    <a:pt x="4796" y="248"/>
                    <a:pt x="4861" y="359"/>
                  </a:cubicBezTo>
                  <a:cubicBezTo>
                    <a:pt x="4900" y="418"/>
                    <a:pt x="4966" y="450"/>
                    <a:pt x="5031" y="457"/>
                  </a:cubicBezTo>
                  <a:lnTo>
                    <a:pt x="8433" y="5881"/>
                  </a:lnTo>
                  <a:lnTo>
                    <a:pt x="7197" y="5599"/>
                  </a:lnTo>
                  <a:lnTo>
                    <a:pt x="6333" y="4212"/>
                  </a:lnTo>
                  <a:cubicBezTo>
                    <a:pt x="6556" y="3983"/>
                    <a:pt x="6608" y="3617"/>
                    <a:pt x="6425" y="3336"/>
                  </a:cubicBezTo>
                  <a:cubicBezTo>
                    <a:pt x="6290" y="3120"/>
                    <a:pt x="6059" y="3003"/>
                    <a:pt x="5824" y="3003"/>
                  </a:cubicBezTo>
                  <a:cubicBezTo>
                    <a:pt x="5694" y="3003"/>
                    <a:pt x="5562" y="3039"/>
                    <a:pt x="5443" y="3113"/>
                  </a:cubicBezTo>
                  <a:cubicBezTo>
                    <a:pt x="5110" y="3316"/>
                    <a:pt x="5012" y="3761"/>
                    <a:pt x="5221" y="4095"/>
                  </a:cubicBezTo>
                  <a:cubicBezTo>
                    <a:pt x="5353" y="4312"/>
                    <a:pt x="5584" y="4430"/>
                    <a:pt x="5820" y="4430"/>
                  </a:cubicBezTo>
                  <a:cubicBezTo>
                    <a:pt x="5911" y="4430"/>
                    <a:pt x="6004" y="4412"/>
                    <a:pt x="6091" y="4376"/>
                  </a:cubicBezTo>
                  <a:lnTo>
                    <a:pt x="7020" y="5848"/>
                  </a:lnTo>
                  <a:lnTo>
                    <a:pt x="8649" y="6221"/>
                  </a:lnTo>
                  <a:lnTo>
                    <a:pt x="9153" y="7032"/>
                  </a:lnTo>
                  <a:lnTo>
                    <a:pt x="8819" y="8497"/>
                  </a:lnTo>
                  <a:lnTo>
                    <a:pt x="5110" y="10827"/>
                  </a:lnTo>
                  <a:lnTo>
                    <a:pt x="1302" y="4768"/>
                  </a:lnTo>
                  <a:cubicBezTo>
                    <a:pt x="1544" y="4539"/>
                    <a:pt x="1603" y="4160"/>
                    <a:pt x="1420" y="3872"/>
                  </a:cubicBezTo>
                  <a:cubicBezTo>
                    <a:pt x="1284" y="3655"/>
                    <a:pt x="1048" y="3535"/>
                    <a:pt x="808" y="3535"/>
                  </a:cubicBezTo>
                  <a:cubicBezTo>
                    <a:pt x="679" y="3535"/>
                    <a:pt x="549" y="3570"/>
                    <a:pt x="432" y="3643"/>
                  </a:cubicBezTo>
                  <a:cubicBezTo>
                    <a:pt x="98" y="3852"/>
                    <a:pt x="0" y="4297"/>
                    <a:pt x="210" y="4631"/>
                  </a:cubicBezTo>
                  <a:cubicBezTo>
                    <a:pt x="345" y="4844"/>
                    <a:pt x="578" y="4964"/>
                    <a:pt x="817" y="4964"/>
                  </a:cubicBezTo>
                  <a:cubicBezTo>
                    <a:pt x="901" y="4964"/>
                    <a:pt x="985" y="4949"/>
                    <a:pt x="1067" y="4919"/>
                  </a:cubicBezTo>
                  <a:lnTo>
                    <a:pt x="5018" y="11219"/>
                  </a:lnTo>
                  <a:lnTo>
                    <a:pt x="9074" y="8674"/>
                  </a:lnTo>
                  <a:lnTo>
                    <a:pt x="9460" y="6980"/>
                  </a:lnTo>
                  <a:lnTo>
                    <a:pt x="5273" y="307"/>
                  </a:lnTo>
                  <a:cubicBezTo>
                    <a:pt x="5299" y="241"/>
                    <a:pt x="5293" y="169"/>
                    <a:pt x="5254" y="110"/>
                  </a:cubicBezTo>
                  <a:cubicBezTo>
                    <a:pt x="5212" y="39"/>
                    <a:pt x="5138" y="0"/>
                    <a:pt x="506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2540950" y="3938625"/>
              <a:ext cx="137725" cy="121025"/>
            </a:xfrm>
            <a:custGeom>
              <a:rect b="b" l="l" r="r" t="t"/>
              <a:pathLst>
                <a:path extrusionOk="0" h="4841" w="5509">
                  <a:moveTo>
                    <a:pt x="818" y="285"/>
                  </a:moveTo>
                  <a:cubicBezTo>
                    <a:pt x="960" y="285"/>
                    <a:pt x="1098" y="357"/>
                    <a:pt x="1178" y="484"/>
                  </a:cubicBezTo>
                  <a:cubicBezTo>
                    <a:pt x="1276" y="641"/>
                    <a:pt x="1263" y="844"/>
                    <a:pt x="1152" y="974"/>
                  </a:cubicBezTo>
                  <a:lnTo>
                    <a:pt x="1034" y="791"/>
                  </a:lnTo>
                  <a:cubicBezTo>
                    <a:pt x="1054" y="726"/>
                    <a:pt x="1054" y="654"/>
                    <a:pt x="1014" y="588"/>
                  </a:cubicBezTo>
                  <a:cubicBezTo>
                    <a:pt x="972" y="520"/>
                    <a:pt x="896" y="483"/>
                    <a:pt x="818" y="483"/>
                  </a:cubicBezTo>
                  <a:cubicBezTo>
                    <a:pt x="776" y="483"/>
                    <a:pt x="733" y="494"/>
                    <a:pt x="694" y="516"/>
                  </a:cubicBezTo>
                  <a:cubicBezTo>
                    <a:pt x="589" y="582"/>
                    <a:pt x="556" y="726"/>
                    <a:pt x="622" y="837"/>
                  </a:cubicBezTo>
                  <a:cubicBezTo>
                    <a:pt x="661" y="896"/>
                    <a:pt x="727" y="935"/>
                    <a:pt x="792" y="942"/>
                  </a:cubicBezTo>
                  <a:lnTo>
                    <a:pt x="910" y="1131"/>
                  </a:lnTo>
                  <a:cubicBezTo>
                    <a:pt x="881" y="1137"/>
                    <a:pt x="852" y="1140"/>
                    <a:pt x="824" y="1140"/>
                  </a:cubicBezTo>
                  <a:cubicBezTo>
                    <a:pt x="681" y="1140"/>
                    <a:pt x="540" y="1072"/>
                    <a:pt x="458" y="942"/>
                  </a:cubicBezTo>
                  <a:lnTo>
                    <a:pt x="452" y="942"/>
                  </a:lnTo>
                  <a:cubicBezTo>
                    <a:pt x="328" y="739"/>
                    <a:pt x="393" y="477"/>
                    <a:pt x="589" y="353"/>
                  </a:cubicBezTo>
                  <a:cubicBezTo>
                    <a:pt x="661" y="307"/>
                    <a:pt x="740" y="285"/>
                    <a:pt x="818" y="285"/>
                  </a:cubicBezTo>
                  <a:close/>
                  <a:moveTo>
                    <a:pt x="819" y="1"/>
                  </a:moveTo>
                  <a:cubicBezTo>
                    <a:pt x="689" y="1"/>
                    <a:pt x="557" y="36"/>
                    <a:pt x="439" y="111"/>
                  </a:cubicBezTo>
                  <a:cubicBezTo>
                    <a:pt x="105" y="320"/>
                    <a:pt x="0" y="759"/>
                    <a:pt x="210" y="1092"/>
                  </a:cubicBezTo>
                  <a:cubicBezTo>
                    <a:pt x="345" y="1309"/>
                    <a:pt x="579" y="1426"/>
                    <a:pt x="815" y="1426"/>
                  </a:cubicBezTo>
                  <a:cubicBezTo>
                    <a:pt x="900" y="1426"/>
                    <a:pt x="986" y="1411"/>
                    <a:pt x="1067" y="1380"/>
                  </a:cubicBezTo>
                  <a:lnTo>
                    <a:pt x="3232" y="4841"/>
                  </a:lnTo>
                  <a:lnTo>
                    <a:pt x="5169" y="3631"/>
                  </a:lnTo>
                  <a:cubicBezTo>
                    <a:pt x="5193" y="3639"/>
                    <a:pt x="5221" y="3644"/>
                    <a:pt x="5249" y="3644"/>
                  </a:cubicBezTo>
                  <a:cubicBezTo>
                    <a:pt x="5289" y="3644"/>
                    <a:pt x="5331" y="3634"/>
                    <a:pt x="5365" y="3611"/>
                  </a:cubicBezTo>
                  <a:cubicBezTo>
                    <a:pt x="5476" y="3539"/>
                    <a:pt x="5509" y="3395"/>
                    <a:pt x="5437" y="3290"/>
                  </a:cubicBezTo>
                  <a:cubicBezTo>
                    <a:pt x="5394" y="3218"/>
                    <a:pt x="5318" y="3178"/>
                    <a:pt x="5239" y="3178"/>
                  </a:cubicBezTo>
                  <a:cubicBezTo>
                    <a:pt x="5197" y="3178"/>
                    <a:pt x="5155" y="3189"/>
                    <a:pt x="5116" y="3212"/>
                  </a:cubicBezTo>
                  <a:cubicBezTo>
                    <a:pt x="5058" y="3251"/>
                    <a:pt x="5025" y="3317"/>
                    <a:pt x="5018" y="3389"/>
                  </a:cubicBezTo>
                  <a:lnTo>
                    <a:pt x="3324" y="4448"/>
                  </a:lnTo>
                  <a:lnTo>
                    <a:pt x="1309" y="1230"/>
                  </a:lnTo>
                  <a:cubicBezTo>
                    <a:pt x="1551" y="1001"/>
                    <a:pt x="1603" y="628"/>
                    <a:pt x="1420" y="333"/>
                  </a:cubicBezTo>
                  <a:cubicBezTo>
                    <a:pt x="1285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2634675" y="3766900"/>
              <a:ext cx="13275" cy="11625"/>
            </a:xfrm>
            <a:custGeom>
              <a:rect b="b" l="l" r="r" t="t"/>
              <a:pathLst>
                <a:path extrusionOk="0" h="465" w="531">
                  <a:moveTo>
                    <a:pt x="267" y="0"/>
                  </a:moveTo>
                  <a:cubicBezTo>
                    <a:pt x="224" y="0"/>
                    <a:pt x="182" y="13"/>
                    <a:pt x="144" y="38"/>
                  </a:cubicBezTo>
                  <a:cubicBezTo>
                    <a:pt x="33" y="104"/>
                    <a:pt x="0" y="248"/>
                    <a:pt x="66" y="359"/>
                  </a:cubicBezTo>
                  <a:cubicBezTo>
                    <a:pt x="112" y="427"/>
                    <a:pt x="190" y="465"/>
                    <a:pt x="267" y="465"/>
                  </a:cubicBezTo>
                  <a:cubicBezTo>
                    <a:pt x="308" y="465"/>
                    <a:pt x="350" y="454"/>
                    <a:pt x="386" y="431"/>
                  </a:cubicBezTo>
                  <a:cubicBezTo>
                    <a:pt x="497" y="359"/>
                    <a:pt x="530" y="215"/>
                    <a:pt x="465" y="110"/>
                  </a:cubicBezTo>
                  <a:cubicBezTo>
                    <a:pt x="419" y="39"/>
                    <a:pt x="343" y="0"/>
                    <a:pt x="267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8" name="Google Shape;638;p15"/>
          <p:cNvGrpSpPr/>
          <p:nvPr/>
        </p:nvGrpSpPr>
        <p:grpSpPr>
          <a:xfrm>
            <a:off x="6392200" y="-1856237"/>
            <a:ext cx="2591200" cy="2591200"/>
            <a:chOff x="6364400" y="-1604687"/>
            <a:chExt cx="2591200" cy="2591200"/>
          </a:xfrm>
        </p:grpSpPr>
        <p:grpSp>
          <p:nvGrpSpPr>
            <p:cNvPr id="639" name="Google Shape;639;p15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640" name="Google Shape;640;p15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5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5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32" name="Google Shape;73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6"/>
          <p:cNvSpPr txBox="1"/>
          <p:nvPr>
            <p:ph idx="1" type="subTitle"/>
          </p:nvPr>
        </p:nvSpPr>
        <p:spPr>
          <a:xfrm>
            <a:off x="4647838" y="2400350"/>
            <a:ext cx="35817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736" name="Google Shape;736;p16"/>
          <p:cNvSpPr txBox="1"/>
          <p:nvPr>
            <p:ph type="title"/>
          </p:nvPr>
        </p:nvSpPr>
        <p:spPr>
          <a:xfrm>
            <a:off x="4647838" y="889250"/>
            <a:ext cx="3581700" cy="14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7" name="Google Shape;737;p16"/>
          <p:cNvGrpSpPr/>
          <p:nvPr/>
        </p:nvGrpSpPr>
        <p:grpSpPr>
          <a:xfrm flipH="1" rot="-4580879">
            <a:off x="5764601" y="1197325"/>
            <a:ext cx="5781234" cy="5824153"/>
            <a:chOff x="989450" y="2227125"/>
            <a:chExt cx="3222750" cy="3246675"/>
          </a:xfrm>
        </p:grpSpPr>
        <p:sp>
          <p:nvSpPr>
            <p:cNvPr id="738" name="Google Shape;738;p16"/>
            <p:cNvSpPr/>
            <p:nvPr/>
          </p:nvSpPr>
          <p:spPr>
            <a:xfrm>
              <a:off x="2266500" y="2227125"/>
              <a:ext cx="1945700" cy="2342825"/>
            </a:xfrm>
            <a:custGeom>
              <a:rect b="b" l="l" r="r" t="t"/>
              <a:pathLst>
                <a:path extrusionOk="0" h="93713" w="77828">
                  <a:moveTo>
                    <a:pt x="20499" y="15993"/>
                  </a:moveTo>
                  <a:cubicBezTo>
                    <a:pt x="20639" y="15993"/>
                    <a:pt x="20777" y="16064"/>
                    <a:pt x="20857" y="16193"/>
                  </a:cubicBezTo>
                  <a:cubicBezTo>
                    <a:pt x="20982" y="16389"/>
                    <a:pt x="20923" y="16658"/>
                    <a:pt x="20726" y="16782"/>
                  </a:cubicBezTo>
                  <a:cubicBezTo>
                    <a:pt x="20655" y="16826"/>
                    <a:pt x="20575" y="16847"/>
                    <a:pt x="20497" y="16847"/>
                  </a:cubicBezTo>
                  <a:cubicBezTo>
                    <a:pt x="20352" y="16847"/>
                    <a:pt x="20212" y="16776"/>
                    <a:pt x="20131" y="16645"/>
                  </a:cubicBezTo>
                  <a:cubicBezTo>
                    <a:pt x="20033" y="16488"/>
                    <a:pt x="20053" y="16291"/>
                    <a:pt x="20164" y="16154"/>
                  </a:cubicBezTo>
                  <a:lnTo>
                    <a:pt x="20282" y="16344"/>
                  </a:lnTo>
                  <a:cubicBezTo>
                    <a:pt x="20255" y="16409"/>
                    <a:pt x="20262" y="16481"/>
                    <a:pt x="20301" y="16540"/>
                  </a:cubicBezTo>
                  <a:cubicBezTo>
                    <a:pt x="20343" y="16611"/>
                    <a:pt x="20417" y="16650"/>
                    <a:pt x="20494" y="16650"/>
                  </a:cubicBezTo>
                  <a:cubicBezTo>
                    <a:pt x="20537" y="16650"/>
                    <a:pt x="20582" y="16638"/>
                    <a:pt x="20622" y="16612"/>
                  </a:cubicBezTo>
                  <a:cubicBezTo>
                    <a:pt x="20726" y="16546"/>
                    <a:pt x="20759" y="16403"/>
                    <a:pt x="20694" y="16298"/>
                  </a:cubicBezTo>
                  <a:cubicBezTo>
                    <a:pt x="20654" y="16232"/>
                    <a:pt x="20589" y="16200"/>
                    <a:pt x="20524" y="16193"/>
                  </a:cubicBezTo>
                  <a:lnTo>
                    <a:pt x="20406" y="16003"/>
                  </a:lnTo>
                  <a:cubicBezTo>
                    <a:pt x="20437" y="15996"/>
                    <a:pt x="20468" y="15993"/>
                    <a:pt x="20499" y="15993"/>
                  </a:cubicBezTo>
                  <a:close/>
                  <a:moveTo>
                    <a:pt x="47079" y="19717"/>
                  </a:moveTo>
                  <a:cubicBezTo>
                    <a:pt x="47221" y="19717"/>
                    <a:pt x="47358" y="19789"/>
                    <a:pt x="47439" y="19916"/>
                  </a:cubicBezTo>
                  <a:cubicBezTo>
                    <a:pt x="47537" y="20073"/>
                    <a:pt x="47524" y="20269"/>
                    <a:pt x="47412" y="20413"/>
                  </a:cubicBezTo>
                  <a:lnTo>
                    <a:pt x="47295" y="20223"/>
                  </a:lnTo>
                  <a:cubicBezTo>
                    <a:pt x="47314" y="20158"/>
                    <a:pt x="47314" y="20086"/>
                    <a:pt x="47275" y="20020"/>
                  </a:cubicBezTo>
                  <a:cubicBezTo>
                    <a:pt x="47228" y="19952"/>
                    <a:pt x="47151" y="19915"/>
                    <a:pt x="47074" y="19915"/>
                  </a:cubicBezTo>
                  <a:cubicBezTo>
                    <a:pt x="47032" y="19915"/>
                    <a:pt x="46991" y="19926"/>
                    <a:pt x="46954" y="19948"/>
                  </a:cubicBezTo>
                  <a:cubicBezTo>
                    <a:pt x="46843" y="20014"/>
                    <a:pt x="46811" y="20158"/>
                    <a:pt x="46882" y="20269"/>
                  </a:cubicBezTo>
                  <a:cubicBezTo>
                    <a:pt x="46922" y="20328"/>
                    <a:pt x="46981" y="20367"/>
                    <a:pt x="47053" y="20374"/>
                  </a:cubicBezTo>
                  <a:lnTo>
                    <a:pt x="47170" y="20563"/>
                  </a:lnTo>
                  <a:cubicBezTo>
                    <a:pt x="47140" y="20571"/>
                    <a:pt x="47108" y="20574"/>
                    <a:pt x="47077" y="20574"/>
                  </a:cubicBezTo>
                  <a:cubicBezTo>
                    <a:pt x="46935" y="20574"/>
                    <a:pt x="46793" y="20502"/>
                    <a:pt x="46712" y="20374"/>
                  </a:cubicBezTo>
                  <a:cubicBezTo>
                    <a:pt x="46588" y="20171"/>
                    <a:pt x="46647" y="19909"/>
                    <a:pt x="46850" y="19785"/>
                  </a:cubicBezTo>
                  <a:cubicBezTo>
                    <a:pt x="46922" y="19739"/>
                    <a:pt x="47001" y="19717"/>
                    <a:pt x="47079" y="19717"/>
                  </a:cubicBezTo>
                  <a:close/>
                  <a:moveTo>
                    <a:pt x="48876" y="22587"/>
                  </a:moveTo>
                  <a:cubicBezTo>
                    <a:pt x="49020" y="22587"/>
                    <a:pt x="49163" y="22659"/>
                    <a:pt x="49244" y="22788"/>
                  </a:cubicBezTo>
                  <a:cubicBezTo>
                    <a:pt x="49342" y="22945"/>
                    <a:pt x="49323" y="23141"/>
                    <a:pt x="49218" y="23278"/>
                  </a:cubicBezTo>
                  <a:lnTo>
                    <a:pt x="49094" y="23089"/>
                  </a:lnTo>
                  <a:cubicBezTo>
                    <a:pt x="49120" y="23030"/>
                    <a:pt x="49113" y="22958"/>
                    <a:pt x="49074" y="22892"/>
                  </a:cubicBezTo>
                  <a:cubicBezTo>
                    <a:pt x="49032" y="22821"/>
                    <a:pt x="48958" y="22782"/>
                    <a:pt x="48883" y="22782"/>
                  </a:cubicBezTo>
                  <a:cubicBezTo>
                    <a:pt x="48841" y="22782"/>
                    <a:pt x="48798" y="22795"/>
                    <a:pt x="48760" y="22821"/>
                  </a:cubicBezTo>
                  <a:cubicBezTo>
                    <a:pt x="48649" y="22886"/>
                    <a:pt x="48616" y="23030"/>
                    <a:pt x="48682" y="23141"/>
                  </a:cubicBezTo>
                  <a:cubicBezTo>
                    <a:pt x="48721" y="23200"/>
                    <a:pt x="48786" y="23233"/>
                    <a:pt x="48852" y="23246"/>
                  </a:cubicBezTo>
                  <a:lnTo>
                    <a:pt x="48976" y="23429"/>
                  </a:lnTo>
                  <a:cubicBezTo>
                    <a:pt x="48942" y="23436"/>
                    <a:pt x="48909" y="23440"/>
                    <a:pt x="48875" y="23440"/>
                  </a:cubicBezTo>
                  <a:cubicBezTo>
                    <a:pt x="48733" y="23440"/>
                    <a:pt x="48598" y="23373"/>
                    <a:pt x="48518" y="23246"/>
                  </a:cubicBezTo>
                  <a:cubicBezTo>
                    <a:pt x="48394" y="23043"/>
                    <a:pt x="48453" y="22781"/>
                    <a:pt x="48655" y="22650"/>
                  </a:cubicBezTo>
                  <a:cubicBezTo>
                    <a:pt x="48723" y="22607"/>
                    <a:pt x="48800" y="22587"/>
                    <a:pt x="48876" y="22587"/>
                  </a:cubicBezTo>
                  <a:close/>
                  <a:moveTo>
                    <a:pt x="40370" y="23929"/>
                  </a:moveTo>
                  <a:cubicBezTo>
                    <a:pt x="40515" y="23929"/>
                    <a:pt x="40652" y="24000"/>
                    <a:pt x="40733" y="24129"/>
                  </a:cubicBezTo>
                  <a:cubicBezTo>
                    <a:pt x="40857" y="24332"/>
                    <a:pt x="40798" y="24593"/>
                    <a:pt x="40595" y="24718"/>
                  </a:cubicBezTo>
                  <a:cubicBezTo>
                    <a:pt x="40526" y="24764"/>
                    <a:pt x="40447" y="24786"/>
                    <a:pt x="40369" y="24786"/>
                  </a:cubicBezTo>
                  <a:cubicBezTo>
                    <a:pt x="40227" y="24786"/>
                    <a:pt x="40087" y="24714"/>
                    <a:pt x="40007" y="24587"/>
                  </a:cubicBezTo>
                  <a:cubicBezTo>
                    <a:pt x="39908" y="24430"/>
                    <a:pt x="39928" y="24234"/>
                    <a:pt x="40033" y="24090"/>
                  </a:cubicBezTo>
                  <a:lnTo>
                    <a:pt x="40150" y="24279"/>
                  </a:lnTo>
                  <a:cubicBezTo>
                    <a:pt x="40131" y="24345"/>
                    <a:pt x="40131" y="24417"/>
                    <a:pt x="40170" y="24482"/>
                  </a:cubicBezTo>
                  <a:cubicBezTo>
                    <a:pt x="40217" y="24550"/>
                    <a:pt x="40294" y="24588"/>
                    <a:pt x="40371" y="24588"/>
                  </a:cubicBezTo>
                  <a:cubicBezTo>
                    <a:pt x="40413" y="24588"/>
                    <a:pt x="40454" y="24577"/>
                    <a:pt x="40491" y="24554"/>
                  </a:cubicBezTo>
                  <a:cubicBezTo>
                    <a:pt x="40602" y="24482"/>
                    <a:pt x="40635" y="24345"/>
                    <a:pt x="40563" y="24234"/>
                  </a:cubicBezTo>
                  <a:cubicBezTo>
                    <a:pt x="40523" y="24175"/>
                    <a:pt x="40464" y="24136"/>
                    <a:pt x="40393" y="24129"/>
                  </a:cubicBezTo>
                  <a:lnTo>
                    <a:pt x="40275" y="23939"/>
                  </a:lnTo>
                  <a:cubicBezTo>
                    <a:pt x="40307" y="23932"/>
                    <a:pt x="40339" y="23929"/>
                    <a:pt x="40370" y="23929"/>
                  </a:cubicBezTo>
                  <a:close/>
                  <a:moveTo>
                    <a:pt x="49358" y="27721"/>
                  </a:moveTo>
                  <a:cubicBezTo>
                    <a:pt x="49501" y="27721"/>
                    <a:pt x="49641" y="27792"/>
                    <a:pt x="49722" y="27924"/>
                  </a:cubicBezTo>
                  <a:cubicBezTo>
                    <a:pt x="49820" y="28081"/>
                    <a:pt x="49800" y="28277"/>
                    <a:pt x="49696" y="28414"/>
                  </a:cubicBezTo>
                  <a:lnTo>
                    <a:pt x="49578" y="28224"/>
                  </a:lnTo>
                  <a:cubicBezTo>
                    <a:pt x="49598" y="28159"/>
                    <a:pt x="49598" y="28087"/>
                    <a:pt x="49558" y="28028"/>
                  </a:cubicBezTo>
                  <a:cubicBezTo>
                    <a:pt x="49512" y="27957"/>
                    <a:pt x="49437" y="27918"/>
                    <a:pt x="49361" y="27918"/>
                  </a:cubicBezTo>
                  <a:cubicBezTo>
                    <a:pt x="49318" y="27918"/>
                    <a:pt x="49275" y="27930"/>
                    <a:pt x="49238" y="27956"/>
                  </a:cubicBezTo>
                  <a:cubicBezTo>
                    <a:pt x="49126" y="28022"/>
                    <a:pt x="49094" y="28166"/>
                    <a:pt x="49166" y="28277"/>
                  </a:cubicBezTo>
                  <a:cubicBezTo>
                    <a:pt x="49205" y="28336"/>
                    <a:pt x="49264" y="28368"/>
                    <a:pt x="49336" y="28375"/>
                  </a:cubicBezTo>
                  <a:lnTo>
                    <a:pt x="49454" y="28565"/>
                  </a:lnTo>
                  <a:cubicBezTo>
                    <a:pt x="49421" y="28572"/>
                    <a:pt x="49388" y="28576"/>
                    <a:pt x="49355" y="28576"/>
                  </a:cubicBezTo>
                  <a:cubicBezTo>
                    <a:pt x="49215" y="28576"/>
                    <a:pt x="49075" y="28509"/>
                    <a:pt x="48996" y="28381"/>
                  </a:cubicBezTo>
                  <a:cubicBezTo>
                    <a:pt x="48871" y="28179"/>
                    <a:pt x="48930" y="27917"/>
                    <a:pt x="49133" y="27786"/>
                  </a:cubicBezTo>
                  <a:cubicBezTo>
                    <a:pt x="49202" y="27742"/>
                    <a:pt x="49280" y="27721"/>
                    <a:pt x="49358" y="27721"/>
                  </a:cubicBezTo>
                  <a:close/>
                  <a:moveTo>
                    <a:pt x="40122" y="28090"/>
                  </a:moveTo>
                  <a:cubicBezTo>
                    <a:pt x="40266" y="28090"/>
                    <a:pt x="40404" y="28161"/>
                    <a:pt x="40484" y="28290"/>
                  </a:cubicBezTo>
                  <a:cubicBezTo>
                    <a:pt x="40608" y="28486"/>
                    <a:pt x="40550" y="28754"/>
                    <a:pt x="40347" y="28879"/>
                  </a:cubicBezTo>
                  <a:cubicBezTo>
                    <a:pt x="40278" y="28923"/>
                    <a:pt x="40199" y="28944"/>
                    <a:pt x="40122" y="28944"/>
                  </a:cubicBezTo>
                  <a:cubicBezTo>
                    <a:pt x="39979" y="28944"/>
                    <a:pt x="39838" y="28873"/>
                    <a:pt x="39758" y="28741"/>
                  </a:cubicBezTo>
                  <a:cubicBezTo>
                    <a:pt x="39660" y="28584"/>
                    <a:pt x="39679" y="28388"/>
                    <a:pt x="39784" y="28251"/>
                  </a:cubicBezTo>
                  <a:lnTo>
                    <a:pt x="39902" y="28440"/>
                  </a:lnTo>
                  <a:cubicBezTo>
                    <a:pt x="39882" y="28506"/>
                    <a:pt x="39882" y="28578"/>
                    <a:pt x="39921" y="28637"/>
                  </a:cubicBezTo>
                  <a:cubicBezTo>
                    <a:pt x="39969" y="28709"/>
                    <a:pt x="40047" y="28749"/>
                    <a:pt x="40124" y="28749"/>
                  </a:cubicBezTo>
                  <a:cubicBezTo>
                    <a:pt x="40165" y="28749"/>
                    <a:pt x="40206" y="28738"/>
                    <a:pt x="40242" y="28715"/>
                  </a:cubicBezTo>
                  <a:cubicBezTo>
                    <a:pt x="40353" y="28643"/>
                    <a:pt x="40386" y="28499"/>
                    <a:pt x="40314" y="28395"/>
                  </a:cubicBezTo>
                  <a:cubicBezTo>
                    <a:pt x="40275" y="28329"/>
                    <a:pt x="40216" y="28296"/>
                    <a:pt x="40144" y="28290"/>
                  </a:cubicBezTo>
                  <a:lnTo>
                    <a:pt x="40026" y="28100"/>
                  </a:lnTo>
                  <a:cubicBezTo>
                    <a:pt x="40058" y="28093"/>
                    <a:pt x="40090" y="28090"/>
                    <a:pt x="40122" y="28090"/>
                  </a:cubicBezTo>
                  <a:close/>
                  <a:moveTo>
                    <a:pt x="48791" y="31046"/>
                  </a:moveTo>
                  <a:cubicBezTo>
                    <a:pt x="48935" y="31046"/>
                    <a:pt x="49078" y="31119"/>
                    <a:pt x="49159" y="31247"/>
                  </a:cubicBezTo>
                  <a:cubicBezTo>
                    <a:pt x="49257" y="31404"/>
                    <a:pt x="49238" y="31600"/>
                    <a:pt x="49133" y="31738"/>
                  </a:cubicBezTo>
                  <a:lnTo>
                    <a:pt x="49015" y="31548"/>
                  </a:lnTo>
                  <a:cubicBezTo>
                    <a:pt x="49035" y="31483"/>
                    <a:pt x="49035" y="31411"/>
                    <a:pt x="48996" y="31352"/>
                  </a:cubicBezTo>
                  <a:cubicBezTo>
                    <a:pt x="48956" y="31293"/>
                    <a:pt x="48891" y="31254"/>
                    <a:pt x="48819" y="31247"/>
                  </a:cubicBezTo>
                  <a:lnTo>
                    <a:pt x="48793" y="31201"/>
                  </a:lnTo>
                  <a:lnTo>
                    <a:pt x="48551" y="31352"/>
                  </a:lnTo>
                  <a:lnTo>
                    <a:pt x="48583" y="31397"/>
                  </a:lnTo>
                  <a:cubicBezTo>
                    <a:pt x="48557" y="31463"/>
                    <a:pt x="48564" y="31535"/>
                    <a:pt x="48603" y="31600"/>
                  </a:cubicBezTo>
                  <a:cubicBezTo>
                    <a:pt x="48642" y="31659"/>
                    <a:pt x="48701" y="31692"/>
                    <a:pt x="48773" y="31705"/>
                  </a:cubicBezTo>
                  <a:lnTo>
                    <a:pt x="48891" y="31895"/>
                  </a:lnTo>
                  <a:cubicBezTo>
                    <a:pt x="48861" y="31900"/>
                    <a:pt x="48832" y="31903"/>
                    <a:pt x="48802" y="31903"/>
                  </a:cubicBezTo>
                  <a:cubicBezTo>
                    <a:pt x="48655" y="31903"/>
                    <a:pt x="48515" y="31836"/>
                    <a:pt x="48433" y="31705"/>
                  </a:cubicBezTo>
                  <a:cubicBezTo>
                    <a:pt x="48309" y="31502"/>
                    <a:pt x="48368" y="31234"/>
                    <a:pt x="48570" y="31110"/>
                  </a:cubicBezTo>
                  <a:cubicBezTo>
                    <a:pt x="48638" y="31067"/>
                    <a:pt x="48715" y="31046"/>
                    <a:pt x="48791" y="31046"/>
                  </a:cubicBezTo>
                  <a:close/>
                  <a:moveTo>
                    <a:pt x="40852" y="31446"/>
                  </a:moveTo>
                  <a:cubicBezTo>
                    <a:pt x="40992" y="31446"/>
                    <a:pt x="41130" y="31517"/>
                    <a:pt x="41210" y="31646"/>
                  </a:cubicBezTo>
                  <a:cubicBezTo>
                    <a:pt x="41335" y="31849"/>
                    <a:pt x="41276" y="32111"/>
                    <a:pt x="41073" y="32235"/>
                  </a:cubicBezTo>
                  <a:cubicBezTo>
                    <a:pt x="41001" y="32279"/>
                    <a:pt x="40923" y="32300"/>
                    <a:pt x="40845" y="32300"/>
                  </a:cubicBezTo>
                  <a:cubicBezTo>
                    <a:pt x="40703" y="32300"/>
                    <a:pt x="40565" y="32229"/>
                    <a:pt x="40484" y="32098"/>
                  </a:cubicBezTo>
                  <a:cubicBezTo>
                    <a:pt x="40379" y="31940"/>
                    <a:pt x="40399" y="31738"/>
                    <a:pt x="40517" y="31600"/>
                  </a:cubicBezTo>
                  <a:lnTo>
                    <a:pt x="40733" y="31947"/>
                  </a:lnTo>
                  <a:lnTo>
                    <a:pt x="40975" y="31790"/>
                  </a:lnTo>
                  <a:lnTo>
                    <a:pt x="40759" y="31456"/>
                  </a:lnTo>
                  <a:cubicBezTo>
                    <a:pt x="40790" y="31449"/>
                    <a:pt x="40821" y="31446"/>
                    <a:pt x="40852" y="31446"/>
                  </a:cubicBezTo>
                  <a:close/>
                  <a:moveTo>
                    <a:pt x="47910" y="34139"/>
                  </a:moveTo>
                  <a:cubicBezTo>
                    <a:pt x="48055" y="34139"/>
                    <a:pt x="48196" y="34210"/>
                    <a:pt x="48276" y="34342"/>
                  </a:cubicBezTo>
                  <a:cubicBezTo>
                    <a:pt x="48374" y="34499"/>
                    <a:pt x="48354" y="34695"/>
                    <a:pt x="48243" y="34832"/>
                  </a:cubicBezTo>
                  <a:lnTo>
                    <a:pt x="48126" y="34642"/>
                  </a:lnTo>
                  <a:cubicBezTo>
                    <a:pt x="48152" y="34577"/>
                    <a:pt x="48145" y="34505"/>
                    <a:pt x="48106" y="34446"/>
                  </a:cubicBezTo>
                  <a:cubicBezTo>
                    <a:pt x="48063" y="34373"/>
                    <a:pt x="47987" y="34334"/>
                    <a:pt x="47908" y="34334"/>
                  </a:cubicBezTo>
                  <a:cubicBezTo>
                    <a:pt x="47866" y="34334"/>
                    <a:pt x="47824" y="34345"/>
                    <a:pt x="47785" y="34368"/>
                  </a:cubicBezTo>
                  <a:cubicBezTo>
                    <a:pt x="47681" y="34440"/>
                    <a:pt x="47648" y="34584"/>
                    <a:pt x="47713" y="34688"/>
                  </a:cubicBezTo>
                  <a:cubicBezTo>
                    <a:pt x="47753" y="34754"/>
                    <a:pt x="47818" y="34786"/>
                    <a:pt x="47883" y="34793"/>
                  </a:cubicBezTo>
                  <a:lnTo>
                    <a:pt x="48001" y="34983"/>
                  </a:lnTo>
                  <a:cubicBezTo>
                    <a:pt x="47971" y="34990"/>
                    <a:pt x="47939" y="34993"/>
                    <a:pt x="47908" y="34993"/>
                  </a:cubicBezTo>
                  <a:cubicBezTo>
                    <a:pt x="47768" y="34993"/>
                    <a:pt x="47630" y="34922"/>
                    <a:pt x="47550" y="34793"/>
                  </a:cubicBezTo>
                  <a:cubicBezTo>
                    <a:pt x="47425" y="34597"/>
                    <a:pt x="47484" y="34328"/>
                    <a:pt x="47681" y="34204"/>
                  </a:cubicBezTo>
                  <a:cubicBezTo>
                    <a:pt x="47752" y="34160"/>
                    <a:pt x="47832" y="34139"/>
                    <a:pt x="47910" y="34139"/>
                  </a:cubicBezTo>
                  <a:close/>
                  <a:moveTo>
                    <a:pt x="35747" y="40295"/>
                  </a:moveTo>
                  <a:lnTo>
                    <a:pt x="35695" y="40517"/>
                  </a:lnTo>
                  <a:cubicBezTo>
                    <a:pt x="35689" y="40517"/>
                    <a:pt x="35676" y="40517"/>
                    <a:pt x="35669" y="40524"/>
                  </a:cubicBezTo>
                  <a:cubicBezTo>
                    <a:pt x="35558" y="40589"/>
                    <a:pt x="35525" y="40733"/>
                    <a:pt x="35597" y="40845"/>
                  </a:cubicBezTo>
                  <a:cubicBezTo>
                    <a:pt x="35639" y="40916"/>
                    <a:pt x="35713" y="40952"/>
                    <a:pt x="35789" y="40952"/>
                  </a:cubicBezTo>
                  <a:cubicBezTo>
                    <a:pt x="35833" y="40952"/>
                    <a:pt x="35877" y="40940"/>
                    <a:pt x="35918" y="40917"/>
                  </a:cubicBezTo>
                  <a:cubicBezTo>
                    <a:pt x="36022" y="40851"/>
                    <a:pt x="36055" y="40707"/>
                    <a:pt x="35990" y="40596"/>
                  </a:cubicBezTo>
                  <a:cubicBezTo>
                    <a:pt x="35983" y="40589"/>
                    <a:pt x="35976" y="40583"/>
                    <a:pt x="35970" y="40576"/>
                  </a:cubicBezTo>
                  <a:lnTo>
                    <a:pt x="36022" y="40360"/>
                  </a:lnTo>
                  <a:cubicBezTo>
                    <a:pt x="36075" y="40393"/>
                    <a:pt x="36120" y="40439"/>
                    <a:pt x="36153" y="40491"/>
                  </a:cubicBezTo>
                  <a:cubicBezTo>
                    <a:pt x="36277" y="40694"/>
                    <a:pt x="36219" y="40956"/>
                    <a:pt x="36016" y="41080"/>
                  </a:cubicBezTo>
                  <a:cubicBezTo>
                    <a:pt x="35946" y="41124"/>
                    <a:pt x="35867" y="41145"/>
                    <a:pt x="35789" y="41145"/>
                  </a:cubicBezTo>
                  <a:cubicBezTo>
                    <a:pt x="35647" y="41145"/>
                    <a:pt x="35507" y="41076"/>
                    <a:pt x="35427" y="40949"/>
                  </a:cubicBezTo>
                  <a:cubicBezTo>
                    <a:pt x="35303" y="40746"/>
                    <a:pt x="35362" y="40485"/>
                    <a:pt x="35564" y="40360"/>
                  </a:cubicBezTo>
                  <a:cubicBezTo>
                    <a:pt x="35623" y="40321"/>
                    <a:pt x="35682" y="40302"/>
                    <a:pt x="35747" y="40295"/>
                  </a:cubicBezTo>
                  <a:close/>
                  <a:moveTo>
                    <a:pt x="36958" y="42238"/>
                  </a:moveTo>
                  <a:lnTo>
                    <a:pt x="36912" y="42454"/>
                  </a:lnTo>
                  <a:cubicBezTo>
                    <a:pt x="36899" y="42461"/>
                    <a:pt x="36892" y="42461"/>
                    <a:pt x="36886" y="42467"/>
                  </a:cubicBezTo>
                  <a:cubicBezTo>
                    <a:pt x="36775" y="42532"/>
                    <a:pt x="36742" y="42676"/>
                    <a:pt x="36814" y="42781"/>
                  </a:cubicBezTo>
                  <a:cubicBezTo>
                    <a:pt x="36857" y="42854"/>
                    <a:pt x="36933" y="42893"/>
                    <a:pt x="37012" y="42893"/>
                  </a:cubicBezTo>
                  <a:cubicBezTo>
                    <a:pt x="37054" y="42893"/>
                    <a:pt x="37096" y="42882"/>
                    <a:pt x="37134" y="42860"/>
                  </a:cubicBezTo>
                  <a:cubicBezTo>
                    <a:pt x="37239" y="42788"/>
                    <a:pt x="37272" y="42644"/>
                    <a:pt x="37206" y="42539"/>
                  </a:cubicBezTo>
                  <a:cubicBezTo>
                    <a:pt x="37200" y="42526"/>
                    <a:pt x="37193" y="42526"/>
                    <a:pt x="37187" y="42519"/>
                  </a:cubicBezTo>
                  <a:lnTo>
                    <a:pt x="37239" y="42297"/>
                  </a:lnTo>
                  <a:cubicBezTo>
                    <a:pt x="37291" y="42330"/>
                    <a:pt x="37337" y="42375"/>
                    <a:pt x="37370" y="42434"/>
                  </a:cubicBezTo>
                  <a:cubicBezTo>
                    <a:pt x="37494" y="42631"/>
                    <a:pt x="37435" y="42899"/>
                    <a:pt x="37239" y="43023"/>
                  </a:cubicBezTo>
                  <a:cubicBezTo>
                    <a:pt x="37168" y="43067"/>
                    <a:pt x="37089" y="43088"/>
                    <a:pt x="37011" y="43088"/>
                  </a:cubicBezTo>
                  <a:cubicBezTo>
                    <a:pt x="36868" y="43088"/>
                    <a:pt x="36728" y="43017"/>
                    <a:pt x="36644" y="42886"/>
                  </a:cubicBezTo>
                  <a:cubicBezTo>
                    <a:pt x="36519" y="42690"/>
                    <a:pt x="36585" y="42421"/>
                    <a:pt x="36781" y="42297"/>
                  </a:cubicBezTo>
                  <a:cubicBezTo>
                    <a:pt x="36840" y="42264"/>
                    <a:pt x="36899" y="42245"/>
                    <a:pt x="36958" y="42238"/>
                  </a:cubicBezTo>
                  <a:close/>
                  <a:moveTo>
                    <a:pt x="50948" y="42873"/>
                  </a:moveTo>
                  <a:cubicBezTo>
                    <a:pt x="51090" y="42873"/>
                    <a:pt x="51231" y="42944"/>
                    <a:pt x="51312" y="43075"/>
                  </a:cubicBezTo>
                  <a:cubicBezTo>
                    <a:pt x="51436" y="43272"/>
                    <a:pt x="51377" y="43540"/>
                    <a:pt x="51174" y="43664"/>
                  </a:cubicBezTo>
                  <a:cubicBezTo>
                    <a:pt x="51104" y="43708"/>
                    <a:pt x="51027" y="43728"/>
                    <a:pt x="50950" y="43728"/>
                  </a:cubicBezTo>
                  <a:cubicBezTo>
                    <a:pt x="50855" y="43728"/>
                    <a:pt x="50760" y="43696"/>
                    <a:pt x="50684" y="43638"/>
                  </a:cubicBezTo>
                  <a:lnTo>
                    <a:pt x="50873" y="43520"/>
                  </a:lnTo>
                  <a:cubicBezTo>
                    <a:pt x="50900" y="43529"/>
                    <a:pt x="50929" y="43533"/>
                    <a:pt x="50957" y="43533"/>
                  </a:cubicBezTo>
                  <a:cubicBezTo>
                    <a:pt x="50997" y="43533"/>
                    <a:pt x="51038" y="43524"/>
                    <a:pt x="51076" y="43501"/>
                  </a:cubicBezTo>
                  <a:cubicBezTo>
                    <a:pt x="51181" y="43429"/>
                    <a:pt x="51213" y="43285"/>
                    <a:pt x="51148" y="43180"/>
                  </a:cubicBezTo>
                  <a:cubicBezTo>
                    <a:pt x="51102" y="43109"/>
                    <a:pt x="51026" y="43070"/>
                    <a:pt x="50951" y="43070"/>
                  </a:cubicBezTo>
                  <a:cubicBezTo>
                    <a:pt x="50908" y="43070"/>
                    <a:pt x="50865" y="43082"/>
                    <a:pt x="50827" y="43108"/>
                  </a:cubicBezTo>
                  <a:cubicBezTo>
                    <a:pt x="50762" y="43147"/>
                    <a:pt x="50729" y="43206"/>
                    <a:pt x="50723" y="43278"/>
                  </a:cubicBezTo>
                  <a:lnTo>
                    <a:pt x="50533" y="43396"/>
                  </a:lnTo>
                  <a:cubicBezTo>
                    <a:pt x="50494" y="43226"/>
                    <a:pt x="50566" y="43036"/>
                    <a:pt x="50723" y="42938"/>
                  </a:cubicBezTo>
                  <a:cubicBezTo>
                    <a:pt x="50792" y="42894"/>
                    <a:pt x="50870" y="42873"/>
                    <a:pt x="50948" y="42873"/>
                  </a:cubicBezTo>
                  <a:close/>
                  <a:moveTo>
                    <a:pt x="39117" y="43645"/>
                  </a:moveTo>
                  <a:lnTo>
                    <a:pt x="39032" y="44037"/>
                  </a:lnTo>
                  <a:lnTo>
                    <a:pt x="39313" y="44096"/>
                  </a:lnTo>
                  <a:lnTo>
                    <a:pt x="39398" y="43704"/>
                  </a:lnTo>
                  <a:cubicBezTo>
                    <a:pt x="39450" y="43736"/>
                    <a:pt x="39496" y="43782"/>
                    <a:pt x="39535" y="43841"/>
                  </a:cubicBezTo>
                  <a:cubicBezTo>
                    <a:pt x="39660" y="44037"/>
                    <a:pt x="39601" y="44305"/>
                    <a:pt x="39398" y="44430"/>
                  </a:cubicBezTo>
                  <a:cubicBezTo>
                    <a:pt x="39329" y="44474"/>
                    <a:pt x="39251" y="44495"/>
                    <a:pt x="39173" y="44495"/>
                  </a:cubicBezTo>
                  <a:cubicBezTo>
                    <a:pt x="39031" y="44495"/>
                    <a:pt x="38890" y="44424"/>
                    <a:pt x="38809" y="44292"/>
                  </a:cubicBezTo>
                  <a:cubicBezTo>
                    <a:pt x="38685" y="44096"/>
                    <a:pt x="38744" y="43828"/>
                    <a:pt x="38947" y="43704"/>
                  </a:cubicBezTo>
                  <a:cubicBezTo>
                    <a:pt x="38999" y="43671"/>
                    <a:pt x="39058" y="43651"/>
                    <a:pt x="39117" y="43645"/>
                  </a:cubicBezTo>
                  <a:close/>
                  <a:moveTo>
                    <a:pt x="52567" y="45889"/>
                  </a:moveTo>
                  <a:cubicBezTo>
                    <a:pt x="52710" y="45889"/>
                    <a:pt x="52849" y="45960"/>
                    <a:pt x="52934" y="46092"/>
                  </a:cubicBezTo>
                  <a:cubicBezTo>
                    <a:pt x="53058" y="46288"/>
                    <a:pt x="52993" y="46556"/>
                    <a:pt x="52797" y="46680"/>
                  </a:cubicBezTo>
                  <a:cubicBezTo>
                    <a:pt x="52764" y="46700"/>
                    <a:pt x="52731" y="46713"/>
                    <a:pt x="52699" y="46726"/>
                  </a:cubicBezTo>
                  <a:lnTo>
                    <a:pt x="52784" y="46347"/>
                  </a:lnTo>
                  <a:lnTo>
                    <a:pt x="52509" y="46281"/>
                  </a:lnTo>
                  <a:lnTo>
                    <a:pt x="52411" y="46713"/>
                  </a:lnTo>
                  <a:cubicBezTo>
                    <a:pt x="52326" y="46680"/>
                    <a:pt x="52254" y="46621"/>
                    <a:pt x="52208" y="46543"/>
                  </a:cubicBezTo>
                  <a:cubicBezTo>
                    <a:pt x="52077" y="46347"/>
                    <a:pt x="52142" y="46078"/>
                    <a:pt x="52339" y="45954"/>
                  </a:cubicBezTo>
                  <a:cubicBezTo>
                    <a:pt x="52410" y="45910"/>
                    <a:pt x="52489" y="45889"/>
                    <a:pt x="52567" y="45889"/>
                  </a:cubicBezTo>
                  <a:close/>
                  <a:moveTo>
                    <a:pt x="55069" y="46491"/>
                  </a:moveTo>
                  <a:cubicBezTo>
                    <a:pt x="55212" y="46491"/>
                    <a:pt x="55353" y="46562"/>
                    <a:pt x="55433" y="46693"/>
                  </a:cubicBezTo>
                  <a:cubicBezTo>
                    <a:pt x="55558" y="46890"/>
                    <a:pt x="55499" y="47158"/>
                    <a:pt x="55296" y="47282"/>
                  </a:cubicBezTo>
                  <a:cubicBezTo>
                    <a:pt x="55237" y="47321"/>
                    <a:pt x="55172" y="47341"/>
                    <a:pt x="55100" y="47348"/>
                  </a:cubicBezTo>
                  <a:lnTo>
                    <a:pt x="55198" y="46929"/>
                  </a:lnTo>
                  <a:lnTo>
                    <a:pt x="54916" y="46870"/>
                  </a:lnTo>
                  <a:lnTo>
                    <a:pt x="54825" y="47269"/>
                  </a:lnTo>
                  <a:cubicBezTo>
                    <a:pt x="54779" y="47236"/>
                    <a:pt x="54740" y="47197"/>
                    <a:pt x="54707" y="47145"/>
                  </a:cubicBezTo>
                  <a:cubicBezTo>
                    <a:pt x="54583" y="46949"/>
                    <a:pt x="54642" y="46680"/>
                    <a:pt x="54844" y="46556"/>
                  </a:cubicBezTo>
                  <a:cubicBezTo>
                    <a:pt x="54914" y="46512"/>
                    <a:pt x="54992" y="46491"/>
                    <a:pt x="55069" y="46491"/>
                  </a:cubicBezTo>
                  <a:close/>
                  <a:moveTo>
                    <a:pt x="49415" y="49324"/>
                  </a:moveTo>
                  <a:cubicBezTo>
                    <a:pt x="49559" y="49324"/>
                    <a:pt x="49700" y="49395"/>
                    <a:pt x="49781" y="49526"/>
                  </a:cubicBezTo>
                  <a:cubicBezTo>
                    <a:pt x="49905" y="49722"/>
                    <a:pt x="49846" y="49991"/>
                    <a:pt x="49643" y="50115"/>
                  </a:cubicBezTo>
                  <a:cubicBezTo>
                    <a:pt x="49584" y="50148"/>
                    <a:pt x="49526" y="50167"/>
                    <a:pt x="49467" y="50174"/>
                  </a:cubicBezTo>
                  <a:lnTo>
                    <a:pt x="49512" y="49958"/>
                  </a:lnTo>
                  <a:cubicBezTo>
                    <a:pt x="49526" y="49951"/>
                    <a:pt x="49532" y="49951"/>
                    <a:pt x="49539" y="49945"/>
                  </a:cubicBezTo>
                  <a:cubicBezTo>
                    <a:pt x="49650" y="49879"/>
                    <a:pt x="49683" y="49736"/>
                    <a:pt x="49611" y="49631"/>
                  </a:cubicBezTo>
                  <a:cubicBezTo>
                    <a:pt x="49568" y="49558"/>
                    <a:pt x="49491" y="49519"/>
                    <a:pt x="49412" y="49519"/>
                  </a:cubicBezTo>
                  <a:cubicBezTo>
                    <a:pt x="49371" y="49519"/>
                    <a:pt x="49328" y="49530"/>
                    <a:pt x="49290" y="49552"/>
                  </a:cubicBezTo>
                  <a:cubicBezTo>
                    <a:pt x="49185" y="49624"/>
                    <a:pt x="49153" y="49768"/>
                    <a:pt x="49218" y="49873"/>
                  </a:cubicBezTo>
                  <a:cubicBezTo>
                    <a:pt x="49225" y="49879"/>
                    <a:pt x="49231" y="49886"/>
                    <a:pt x="49238" y="49893"/>
                  </a:cubicBezTo>
                  <a:lnTo>
                    <a:pt x="49185" y="50108"/>
                  </a:lnTo>
                  <a:cubicBezTo>
                    <a:pt x="49133" y="50076"/>
                    <a:pt x="49087" y="50037"/>
                    <a:pt x="49055" y="49978"/>
                  </a:cubicBezTo>
                  <a:cubicBezTo>
                    <a:pt x="48930" y="49781"/>
                    <a:pt x="48989" y="49513"/>
                    <a:pt x="49185" y="49389"/>
                  </a:cubicBezTo>
                  <a:cubicBezTo>
                    <a:pt x="49257" y="49345"/>
                    <a:pt x="49337" y="49324"/>
                    <a:pt x="49415" y="49324"/>
                  </a:cubicBezTo>
                  <a:close/>
                  <a:moveTo>
                    <a:pt x="46608" y="51130"/>
                  </a:moveTo>
                  <a:cubicBezTo>
                    <a:pt x="46753" y="51130"/>
                    <a:pt x="46894" y="51201"/>
                    <a:pt x="46974" y="51332"/>
                  </a:cubicBezTo>
                  <a:cubicBezTo>
                    <a:pt x="47098" y="51528"/>
                    <a:pt x="47039" y="51796"/>
                    <a:pt x="46837" y="51921"/>
                  </a:cubicBezTo>
                  <a:cubicBezTo>
                    <a:pt x="46778" y="51953"/>
                    <a:pt x="46719" y="51973"/>
                    <a:pt x="46660" y="51980"/>
                  </a:cubicBezTo>
                  <a:lnTo>
                    <a:pt x="46706" y="51764"/>
                  </a:lnTo>
                  <a:cubicBezTo>
                    <a:pt x="46719" y="51757"/>
                    <a:pt x="46725" y="51757"/>
                    <a:pt x="46732" y="51751"/>
                  </a:cubicBezTo>
                  <a:cubicBezTo>
                    <a:pt x="46843" y="51685"/>
                    <a:pt x="46876" y="51541"/>
                    <a:pt x="46804" y="51437"/>
                  </a:cubicBezTo>
                  <a:cubicBezTo>
                    <a:pt x="46761" y="51364"/>
                    <a:pt x="46685" y="51325"/>
                    <a:pt x="46606" y="51325"/>
                  </a:cubicBezTo>
                  <a:cubicBezTo>
                    <a:pt x="46564" y="51325"/>
                    <a:pt x="46522" y="51335"/>
                    <a:pt x="46483" y="51358"/>
                  </a:cubicBezTo>
                  <a:cubicBezTo>
                    <a:pt x="46379" y="51430"/>
                    <a:pt x="46346" y="51574"/>
                    <a:pt x="46411" y="51679"/>
                  </a:cubicBezTo>
                  <a:cubicBezTo>
                    <a:pt x="46418" y="51685"/>
                    <a:pt x="46425" y="51692"/>
                    <a:pt x="46431" y="51698"/>
                  </a:cubicBezTo>
                  <a:lnTo>
                    <a:pt x="46379" y="51914"/>
                  </a:lnTo>
                  <a:cubicBezTo>
                    <a:pt x="46326" y="51881"/>
                    <a:pt x="46281" y="51842"/>
                    <a:pt x="46248" y="51783"/>
                  </a:cubicBezTo>
                  <a:cubicBezTo>
                    <a:pt x="46117" y="51587"/>
                    <a:pt x="46182" y="51319"/>
                    <a:pt x="46379" y="51194"/>
                  </a:cubicBezTo>
                  <a:cubicBezTo>
                    <a:pt x="46450" y="51151"/>
                    <a:pt x="46530" y="51130"/>
                    <a:pt x="46608" y="51130"/>
                  </a:cubicBezTo>
                  <a:close/>
                  <a:moveTo>
                    <a:pt x="35950" y="1"/>
                  </a:moveTo>
                  <a:lnTo>
                    <a:pt x="19339" y="10423"/>
                  </a:lnTo>
                  <a:lnTo>
                    <a:pt x="18600" y="13661"/>
                  </a:lnTo>
                  <a:lnTo>
                    <a:pt x="20007" y="15899"/>
                  </a:lnTo>
                  <a:cubicBezTo>
                    <a:pt x="19765" y="16134"/>
                    <a:pt x="19712" y="16507"/>
                    <a:pt x="19896" y="16795"/>
                  </a:cubicBezTo>
                  <a:cubicBezTo>
                    <a:pt x="20027" y="17012"/>
                    <a:pt x="20262" y="17132"/>
                    <a:pt x="20501" y="17132"/>
                  </a:cubicBezTo>
                  <a:cubicBezTo>
                    <a:pt x="20630" y="17132"/>
                    <a:pt x="20760" y="17097"/>
                    <a:pt x="20877" y="17024"/>
                  </a:cubicBezTo>
                  <a:cubicBezTo>
                    <a:pt x="21211" y="16815"/>
                    <a:pt x="21309" y="16370"/>
                    <a:pt x="21099" y="16036"/>
                  </a:cubicBezTo>
                  <a:cubicBezTo>
                    <a:pt x="20964" y="15823"/>
                    <a:pt x="20731" y="15703"/>
                    <a:pt x="20495" y="15703"/>
                  </a:cubicBezTo>
                  <a:cubicBezTo>
                    <a:pt x="20412" y="15703"/>
                    <a:pt x="20329" y="15718"/>
                    <a:pt x="20249" y="15748"/>
                  </a:cubicBezTo>
                  <a:lnTo>
                    <a:pt x="18901" y="13609"/>
                  </a:lnTo>
                  <a:lnTo>
                    <a:pt x="19588" y="10606"/>
                  </a:lnTo>
                  <a:lnTo>
                    <a:pt x="35859" y="394"/>
                  </a:lnTo>
                  <a:lnTo>
                    <a:pt x="39961" y="6929"/>
                  </a:lnTo>
                  <a:lnTo>
                    <a:pt x="39300" y="9847"/>
                  </a:lnTo>
                  <a:lnTo>
                    <a:pt x="27550" y="17220"/>
                  </a:lnTo>
                  <a:lnTo>
                    <a:pt x="37448" y="32987"/>
                  </a:lnTo>
                  <a:lnTo>
                    <a:pt x="35813" y="40007"/>
                  </a:lnTo>
                  <a:cubicBezTo>
                    <a:pt x="35803" y="40007"/>
                    <a:pt x="35793" y="40006"/>
                    <a:pt x="35783" y="40006"/>
                  </a:cubicBezTo>
                  <a:cubicBezTo>
                    <a:pt x="35656" y="40006"/>
                    <a:pt x="35529" y="40046"/>
                    <a:pt x="35414" y="40118"/>
                  </a:cubicBezTo>
                  <a:cubicBezTo>
                    <a:pt x="35080" y="40328"/>
                    <a:pt x="34982" y="40766"/>
                    <a:pt x="35191" y="41100"/>
                  </a:cubicBezTo>
                  <a:cubicBezTo>
                    <a:pt x="35322" y="41315"/>
                    <a:pt x="35554" y="41432"/>
                    <a:pt x="35791" y="41432"/>
                  </a:cubicBezTo>
                  <a:cubicBezTo>
                    <a:pt x="35922" y="41432"/>
                    <a:pt x="36054" y="41397"/>
                    <a:pt x="36173" y="41322"/>
                  </a:cubicBezTo>
                  <a:cubicBezTo>
                    <a:pt x="36506" y="41113"/>
                    <a:pt x="36605" y="40674"/>
                    <a:pt x="36395" y="40341"/>
                  </a:cubicBezTo>
                  <a:cubicBezTo>
                    <a:pt x="36323" y="40217"/>
                    <a:pt x="36212" y="40131"/>
                    <a:pt x="36088" y="40073"/>
                  </a:cubicBezTo>
                  <a:lnTo>
                    <a:pt x="37749" y="32941"/>
                  </a:lnTo>
                  <a:lnTo>
                    <a:pt x="27943" y="17312"/>
                  </a:lnTo>
                  <a:lnTo>
                    <a:pt x="39549" y="10024"/>
                  </a:lnTo>
                  <a:lnTo>
                    <a:pt x="40177" y="7269"/>
                  </a:lnTo>
                  <a:lnTo>
                    <a:pt x="41904" y="10017"/>
                  </a:lnTo>
                  <a:lnTo>
                    <a:pt x="41380" y="12876"/>
                  </a:lnTo>
                  <a:lnTo>
                    <a:pt x="32561" y="18418"/>
                  </a:lnTo>
                  <a:lnTo>
                    <a:pt x="31528" y="21695"/>
                  </a:lnTo>
                  <a:lnTo>
                    <a:pt x="38907" y="33458"/>
                  </a:lnTo>
                  <a:lnTo>
                    <a:pt x="37023" y="41944"/>
                  </a:lnTo>
                  <a:cubicBezTo>
                    <a:pt x="36886" y="41944"/>
                    <a:pt x="36755" y="41976"/>
                    <a:pt x="36631" y="42055"/>
                  </a:cubicBezTo>
                  <a:cubicBezTo>
                    <a:pt x="36297" y="42264"/>
                    <a:pt x="36199" y="42703"/>
                    <a:pt x="36408" y="43036"/>
                  </a:cubicBezTo>
                  <a:cubicBezTo>
                    <a:pt x="36544" y="43253"/>
                    <a:pt x="36777" y="43373"/>
                    <a:pt x="37015" y="43373"/>
                  </a:cubicBezTo>
                  <a:cubicBezTo>
                    <a:pt x="37143" y="43373"/>
                    <a:pt x="37273" y="43338"/>
                    <a:pt x="37390" y="43265"/>
                  </a:cubicBezTo>
                  <a:cubicBezTo>
                    <a:pt x="37723" y="43056"/>
                    <a:pt x="37828" y="42611"/>
                    <a:pt x="37612" y="42277"/>
                  </a:cubicBezTo>
                  <a:cubicBezTo>
                    <a:pt x="37540" y="42153"/>
                    <a:pt x="37429" y="42061"/>
                    <a:pt x="37305" y="42009"/>
                  </a:cubicBezTo>
                  <a:lnTo>
                    <a:pt x="38816" y="35192"/>
                  </a:lnTo>
                  <a:lnTo>
                    <a:pt x="40393" y="37704"/>
                  </a:lnTo>
                  <a:lnTo>
                    <a:pt x="39182" y="43357"/>
                  </a:lnTo>
                  <a:cubicBezTo>
                    <a:pt x="39173" y="43356"/>
                    <a:pt x="39163" y="43356"/>
                    <a:pt x="39154" y="43356"/>
                  </a:cubicBezTo>
                  <a:cubicBezTo>
                    <a:pt x="39032" y="43356"/>
                    <a:pt x="38905" y="43395"/>
                    <a:pt x="38796" y="43461"/>
                  </a:cubicBezTo>
                  <a:cubicBezTo>
                    <a:pt x="38463" y="43671"/>
                    <a:pt x="38364" y="44116"/>
                    <a:pt x="38574" y="44443"/>
                  </a:cubicBezTo>
                  <a:cubicBezTo>
                    <a:pt x="38710" y="44660"/>
                    <a:pt x="38943" y="44780"/>
                    <a:pt x="39181" y="44780"/>
                  </a:cubicBezTo>
                  <a:cubicBezTo>
                    <a:pt x="39309" y="44780"/>
                    <a:pt x="39438" y="44745"/>
                    <a:pt x="39555" y="44672"/>
                  </a:cubicBezTo>
                  <a:cubicBezTo>
                    <a:pt x="39889" y="44462"/>
                    <a:pt x="39987" y="44018"/>
                    <a:pt x="39778" y="43684"/>
                  </a:cubicBezTo>
                  <a:cubicBezTo>
                    <a:pt x="39699" y="43560"/>
                    <a:pt x="39588" y="43468"/>
                    <a:pt x="39464" y="43416"/>
                  </a:cubicBezTo>
                  <a:lnTo>
                    <a:pt x="39974" y="41041"/>
                  </a:lnTo>
                  <a:lnTo>
                    <a:pt x="41308" y="41348"/>
                  </a:lnTo>
                  <a:lnTo>
                    <a:pt x="40268" y="45915"/>
                  </a:lnTo>
                  <a:lnTo>
                    <a:pt x="25797" y="54996"/>
                  </a:lnTo>
                  <a:lnTo>
                    <a:pt x="25070" y="58175"/>
                  </a:lnTo>
                  <a:lnTo>
                    <a:pt x="29990" y="66013"/>
                  </a:lnTo>
                  <a:lnTo>
                    <a:pt x="57069" y="49068"/>
                  </a:lnTo>
                  <a:lnTo>
                    <a:pt x="57121" y="49036"/>
                  </a:lnTo>
                  <a:lnTo>
                    <a:pt x="57808" y="46006"/>
                  </a:lnTo>
                  <a:lnTo>
                    <a:pt x="59189" y="46320"/>
                  </a:lnTo>
                  <a:lnTo>
                    <a:pt x="62080" y="50933"/>
                  </a:lnTo>
                  <a:lnTo>
                    <a:pt x="31410" y="70187"/>
                  </a:lnTo>
                  <a:lnTo>
                    <a:pt x="29303" y="68878"/>
                  </a:lnTo>
                  <a:lnTo>
                    <a:pt x="23886" y="60249"/>
                  </a:lnTo>
                  <a:lnTo>
                    <a:pt x="22316" y="59889"/>
                  </a:lnTo>
                  <a:lnTo>
                    <a:pt x="21040" y="57861"/>
                  </a:lnTo>
                  <a:lnTo>
                    <a:pt x="18862" y="59228"/>
                  </a:lnTo>
                  <a:lnTo>
                    <a:pt x="26222" y="70952"/>
                  </a:lnTo>
                  <a:lnTo>
                    <a:pt x="26490" y="73393"/>
                  </a:lnTo>
                  <a:lnTo>
                    <a:pt x="33196" y="84070"/>
                  </a:lnTo>
                  <a:lnTo>
                    <a:pt x="32784" y="85620"/>
                  </a:lnTo>
                  <a:lnTo>
                    <a:pt x="20373" y="93412"/>
                  </a:lnTo>
                  <a:lnTo>
                    <a:pt x="18770" y="93039"/>
                  </a:lnTo>
                  <a:lnTo>
                    <a:pt x="12091" y="82401"/>
                  </a:lnTo>
                  <a:lnTo>
                    <a:pt x="9075" y="81688"/>
                  </a:lnTo>
                  <a:lnTo>
                    <a:pt x="1800" y="70108"/>
                  </a:lnTo>
                  <a:lnTo>
                    <a:pt x="1558" y="70259"/>
                  </a:lnTo>
                  <a:lnTo>
                    <a:pt x="8080" y="80641"/>
                  </a:lnTo>
                  <a:lnTo>
                    <a:pt x="5352" y="80020"/>
                  </a:lnTo>
                  <a:lnTo>
                    <a:pt x="2905" y="76121"/>
                  </a:lnTo>
                  <a:lnTo>
                    <a:pt x="1512" y="75807"/>
                  </a:lnTo>
                  <a:lnTo>
                    <a:pt x="478" y="74151"/>
                  </a:lnTo>
                  <a:cubicBezTo>
                    <a:pt x="498" y="74093"/>
                    <a:pt x="498" y="74014"/>
                    <a:pt x="458" y="73955"/>
                  </a:cubicBezTo>
                  <a:cubicBezTo>
                    <a:pt x="417" y="73884"/>
                    <a:pt x="342" y="73845"/>
                    <a:pt x="265" y="73845"/>
                  </a:cubicBezTo>
                  <a:cubicBezTo>
                    <a:pt x="222" y="73845"/>
                    <a:pt x="178" y="73857"/>
                    <a:pt x="138" y="73883"/>
                  </a:cubicBezTo>
                  <a:cubicBezTo>
                    <a:pt x="33" y="73949"/>
                    <a:pt x="0" y="74093"/>
                    <a:pt x="66" y="74197"/>
                  </a:cubicBezTo>
                  <a:cubicBezTo>
                    <a:pt x="105" y="74263"/>
                    <a:pt x="171" y="74295"/>
                    <a:pt x="236" y="74302"/>
                  </a:cubicBezTo>
                  <a:lnTo>
                    <a:pt x="1335" y="76055"/>
                  </a:lnTo>
                  <a:lnTo>
                    <a:pt x="2722" y="76376"/>
                  </a:lnTo>
                  <a:lnTo>
                    <a:pt x="5169" y="80268"/>
                  </a:lnTo>
                  <a:lnTo>
                    <a:pt x="8296" y="80988"/>
                  </a:lnTo>
                  <a:lnTo>
                    <a:pt x="8891" y="81937"/>
                  </a:lnTo>
                  <a:lnTo>
                    <a:pt x="11914" y="82656"/>
                  </a:lnTo>
                  <a:lnTo>
                    <a:pt x="18587" y="93294"/>
                  </a:lnTo>
                  <a:lnTo>
                    <a:pt x="20425" y="93713"/>
                  </a:lnTo>
                  <a:lnTo>
                    <a:pt x="33026" y="85803"/>
                  </a:lnTo>
                  <a:lnTo>
                    <a:pt x="33497" y="84024"/>
                  </a:lnTo>
                  <a:lnTo>
                    <a:pt x="26771" y="73301"/>
                  </a:lnTo>
                  <a:lnTo>
                    <a:pt x="26497" y="70854"/>
                  </a:lnTo>
                  <a:lnTo>
                    <a:pt x="25862" y="69840"/>
                  </a:lnTo>
                  <a:lnTo>
                    <a:pt x="26654" y="66811"/>
                  </a:lnTo>
                  <a:lnTo>
                    <a:pt x="24259" y="62997"/>
                  </a:lnTo>
                  <a:cubicBezTo>
                    <a:pt x="24285" y="62931"/>
                    <a:pt x="24279" y="62859"/>
                    <a:pt x="24246" y="62794"/>
                  </a:cubicBezTo>
                  <a:cubicBezTo>
                    <a:pt x="24199" y="62726"/>
                    <a:pt x="24122" y="62688"/>
                    <a:pt x="24045" y="62688"/>
                  </a:cubicBezTo>
                  <a:cubicBezTo>
                    <a:pt x="24004" y="62688"/>
                    <a:pt x="23962" y="62699"/>
                    <a:pt x="23926" y="62722"/>
                  </a:cubicBezTo>
                  <a:cubicBezTo>
                    <a:pt x="23814" y="62794"/>
                    <a:pt x="23782" y="62938"/>
                    <a:pt x="23854" y="63043"/>
                  </a:cubicBezTo>
                  <a:cubicBezTo>
                    <a:pt x="23886" y="63108"/>
                    <a:pt x="23952" y="63141"/>
                    <a:pt x="24024" y="63147"/>
                  </a:cubicBezTo>
                  <a:lnTo>
                    <a:pt x="26346" y="66857"/>
                  </a:lnTo>
                  <a:lnTo>
                    <a:pt x="25653" y="69506"/>
                  </a:lnTo>
                  <a:lnTo>
                    <a:pt x="24665" y="67930"/>
                  </a:lnTo>
                  <a:lnTo>
                    <a:pt x="25031" y="66366"/>
                  </a:lnTo>
                  <a:lnTo>
                    <a:pt x="22074" y="61662"/>
                  </a:lnTo>
                  <a:cubicBezTo>
                    <a:pt x="22100" y="61597"/>
                    <a:pt x="22094" y="61525"/>
                    <a:pt x="22054" y="61459"/>
                  </a:cubicBezTo>
                  <a:cubicBezTo>
                    <a:pt x="22012" y="61391"/>
                    <a:pt x="21936" y="61354"/>
                    <a:pt x="21858" y="61354"/>
                  </a:cubicBezTo>
                  <a:cubicBezTo>
                    <a:pt x="21816" y="61354"/>
                    <a:pt x="21773" y="61365"/>
                    <a:pt x="21734" y="61387"/>
                  </a:cubicBezTo>
                  <a:cubicBezTo>
                    <a:pt x="21629" y="61459"/>
                    <a:pt x="21597" y="61597"/>
                    <a:pt x="21662" y="61708"/>
                  </a:cubicBezTo>
                  <a:cubicBezTo>
                    <a:pt x="21701" y="61773"/>
                    <a:pt x="21767" y="61806"/>
                    <a:pt x="21832" y="61813"/>
                  </a:cubicBezTo>
                  <a:lnTo>
                    <a:pt x="24724" y="66418"/>
                  </a:lnTo>
                  <a:lnTo>
                    <a:pt x="24449" y="67590"/>
                  </a:lnTo>
                  <a:lnTo>
                    <a:pt x="19254" y="59320"/>
                  </a:lnTo>
                  <a:lnTo>
                    <a:pt x="20949" y="58254"/>
                  </a:lnTo>
                  <a:lnTo>
                    <a:pt x="22133" y="60144"/>
                  </a:lnTo>
                  <a:lnTo>
                    <a:pt x="23710" y="60504"/>
                  </a:lnTo>
                  <a:lnTo>
                    <a:pt x="29094" y="69088"/>
                  </a:lnTo>
                  <a:lnTo>
                    <a:pt x="31410" y="70520"/>
                  </a:lnTo>
                  <a:lnTo>
                    <a:pt x="62473" y="51024"/>
                  </a:lnTo>
                  <a:lnTo>
                    <a:pt x="59431" y="46170"/>
                  </a:lnTo>
                  <a:lnTo>
                    <a:pt x="59803" y="44521"/>
                  </a:lnTo>
                  <a:lnTo>
                    <a:pt x="57291" y="40517"/>
                  </a:lnTo>
                  <a:lnTo>
                    <a:pt x="57298" y="40498"/>
                  </a:lnTo>
                  <a:lnTo>
                    <a:pt x="57278" y="40491"/>
                  </a:lnTo>
                  <a:lnTo>
                    <a:pt x="49853" y="28669"/>
                  </a:lnTo>
                  <a:cubicBezTo>
                    <a:pt x="50095" y="28440"/>
                    <a:pt x="50147" y="28067"/>
                    <a:pt x="49964" y="27773"/>
                  </a:cubicBezTo>
                  <a:cubicBezTo>
                    <a:pt x="49829" y="27558"/>
                    <a:pt x="49599" y="27441"/>
                    <a:pt x="49363" y="27441"/>
                  </a:cubicBezTo>
                  <a:cubicBezTo>
                    <a:pt x="49233" y="27441"/>
                    <a:pt x="49101" y="27476"/>
                    <a:pt x="48983" y="27551"/>
                  </a:cubicBezTo>
                  <a:cubicBezTo>
                    <a:pt x="48649" y="27760"/>
                    <a:pt x="48551" y="28198"/>
                    <a:pt x="48760" y="28532"/>
                  </a:cubicBezTo>
                  <a:cubicBezTo>
                    <a:pt x="48895" y="28749"/>
                    <a:pt x="49125" y="28866"/>
                    <a:pt x="49360" y="28866"/>
                  </a:cubicBezTo>
                  <a:cubicBezTo>
                    <a:pt x="49445" y="28866"/>
                    <a:pt x="49529" y="28851"/>
                    <a:pt x="49611" y="28820"/>
                  </a:cubicBezTo>
                  <a:lnTo>
                    <a:pt x="56873" y="40387"/>
                  </a:lnTo>
                  <a:lnTo>
                    <a:pt x="56873" y="40387"/>
                  </a:lnTo>
                  <a:lnTo>
                    <a:pt x="55734" y="40099"/>
                  </a:lnTo>
                  <a:lnTo>
                    <a:pt x="52810" y="35441"/>
                  </a:lnTo>
                  <a:lnTo>
                    <a:pt x="51233" y="35081"/>
                  </a:lnTo>
                  <a:lnTo>
                    <a:pt x="49290" y="31993"/>
                  </a:lnTo>
                  <a:cubicBezTo>
                    <a:pt x="49532" y="31764"/>
                    <a:pt x="49584" y="31391"/>
                    <a:pt x="49401" y="31097"/>
                  </a:cubicBezTo>
                  <a:cubicBezTo>
                    <a:pt x="49266" y="30881"/>
                    <a:pt x="49036" y="30764"/>
                    <a:pt x="48800" y="30764"/>
                  </a:cubicBezTo>
                  <a:cubicBezTo>
                    <a:pt x="48670" y="30764"/>
                    <a:pt x="48538" y="30800"/>
                    <a:pt x="48420" y="30874"/>
                  </a:cubicBezTo>
                  <a:cubicBezTo>
                    <a:pt x="48086" y="31083"/>
                    <a:pt x="47982" y="31522"/>
                    <a:pt x="48197" y="31855"/>
                  </a:cubicBezTo>
                  <a:cubicBezTo>
                    <a:pt x="48332" y="32072"/>
                    <a:pt x="48563" y="32190"/>
                    <a:pt x="48798" y="32190"/>
                  </a:cubicBezTo>
                  <a:cubicBezTo>
                    <a:pt x="48882" y="32190"/>
                    <a:pt x="48967" y="32174"/>
                    <a:pt x="49048" y="32143"/>
                  </a:cubicBezTo>
                  <a:lnTo>
                    <a:pt x="51050" y="35336"/>
                  </a:lnTo>
                  <a:lnTo>
                    <a:pt x="52633" y="35689"/>
                  </a:lnTo>
                  <a:lnTo>
                    <a:pt x="55551" y="40341"/>
                  </a:lnTo>
                  <a:lnTo>
                    <a:pt x="57095" y="40740"/>
                  </a:lnTo>
                  <a:lnTo>
                    <a:pt x="58816" y="43481"/>
                  </a:lnTo>
                  <a:lnTo>
                    <a:pt x="56055" y="42761"/>
                  </a:lnTo>
                  <a:lnTo>
                    <a:pt x="53065" y="38005"/>
                  </a:lnTo>
                  <a:lnTo>
                    <a:pt x="49768" y="37246"/>
                  </a:lnTo>
                  <a:lnTo>
                    <a:pt x="48407" y="35081"/>
                  </a:lnTo>
                  <a:cubicBezTo>
                    <a:pt x="48649" y="34852"/>
                    <a:pt x="48701" y="34479"/>
                    <a:pt x="48518" y="34185"/>
                  </a:cubicBezTo>
                  <a:cubicBezTo>
                    <a:pt x="48383" y="33969"/>
                    <a:pt x="48153" y="33852"/>
                    <a:pt x="47917" y="33852"/>
                  </a:cubicBezTo>
                  <a:cubicBezTo>
                    <a:pt x="47787" y="33852"/>
                    <a:pt x="47655" y="33888"/>
                    <a:pt x="47537" y="33962"/>
                  </a:cubicBezTo>
                  <a:cubicBezTo>
                    <a:pt x="47203" y="34171"/>
                    <a:pt x="47098" y="34610"/>
                    <a:pt x="47308" y="34943"/>
                  </a:cubicBezTo>
                  <a:cubicBezTo>
                    <a:pt x="47444" y="35163"/>
                    <a:pt x="47682" y="35280"/>
                    <a:pt x="47921" y="35280"/>
                  </a:cubicBezTo>
                  <a:cubicBezTo>
                    <a:pt x="48004" y="35280"/>
                    <a:pt x="48086" y="35266"/>
                    <a:pt x="48165" y="35238"/>
                  </a:cubicBezTo>
                  <a:lnTo>
                    <a:pt x="49591" y="37501"/>
                  </a:lnTo>
                  <a:lnTo>
                    <a:pt x="52888" y="38254"/>
                  </a:lnTo>
                  <a:lnTo>
                    <a:pt x="55872" y="43010"/>
                  </a:lnTo>
                  <a:lnTo>
                    <a:pt x="59038" y="43834"/>
                  </a:lnTo>
                  <a:lnTo>
                    <a:pt x="59503" y="44574"/>
                  </a:lnTo>
                  <a:lnTo>
                    <a:pt x="59169" y="46026"/>
                  </a:lnTo>
                  <a:lnTo>
                    <a:pt x="56336" y="45378"/>
                  </a:lnTo>
                  <a:lnTo>
                    <a:pt x="53281" y="40511"/>
                  </a:lnTo>
                  <a:lnTo>
                    <a:pt x="48531" y="39425"/>
                  </a:lnTo>
                  <a:lnTo>
                    <a:pt x="47412" y="37645"/>
                  </a:lnTo>
                  <a:cubicBezTo>
                    <a:pt x="47439" y="37580"/>
                    <a:pt x="47432" y="37508"/>
                    <a:pt x="47393" y="37443"/>
                  </a:cubicBezTo>
                  <a:cubicBezTo>
                    <a:pt x="47350" y="37374"/>
                    <a:pt x="47274" y="37337"/>
                    <a:pt x="47196" y="37337"/>
                  </a:cubicBezTo>
                  <a:cubicBezTo>
                    <a:pt x="47154" y="37337"/>
                    <a:pt x="47111" y="37348"/>
                    <a:pt x="47072" y="37371"/>
                  </a:cubicBezTo>
                  <a:cubicBezTo>
                    <a:pt x="46968" y="37443"/>
                    <a:pt x="46935" y="37580"/>
                    <a:pt x="47000" y="37691"/>
                  </a:cubicBezTo>
                  <a:cubicBezTo>
                    <a:pt x="47039" y="37750"/>
                    <a:pt x="47105" y="37789"/>
                    <a:pt x="47170" y="37796"/>
                  </a:cubicBezTo>
                  <a:lnTo>
                    <a:pt x="48354" y="39680"/>
                  </a:lnTo>
                  <a:lnTo>
                    <a:pt x="53104" y="40766"/>
                  </a:lnTo>
                  <a:lnTo>
                    <a:pt x="56153" y="45627"/>
                  </a:lnTo>
                  <a:lnTo>
                    <a:pt x="57533" y="45941"/>
                  </a:lnTo>
                  <a:lnTo>
                    <a:pt x="56866" y="48859"/>
                  </a:lnTo>
                  <a:lnTo>
                    <a:pt x="30082" y="65620"/>
                  </a:lnTo>
                  <a:lnTo>
                    <a:pt x="26124" y="59320"/>
                  </a:lnTo>
                  <a:lnTo>
                    <a:pt x="27144" y="59549"/>
                  </a:lnTo>
                  <a:lnTo>
                    <a:pt x="29068" y="62617"/>
                  </a:lnTo>
                  <a:lnTo>
                    <a:pt x="32306" y="63357"/>
                  </a:lnTo>
                  <a:lnTo>
                    <a:pt x="39221" y="59019"/>
                  </a:lnTo>
                  <a:lnTo>
                    <a:pt x="39588" y="57416"/>
                  </a:lnTo>
                  <a:lnTo>
                    <a:pt x="51966" y="49651"/>
                  </a:lnTo>
                  <a:lnTo>
                    <a:pt x="54642" y="49376"/>
                  </a:lnTo>
                  <a:lnTo>
                    <a:pt x="55041" y="47629"/>
                  </a:lnTo>
                  <a:cubicBezTo>
                    <a:pt x="55059" y="47631"/>
                    <a:pt x="55077" y="47631"/>
                    <a:pt x="55096" y="47631"/>
                  </a:cubicBezTo>
                  <a:cubicBezTo>
                    <a:pt x="55221" y="47631"/>
                    <a:pt x="55344" y="47593"/>
                    <a:pt x="55453" y="47524"/>
                  </a:cubicBezTo>
                  <a:cubicBezTo>
                    <a:pt x="55787" y="47315"/>
                    <a:pt x="55891" y="46877"/>
                    <a:pt x="55682" y="46543"/>
                  </a:cubicBezTo>
                  <a:cubicBezTo>
                    <a:pt x="55546" y="46326"/>
                    <a:pt x="55310" y="46206"/>
                    <a:pt x="55070" y="46206"/>
                  </a:cubicBezTo>
                  <a:cubicBezTo>
                    <a:pt x="54941" y="46206"/>
                    <a:pt x="54811" y="46241"/>
                    <a:pt x="54694" y="46314"/>
                  </a:cubicBezTo>
                  <a:cubicBezTo>
                    <a:pt x="54360" y="46523"/>
                    <a:pt x="54262" y="46968"/>
                    <a:pt x="54472" y="47302"/>
                  </a:cubicBezTo>
                  <a:cubicBezTo>
                    <a:pt x="54543" y="47420"/>
                    <a:pt x="54648" y="47505"/>
                    <a:pt x="54766" y="47564"/>
                  </a:cubicBezTo>
                  <a:lnTo>
                    <a:pt x="54406" y="49114"/>
                  </a:lnTo>
                  <a:lnTo>
                    <a:pt x="52103" y="49350"/>
                  </a:lnTo>
                  <a:lnTo>
                    <a:pt x="52103" y="49350"/>
                  </a:lnTo>
                  <a:lnTo>
                    <a:pt x="52633" y="47027"/>
                  </a:lnTo>
                  <a:cubicBezTo>
                    <a:pt x="52744" y="47014"/>
                    <a:pt x="52849" y="46981"/>
                    <a:pt x="52954" y="46922"/>
                  </a:cubicBezTo>
                  <a:cubicBezTo>
                    <a:pt x="53287" y="46713"/>
                    <a:pt x="53386" y="46268"/>
                    <a:pt x="53176" y="45941"/>
                  </a:cubicBezTo>
                  <a:cubicBezTo>
                    <a:pt x="53040" y="45724"/>
                    <a:pt x="52804" y="45604"/>
                    <a:pt x="52566" y="45604"/>
                  </a:cubicBezTo>
                  <a:cubicBezTo>
                    <a:pt x="52438" y="45604"/>
                    <a:pt x="52309" y="45639"/>
                    <a:pt x="52195" y="45712"/>
                  </a:cubicBezTo>
                  <a:cubicBezTo>
                    <a:pt x="51861" y="45921"/>
                    <a:pt x="51756" y="46366"/>
                    <a:pt x="51966" y="46700"/>
                  </a:cubicBezTo>
                  <a:cubicBezTo>
                    <a:pt x="52057" y="46844"/>
                    <a:pt x="52195" y="46942"/>
                    <a:pt x="52345" y="46994"/>
                  </a:cubicBezTo>
                  <a:lnTo>
                    <a:pt x="51789" y="49422"/>
                  </a:lnTo>
                  <a:lnTo>
                    <a:pt x="49283" y="50998"/>
                  </a:lnTo>
                  <a:lnTo>
                    <a:pt x="49401" y="50468"/>
                  </a:lnTo>
                  <a:cubicBezTo>
                    <a:pt x="49539" y="50468"/>
                    <a:pt x="49676" y="50436"/>
                    <a:pt x="49800" y="50357"/>
                  </a:cubicBezTo>
                  <a:cubicBezTo>
                    <a:pt x="50134" y="50148"/>
                    <a:pt x="50232" y="49709"/>
                    <a:pt x="50023" y="49376"/>
                  </a:cubicBezTo>
                  <a:cubicBezTo>
                    <a:pt x="49887" y="49159"/>
                    <a:pt x="49654" y="49039"/>
                    <a:pt x="49416" y="49039"/>
                  </a:cubicBezTo>
                  <a:cubicBezTo>
                    <a:pt x="49288" y="49039"/>
                    <a:pt x="49158" y="49074"/>
                    <a:pt x="49041" y="49147"/>
                  </a:cubicBezTo>
                  <a:cubicBezTo>
                    <a:pt x="48708" y="49356"/>
                    <a:pt x="48603" y="49801"/>
                    <a:pt x="48812" y="50135"/>
                  </a:cubicBezTo>
                  <a:cubicBezTo>
                    <a:pt x="48891" y="50252"/>
                    <a:pt x="49002" y="50344"/>
                    <a:pt x="49126" y="50403"/>
                  </a:cubicBezTo>
                  <a:lnTo>
                    <a:pt x="48937" y="51208"/>
                  </a:lnTo>
                  <a:lnTo>
                    <a:pt x="46483" y="52752"/>
                  </a:lnTo>
                  <a:lnTo>
                    <a:pt x="46483" y="52752"/>
                  </a:lnTo>
                  <a:lnTo>
                    <a:pt x="46595" y="52267"/>
                  </a:lnTo>
                  <a:cubicBezTo>
                    <a:pt x="46606" y="52268"/>
                    <a:pt x="46617" y="52268"/>
                    <a:pt x="46629" y="52268"/>
                  </a:cubicBezTo>
                  <a:cubicBezTo>
                    <a:pt x="46755" y="52268"/>
                    <a:pt x="46880" y="52235"/>
                    <a:pt x="46994" y="52163"/>
                  </a:cubicBezTo>
                  <a:cubicBezTo>
                    <a:pt x="47327" y="51953"/>
                    <a:pt x="47425" y="51509"/>
                    <a:pt x="47216" y="51175"/>
                  </a:cubicBezTo>
                  <a:cubicBezTo>
                    <a:pt x="47081" y="50960"/>
                    <a:pt x="46851" y="50843"/>
                    <a:pt x="46615" y="50843"/>
                  </a:cubicBezTo>
                  <a:cubicBezTo>
                    <a:pt x="46485" y="50843"/>
                    <a:pt x="46353" y="50878"/>
                    <a:pt x="46235" y="50952"/>
                  </a:cubicBezTo>
                  <a:cubicBezTo>
                    <a:pt x="45901" y="51162"/>
                    <a:pt x="45796" y="51600"/>
                    <a:pt x="46006" y="51934"/>
                  </a:cubicBezTo>
                  <a:cubicBezTo>
                    <a:pt x="46084" y="52058"/>
                    <a:pt x="46196" y="52150"/>
                    <a:pt x="46313" y="52202"/>
                  </a:cubicBezTo>
                  <a:lnTo>
                    <a:pt x="46143" y="52961"/>
                  </a:lnTo>
                  <a:lnTo>
                    <a:pt x="39333" y="57233"/>
                  </a:lnTo>
                  <a:lnTo>
                    <a:pt x="38966" y="58836"/>
                  </a:lnTo>
                  <a:lnTo>
                    <a:pt x="34446" y="61675"/>
                  </a:lnTo>
                  <a:lnTo>
                    <a:pt x="35080" y="58888"/>
                  </a:lnTo>
                  <a:lnTo>
                    <a:pt x="41851" y="54642"/>
                  </a:lnTo>
                  <a:lnTo>
                    <a:pt x="43310" y="48270"/>
                  </a:lnTo>
                  <a:lnTo>
                    <a:pt x="50435" y="43795"/>
                  </a:lnTo>
                  <a:cubicBezTo>
                    <a:pt x="50571" y="43939"/>
                    <a:pt x="50761" y="44016"/>
                    <a:pt x="50953" y="44016"/>
                  </a:cubicBezTo>
                  <a:cubicBezTo>
                    <a:pt x="51083" y="44016"/>
                    <a:pt x="51215" y="43981"/>
                    <a:pt x="51331" y="43906"/>
                  </a:cubicBezTo>
                  <a:cubicBezTo>
                    <a:pt x="51665" y="43697"/>
                    <a:pt x="51763" y="43259"/>
                    <a:pt x="51560" y="42925"/>
                  </a:cubicBezTo>
                  <a:cubicBezTo>
                    <a:pt x="51424" y="42708"/>
                    <a:pt x="51188" y="42588"/>
                    <a:pt x="50949" y="42588"/>
                  </a:cubicBezTo>
                  <a:cubicBezTo>
                    <a:pt x="50819" y="42588"/>
                    <a:pt x="50689" y="42623"/>
                    <a:pt x="50572" y="42696"/>
                  </a:cubicBezTo>
                  <a:cubicBezTo>
                    <a:pt x="50284" y="42879"/>
                    <a:pt x="50167" y="43239"/>
                    <a:pt x="50284" y="43553"/>
                  </a:cubicBezTo>
                  <a:lnTo>
                    <a:pt x="43055" y="48093"/>
                  </a:lnTo>
                  <a:lnTo>
                    <a:pt x="41596" y="54466"/>
                  </a:lnTo>
                  <a:lnTo>
                    <a:pt x="34832" y="58712"/>
                  </a:lnTo>
                  <a:lnTo>
                    <a:pt x="34105" y="61891"/>
                  </a:lnTo>
                  <a:lnTo>
                    <a:pt x="32254" y="63049"/>
                  </a:lnTo>
                  <a:lnTo>
                    <a:pt x="29244" y="62362"/>
                  </a:lnTo>
                  <a:lnTo>
                    <a:pt x="27321" y="59300"/>
                  </a:lnTo>
                  <a:lnTo>
                    <a:pt x="25908" y="58973"/>
                  </a:lnTo>
                  <a:lnTo>
                    <a:pt x="25371" y="58123"/>
                  </a:lnTo>
                  <a:lnTo>
                    <a:pt x="26045" y="55172"/>
                  </a:lnTo>
                  <a:lnTo>
                    <a:pt x="40517" y="46092"/>
                  </a:lnTo>
                  <a:lnTo>
                    <a:pt x="41649" y="41132"/>
                  </a:lnTo>
                  <a:lnTo>
                    <a:pt x="40033" y="40766"/>
                  </a:lnTo>
                  <a:lnTo>
                    <a:pt x="40700" y="37652"/>
                  </a:lnTo>
                  <a:lnTo>
                    <a:pt x="40164" y="36795"/>
                  </a:lnTo>
                  <a:lnTo>
                    <a:pt x="42820" y="35120"/>
                  </a:lnTo>
                  <a:lnTo>
                    <a:pt x="44259" y="35454"/>
                  </a:lnTo>
                  <a:lnTo>
                    <a:pt x="47216" y="40158"/>
                  </a:lnTo>
                  <a:lnTo>
                    <a:pt x="46889" y="41571"/>
                  </a:lnTo>
                  <a:lnTo>
                    <a:pt x="42113" y="44567"/>
                  </a:lnTo>
                  <a:lnTo>
                    <a:pt x="41747" y="46177"/>
                  </a:lnTo>
                  <a:lnTo>
                    <a:pt x="27485" y="55126"/>
                  </a:lnTo>
                  <a:cubicBezTo>
                    <a:pt x="27460" y="55118"/>
                    <a:pt x="27432" y="55114"/>
                    <a:pt x="27404" y="55114"/>
                  </a:cubicBezTo>
                  <a:cubicBezTo>
                    <a:pt x="27364" y="55114"/>
                    <a:pt x="27323" y="55123"/>
                    <a:pt x="27288" y="55146"/>
                  </a:cubicBezTo>
                  <a:cubicBezTo>
                    <a:pt x="27177" y="55218"/>
                    <a:pt x="27151" y="55355"/>
                    <a:pt x="27216" y="55467"/>
                  </a:cubicBezTo>
                  <a:cubicBezTo>
                    <a:pt x="27258" y="55538"/>
                    <a:pt x="27332" y="55577"/>
                    <a:pt x="27409" y="55577"/>
                  </a:cubicBezTo>
                  <a:cubicBezTo>
                    <a:pt x="27453" y="55577"/>
                    <a:pt x="27497" y="55564"/>
                    <a:pt x="27537" y="55539"/>
                  </a:cubicBezTo>
                  <a:cubicBezTo>
                    <a:pt x="27596" y="55499"/>
                    <a:pt x="27629" y="55434"/>
                    <a:pt x="27642" y="55368"/>
                  </a:cubicBezTo>
                  <a:lnTo>
                    <a:pt x="41995" y="46353"/>
                  </a:lnTo>
                  <a:lnTo>
                    <a:pt x="42368" y="44750"/>
                  </a:lnTo>
                  <a:lnTo>
                    <a:pt x="44881" y="43167"/>
                  </a:lnTo>
                  <a:lnTo>
                    <a:pt x="44220" y="46039"/>
                  </a:lnTo>
                  <a:lnTo>
                    <a:pt x="30926" y="54387"/>
                  </a:lnTo>
                  <a:cubicBezTo>
                    <a:pt x="30901" y="54376"/>
                    <a:pt x="30874" y="54371"/>
                    <a:pt x="30847" y="54371"/>
                  </a:cubicBezTo>
                  <a:cubicBezTo>
                    <a:pt x="30808" y="54371"/>
                    <a:pt x="30768" y="54381"/>
                    <a:pt x="30730" y="54400"/>
                  </a:cubicBezTo>
                  <a:cubicBezTo>
                    <a:pt x="30618" y="54472"/>
                    <a:pt x="30586" y="54616"/>
                    <a:pt x="30658" y="54721"/>
                  </a:cubicBezTo>
                  <a:cubicBezTo>
                    <a:pt x="30700" y="54794"/>
                    <a:pt x="30777" y="54833"/>
                    <a:pt x="30856" y="54833"/>
                  </a:cubicBezTo>
                  <a:cubicBezTo>
                    <a:pt x="30897" y="54833"/>
                    <a:pt x="30940" y="54822"/>
                    <a:pt x="30978" y="54799"/>
                  </a:cubicBezTo>
                  <a:cubicBezTo>
                    <a:pt x="31037" y="54760"/>
                    <a:pt x="31070" y="54695"/>
                    <a:pt x="31083" y="54629"/>
                  </a:cubicBezTo>
                  <a:lnTo>
                    <a:pt x="38456" y="49997"/>
                  </a:lnTo>
                  <a:lnTo>
                    <a:pt x="38194" y="51129"/>
                  </a:lnTo>
                  <a:lnTo>
                    <a:pt x="34537" y="53432"/>
                  </a:lnTo>
                  <a:cubicBezTo>
                    <a:pt x="34511" y="53421"/>
                    <a:pt x="34484" y="53416"/>
                    <a:pt x="34456" y="53416"/>
                  </a:cubicBezTo>
                  <a:cubicBezTo>
                    <a:pt x="34415" y="53416"/>
                    <a:pt x="34374" y="53428"/>
                    <a:pt x="34334" y="53452"/>
                  </a:cubicBezTo>
                  <a:cubicBezTo>
                    <a:pt x="34230" y="53517"/>
                    <a:pt x="34197" y="53661"/>
                    <a:pt x="34262" y="53766"/>
                  </a:cubicBezTo>
                  <a:cubicBezTo>
                    <a:pt x="34310" y="53838"/>
                    <a:pt x="34387" y="53878"/>
                    <a:pt x="34465" y="53878"/>
                  </a:cubicBezTo>
                  <a:cubicBezTo>
                    <a:pt x="34506" y="53878"/>
                    <a:pt x="34547" y="53867"/>
                    <a:pt x="34583" y="53844"/>
                  </a:cubicBezTo>
                  <a:cubicBezTo>
                    <a:pt x="34648" y="53805"/>
                    <a:pt x="34681" y="53739"/>
                    <a:pt x="34688" y="53674"/>
                  </a:cubicBezTo>
                  <a:lnTo>
                    <a:pt x="38449" y="51312"/>
                  </a:lnTo>
                  <a:lnTo>
                    <a:pt x="38796" y="49781"/>
                  </a:lnTo>
                  <a:lnTo>
                    <a:pt x="44475" y="46216"/>
                  </a:lnTo>
                  <a:lnTo>
                    <a:pt x="45221" y="42958"/>
                  </a:lnTo>
                  <a:lnTo>
                    <a:pt x="47144" y="41747"/>
                  </a:lnTo>
                  <a:lnTo>
                    <a:pt x="47517" y="40105"/>
                  </a:lnTo>
                  <a:lnTo>
                    <a:pt x="44436" y="35199"/>
                  </a:lnTo>
                  <a:lnTo>
                    <a:pt x="42767" y="34819"/>
                  </a:lnTo>
                  <a:lnTo>
                    <a:pt x="40007" y="36546"/>
                  </a:lnTo>
                  <a:lnTo>
                    <a:pt x="38907" y="34793"/>
                  </a:lnTo>
                  <a:lnTo>
                    <a:pt x="39215" y="33406"/>
                  </a:lnTo>
                  <a:lnTo>
                    <a:pt x="31842" y="21656"/>
                  </a:lnTo>
                  <a:lnTo>
                    <a:pt x="32803" y="18601"/>
                  </a:lnTo>
                  <a:lnTo>
                    <a:pt x="34295" y="17665"/>
                  </a:lnTo>
                  <a:lnTo>
                    <a:pt x="34040" y="18784"/>
                  </a:lnTo>
                  <a:cubicBezTo>
                    <a:pt x="33968" y="18862"/>
                    <a:pt x="33948" y="18974"/>
                    <a:pt x="34007" y="19065"/>
                  </a:cubicBezTo>
                  <a:cubicBezTo>
                    <a:pt x="34050" y="19138"/>
                    <a:pt x="34127" y="19177"/>
                    <a:pt x="34206" y="19177"/>
                  </a:cubicBezTo>
                  <a:cubicBezTo>
                    <a:pt x="34247" y="19177"/>
                    <a:pt x="34289" y="19166"/>
                    <a:pt x="34328" y="19144"/>
                  </a:cubicBezTo>
                  <a:cubicBezTo>
                    <a:pt x="34432" y="19072"/>
                    <a:pt x="34465" y="18928"/>
                    <a:pt x="34400" y="18823"/>
                  </a:cubicBezTo>
                  <a:cubicBezTo>
                    <a:pt x="34380" y="18797"/>
                    <a:pt x="34361" y="18777"/>
                    <a:pt x="34341" y="18758"/>
                  </a:cubicBezTo>
                  <a:lnTo>
                    <a:pt x="34635" y="17449"/>
                  </a:lnTo>
                  <a:lnTo>
                    <a:pt x="37220" y="15827"/>
                  </a:lnTo>
                  <a:lnTo>
                    <a:pt x="36991" y="16854"/>
                  </a:lnTo>
                  <a:cubicBezTo>
                    <a:pt x="36977" y="16854"/>
                    <a:pt x="36971" y="16854"/>
                    <a:pt x="36964" y="16860"/>
                  </a:cubicBezTo>
                  <a:cubicBezTo>
                    <a:pt x="36853" y="16932"/>
                    <a:pt x="36820" y="17070"/>
                    <a:pt x="36892" y="17181"/>
                  </a:cubicBezTo>
                  <a:cubicBezTo>
                    <a:pt x="36934" y="17252"/>
                    <a:pt x="37008" y="17291"/>
                    <a:pt x="37084" y="17291"/>
                  </a:cubicBezTo>
                  <a:cubicBezTo>
                    <a:pt x="37126" y="17291"/>
                    <a:pt x="37169" y="17279"/>
                    <a:pt x="37206" y="17253"/>
                  </a:cubicBezTo>
                  <a:cubicBezTo>
                    <a:pt x="37318" y="17188"/>
                    <a:pt x="37350" y="17044"/>
                    <a:pt x="37285" y="16932"/>
                  </a:cubicBezTo>
                  <a:cubicBezTo>
                    <a:pt x="37278" y="16926"/>
                    <a:pt x="37272" y="16926"/>
                    <a:pt x="37265" y="16919"/>
                  </a:cubicBezTo>
                  <a:lnTo>
                    <a:pt x="37566" y="15611"/>
                  </a:lnTo>
                  <a:lnTo>
                    <a:pt x="40137" y="14001"/>
                  </a:lnTo>
                  <a:lnTo>
                    <a:pt x="39902" y="15002"/>
                  </a:lnTo>
                  <a:cubicBezTo>
                    <a:pt x="39895" y="15009"/>
                    <a:pt x="39889" y="15009"/>
                    <a:pt x="39882" y="15016"/>
                  </a:cubicBezTo>
                  <a:cubicBezTo>
                    <a:pt x="39771" y="15081"/>
                    <a:pt x="39738" y="15225"/>
                    <a:pt x="39810" y="15330"/>
                  </a:cubicBezTo>
                  <a:cubicBezTo>
                    <a:pt x="39853" y="15402"/>
                    <a:pt x="39930" y="15442"/>
                    <a:pt x="40007" y="15442"/>
                  </a:cubicBezTo>
                  <a:cubicBezTo>
                    <a:pt x="40047" y="15442"/>
                    <a:pt x="40088" y="15431"/>
                    <a:pt x="40124" y="15408"/>
                  </a:cubicBezTo>
                  <a:cubicBezTo>
                    <a:pt x="40236" y="15336"/>
                    <a:pt x="40268" y="15192"/>
                    <a:pt x="40203" y="15088"/>
                  </a:cubicBezTo>
                  <a:cubicBezTo>
                    <a:pt x="40196" y="15081"/>
                    <a:pt x="40190" y="15074"/>
                    <a:pt x="40183" y="15068"/>
                  </a:cubicBezTo>
                  <a:lnTo>
                    <a:pt x="40478" y="13786"/>
                  </a:lnTo>
                  <a:lnTo>
                    <a:pt x="41642" y="13053"/>
                  </a:lnTo>
                  <a:lnTo>
                    <a:pt x="42126" y="10377"/>
                  </a:lnTo>
                  <a:lnTo>
                    <a:pt x="43644" y="12791"/>
                  </a:lnTo>
                  <a:lnTo>
                    <a:pt x="42983" y="15683"/>
                  </a:lnTo>
                  <a:lnTo>
                    <a:pt x="35159" y="20596"/>
                  </a:lnTo>
                  <a:lnTo>
                    <a:pt x="34747" y="22408"/>
                  </a:lnTo>
                  <a:lnTo>
                    <a:pt x="40360" y="31352"/>
                  </a:lnTo>
                  <a:cubicBezTo>
                    <a:pt x="40118" y="31581"/>
                    <a:pt x="40059" y="31960"/>
                    <a:pt x="40242" y="32255"/>
                  </a:cubicBezTo>
                  <a:cubicBezTo>
                    <a:pt x="40377" y="32470"/>
                    <a:pt x="40610" y="32587"/>
                    <a:pt x="40848" y="32587"/>
                  </a:cubicBezTo>
                  <a:cubicBezTo>
                    <a:pt x="40979" y="32587"/>
                    <a:pt x="41111" y="32551"/>
                    <a:pt x="41230" y="32477"/>
                  </a:cubicBezTo>
                  <a:cubicBezTo>
                    <a:pt x="41564" y="32268"/>
                    <a:pt x="41662" y="31829"/>
                    <a:pt x="41452" y="31496"/>
                  </a:cubicBezTo>
                  <a:cubicBezTo>
                    <a:pt x="41315" y="31280"/>
                    <a:pt x="41083" y="31160"/>
                    <a:pt x="40842" y="31160"/>
                  </a:cubicBezTo>
                  <a:cubicBezTo>
                    <a:pt x="40762" y="31160"/>
                    <a:pt x="40681" y="31173"/>
                    <a:pt x="40602" y="31201"/>
                  </a:cubicBezTo>
                  <a:lnTo>
                    <a:pt x="36565" y="24770"/>
                  </a:lnTo>
                  <a:lnTo>
                    <a:pt x="36565" y="24770"/>
                  </a:lnTo>
                  <a:lnTo>
                    <a:pt x="38253" y="25810"/>
                  </a:lnTo>
                  <a:lnTo>
                    <a:pt x="39627" y="27995"/>
                  </a:lnTo>
                  <a:cubicBezTo>
                    <a:pt x="39392" y="28224"/>
                    <a:pt x="39333" y="28604"/>
                    <a:pt x="39516" y="28892"/>
                  </a:cubicBezTo>
                  <a:cubicBezTo>
                    <a:pt x="39652" y="29109"/>
                    <a:pt x="39888" y="29229"/>
                    <a:pt x="40127" y="29229"/>
                  </a:cubicBezTo>
                  <a:cubicBezTo>
                    <a:pt x="40257" y="29229"/>
                    <a:pt x="40387" y="29194"/>
                    <a:pt x="40504" y="29121"/>
                  </a:cubicBezTo>
                  <a:cubicBezTo>
                    <a:pt x="40837" y="28911"/>
                    <a:pt x="40936" y="28467"/>
                    <a:pt x="40726" y="28133"/>
                  </a:cubicBezTo>
                  <a:cubicBezTo>
                    <a:pt x="40591" y="27920"/>
                    <a:pt x="40358" y="27800"/>
                    <a:pt x="40119" y="27800"/>
                  </a:cubicBezTo>
                  <a:cubicBezTo>
                    <a:pt x="40035" y="27800"/>
                    <a:pt x="39951" y="27814"/>
                    <a:pt x="39869" y="27845"/>
                  </a:cubicBezTo>
                  <a:lnTo>
                    <a:pt x="38463" y="25601"/>
                  </a:lnTo>
                  <a:lnTo>
                    <a:pt x="36225" y="24221"/>
                  </a:lnTo>
                  <a:lnTo>
                    <a:pt x="35322" y="22781"/>
                  </a:lnTo>
                  <a:lnTo>
                    <a:pt x="39326" y="25051"/>
                  </a:lnTo>
                  <a:lnTo>
                    <a:pt x="40432" y="26805"/>
                  </a:lnTo>
                  <a:cubicBezTo>
                    <a:pt x="40406" y="26870"/>
                    <a:pt x="40412" y="26942"/>
                    <a:pt x="40445" y="27001"/>
                  </a:cubicBezTo>
                  <a:cubicBezTo>
                    <a:pt x="40492" y="27074"/>
                    <a:pt x="40570" y="27113"/>
                    <a:pt x="40648" y="27113"/>
                  </a:cubicBezTo>
                  <a:cubicBezTo>
                    <a:pt x="40688" y="27113"/>
                    <a:pt x="40729" y="27102"/>
                    <a:pt x="40765" y="27080"/>
                  </a:cubicBezTo>
                  <a:cubicBezTo>
                    <a:pt x="40877" y="27008"/>
                    <a:pt x="40909" y="26864"/>
                    <a:pt x="40844" y="26759"/>
                  </a:cubicBezTo>
                  <a:cubicBezTo>
                    <a:pt x="40805" y="26694"/>
                    <a:pt x="40739" y="26661"/>
                    <a:pt x="40674" y="26654"/>
                  </a:cubicBezTo>
                  <a:lnTo>
                    <a:pt x="39529" y="24842"/>
                  </a:lnTo>
                  <a:lnTo>
                    <a:pt x="35061" y="22310"/>
                  </a:lnTo>
                  <a:lnTo>
                    <a:pt x="35414" y="20773"/>
                  </a:lnTo>
                  <a:lnTo>
                    <a:pt x="43238" y="15860"/>
                  </a:lnTo>
                  <a:lnTo>
                    <a:pt x="43860" y="13131"/>
                  </a:lnTo>
                  <a:lnTo>
                    <a:pt x="44861" y="14728"/>
                  </a:lnTo>
                  <a:lnTo>
                    <a:pt x="44370" y="17632"/>
                  </a:lnTo>
                  <a:lnTo>
                    <a:pt x="38351" y="21407"/>
                  </a:lnTo>
                  <a:lnTo>
                    <a:pt x="39882" y="23841"/>
                  </a:lnTo>
                  <a:cubicBezTo>
                    <a:pt x="39640" y="24070"/>
                    <a:pt x="39581" y="24443"/>
                    <a:pt x="39764" y="24731"/>
                  </a:cubicBezTo>
                  <a:cubicBezTo>
                    <a:pt x="39901" y="24948"/>
                    <a:pt x="40136" y="25068"/>
                    <a:pt x="40376" y="25068"/>
                  </a:cubicBezTo>
                  <a:cubicBezTo>
                    <a:pt x="40505" y="25068"/>
                    <a:pt x="40636" y="25033"/>
                    <a:pt x="40752" y="24960"/>
                  </a:cubicBezTo>
                  <a:cubicBezTo>
                    <a:pt x="41086" y="24751"/>
                    <a:pt x="41184" y="24306"/>
                    <a:pt x="40975" y="23972"/>
                  </a:cubicBezTo>
                  <a:cubicBezTo>
                    <a:pt x="40839" y="23759"/>
                    <a:pt x="40607" y="23639"/>
                    <a:pt x="40367" y="23639"/>
                  </a:cubicBezTo>
                  <a:cubicBezTo>
                    <a:pt x="40284" y="23639"/>
                    <a:pt x="40199" y="23654"/>
                    <a:pt x="40118" y="23684"/>
                  </a:cubicBezTo>
                  <a:lnTo>
                    <a:pt x="38750" y="21499"/>
                  </a:lnTo>
                  <a:lnTo>
                    <a:pt x="44632" y="17803"/>
                  </a:lnTo>
                  <a:lnTo>
                    <a:pt x="45090" y="15094"/>
                  </a:lnTo>
                  <a:lnTo>
                    <a:pt x="48956" y="21250"/>
                  </a:lnTo>
                  <a:lnTo>
                    <a:pt x="47779" y="20982"/>
                  </a:lnTo>
                  <a:lnTo>
                    <a:pt x="47576" y="20662"/>
                  </a:lnTo>
                  <a:cubicBezTo>
                    <a:pt x="47811" y="20426"/>
                    <a:pt x="47870" y="20053"/>
                    <a:pt x="47687" y="19765"/>
                  </a:cubicBezTo>
                  <a:cubicBezTo>
                    <a:pt x="47551" y="19548"/>
                    <a:pt x="47315" y="19428"/>
                    <a:pt x="47076" y="19428"/>
                  </a:cubicBezTo>
                  <a:cubicBezTo>
                    <a:pt x="46946" y="19428"/>
                    <a:pt x="46816" y="19463"/>
                    <a:pt x="46699" y="19536"/>
                  </a:cubicBezTo>
                  <a:cubicBezTo>
                    <a:pt x="46366" y="19746"/>
                    <a:pt x="46267" y="20191"/>
                    <a:pt x="46477" y="20524"/>
                  </a:cubicBezTo>
                  <a:cubicBezTo>
                    <a:pt x="46613" y="20737"/>
                    <a:pt x="46845" y="20857"/>
                    <a:pt x="47084" y="20857"/>
                  </a:cubicBezTo>
                  <a:cubicBezTo>
                    <a:pt x="47168" y="20857"/>
                    <a:pt x="47252" y="20843"/>
                    <a:pt x="47334" y="20812"/>
                  </a:cubicBezTo>
                  <a:lnTo>
                    <a:pt x="47596" y="21237"/>
                  </a:lnTo>
                  <a:lnTo>
                    <a:pt x="49172" y="21597"/>
                  </a:lnTo>
                  <a:lnTo>
                    <a:pt x="50808" y="24201"/>
                  </a:lnTo>
                  <a:lnTo>
                    <a:pt x="49526" y="23769"/>
                  </a:lnTo>
                  <a:lnTo>
                    <a:pt x="49375" y="23527"/>
                  </a:lnTo>
                  <a:cubicBezTo>
                    <a:pt x="49617" y="23298"/>
                    <a:pt x="49669" y="22925"/>
                    <a:pt x="49486" y="22631"/>
                  </a:cubicBezTo>
                  <a:cubicBezTo>
                    <a:pt x="49351" y="22416"/>
                    <a:pt x="49121" y="22298"/>
                    <a:pt x="48885" y="22298"/>
                  </a:cubicBezTo>
                  <a:cubicBezTo>
                    <a:pt x="48755" y="22298"/>
                    <a:pt x="48623" y="22334"/>
                    <a:pt x="48505" y="22408"/>
                  </a:cubicBezTo>
                  <a:cubicBezTo>
                    <a:pt x="48171" y="22618"/>
                    <a:pt x="48073" y="23056"/>
                    <a:pt x="48276" y="23390"/>
                  </a:cubicBezTo>
                  <a:cubicBezTo>
                    <a:pt x="48416" y="23606"/>
                    <a:pt x="48647" y="23724"/>
                    <a:pt x="48883" y="23724"/>
                  </a:cubicBezTo>
                  <a:cubicBezTo>
                    <a:pt x="48967" y="23724"/>
                    <a:pt x="49052" y="23709"/>
                    <a:pt x="49133" y="23678"/>
                  </a:cubicBezTo>
                  <a:lnTo>
                    <a:pt x="49342" y="24005"/>
                  </a:lnTo>
                  <a:lnTo>
                    <a:pt x="51050" y="24580"/>
                  </a:lnTo>
                  <a:lnTo>
                    <a:pt x="51541" y="25359"/>
                  </a:lnTo>
                  <a:lnTo>
                    <a:pt x="50821" y="28512"/>
                  </a:lnTo>
                  <a:lnTo>
                    <a:pt x="61138" y="44953"/>
                  </a:lnTo>
                  <a:lnTo>
                    <a:pt x="60778" y="46530"/>
                  </a:lnTo>
                  <a:lnTo>
                    <a:pt x="77585" y="73124"/>
                  </a:lnTo>
                  <a:lnTo>
                    <a:pt x="77827" y="72974"/>
                  </a:lnTo>
                  <a:lnTo>
                    <a:pt x="61086" y="46477"/>
                  </a:lnTo>
                  <a:lnTo>
                    <a:pt x="61446" y="44901"/>
                  </a:lnTo>
                  <a:lnTo>
                    <a:pt x="61439" y="44907"/>
                  </a:lnTo>
                  <a:lnTo>
                    <a:pt x="51122" y="28467"/>
                  </a:lnTo>
                  <a:lnTo>
                    <a:pt x="51842" y="25313"/>
                  </a:lnTo>
                  <a:lnTo>
                    <a:pt x="35950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036375" y="3622925"/>
              <a:ext cx="864100" cy="560375"/>
            </a:xfrm>
            <a:custGeom>
              <a:rect b="b" l="l" r="r" t="t"/>
              <a:pathLst>
                <a:path extrusionOk="0" h="22415" w="34564">
                  <a:moveTo>
                    <a:pt x="28421" y="1"/>
                  </a:moveTo>
                  <a:lnTo>
                    <a:pt x="21662" y="4240"/>
                  </a:lnTo>
                  <a:lnTo>
                    <a:pt x="19327" y="7145"/>
                  </a:lnTo>
                  <a:lnTo>
                    <a:pt x="1" y="19275"/>
                  </a:lnTo>
                  <a:lnTo>
                    <a:pt x="151" y="19517"/>
                  </a:lnTo>
                  <a:lnTo>
                    <a:pt x="19497" y="7374"/>
                  </a:lnTo>
                  <a:lnTo>
                    <a:pt x="21833" y="4469"/>
                  </a:lnTo>
                  <a:lnTo>
                    <a:pt x="28473" y="308"/>
                  </a:lnTo>
                  <a:lnTo>
                    <a:pt x="31541" y="1009"/>
                  </a:lnTo>
                  <a:lnTo>
                    <a:pt x="32490" y="413"/>
                  </a:lnTo>
                  <a:lnTo>
                    <a:pt x="34171" y="3089"/>
                  </a:lnTo>
                  <a:lnTo>
                    <a:pt x="22644" y="10325"/>
                  </a:lnTo>
                  <a:lnTo>
                    <a:pt x="21218" y="9998"/>
                  </a:lnTo>
                  <a:lnTo>
                    <a:pt x="18391" y="11771"/>
                  </a:lnTo>
                  <a:lnTo>
                    <a:pt x="17914" y="11005"/>
                  </a:lnTo>
                  <a:lnTo>
                    <a:pt x="17672" y="11162"/>
                  </a:lnTo>
                  <a:lnTo>
                    <a:pt x="18149" y="11928"/>
                  </a:lnTo>
                  <a:lnTo>
                    <a:pt x="16991" y="12654"/>
                  </a:lnTo>
                  <a:lnTo>
                    <a:pt x="16507" y="11888"/>
                  </a:lnTo>
                  <a:lnTo>
                    <a:pt x="16272" y="12039"/>
                  </a:lnTo>
                  <a:lnTo>
                    <a:pt x="16749" y="12804"/>
                  </a:lnTo>
                  <a:lnTo>
                    <a:pt x="15591" y="13530"/>
                  </a:lnTo>
                  <a:lnTo>
                    <a:pt x="15107" y="12765"/>
                  </a:lnTo>
                  <a:lnTo>
                    <a:pt x="14865" y="12922"/>
                  </a:lnTo>
                  <a:lnTo>
                    <a:pt x="15349" y="13687"/>
                  </a:lnTo>
                  <a:lnTo>
                    <a:pt x="14185" y="14414"/>
                  </a:lnTo>
                  <a:lnTo>
                    <a:pt x="13707" y="13648"/>
                  </a:lnTo>
                  <a:lnTo>
                    <a:pt x="13465" y="13799"/>
                  </a:lnTo>
                  <a:lnTo>
                    <a:pt x="13949" y="14564"/>
                  </a:lnTo>
                  <a:lnTo>
                    <a:pt x="12785" y="15290"/>
                  </a:lnTo>
                  <a:lnTo>
                    <a:pt x="12307" y="14531"/>
                  </a:lnTo>
                  <a:lnTo>
                    <a:pt x="12065" y="14682"/>
                  </a:lnTo>
                  <a:lnTo>
                    <a:pt x="12542" y="15447"/>
                  </a:lnTo>
                  <a:lnTo>
                    <a:pt x="11384" y="16174"/>
                  </a:lnTo>
                  <a:lnTo>
                    <a:pt x="10900" y="15408"/>
                  </a:lnTo>
                  <a:lnTo>
                    <a:pt x="10658" y="15559"/>
                  </a:lnTo>
                  <a:lnTo>
                    <a:pt x="11142" y="16324"/>
                  </a:lnTo>
                  <a:lnTo>
                    <a:pt x="9984" y="17057"/>
                  </a:lnTo>
                  <a:lnTo>
                    <a:pt x="9500" y="16285"/>
                  </a:lnTo>
                  <a:lnTo>
                    <a:pt x="9258" y="16442"/>
                  </a:lnTo>
                  <a:lnTo>
                    <a:pt x="9742" y="17207"/>
                  </a:lnTo>
                  <a:lnTo>
                    <a:pt x="8578" y="17933"/>
                  </a:lnTo>
                  <a:lnTo>
                    <a:pt x="8100" y="17168"/>
                  </a:lnTo>
                  <a:lnTo>
                    <a:pt x="7858" y="17318"/>
                  </a:lnTo>
                  <a:lnTo>
                    <a:pt x="8336" y="18084"/>
                  </a:lnTo>
                  <a:lnTo>
                    <a:pt x="7178" y="18817"/>
                  </a:lnTo>
                  <a:lnTo>
                    <a:pt x="6694" y="18045"/>
                  </a:lnTo>
                  <a:lnTo>
                    <a:pt x="6458" y="18195"/>
                  </a:lnTo>
                  <a:lnTo>
                    <a:pt x="6936" y="18967"/>
                  </a:lnTo>
                  <a:lnTo>
                    <a:pt x="5778" y="19693"/>
                  </a:lnTo>
                  <a:lnTo>
                    <a:pt x="5294" y="18928"/>
                  </a:lnTo>
                  <a:lnTo>
                    <a:pt x="5052" y="19078"/>
                  </a:lnTo>
                  <a:lnTo>
                    <a:pt x="5536" y="19844"/>
                  </a:lnTo>
                  <a:lnTo>
                    <a:pt x="4371" y="20577"/>
                  </a:lnTo>
                  <a:lnTo>
                    <a:pt x="3894" y="19805"/>
                  </a:lnTo>
                  <a:lnTo>
                    <a:pt x="3651" y="19955"/>
                  </a:lnTo>
                  <a:lnTo>
                    <a:pt x="4136" y="20727"/>
                  </a:lnTo>
                  <a:lnTo>
                    <a:pt x="2971" y="21453"/>
                  </a:lnTo>
                  <a:lnTo>
                    <a:pt x="2494" y="20688"/>
                  </a:lnTo>
                  <a:lnTo>
                    <a:pt x="2251" y="20838"/>
                  </a:lnTo>
                  <a:lnTo>
                    <a:pt x="2729" y="21604"/>
                  </a:lnTo>
                  <a:lnTo>
                    <a:pt x="1826" y="22173"/>
                  </a:lnTo>
                  <a:lnTo>
                    <a:pt x="1977" y="22415"/>
                  </a:lnTo>
                  <a:lnTo>
                    <a:pt x="21270" y="10305"/>
                  </a:lnTo>
                  <a:lnTo>
                    <a:pt x="22696" y="10632"/>
                  </a:lnTo>
                  <a:lnTo>
                    <a:pt x="34564" y="3181"/>
                  </a:lnTo>
                  <a:lnTo>
                    <a:pt x="32575" y="21"/>
                  </a:lnTo>
                  <a:lnTo>
                    <a:pt x="31489" y="701"/>
                  </a:lnTo>
                  <a:lnTo>
                    <a:pt x="28421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808025" y="2363725"/>
              <a:ext cx="415300" cy="814025"/>
            </a:xfrm>
            <a:custGeom>
              <a:rect b="b" l="l" r="r" t="t"/>
              <a:pathLst>
                <a:path extrusionOk="0" h="32561" w="16612">
                  <a:moveTo>
                    <a:pt x="16352" y="1"/>
                  </a:moveTo>
                  <a:cubicBezTo>
                    <a:pt x="16309" y="1"/>
                    <a:pt x="16266" y="13"/>
                    <a:pt x="16226" y="39"/>
                  </a:cubicBezTo>
                  <a:cubicBezTo>
                    <a:pt x="16160" y="78"/>
                    <a:pt x="16128" y="137"/>
                    <a:pt x="16121" y="209"/>
                  </a:cubicBezTo>
                  <a:lnTo>
                    <a:pt x="721" y="9872"/>
                  </a:lnTo>
                  <a:lnTo>
                    <a:pt x="1" y="13019"/>
                  </a:lnTo>
                  <a:lnTo>
                    <a:pt x="12268" y="32561"/>
                  </a:lnTo>
                  <a:lnTo>
                    <a:pt x="13360" y="31874"/>
                  </a:lnTo>
                  <a:lnTo>
                    <a:pt x="14119" y="28681"/>
                  </a:lnTo>
                  <a:lnTo>
                    <a:pt x="2664" y="10428"/>
                  </a:lnTo>
                  <a:lnTo>
                    <a:pt x="14878" y="2761"/>
                  </a:lnTo>
                  <a:cubicBezTo>
                    <a:pt x="14903" y="2769"/>
                    <a:pt x="14930" y="2774"/>
                    <a:pt x="14959" y="2774"/>
                  </a:cubicBezTo>
                  <a:cubicBezTo>
                    <a:pt x="14999" y="2774"/>
                    <a:pt x="15040" y="2764"/>
                    <a:pt x="15074" y="2741"/>
                  </a:cubicBezTo>
                  <a:cubicBezTo>
                    <a:pt x="15186" y="2676"/>
                    <a:pt x="15218" y="2532"/>
                    <a:pt x="15146" y="2420"/>
                  </a:cubicBezTo>
                  <a:cubicBezTo>
                    <a:pt x="15104" y="2352"/>
                    <a:pt x="15028" y="2315"/>
                    <a:pt x="14950" y="2315"/>
                  </a:cubicBezTo>
                  <a:cubicBezTo>
                    <a:pt x="14908" y="2315"/>
                    <a:pt x="14865" y="2326"/>
                    <a:pt x="14826" y="2348"/>
                  </a:cubicBezTo>
                  <a:cubicBezTo>
                    <a:pt x="14767" y="2388"/>
                    <a:pt x="14734" y="2453"/>
                    <a:pt x="14728" y="2519"/>
                  </a:cubicBezTo>
                  <a:lnTo>
                    <a:pt x="2265" y="10337"/>
                  </a:lnTo>
                  <a:lnTo>
                    <a:pt x="13812" y="28727"/>
                  </a:lnTo>
                  <a:lnTo>
                    <a:pt x="13112" y="31697"/>
                  </a:lnTo>
                  <a:lnTo>
                    <a:pt x="12359" y="32168"/>
                  </a:lnTo>
                  <a:lnTo>
                    <a:pt x="308" y="12967"/>
                  </a:lnTo>
                  <a:lnTo>
                    <a:pt x="976" y="10049"/>
                  </a:lnTo>
                  <a:lnTo>
                    <a:pt x="16272" y="451"/>
                  </a:lnTo>
                  <a:cubicBezTo>
                    <a:pt x="16299" y="459"/>
                    <a:pt x="16327" y="464"/>
                    <a:pt x="16355" y="464"/>
                  </a:cubicBezTo>
                  <a:cubicBezTo>
                    <a:pt x="16396" y="464"/>
                    <a:pt x="16436" y="455"/>
                    <a:pt x="16474" y="432"/>
                  </a:cubicBezTo>
                  <a:cubicBezTo>
                    <a:pt x="16579" y="360"/>
                    <a:pt x="16612" y="216"/>
                    <a:pt x="16546" y="111"/>
                  </a:cubicBezTo>
                  <a:cubicBezTo>
                    <a:pt x="16500" y="40"/>
                    <a:pt x="16427" y="1"/>
                    <a:pt x="16352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989450" y="3785175"/>
              <a:ext cx="426750" cy="250775"/>
            </a:xfrm>
            <a:custGeom>
              <a:rect b="b" l="l" r="r" t="t"/>
              <a:pathLst>
                <a:path extrusionOk="0" h="10031" w="17070">
                  <a:moveTo>
                    <a:pt x="0" y="9788"/>
                  </a:moveTo>
                  <a:lnTo>
                    <a:pt x="0" y="9795"/>
                  </a:lnTo>
                  <a:lnTo>
                    <a:pt x="3" y="9793"/>
                  </a:lnTo>
                  <a:lnTo>
                    <a:pt x="3" y="9793"/>
                  </a:lnTo>
                  <a:lnTo>
                    <a:pt x="0" y="9788"/>
                  </a:lnTo>
                  <a:close/>
                  <a:moveTo>
                    <a:pt x="15597" y="1"/>
                  </a:moveTo>
                  <a:lnTo>
                    <a:pt x="3" y="9793"/>
                  </a:lnTo>
                  <a:lnTo>
                    <a:pt x="3" y="9793"/>
                  </a:lnTo>
                  <a:lnTo>
                    <a:pt x="151" y="10030"/>
                  </a:lnTo>
                  <a:lnTo>
                    <a:pt x="15505" y="393"/>
                  </a:lnTo>
                  <a:lnTo>
                    <a:pt x="16591" y="2114"/>
                  </a:lnTo>
                  <a:cubicBezTo>
                    <a:pt x="16565" y="2180"/>
                    <a:pt x="16572" y="2252"/>
                    <a:pt x="16611" y="2317"/>
                  </a:cubicBezTo>
                  <a:cubicBezTo>
                    <a:pt x="16653" y="2388"/>
                    <a:pt x="16727" y="2424"/>
                    <a:pt x="16802" y="2424"/>
                  </a:cubicBezTo>
                  <a:cubicBezTo>
                    <a:pt x="16844" y="2424"/>
                    <a:pt x="16887" y="2413"/>
                    <a:pt x="16925" y="2389"/>
                  </a:cubicBezTo>
                  <a:cubicBezTo>
                    <a:pt x="17036" y="2323"/>
                    <a:pt x="17069" y="2180"/>
                    <a:pt x="17004" y="2068"/>
                  </a:cubicBezTo>
                  <a:cubicBezTo>
                    <a:pt x="16964" y="2009"/>
                    <a:pt x="16899" y="1977"/>
                    <a:pt x="16827" y="1970"/>
                  </a:cubicBezTo>
                  <a:lnTo>
                    <a:pt x="15597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65850" y="2545900"/>
              <a:ext cx="18500" cy="23425"/>
            </a:xfrm>
            <a:custGeom>
              <a:rect b="b" l="l" r="r" t="t"/>
              <a:pathLst>
                <a:path extrusionOk="0" h="937" w="740">
                  <a:moveTo>
                    <a:pt x="242" y="1"/>
                  </a:moveTo>
                  <a:lnTo>
                    <a:pt x="0" y="151"/>
                  </a:lnTo>
                  <a:lnTo>
                    <a:pt x="497" y="936"/>
                  </a:lnTo>
                  <a:lnTo>
                    <a:pt x="739" y="78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1111300" y="3756600"/>
              <a:ext cx="799475" cy="473650"/>
            </a:xfrm>
            <a:custGeom>
              <a:rect b="b" l="l" r="r" t="t"/>
              <a:pathLst>
                <a:path extrusionOk="0" h="18946" w="31979">
                  <a:moveTo>
                    <a:pt x="31714" y="0"/>
                  </a:moveTo>
                  <a:cubicBezTo>
                    <a:pt x="31671" y="0"/>
                    <a:pt x="31626" y="12"/>
                    <a:pt x="31586" y="38"/>
                  </a:cubicBezTo>
                  <a:cubicBezTo>
                    <a:pt x="31528" y="78"/>
                    <a:pt x="31495" y="136"/>
                    <a:pt x="31482" y="208"/>
                  </a:cubicBezTo>
                  <a:lnTo>
                    <a:pt x="18993" y="8046"/>
                  </a:lnTo>
                  <a:lnTo>
                    <a:pt x="17514" y="7706"/>
                  </a:lnTo>
                  <a:lnTo>
                    <a:pt x="0" y="18704"/>
                  </a:lnTo>
                  <a:lnTo>
                    <a:pt x="151" y="18946"/>
                  </a:lnTo>
                  <a:lnTo>
                    <a:pt x="17566" y="8013"/>
                  </a:lnTo>
                  <a:lnTo>
                    <a:pt x="19045" y="8347"/>
                  </a:lnTo>
                  <a:lnTo>
                    <a:pt x="19051" y="8347"/>
                  </a:lnTo>
                  <a:lnTo>
                    <a:pt x="31639" y="450"/>
                  </a:lnTo>
                  <a:cubicBezTo>
                    <a:pt x="31666" y="459"/>
                    <a:pt x="31694" y="463"/>
                    <a:pt x="31722" y="463"/>
                  </a:cubicBezTo>
                  <a:cubicBezTo>
                    <a:pt x="31762" y="463"/>
                    <a:pt x="31801" y="454"/>
                    <a:pt x="31835" y="431"/>
                  </a:cubicBezTo>
                  <a:cubicBezTo>
                    <a:pt x="31946" y="359"/>
                    <a:pt x="31979" y="215"/>
                    <a:pt x="31907" y="110"/>
                  </a:cubicBezTo>
                  <a:cubicBezTo>
                    <a:pt x="31865" y="39"/>
                    <a:pt x="31791" y="0"/>
                    <a:pt x="317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344675" y="3734975"/>
              <a:ext cx="627600" cy="771975"/>
            </a:xfrm>
            <a:custGeom>
              <a:rect b="b" l="l" r="r" t="t"/>
              <a:pathLst>
                <a:path extrusionOk="0" h="30879" w="25104">
                  <a:moveTo>
                    <a:pt x="11863" y="1081"/>
                  </a:moveTo>
                  <a:cubicBezTo>
                    <a:pt x="11959" y="1081"/>
                    <a:pt x="12054" y="1113"/>
                    <a:pt x="12130" y="1172"/>
                  </a:cubicBezTo>
                  <a:lnTo>
                    <a:pt x="11986" y="1263"/>
                  </a:lnTo>
                  <a:lnTo>
                    <a:pt x="12065" y="1387"/>
                  </a:lnTo>
                  <a:lnTo>
                    <a:pt x="12137" y="1505"/>
                  </a:lnTo>
                  <a:lnTo>
                    <a:pt x="12281" y="1414"/>
                  </a:lnTo>
                  <a:lnTo>
                    <a:pt x="12281" y="1414"/>
                  </a:lnTo>
                  <a:cubicBezTo>
                    <a:pt x="12320" y="1590"/>
                    <a:pt x="12248" y="1773"/>
                    <a:pt x="12091" y="1872"/>
                  </a:cubicBezTo>
                  <a:cubicBezTo>
                    <a:pt x="12021" y="1916"/>
                    <a:pt x="11942" y="1937"/>
                    <a:pt x="11864" y="1937"/>
                  </a:cubicBezTo>
                  <a:cubicBezTo>
                    <a:pt x="11722" y="1937"/>
                    <a:pt x="11582" y="1867"/>
                    <a:pt x="11502" y="1741"/>
                  </a:cubicBezTo>
                  <a:cubicBezTo>
                    <a:pt x="11378" y="1538"/>
                    <a:pt x="11437" y="1270"/>
                    <a:pt x="11639" y="1145"/>
                  </a:cubicBezTo>
                  <a:cubicBezTo>
                    <a:pt x="11709" y="1102"/>
                    <a:pt x="11787" y="1081"/>
                    <a:pt x="11863" y="1081"/>
                  </a:cubicBezTo>
                  <a:close/>
                  <a:moveTo>
                    <a:pt x="1462" y="7610"/>
                  </a:moveTo>
                  <a:cubicBezTo>
                    <a:pt x="1605" y="7610"/>
                    <a:pt x="1745" y="7681"/>
                    <a:pt x="1826" y="7812"/>
                  </a:cubicBezTo>
                  <a:cubicBezTo>
                    <a:pt x="1924" y="7969"/>
                    <a:pt x="1904" y="8165"/>
                    <a:pt x="1800" y="8303"/>
                  </a:cubicBezTo>
                  <a:lnTo>
                    <a:pt x="1682" y="8113"/>
                  </a:lnTo>
                  <a:cubicBezTo>
                    <a:pt x="1702" y="8048"/>
                    <a:pt x="1702" y="7976"/>
                    <a:pt x="1662" y="7917"/>
                  </a:cubicBezTo>
                  <a:cubicBezTo>
                    <a:pt x="1615" y="7844"/>
                    <a:pt x="1537" y="7805"/>
                    <a:pt x="1460" y="7805"/>
                  </a:cubicBezTo>
                  <a:cubicBezTo>
                    <a:pt x="1419" y="7805"/>
                    <a:pt x="1378" y="7816"/>
                    <a:pt x="1342" y="7838"/>
                  </a:cubicBezTo>
                  <a:cubicBezTo>
                    <a:pt x="1231" y="7910"/>
                    <a:pt x="1198" y="8054"/>
                    <a:pt x="1263" y="8159"/>
                  </a:cubicBezTo>
                  <a:cubicBezTo>
                    <a:pt x="1303" y="8224"/>
                    <a:pt x="1368" y="8257"/>
                    <a:pt x="1433" y="8263"/>
                  </a:cubicBezTo>
                  <a:lnTo>
                    <a:pt x="1558" y="8453"/>
                  </a:lnTo>
                  <a:cubicBezTo>
                    <a:pt x="1526" y="8460"/>
                    <a:pt x="1494" y="8464"/>
                    <a:pt x="1462" y="8464"/>
                  </a:cubicBezTo>
                  <a:cubicBezTo>
                    <a:pt x="1318" y="8464"/>
                    <a:pt x="1180" y="8392"/>
                    <a:pt x="1100" y="8263"/>
                  </a:cubicBezTo>
                  <a:lnTo>
                    <a:pt x="1100" y="8270"/>
                  </a:lnTo>
                  <a:cubicBezTo>
                    <a:pt x="975" y="8067"/>
                    <a:pt x="1034" y="7805"/>
                    <a:pt x="1237" y="7675"/>
                  </a:cubicBezTo>
                  <a:cubicBezTo>
                    <a:pt x="1306" y="7631"/>
                    <a:pt x="1385" y="7610"/>
                    <a:pt x="1462" y="7610"/>
                  </a:cubicBezTo>
                  <a:close/>
                  <a:moveTo>
                    <a:pt x="814" y="10750"/>
                  </a:moveTo>
                  <a:cubicBezTo>
                    <a:pt x="957" y="10750"/>
                    <a:pt x="1098" y="10821"/>
                    <a:pt x="1178" y="10952"/>
                  </a:cubicBezTo>
                  <a:cubicBezTo>
                    <a:pt x="1218" y="11011"/>
                    <a:pt x="1237" y="11070"/>
                    <a:pt x="1237" y="11135"/>
                  </a:cubicBezTo>
                  <a:lnTo>
                    <a:pt x="1021" y="11090"/>
                  </a:lnTo>
                  <a:cubicBezTo>
                    <a:pt x="1021" y="11077"/>
                    <a:pt x="1021" y="11064"/>
                    <a:pt x="1015" y="11057"/>
                  </a:cubicBezTo>
                  <a:cubicBezTo>
                    <a:pt x="968" y="10984"/>
                    <a:pt x="890" y="10945"/>
                    <a:pt x="812" y="10945"/>
                  </a:cubicBezTo>
                  <a:cubicBezTo>
                    <a:pt x="771" y="10945"/>
                    <a:pt x="730" y="10956"/>
                    <a:pt x="694" y="10978"/>
                  </a:cubicBezTo>
                  <a:cubicBezTo>
                    <a:pt x="583" y="11050"/>
                    <a:pt x="550" y="11194"/>
                    <a:pt x="616" y="11299"/>
                  </a:cubicBezTo>
                  <a:cubicBezTo>
                    <a:pt x="663" y="11372"/>
                    <a:pt x="741" y="11411"/>
                    <a:pt x="818" y="11411"/>
                  </a:cubicBezTo>
                  <a:cubicBezTo>
                    <a:pt x="859" y="11411"/>
                    <a:pt x="900" y="11400"/>
                    <a:pt x="936" y="11378"/>
                  </a:cubicBezTo>
                  <a:cubicBezTo>
                    <a:pt x="943" y="11371"/>
                    <a:pt x="949" y="11364"/>
                    <a:pt x="949" y="11364"/>
                  </a:cubicBezTo>
                  <a:lnTo>
                    <a:pt x="1172" y="11417"/>
                  </a:lnTo>
                  <a:cubicBezTo>
                    <a:pt x="1139" y="11463"/>
                    <a:pt x="1100" y="11508"/>
                    <a:pt x="1041" y="11541"/>
                  </a:cubicBezTo>
                  <a:cubicBezTo>
                    <a:pt x="972" y="11585"/>
                    <a:pt x="894" y="11606"/>
                    <a:pt x="816" y="11606"/>
                  </a:cubicBezTo>
                  <a:cubicBezTo>
                    <a:pt x="673" y="11606"/>
                    <a:pt x="533" y="11535"/>
                    <a:pt x="452" y="11404"/>
                  </a:cubicBezTo>
                  <a:cubicBezTo>
                    <a:pt x="328" y="11207"/>
                    <a:pt x="387" y="10939"/>
                    <a:pt x="589" y="10815"/>
                  </a:cubicBezTo>
                  <a:cubicBezTo>
                    <a:pt x="659" y="10771"/>
                    <a:pt x="737" y="10750"/>
                    <a:pt x="814" y="10750"/>
                  </a:cubicBezTo>
                  <a:close/>
                  <a:moveTo>
                    <a:pt x="21949" y="16442"/>
                  </a:moveTo>
                  <a:cubicBezTo>
                    <a:pt x="22091" y="16442"/>
                    <a:pt x="22229" y="16513"/>
                    <a:pt x="22310" y="16644"/>
                  </a:cubicBezTo>
                  <a:cubicBezTo>
                    <a:pt x="22434" y="16840"/>
                    <a:pt x="22375" y="17109"/>
                    <a:pt x="22172" y="17233"/>
                  </a:cubicBezTo>
                  <a:cubicBezTo>
                    <a:pt x="22103" y="17276"/>
                    <a:pt x="22025" y="17297"/>
                    <a:pt x="21949" y="17297"/>
                  </a:cubicBezTo>
                  <a:cubicBezTo>
                    <a:pt x="21853" y="17297"/>
                    <a:pt x="21758" y="17265"/>
                    <a:pt x="21682" y="17207"/>
                  </a:cubicBezTo>
                  <a:lnTo>
                    <a:pt x="21872" y="17089"/>
                  </a:lnTo>
                  <a:cubicBezTo>
                    <a:pt x="21897" y="17097"/>
                    <a:pt x="21924" y="17101"/>
                    <a:pt x="21951" y="17101"/>
                  </a:cubicBezTo>
                  <a:cubicBezTo>
                    <a:pt x="21993" y="17101"/>
                    <a:pt x="22035" y="17090"/>
                    <a:pt x="22074" y="17063"/>
                  </a:cubicBezTo>
                  <a:cubicBezTo>
                    <a:pt x="22179" y="16997"/>
                    <a:pt x="22212" y="16853"/>
                    <a:pt x="22146" y="16749"/>
                  </a:cubicBezTo>
                  <a:cubicBezTo>
                    <a:pt x="22099" y="16676"/>
                    <a:pt x="22024" y="16637"/>
                    <a:pt x="21947" y="16637"/>
                  </a:cubicBezTo>
                  <a:cubicBezTo>
                    <a:pt x="21906" y="16637"/>
                    <a:pt x="21864" y="16648"/>
                    <a:pt x="21826" y="16670"/>
                  </a:cubicBezTo>
                  <a:cubicBezTo>
                    <a:pt x="21760" y="16710"/>
                    <a:pt x="21728" y="16775"/>
                    <a:pt x="21721" y="16840"/>
                  </a:cubicBezTo>
                  <a:lnTo>
                    <a:pt x="21531" y="16965"/>
                  </a:lnTo>
                  <a:cubicBezTo>
                    <a:pt x="21492" y="16788"/>
                    <a:pt x="21564" y="16605"/>
                    <a:pt x="21721" y="16507"/>
                  </a:cubicBezTo>
                  <a:cubicBezTo>
                    <a:pt x="21793" y="16463"/>
                    <a:pt x="21871" y="16442"/>
                    <a:pt x="21949" y="16442"/>
                  </a:cubicBezTo>
                  <a:close/>
                  <a:moveTo>
                    <a:pt x="20523" y="18601"/>
                  </a:moveTo>
                  <a:cubicBezTo>
                    <a:pt x="20665" y="18601"/>
                    <a:pt x="20803" y="18672"/>
                    <a:pt x="20884" y="18803"/>
                  </a:cubicBezTo>
                  <a:cubicBezTo>
                    <a:pt x="21008" y="18999"/>
                    <a:pt x="20949" y="19268"/>
                    <a:pt x="20753" y="19392"/>
                  </a:cubicBezTo>
                  <a:cubicBezTo>
                    <a:pt x="20683" y="19435"/>
                    <a:pt x="20604" y="19456"/>
                    <a:pt x="20526" y="19456"/>
                  </a:cubicBezTo>
                  <a:cubicBezTo>
                    <a:pt x="20429" y="19456"/>
                    <a:pt x="20332" y="19424"/>
                    <a:pt x="20256" y="19366"/>
                  </a:cubicBezTo>
                  <a:lnTo>
                    <a:pt x="20445" y="19241"/>
                  </a:lnTo>
                  <a:cubicBezTo>
                    <a:pt x="20473" y="19253"/>
                    <a:pt x="20503" y="19259"/>
                    <a:pt x="20532" y="19259"/>
                  </a:cubicBezTo>
                  <a:cubicBezTo>
                    <a:pt x="20571" y="19259"/>
                    <a:pt x="20611" y="19248"/>
                    <a:pt x="20648" y="19222"/>
                  </a:cubicBezTo>
                  <a:cubicBezTo>
                    <a:pt x="20753" y="19156"/>
                    <a:pt x="20785" y="19012"/>
                    <a:pt x="20720" y="18908"/>
                  </a:cubicBezTo>
                  <a:cubicBezTo>
                    <a:pt x="20673" y="18835"/>
                    <a:pt x="20598" y="18796"/>
                    <a:pt x="20520" y="18796"/>
                  </a:cubicBezTo>
                  <a:cubicBezTo>
                    <a:pt x="20479" y="18796"/>
                    <a:pt x="20438" y="18807"/>
                    <a:pt x="20400" y="18829"/>
                  </a:cubicBezTo>
                  <a:cubicBezTo>
                    <a:pt x="20334" y="18868"/>
                    <a:pt x="20301" y="18934"/>
                    <a:pt x="20295" y="18999"/>
                  </a:cubicBezTo>
                  <a:lnTo>
                    <a:pt x="20105" y="19124"/>
                  </a:lnTo>
                  <a:cubicBezTo>
                    <a:pt x="20066" y="18947"/>
                    <a:pt x="20138" y="18764"/>
                    <a:pt x="20295" y="18666"/>
                  </a:cubicBezTo>
                  <a:cubicBezTo>
                    <a:pt x="20366" y="18622"/>
                    <a:pt x="20445" y="18601"/>
                    <a:pt x="20523" y="18601"/>
                  </a:cubicBezTo>
                  <a:close/>
                  <a:moveTo>
                    <a:pt x="24291" y="20439"/>
                  </a:moveTo>
                  <a:cubicBezTo>
                    <a:pt x="24433" y="20439"/>
                    <a:pt x="24572" y="20510"/>
                    <a:pt x="24652" y="20641"/>
                  </a:cubicBezTo>
                  <a:cubicBezTo>
                    <a:pt x="24776" y="20844"/>
                    <a:pt x="24717" y="21106"/>
                    <a:pt x="24521" y="21230"/>
                  </a:cubicBezTo>
                  <a:cubicBezTo>
                    <a:pt x="24450" y="21275"/>
                    <a:pt x="24371" y="21296"/>
                    <a:pt x="24293" y="21296"/>
                  </a:cubicBezTo>
                  <a:cubicBezTo>
                    <a:pt x="24198" y="21296"/>
                    <a:pt x="24106" y="21265"/>
                    <a:pt x="24030" y="21204"/>
                  </a:cubicBezTo>
                  <a:lnTo>
                    <a:pt x="24488" y="20916"/>
                  </a:lnTo>
                  <a:lnTo>
                    <a:pt x="24338" y="20681"/>
                  </a:lnTo>
                  <a:lnTo>
                    <a:pt x="23873" y="20969"/>
                  </a:lnTo>
                  <a:cubicBezTo>
                    <a:pt x="23834" y="20792"/>
                    <a:pt x="23906" y="20609"/>
                    <a:pt x="24063" y="20504"/>
                  </a:cubicBezTo>
                  <a:cubicBezTo>
                    <a:pt x="24135" y="20460"/>
                    <a:pt x="24214" y="20439"/>
                    <a:pt x="24291" y="20439"/>
                  </a:cubicBezTo>
                  <a:close/>
                  <a:moveTo>
                    <a:pt x="19136" y="20819"/>
                  </a:moveTo>
                  <a:cubicBezTo>
                    <a:pt x="19278" y="20819"/>
                    <a:pt x="19416" y="20890"/>
                    <a:pt x="19497" y="21021"/>
                  </a:cubicBezTo>
                  <a:cubicBezTo>
                    <a:pt x="19621" y="21224"/>
                    <a:pt x="19562" y="21485"/>
                    <a:pt x="19366" y="21610"/>
                  </a:cubicBezTo>
                  <a:cubicBezTo>
                    <a:pt x="19292" y="21654"/>
                    <a:pt x="19212" y="21676"/>
                    <a:pt x="19134" y="21676"/>
                  </a:cubicBezTo>
                  <a:cubicBezTo>
                    <a:pt x="19040" y="21676"/>
                    <a:pt x="18947" y="21644"/>
                    <a:pt x="18869" y="21584"/>
                  </a:cubicBezTo>
                  <a:lnTo>
                    <a:pt x="19058" y="21466"/>
                  </a:lnTo>
                  <a:cubicBezTo>
                    <a:pt x="19085" y="21474"/>
                    <a:pt x="19114" y="21479"/>
                    <a:pt x="19142" y="21479"/>
                  </a:cubicBezTo>
                  <a:cubicBezTo>
                    <a:pt x="19182" y="21479"/>
                    <a:pt x="19223" y="21469"/>
                    <a:pt x="19261" y="21446"/>
                  </a:cubicBezTo>
                  <a:cubicBezTo>
                    <a:pt x="19366" y="21374"/>
                    <a:pt x="19399" y="21230"/>
                    <a:pt x="19333" y="21126"/>
                  </a:cubicBezTo>
                  <a:cubicBezTo>
                    <a:pt x="19287" y="21054"/>
                    <a:pt x="19214" y="21015"/>
                    <a:pt x="19139" y="21015"/>
                  </a:cubicBezTo>
                  <a:cubicBezTo>
                    <a:pt x="19096" y="21015"/>
                    <a:pt x="19053" y="21028"/>
                    <a:pt x="19013" y="21054"/>
                  </a:cubicBezTo>
                  <a:cubicBezTo>
                    <a:pt x="18947" y="21086"/>
                    <a:pt x="18914" y="21152"/>
                    <a:pt x="18908" y="21224"/>
                  </a:cubicBezTo>
                  <a:lnTo>
                    <a:pt x="18718" y="21341"/>
                  </a:lnTo>
                  <a:cubicBezTo>
                    <a:pt x="18679" y="21171"/>
                    <a:pt x="18751" y="20982"/>
                    <a:pt x="18908" y="20884"/>
                  </a:cubicBezTo>
                  <a:cubicBezTo>
                    <a:pt x="18979" y="20840"/>
                    <a:pt x="19058" y="20819"/>
                    <a:pt x="19136" y="20819"/>
                  </a:cubicBezTo>
                  <a:close/>
                  <a:moveTo>
                    <a:pt x="23181" y="25060"/>
                  </a:moveTo>
                  <a:cubicBezTo>
                    <a:pt x="23322" y="25060"/>
                    <a:pt x="23459" y="25132"/>
                    <a:pt x="23540" y="25260"/>
                  </a:cubicBezTo>
                  <a:lnTo>
                    <a:pt x="23540" y="25254"/>
                  </a:lnTo>
                  <a:lnTo>
                    <a:pt x="23540" y="25254"/>
                  </a:lnTo>
                  <a:cubicBezTo>
                    <a:pt x="23664" y="25457"/>
                    <a:pt x="23605" y="25718"/>
                    <a:pt x="23402" y="25849"/>
                  </a:cubicBezTo>
                  <a:cubicBezTo>
                    <a:pt x="23334" y="25892"/>
                    <a:pt x="23258" y="25912"/>
                    <a:pt x="23182" y="25912"/>
                  </a:cubicBezTo>
                  <a:cubicBezTo>
                    <a:pt x="23038" y="25912"/>
                    <a:pt x="22895" y="25840"/>
                    <a:pt x="22814" y="25712"/>
                  </a:cubicBezTo>
                  <a:cubicBezTo>
                    <a:pt x="22715" y="25555"/>
                    <a:pt x="22735" y="25358"/>
                    <a:pt x="22840" y="25221"/>
                  </a:cubicBezTo>
                  <a:lnTo>
                    <a:pt x="23043" y="25535"/>
                  </a:lnTo>
                  <a:lnTo>
                    <a:pt x="23285" y="25385"/>
                  </a:lnTo>
                  <a:lnTo>
                    <a:pt x="23088" y="25071"/>
                  </a:lnTo>
                  <a:cubicBezTo>
                    <a:pt x="23119" y="25064"/>
                    <a:pt x="23150" y="25060"/>
                    <a:pt x="23181" y="25060"/>
                  </a:cubicBezTo>
                  <a:close/>
                  <a:moveTo>
                    <a:pt x="21781" y="27195"/>
                  </a:moveTo>
                  <a:cubicBezTo>
                    <a:pt x="21924" y="27195"/>
                    <a:pt x="22066" y="27262"/>
                    <a:pt x="22153" y="27393"/>
                  </a:cubicBezTo>
                  <a:cubicBezTo>
                    <a:pt x="22277" y="27596"/>
                    <a:pt x="22218" y="27858"/>
                    <a:pt x="22015" y="27982"/>
                  </a:cubicBezTo>
                  <a:cubicBezTo>
                    <a:pt x="21944" y="28028"/>
                    <a:pt x="21864" y="28050"/>
                    <a:pt x="21786" y="28050"/>
                  </a:cubicBezTo>
                  <a:cubicBezTo>
                    <a:pt x="21644" y="28050"/>
                    <a:pt x="21507" y="27978"/>
                    <a:pt x="21427" y="27851"/>
                  </a:cubicBezTo>
                  <a:cubicBezTo>
                    <a:pt x="21329" y="27694"/>
                    <a:pt x="21342" y="27498"/>
                    <a:pt x="21453" y="27354"/>
                  </a:cubicBezTo>
                  <a:lnTo>
                    <a:pt x="21688" y="27733"/>
                  </a:lnTo>
                  <a:lnTo>
                    <a:pt x="21930" y="27583"/>
                  </a:lnTo>
                  <a:lnTo>
                    <a:pt x="21695" y="27203"/>
                  </a:lnTo>
                  <a:cubicBezTo>
                    <a:pt x="21723" y="27198"/>
                    <a:pt x="21752" y="27195"/>
                    <a:pt x="21781" y="27195"/>
                  </a:cubicBezTo>
                  <a:close/>
                  <a:moveTo>
                    <a:pt x="19302" y="27494"/>
                  </a:moveTo>
                  <a:cubicBezTo>
                    <a:pt x="19442" y="27494"/>
                    <a:pt x="19581" y="27565"/>
                    <a:pt x="19667" y="27694"/>
                  </a:cubicBezTo>
                  <a:lnTo>
                    <a:pt x="19660" y="27694"/>
                  </a:lnTo>
                  <a:cubicBezTo>
                    <a:pt x="19785" y="27890"/>
                    <a:pt x="19726" y="28159"/>
                    <a:pt x="19529" y="28283"/>
                  </a:cubicBezTo>
                  <a:cubicBezTo>
                    <a:pt x="19458" y="28327"/>
                    <a:pt x="19379" y="28348"/>
                    <a:pt x="19301" y="28348"/>
                  </a:cubicBezTo>
                  <a:cubicBezTo>
                    <a:pt x="19158" y="28348"/>
                    <a:pt x="19019" y="28277"/>
                    <a:pt x="18934" y="28145"/>
                  </a:cubicBezTo>
                  <a:cubicBezTo>
                    <a:pt x="18836" y="27988"/>
                    <a:pt x="18856" y="27792"/>
                    <a:pt x="18967" y="27655"/>
                  </a:cubicBezTo>
                  <a:lnTo>
                    <a:pt x="19163" y="27975"/>
                  </a:lnTo>
                  <a:lnTo>
                    <a:pt x="19405" y="27818"/>
                  </a:lnTo>
                  <a:lnTo>
                    <a:pt x="19209" y="27504"/>
                  </a:lnTo>
                  <a:cubicBezTo>
                    <a:pt x="19239" y="27497"/>
                    <a:pt x="19271" y="27494"/>
                    <a:pt x="19302" y="27494"/>
                  </a:cubicBezTo>
                  <a:close/>
                  <a:moveTo>
                    <a:pt x="17994" y="29744"/>
                  </a:moveTo>
                  <a:cubicBezTo>
                    <a:pt x="18136" y="29744"/>
                    <a:pt x="18278" y="29816"/>
                    <a:pt x="18358" y="29945"/>
                  </a:cubicBezTo>
                  <a:cubicBezTo>
                    <a:pt x="18483" y="30141"/>
                    <a:pt x="18424" y="30409"/>
                    <a:pt x="18221" y="30533"/>
                  </a:cubicBezTo>
                  <a:cubicBezTo>
                    <a:pt x="18152" y="30577"/>
                    <a:pt x="18074" y="30598"/>
                    <a:pt x="17996" y="30598"/>
                  </a:cubicBezTo>
                  <a:cubicBezTo>
                    <a:pt x="17853" y="30598"/>
                    <a:pt x="17713" y="30527"/>
                    <a:pt x="17632" y="30396"/>
                  </a:cubicBezTo>
                  <a:cubicBezTo>
                    <a:pt x="17534" y="30239"/>
                    <a:pt x="17547" y="30043"/>
                    <a:pt x="17658" y="29905"/>
                  </a:cubicBezTo>
                  <a:lnTo>
                    <a:pt x="17822" y="30160"/>
                  </a:lnTo>
                  <a:lnTo>
                    <a:pt x="18064" y="30010"/>
                  </a:lnTo>
                  <a:lnTo>
                    <a:pt x="17900" y="29755"/>
                  </a:lnTo>
                  <a:cubicBezTo>
                    <a:pt x="17931" y="29748"/>
                    <a:pt x="17962" y="29744"/>
                    <a:pt x="17994" y="29744"/>
                  </a:cubicBezTo>
                  <a:close/>
                  <a:moveTo>
                    <a:pt x="14008" y="0"/>
                  </a:moveTo>
                  <a:lnTo>
                    <a:pt x="12379" y="1015"/>
                  </a:lnTo>
                  <a:cubicBezTo>
                    <a:pt x="12241" y="873"/>
                    <a:pt x="12052" y="795"/>
                    <a:pt x="11859" y="795"/>
                  </a:cubicBezTo>
                  <a:cubicBezTo>
                    <a:pt x="11730" y="795"/>
                    <a:pt x="11600" y="830"/>
                    <a:pt x="11482" y="903"/>
                  </a:cubicBezTo>
                  <a:cubicBezTo>
                    <a:pt x="11149" y="1113"/>
                    <a:pt x="11051" y="1558"/>
                    <a:pt x="11260" y="1891"/>
                  </a:cubicBezTo>
                  <a:cubicBezTo>
                    <a:pt x="11395" y="2106"/>
                    <a:pt x="11625" y="2224"/>
                    <a:pt x="11861" y="2224"/>
                  </a:cubicBezTo>
                  <a:cubicBezTo>
                    <a:pt x="11991" y="2224"/>
                    <a:pt x="12123" y="2188"/>
                    <a:pt x="12241" y="2114"/>
                  </a:cubicBezTo>
                  <a:cubicBezTo>
                    <a:pt x="12536" y="1930"/>
                    <a:pt x="12647" y="1571"/>
                    <a:pt x="12536" y="1257"/>
                  </a:cubicBezTo>
                  <a:lnTo>
                    <a:pt x="14060" y="301"/>
                  </a:lnTo>
                  <a:lnTo>
                    <a:pt x="15460" y="622"/>
                  </a:lnTo>
                  <a:lnTo>
                    <a:pt x="22022" y="11083"/>
                  </a:lnTo>
                  <a:lnTo>
                    <a:pt x="22186" y="12313"/>
                  </a:lnTo>
                  <a:lnTo>
                    <a:pt x="9251" y="20432"/>
                  </a:lnTo>
                  <a:lnTo>
                    <a:pt x="7923" y="20125"/>
                  </a:lnTo>
                  <a:lnTo>
                    <a:pt x="4502" y="14668"/>
                  </a:lnTo>
                  <a:lnTo>
                    <a:pt x="5568" y="14910"/>
                  </a:lnTo>
                  <a:lnTo>
                    <a:pt x="7989" y="18797"/>
                  </a:lnTo>
                  <a:lnTo>
                    <a:pt x="9611" y="19163"/>
                  </a:lnTo>
                  <a:lnTo>
                    <a:pt x="20249" y="12490"/>
                  </a:lnTo>
                  <a:cubicBezTo>
                    <a:pt x="20276" y="12498"/>
                    <a:pt x="20304" y="12503"/>
                    <a:pt x="20333" y="12503"/>
                  </a:cubicBezTo>
                  <a:cubicBezTo>
                    <a:pt x="20373" y="12503"/>
                    <a:pt x="20414" y="12493"/>
                    <a:pt x="20452" y="12470"/>
                  </a:cubicBezTo>
                  <a:cubicBezTo>
                    <a:pt x="20557" y="12398"/>
                    <a:pt x="20589" y="12254"/>
                    <a:pt x="20524" y="12150"/>
                  </a:cubicBezTo>
                  <a:cubicBezTo>
                    <a:pt x="20477" y="12077"/>
                    <a:pt x="20399" y="12038"/>
                    <a:pt x="20321" y="12038"/>
                  </a:cubicBezTo>
                  <a:cubicBezTo>
                    <a:pt x="20280" y="12038"/>
                    <a:pt x="20239" y="12048"/>
                    <a:pt x="20203" y="12071"/>
                  </a:cubicBezTo>
                  <a:cubicBezTo>
                    <a:pt x="20138" y="12110"/>
                    <a:pt x="20105" y="12176"/>
                    <a:pt x="20099" y="12241"/>
                  </a:cubicBezTo>
                  <a:lnTo>
                    <a:pt x="9559" y="18862"/>
                  </a:lnTo>
                  <a:lnTo>
                    <a:pt x="8165" y="18541"/>
                  </a:lnTo>
                  <a:lnTo>
                    <a:pt x="6615" y="16055"/>
                  </a:lnTo>
                  <a:lnTo>
                    <a:pt x="7727" y="16310"/>
                  </a:lnTo>
                  <a:lnTo>
                    <a:pt x="8349" y="17298"/>
                  </a:lnTo>
                  <a:lnTo>
                    <a:pt x="9919" y="17658"/>
                  </a:lnTo>
                  <a:lnTo>
                    <a:pt x="17665" y="12797"/>
                  </a:lnTo>
                  <a:cubicBezTo>
                    <a:pt x="17691" y="12808"/>
                    <a:pt x="17718" y="12813"/>
                    <a:pt x="17746" y="12813"/>
                  </a:cubicBezTo>
                  <a:cubicBezTo>
                    <a:pt x="17787" y="12813"/>
                    <a:pt x="17828" y="12801"/>
                    <a:pt x="17868" y="12778"/>
                  </a:cubicBezTo>
                  <a:cubicBezTo>
                    <a:pt x="17972" y="12712"/>
                    <a:pt x="18005" y="12568"/>
                    <a:pt x="17940" y="12457"/>
                  </a:cubicBezTo>
                  <a:cubicBezTo>
                    <a:pt x="17893" y="12389"/>
                    <a:pt x="17818" y="12351"/>
                    <a:pt x="17741" y="12351"/>
                  </a:cubicBezTo>
                  <a:cubicBezTo>
                    <a:pt x="17700" y="12351"/>
                    <a:pt x="17658" y="12362"/>
                    <a:pt x="17619" y="12385"/>
                  </a:cubicBezTo>
                  <a:cubicBezTo>
                    <a:pt x="17554" y="12424"/>
                    <a:pt x="17521" y="12490"/>
                    <a:pt x="17514" y="12555"/>
                  </a:cubicBezTo>
                  <a:lnTo>
                    <a:pt x="9873" y="17357"/>
                  </a:lnTo>
                  <a:lnTo>
                    <a:pt x="8532" y="17050"/>
                  </a:lnTo>
                  <a:lnTo>
                    <a:pt x="7910" y="16055"/>
                  </a:lnTo>
                  <a:lnTo>
                    <a:pt x="6406" y="15715"/>
                  </a:lnTo>
                  <a:lnTo>
                    <a:pt x="5745" y="14662"/>
                  </a:lnTo>
                  <a:lnTo>
                    <a:pt x="4286" y="14328"/>
                  </a:lnTo>
                  <a:lnTo>
                    <a:pt x="2519" y="11515"/>
                  </a:lnTo>
                  <a:lnTo>
                    <a:pt x="2866" y="10004"/>
                  </a:lnTo>
                  <a:lnTo>
                    <a:pt x="1957" y="8551"/>
                  </a:lnTo>
                  <a:cubicBezTo>
                    <a:pt x="2192" y="8322"/>
                    <a:pt x="2251" y="7949"/>
                    <a:pt x="2068" y="7655"/>
                  </a:cubicBezTo>
                  <a:cubicBezTo>
                    <a:pt x="1933" y="7440"/>
                    <a:pt x="1700" y="7323"/>
                    <a:pt x="1462" y="7323"/>
                  </a:cubicBezTo>
                  <a:cubicBezTo>
                    <a:pt x="1331" y="7323"/>
                    <a:pt x="1199" y="7358"/>
                    <a:pt x="1080" y="7433"/>
                  </a:cubicBezTo>
                  <a:cubicBezTo>
                    <a:pt x="746" y="7642"/>
                    <a:pt x="648" y="8080"/>
                    <a:pt x="858" y="8414"/>
                  </a:cubicBezTo>
                  <a:cubicBezTo>
                    <a:pt x="994" y="8633"/>
                    <a:pt x="1228" y="8751"/>
                    <a:pt x="1469" y="8751"/>
                  </a:cubicBezTo>
                  <a:cubicBezTo>
                    <a:pt x="1551" y="8751"/>
                    <a:pt x="1634" y="8737"/>
                    <a:pt x="1715" y="8708"/>
                  </a:cubicBezTo>
                  <a:lnTo>
                    <a:pt x="2559" y="10056"/>
                  </a:lnTo>
                  <a:lnTo>
                    <a:pt x="2258" y="11371"/>
                  </a:lnTo>
                  <a:lnTo>
                    <a:pt x="1525" y="11201"/>
                  </a:lnTo>
                  <a:cubicBezTo>
                    <a:pt x="1532" y="11064"/>
                    <a:pt x="1499" y="10920"/>
                    <a:pt x="1420" y="10795"/>
                  </a:cubicBezTo>
                  <a:cubicBezTo>
                    <a:pt x="1285" y="10580"/>
                    <a:pt x="1052" y="10463"/>
                    <a:pt x="815" y="10463"/>
                  </a:cubicBezTo>
                  <a:cubicBezTo>
                    <a:pt x="683" y="10463"/>
                    <a:pt x="551" y="10498"/>
                    <a:pt x="432" y="10573"/>
                  </a:cubicBezTo>
                  <a:cubicBezTo>
                    <a:pt x="99" y="10782"/>
                    <a:pt x="1" y="11221"/>
                    <a:pt x="210" y="11554"/>
                  </a:cubicBezTo>
                  <a:cubicBezTo>
                    <a:pt x="346" y="11771"/>
                    <a:pt x="579" y="11891"/>
                    <a:pt x="817" y="11891"/>
                  </a:cubicBezTo>
                  <a:cubicBezTo>
                    <a:pt x="945" y="11891"/>
                    <a:pt x="1075" y="11856"/>
                    <a:pt x="1191" y="11783"/>
                  </a:cubicBezTo>
                  <a:cubicBezTo>
                    <a:pt x="1316" y="11705"/>
                    <a:pt x="1401" y="11600"/>
                    <a:pt x="1460" y="11476"/>
                  </a:cubicBezTo>
                  <a:lnTo>
                    <a:pt x="2277" y="11665"/>
                  </a:lnTo>
                  <a:lnTo>
                    <a:pt x="4534" y="15257"/>
                  </a:lnTo>
                  <a:lnTo>
                    <a:pt x="3396" y="14995"/>
                  </a:lnTo>
                  <a:cubicBezTo>
                    <a:pt x="3390" y="14989"/>
                    <a:pt x="3390" y="14982"/>
                    <a:pt x="3390" y="14976"/>
                  </a:cubicBezTo>
                  <a:cubicBezTo>
                    <a:pt x="3343" y="14908"/>
                    <a:pt x="3268" y="14870"/>
                    <a:pt x="3191" y="14870"/>
                  </a:cubicBezTo>
                  <a:cubicBezTo>
                    <a:pt x="3150" y="14870"/>
                    <a:pt x="3108" y="14881"/>
                    <a:pt x="3069" y="14904"/>
                  </a:cubicBezTo>
                  <a:cubicBezTo>
                    <a:pt x="2958" y="14969"/>
                    <a:pt x="2925" y="15113"/>
                    <a:pt x="2997" y="15224"/>
                  </a:cubicBezTo>
                  <a:cubicBezTo>
                    <a:pt x="3040" y="15293"/>
                    <a:pt x="3116" y="15333"/>
                    <a:pt x="3194" y="15333"/>
                  </a:cubicBezTo>
                  <a:cubicBezTo>
                    <a:pt x="3236" y="15333"/>
                    <a:pt x="3279" y="15321"/>
                    <a:pt x="3318" y="15296"/>
                  </a:cubicBezTo>
                  <a:cubicBezTo>
                    <a:pt x="3324" y="15290"/>
                    <a:pt x="3331" y="15283"/>
                    <a:pt x="3337" y="15277"/>
                  </a:cubicBezTo>
                  <a:lnTo>
                    <a:pt x="4750" y="15597"/>
                  </a:lnTo>
                  <a:lnTo>
                    <a:pt x="5712" y="17135"/>
                  </a:lnTo>
                  <a:lnTo>
                    <a:pt x="4659" y="16893"/>
                  </a:lnTo>
                  <a:cubicBezTo>
                    <a:pt x="4652" y="16886"/>
                    <a:pt x="4652" y="16873"/>
                    <a:pt x="4646" y="16867"/>
                  </a:cubicBezTo>
                  <a:cubicBezTo>
                    <a:pt x="4603" y="16798"/>
                    <a:pt x="4527" y="16761"/>
                    <a:pt x="4451" y="16761"/>
                  </a:cubicBezTo>
                  <a:cubicBezTo>
                    <a:pt x="4410" y="16761"/>
                    <a:pt x="4368" y="16772"/>
                    <a:pt x="4332" y="16795"/>
                  </a:cubicBezTo>
                  <a:cubicBezTo>
                    <a:pt x="4220" y="16860"/>
                    <a:pt x="4188" y="17004"/>
                    <a:pt x="4253" y="17115"/>
                  </a:cubicBezTo>
                  <a:cubicBezTo>
                    <a:pt x="4300" y="17183"/>
                    <a:pt x="4377" y="17221"/>
                    <a:pt x="4454" y="17221"/>
                  </a:cubicBezTo>
                  <a:cubicBezTo>
                    <a:pt x="4496" y="17221"/>
                    <a:pt x="4537" y="17210"/>
                    <a:pt x="4574" y="17187"/>
                  </a:cubicBezTo>
                  <a:cubicBezTo>
                    <a:pt x="4580" y="17181"/>
                    <a:pt x="4587" y="17174"/>
                    <a:pt x="4593" y="17174"/>
                  </a:cubicBezTo>
                  <a:lnTo>
                    <a:pt x="5928" y="17475"/>
                  </a:lnTo>
                  <a:lnTo>
                    <a:pt x="6864" y="18967"/>
                  </a:lnTo>
                  <a:lnTo>
                    <a:pt x="5823" y="18731"/>
                  </a:lnTo>
                  <a:cubicBezTo>
                    <a:pt x="5817" y="18725"/>
                    <a:pt x="5817" y="18711"/>
                    <a:pt x="5817" y="18705"/>
                  </a:cubicBezTo>
                  <a:cubicBezTo>
                    <a:pt x="5770" y="18637"/>
                    <a:pt x="5693" y="18599"/>
                    <a:pt x="5616" y="18599"/>
                  </a:cubicBezTo>
                  <a:cubicBezTo>
                    <a:pt x="5574" y="18599"/>
                    <a:pt x="5533" y="18610"/>
                    <a:pt x="5496" y="18633"/>
                  </a:cubicBezTo>
                  <a:cubicBezTo>
                    <a:pt x="5385" y="18698"/>
                    <a:pt x="5352" y="18842"/>
                    <a:pt x="5424" y="18954"/>
                  </a:cubicBezTo>
                  <a:cubicBezTo>
                    <a:pt x="5467" y="19022"/>
                    <a:pt x="5543" y="19059"/>
                    <a:pt x="5621" y="19059"/>
                  </a:cubicBezTo>
                  <a:cubicBezTo>
                    <a:pt x="5663" y="19059"/>
                    <a:pt x="5706" y="19048"/>
                    <a:pt x="5745" y="19025"/>
                  </a:cubicBezTo>
                  <a:cubicBezTo>
                    <a:pt x="5751" y="19019"/>
                    <a:pt x="5751" y="19012"/>
                    <a:pt x="5758" y="19006"/>
                  </a:cubicBezTo>
                  <a:lnTo>
                    <a:pt x="7079" y="19307"/>
                  </a:lnTo>
                  <a:lnTo>
                    <a:pt x="7747" y="20373"/>
                  </a:lnTo>
                  <a:lnTo>
                    <a:pt x="9245" y="20720"/>
                  </a:lnTo>
                  <a:lnTo>
                    <a:pt x="12294" y="21440"/>
                  </a:lnTo>
                  <a:lnTo>
                    <a:pt x="11587" y="24632"/>
                  </a:lnTo>
                  <a:lnTo>
                    <a:pt x="13995" y="25234"/>
                  </a:lnTo>
                  <a:lnTo>
                    <a:pt x="13484" y="27661"/>
                  </a:lnTo>
                  <a:lnTo>
                    <a:pt x="16638" y="28276"/>
                  </a:lnTo>
                  <a:lnTo>
                    <a:pt x="17501" y="29650"/>
                  </a:lnTo>
                  <a:cubicBezTo>
                    <a:pt x="17259" y="29879"/>
                    <a:pt x="17207" y="30252"/>
                    <a:pt x="17390" y="30546"/>
                  </a:cubicBezTo>
                  <a:cubicBezTo>
                    <a:pt x="17525" y="30762"/>
                    <a:pt x="17755" y="30879"/>
                    <a:pt x="17991" y="30879"/>
                  </a:cubicBezTo>
                  <a:cubicBezTo>
                    <a:pt x="18121" y="30879"/>
                    <a:pt x="18253" y="30843"/>
                    <a:pt x="18371" y="30769"/>
                  </a:cubicBezTo>
                  <a:cubicBezTo>
                    <a:pt x="18705" y="30560"/>
                    <a:pt x="18810" y="30121"/>
                    <a:pt x="18594" y="29788"/>
                  </a:cubicBezTo>
                  <a:cubicBezTo>
                    <a:pt x="18459" y="29571"/>
                    <a:pt x="18229" y="29453"/>
                    <a:pt x="17994" y="29453"/>
                  </a:cubicBezTo>
                  <a:cubicBezTo>
                    <a:pt x="17909" y="29453"/>
                    <a:pt x="17825" y="29469"/>
                    <a:pt x="17743" y="29500"/>
                  </a:cubicBezTo>
                  <a:lnTo>
                    <a:pt x="16926" y="28191"/>
                  </a:lnTo>
                  <a:lnTo>
                    <a:pt x="18633" y="27125"/>
                  </a:lnTo>
                  <a:lnTo>
                    <a:pt x="18803" y="27400"/>
                  </a:lnTo>
                  <a:cubicBezTo>
                    <a:pt x="18561" y="27629"/>
                    <a:pt x="18509" y="28002"/>
                    <a:pt x="18692" y="28296"/>
                  </a:cubicBezTo>
                  <a:cubicBezTo>
                    <a:pt x="18827" y="28511"/>
                    <a:pt x="19060" y="28628"/>
                    <a:pt x="19298" y="28628"/>
                  </a:cubicBezTo>
                  <a:cubicBezTo>
                    <a:pt x="19429" y="28628"/>
                    <a:pt x="19561" y="28593"/>
                    <a:pt x="19680" y="28518"/>
                  </a:cubicBezTo>
                  <a:cubicBezTo>
                    <a:pt x="20007" y="28309"/>
                    <a:pt x="20112" y="27871"/>
                    <a:pt x="19902" y="27537"/>
                  </a:cubicBezTo>
                  <a:cubicBezTo>
                    <a:pt x="19767" y="27320"/>
                    <a:pt x="19537" y="27203"/>
                    <a:pt x="19300" y="27203"/>
                  </a:cubicBezTo>
                  <a:cubicBezTo>
                    <a:pt x="19214" y="27203"/>
                    <a:pt x="19128" y="27218"/>
                    <a:pt x="19045" y="27249"/>
                  </a:cubicBezTo>
                  <a:lnTo>
                    <a:pt x="18875" y="26968"/>
                  </a:lnTo>
                  <a:lnTo>
                    <a:pt x="20550" y="25915"/>
                  </a:lnTo>
                  <a:lnTo>
                    <a:pt x="21296" y="27099"/>
                  </a:lnTo>
                  <a:cubicBezTo>
                    <a:pt x="21054" y="27328"/>
                    <a:pt x="21001" y="27701"/>
                    <a:pt x="21185" y="27995"/>
                  </a:cubicBezTo>
                  <a:cubicBezTo>
                    <a:pt x="21320" y="28210"/>
                    <a:pt x="21550" y="28330"/>
                    <a:pt x="21786" y="28330"/>
                  </a:cubicBezTo>
                  <a:cubicBezTo>
                    <a:pt x="21916" y="28330"/>
                    <a:pt x="22048" y="28294"/>
                    <a:pt x="22166" y="28217"/>
                  </a:cubicBezTo>
                  <a:cubicBezTo>
                    <a:pt x="22500" y="28015"/>
                    <a:pt x="22598" y="27570"/>
                    <a:pt x="22388" y="27236"/>
                  </a:cubicBezTo>
                  <a:cubicBezTo>
                    <a:pt x="22254" y="27019"/>
                    <a:pt x="22023" y="26902"/>
                    <a:pt x="21788" y="26902"/>
                  </a:cubicBezTo>
                  <a:cubicBezTo>
                    <a:pt x="21704" y="26902"/>
                    <a:pt x="21619" y="26917"/>
                    <a:pt x="21538" y="26948"/>
                  </a:cubicBezTo>
                  <a:lnTo>
                    <a:pt x="20792" y="25764"/>
                  </a:lnTo>
                  <a:lnTo>
                    <a:pt x="22513" y="24685"/>
                  </a:lnTo>
                  <a:lnTo>
                    <a:pt x="22683" y="24966"/>
                  </a:lnTo>
                  <a:cubicBezTo>
                    <a:pt x="22441" y="25195"/>
                    <a:pt x="22388" y="25568"/>
                    <a:pt x="22572" y="25856"/>
                  </a:cubicBezTo>
                  <a:cubicBezTo>
                    <a:pt x="22707" y="26076"/>
                    <a:pt x="22941" y="26194"/>
                    <a:pt x="23177" y="26194"/>
                  </a:cubicBezTo>
                  <a:cubicBezTo>
                    <a:pt x="23307" y="26194"/>
                    <a:pt x="23437" y="26159"/>
                    <a:pt x="23553" y="26085"/>
                  </a:cubicBezTo>
                  <a:cubicBezTo>
                    <a:pt x="23887" y="25875"/>
                    <a:pt x="23991" y="25430"/>
                    <a:pt x="23782" y="25103"/>
                  </a:cubicBezTo>
                  <a:cubicBezTo>
                    <a:pt x="23646" y="24884"/>
                    <a:pt x="23411" y="24767"/>
                    <a:pt x="23171" y="24767"/>
                  </a:cubicBezTo>
                  <a:cubicBezTo>
                    <a:pt x="23088" y="24767"/>
                    <a:pt x="23005" y="24780"/>
                    <a:pt x="22925" y="24809"/>
                  </a:cubicBezTo>
                  <a:lnTo>
                    <a:pt x="22755" y="24534"/>
                  </a:lnTo>
                  <a:lnTo>
                    <a:pt x="23481" y="24076"/>
                  </a:lnTo>
                  <a:cubicBezTo>
                    <a:pt x="23508" y="24084"/>
                    <a:pt x="23536" y="24089"/>
                    <a:pt x="23564" y="24089"/>
                  </a:cubicBezTo>
                  <a:cubicBezTo>
                    <a:pt x="23604" y="24089"/>
                    <a:pt x="23643" y="24080"/>
                    <a:pt x="23677" y="24057"/>
                  </a:cubicBezTo>
                  <a:cubicBezTo>
                    <a:pt x="23788" y="23991"/>
                    <a:pt x="23821" y="23847"/>
                    <a:pt x="23756" y="23736"/>
                  </a:cubicBezTo>
                  <a:cubicBezTo>
                    <a:pt x="23709" y="23668"/>
                    <a:pt x="23634" y="23630"/>
                    <a:pt x="23557" y="23630"/>
                  </a:cubicBezTo>
                  <a:cubicBezTo>
                    <a:pt x="23516" y="23630"/>
                    <a:pt x="23474" y="23641"/>
                    <a:pt x="23435" y="23664"/>
                  </a:cubicBezTo>
                  <a:cubicBezTo>
                    <a:pt x="23370" y="23703"/>
                    <a:pt x="23337" y="23769"/>
                    <a:pt x="23330" y="23834"/>
                  </a:cubicBezTo>
                  <a:lnTo>
                    <a:pt x="16697" y="27995"/>
                  </a:lnTo>
                  <a:lnTo>
                    <a:pt x="13825" y="27439"/>
                  </a:lnTo>
                  <a:lnTo>
                    <a:pt x="14269" y="25300"/>
                  </a:lnTo>
                  <a:lnTo>
                    <a:pt x="16579" y="25882"/>
                  </a:lnTo>
                  <a:lnTo>
                    <a:pt x="23775" y="21361"/>
                  </a:lnTo>
                  <a:cubicBezTo>
                    <a:pt x="23912" y="21502"/>
                    <a:pt x="24101" y="21577"/>
                    <a:pt x="24293" y="21577"/>
                  </a:cubicBezTo>
                  <a:cubicBezTo>
                    <a:pt x="24422" y="21577"/>
                    <a:pt x="24553" y="21543"/>
                    <a:pt x="24672" y="21472"/>
                  </a:cubicBezTo>
                  <a:cubicBezTo>
                    <a:pt x="25005" y="21263"/>
                    <a:pt x="25103" y="20818"/>
                    <a:pt x="24894" y="20484"/>
                  </a:cubicBezTo>
                  <a:cubicBezTo>
                    <a:pt x="24759" y="20269"/>
                    <a:pt x="24526" y="20152"/>
                    <a:pt x="24290" y="20152"/>
                  </a:cubicBezTo>
                  <a:cubicBezTo>
                    <a:pt x="24160" y="20152"/>
                    <a:pt x="24029" y="20188"/>
                    <a:pt x="23913" y="20262"/>
                  </a:cubicBezTo>
                  <a:cubicBezTo>
                    <a:pt x="23618" y="20445"/>
                    <a:pt x="23507" y="20812"/>
                    <a:pt x="23625" y="21119"/>
                  </a:cubicBezTo>
                  <a:lnTo>
                    <a:pt x="16533" y="25574"/>
                  </a:lnTo>
                  <a:lnTo>
                    <a:pt x="11927" y="24423"/>
                  </a:lnTo>
                  <a:lnTo>
                    <a:pt x="12568" y="21505"/>
                  </a:lnTo>
                  <a:lnTo>
                    <a:pt x="17226" y="22611"/>
                  </a:lnTo>
                  <a:lnTo>
                    <a:pt x="18620" y="21734"/>
                  </a:lnTo>
                  <a:cubicBezTo>
                    <a:pt x="18758" y="21880"/>
                    <a:pt x="18948" y="21959"/>
                    <a:pt x="19142" y="21959"/>
                  </a:cubicBezTo>
                  <a:cubicBezTo>
                    <a:pt x="19270" y="21959"/>
                    <a:pt x="19399" y="21925"/>
                    <a:pt x="19516" y="21852"/>
                  </a:cubicBezTo>
                  <a:cubicBezTo>
                    <a:pt x="19843" y="21642"/>
                    <a:pt x="19948" y="21198"/>
                    <a:pt x="19739" y="20864"/>
                  </a:cubicBezTo>
                  <a:cubicBezTo>
                    <a:pt x="19604" y="20649"/>
                    <a:pt x="19371" y="20532"/>
                    <a:pt x="19135" y="20532"/>
                  </a:cubicBezTo>
                  <a:cubicBezTo>
                    <a:pt x="19005" y="20532"/>
                    <a:pt x="18874" y="20567"/>
                    <a:pt x="18757" y="20641"/>
                  </a:cubicBezTo>
                  <a:cubicBezTo>
                    <a:pt x="18463" y="20825"/>
                    <a:pt x="18352" y="21184"/>
                    <a:pt x="18470" y="21498"/>
                  </a:cubicBezTo>
                  <a:lnTo>
                    <a:pt x="17174" y="22303"/>
                  </a:lnTo>
                  <a:lnTo>
                    <a:pt x="9644" y="20517"/>
                  </a:lnTo>
                  <a:lnTo>
                    <a:pt x="11240" y="19516"/>
                  </a:lnTo>
                  <a:lnTo>
                    <a:pt x="17586" y="21041"/>
                  </a:lnTo>
                  <a:lnTo>
                    <a:pt x="20007" y="19516"/>
                  </a:lnTo>
                  <a:cubicBezTo>
                    <a:pt x="20143" y="19660"/>
                    <a:pt x="20331" y="19737"/>
                    <a:pt x="20522" y="19737"/>
                  </a:cubicBezTo>
                  <a:cubicBezTo>
                    <a:pt x="20652" y="19737"/>
                    <a:pt x="20784" y="19702"/>
                    <a:pt x="20903" y="19627"/>
                  </a:cubicBezTo>
                  <a:cubicBezTo>
                    <a:pt x="21237" y="19418"/>
                    <a:pt x="21335" y="18980"/>
                    <a:pt x="21126" y="18646"/>
                  </a:cubicBezTo>
                  <a:cubicBezTo>
                    <a:pt x="20991" y="18431"/>
                    <a:pt x="20760" y="18311"/>
                    <a:pt x="20524" y="18311"/>
                  </a:cubicBezTo>
                  <a:cubicBezTo>
                    <a:pt x="20394" y="18311"/>
                    <a:pt x="20263" y="18347"/>
                    <a:pt x="20144" y="18424"/>
                  </a:cubicBezTo>
                  <a:cubicBezTo>
                    <a:pt x="19850" y="18607"/>
                    <a:pt x="19739" y="18967"/>
                    <a:pt x="19856" y="19274"/>
                  </a:cubicBezTo>
                  <a:lnTo>
                    <a:pt x="17534" y="20733"/>
                  </a:lnTo>
                  <a:lnTo>
                    <a:pt x="11574" y="19307"/>
                  </a:lnTo>
                  <a:lnTo>
                    <a:pt x="13190" y="18293"/>
                  </a:lnTo>
                  <a:lnTo>
                    <a:pt x="17985" y="19523"/>
                  </a:lnTo>
                  <a:lnTo>
                    <a:pt x="21433" y="17357"/>
                  </a:lnTo>
                  <a:cubicBezTo>
                    <a:pt x="21569" y="17501"/>
                    <a:pt x="21757" y="17578"/>
                    <a:pt x="21948" y="17578"/>
                  </a:cubicBezTo>
                  <a:cubicBezTo>
                    <a:pt x="22078" y="17578"/>
                    <a:pt x="22210" y="17543"/>
                    <a:pt x="22329" y="17468"/>
                  </a:cubicBezTo>
                  <a:cubicBezTo>
                    <a:pt x="22663" y="17259"/>
                    <a:pt x="22761" y="16821"/>
                    <a:pt x="22552" y="16487"/>
                  </a:cubicBezTo>
                  <a:cubicBezTo>
                    <a:pt x="22416" y="16270"/>
                    <a:pt x="22183" y="16153"/>
                    <a:pt x="21945" y="16153"/>
                  </a:cubicBezTo>
                  <a:cubicBezTo>
                    <a:pt x="21817" y="16153"/>
                    <a:pt x="21687" y="16187"/>
                    <a:pt x="21571" y="16258"/>
                  </a:cubicBezTo>
                  <a:cubicBezTo>
                    <a:pt x="21276" y="16441"/>
                    <a:pt x="21165" y="16808"/>
                    <a:pt x="21283" y="17115"/>
                  </a:cubicBezTo>
                  <a:lnTo>
                    <a:pt x="17933" y="19215"/>
                  </a:lnTo>
                  <a:lnTo>
                    <a:pt x="13517" y="18083"/>
                  </a:lnTo>
                  <a:lnTo>
                    <a:pt x="16075" y="16481"/>
                  </a:lnTo>
                  <a:lnTo>
                    <a:pt x="19071" y="17167"/>
                  </a:lnTo>
                  <a:cubicBezTo>
                    <a:pt x="19078" y="17174"/>
                    <a:pt x="19078" y="17181"/>
                    <a:pt x="19085" y="17194"/>
                  </a:cubicBezTo>
                  <a:cubicBezTo>
                    <a:pt x="19127" y="17262"/>
                    <a:pt x="19203" y="17299"/>
                    <a:pt x="19281" y="17299"/>
                  </a:cubicBezTo>
                  <a:cubicBezTo>
                    <a:pt x="19323" y="17299"/>
                    <a:pt x="19366" y="17288"/>
                    <a:pt x="19405" y="17266"/>
                  </a:cubicBezTo>
                  <a:cubicBezTo>
                    <a:pt x="19510" y="17194"/>
                    <a:pt x="19542" y="17050"/>
                    <a:pt x="19477" y="16945"/>
                  </a:cubicBezTo>
                  <a:cubicBezTo>
                    <a:pt x="19431" y="16874"/>
                    <a:pt x="19358" y="16835"/>
                    <a:pt x="19282" y="16835"/>
                  </a:cubicBezTo>
                  <a:cubicBezTo>
                    <a:pt x="19240" y="16835"/>
                    <a:pt x="19197" y="16847"/>
                    <a:pt x="19156" y="16873"/>
                  </a:cubicBezTo>
                  <a:cubicBezTo>
                    <a:pt x="19150" y="16873"/>
                    <a:pt x="19143" y="16886"/>
                    <a:pt x="19137" y="16886"/>
                  </a:cubicBezTo>
                  <a:lnTo>
                    <a:pt x="16415" y="16265"/>
                  </a:lnTo>
                  <a:lnTo>
                    <a:pt x="18070" y="15224"/>
                  </a:lnTo>
                  <a:lnTo>
                    <a:pt x="19385" y="15525"/>
                  </a:lnTo>
                  <a:cubicBezTo>
                    <a:pt x="19385" y="15538"/>
                    <a:pt x="19392" y="15545"/>
                    <a:pt x="19392" y="15552"/>
                  </a:cubicBezTo>
                  <a:cubicBezTo>
                    <a:pt x="19438" y="15623"/>
                    <a:pt x="19514" y="15662"/>
                    <a:pt x="19589" y="15662"/>
                  </a:cubicBezTo>
                  <a:cubicBezTo>
                    <a:pt x="19632" y="15662"/>
                    <a:pt x="19675" y="15649"/>
                    <a:pt x="19713" y="15623"/>
                  </a:cubicBezTo>
                  <a:cubicBezTo>
                    <a:pt x="19824" y="15558"/>
                    <a:pt x="19856" y="15414"/>
                    <a:pt x="19785" y="15303"/>
                  </a:cubicBezTo>
                  <a:cubicBezTo>
                    <a:pt x="19742" y="15235"/>
                    <a:pt x="19666" y="15197"/>
                    <a:pt x="19588" y="15197"/>
                  </a:cubicBezTo>
                  <a:cubicBezTo>
                    <a:pt x="19546" y="15197"/>
                    <a:pt x="19503" y="15208"/>
                    <a:pt x="19464" y="15231"/>
                  </a:cubicBezTo>
                  <a:cubicBezTo>
                    <a:pt x="19457" y="15237"/>
                    <a:pt x="19457" y="15244"/>
                    <a:pt x="19451" y="15251"/>
                  </a:cubicBezTo>
                  <a:lnTo>
                    <a:pt x="18411" y="15015"/>
                  </a:lnTo>
                  <a:lnTo>
                    <a:pt x="22493" y="12457"/>
                  </a:lnTo>
                  <a:lnTo>
                    <a:pt x="22303" y="11018"/>
                  </a:lnTo>
                  <a:lnTo>
                    <a:pt x="15637" y="367"/>
                  </a:lnTo>
                  <a:lnTo>
                    <a:pt x="14008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986150" y="29028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14" y="286"/>
                  </a:moveTo>
                  <a:cubicBezTo>
                    <a:pt x="957" y="286"/>
                    <a:pt x="1098" y="357"/>
                    <a:pt x="1178" y="488"/>
                  </a:cubicBezTo>
                  <a:cubicBezTo>
                    <a:pt x="1302" y="691"/>
                    <a:pt x="1244" y="952"/>
                    <a:pt x="1047" y="1077"/>
                  </a:cubicBezTo>
                  <a:cubicBezTo>
                    <a:pt x="976" y="1121"/>
                    <a:pt x="896" y="1142"/>
                    <a:pt x="818" y="1142"/>
                  </a:cubicBezTo>
                  <a:cubicBezTo>
                    <a:pt x="673" y="1142"/>
                    <a:pt x="532" y="1071"/>
                    <a:pt x="452" y="939"/>
                  </a:cubicBezTo>
                  <a:cubicBezTo>
                    <a:pt x="328" y="743"/>
                    <a:pt x="386" y="475"/>
                    <a:pt x="589" y="351"/>
                  </a:cubicBezTo>
                  <a:cubicBezTo>
                    <a:pt x="659" y="307"/>
                    <a:pt x="737" y="286"/>
                    <a:pt x="814" y="286"/>
                  </a:cubicBezTo>
                  <a:close/>
                  <a:moveTo>
                    <a:pt x="813" y="0"/>
                  </a:moveTo>
                  <a:cubicBezTo>
                    <a:pt x="685" y="0"/>
                    <a:pt x="556" y="35"/>
                    <a:pt x="439" y="108"/>
                  </a:cubicBezTo>
                  <a:cubicBezTo>
                    <a:pt x="105" y="318"/>
                    <a:pt x="1" y="763"/>
                    <a:pt x="210" y="1096"/>
                  </a:cubicBezTo>
                  <a:cubicBezTo>
                    <a:pt x="346" y="1309"/>
                    <a:pt x="581" y="1427"/>
                    <a:pt x="820" y="1427"/>
                  </a:cubicBezTo>
                  <a:cubicBezTo>
                    <a:pt x="950" y="1427"/>
                    <a:pt x="1081" y="1392"/>
                    <a:pt x="1198" y="1319"/>
                  </a:cubicBezTo>
                  <a:cubicBezTo>
                    <a:pt x="1531" y="1109"/>
                    <a:pt x="1630" y="665"/>
                    <a:pt x="1420" y="337"/>
                  </a:cubicBezTo>
                  <a:cubicBezTo>
                    <a:pt x="1284" y="121"/>
                    <a:pt x="1051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054525" y="30116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06" y="286"/>
                  </a:moveTo>
                  <a:cubicBezTo>
                    <a:pt x="951" y="286"/>
                    <a:pt x="1092" y="358"/>
                    <a:pt x="1178" y="487"/>
                  </a:cubicBezTo>
                  <a:cubicBezTo>
                    <a:pt x="1302" y="689"/>
                    <a:pt x="1243" y="951"/>
                    <a:pt x="1040" y="1075"/>
                  </a:cubicBezTo>
                  <a:cubicBezTo>
                    <a:pt x="968" y="1119"/>
                    <a:pt x="889" y="1141"/>
                    <a:pt x="811" y="1141"/>
                  </a:cubicBezTo>
                  <a:cubicBezTo>
                    <a:pt x="669" y="1141"/>
                    <a:pt x="532" y="1071"/>
                    <a:pt x="452" y="944"/>
                  </a:cubicBezTo>
                  <a:cubicBezTo>
                    <a:pt x="327" y="742"/>
                    <a:pt x="386" y="473"/>
                    <a:pt x="582" y="349"/>
                  </a:cubicBezTo>
                  <a:cubicBezTo>
                    <a:pt x="653" y="306"/>
                    <a:pt x="730" y="286"/>
                    <a:pt x="806" y="286"/>
                  </a:cubicBezTo>
                  <a:close/>
                  <a:moveTo>
                    <a:pt x="814" y="1"/>
                  </a:moveTo>
                  <a:cubicBezTo>
                    <a:pt x="683" y="1"/>
                    <a:pt x="550" y="37"/>
                    <a:pt x="432" y="114"/>
                  </a:cubicBezTo>
                  <a:lnTo>
                    <a:pt x="432" y="107"/>
                  </a:lnTo>
                  <a:cubicBezTo>
                    <a:pt x="98" y="316"/>
                    <a:pt x="0" y="761"/>
                    <a:pt x="210" y="1095"/>
                  </a:cubicBezTo>
                  <a:cubicBezTo>
                    <a:pt x="345" y="1310"/>
                    <a:pt x="575" y="1427"/>
                    <a:pt x="811" y="1427"/>
                  </a:cubicBezTo>
                  <a:cubicBezTo>
                    <a:pt x="941" y="1427"/>
                    <a:pt x="1072" y="1392"/>
                    <a:pt x="1191" y="1317"/>
                  </a:cubicBezTo>
                  <a:cubicBezTo>
                    <a:pt x="1525" y="1108"/>
                    <a:pt x="1629" y="670"/>
                    <a:pt x="1420" y="336"/>
                  </a:cubicBezTo>
                  <a:cubicBezTo>
                    <a:pt x="1285" y="121"/>
                    <a:pt x="1052" y="1"/>
                    <a:pt x="81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008875" y="2939125"/>
              <a:ext cx="40750" cy="35750"/>
            </a:xfrm>
            <a:custGeom>
              <a:rect b="b" l="l" r="r" t="t"/>
              <a:pathLst>
                <a:path extrusionOk="0" h="1430" w="1630">
                  <a:moveTo>
                    <a:pt x="818" y="288"/>
                  </a:moveTo>
                  <a:cubicBezTo>
                    <a:pt x="960" y="288"/>
                    <a:pt x="1098" y="359"/>
                    <a:pt x="1178" y="490"/>
                  </a:cubicBezTo>
                  <a:cubicBezTo>
                    <a:pt x="1309" y="687"/>
                    <a:pt x="1244" y="955"/>
                    <a:pt x="1048" y="1079"/>
                  </a:cubicBezTo>
                  <a:cubicBezTo>
                    <a:pt x="976" y="1123"/>
                    <a:pt x="897" y="1144"/>
                    <a:pt x="820" y="1144"/>
                  </a:cubicBezTo>
                  <a:cubicBezTo>
                    <a:pt x="677" y="1144"/>
                    <a:pt x="539" y="1073"/>
                    <a:pt x="459" y="942"/>
                  </a:cubicBezTo>
                  <a:cubicBezTo>
                    <a:pt x="328" y="745"/>
                    <a:pt x="393" y="477"/>
                    <a:pt x="590" y="353"/>
                  </a:cubicBezTo>
                  <a:cubicBezTo>
                    <a:pt x="661" y="309"/>
                    <a:pt x="740" y="288"/>
                    <a:pt x="818" y="288"/>
                  </a:cubicBezTo>
                  <a:close/>
                  <a:moveTo>
                    <a:pt x="819" y="1"/>
                  </a:moveTo>
                  <a:cubicBezTo>
                    <a:pt x="689" y="1"/>
                    <a:pt x="558" y="36"/>
                    <a:pt x="439" y="111"/>
                  </a:cubicBezTo>
                  <a:cubicBezTo>
                    <a:pt x="106" y="320"/>
                    <a:pt x="1" y="759"/>
                    <a:pt x="210" y="1092"/>
                  </a:cubicBezTo>
                  <a:cubicBezTo>
                    <a:pt x="346" y="1309"/>
                    <a:pt x="582" y="1429"/>
                    <a:pt x="822" y="1429"/>
                  </a:cubicBezTo>
                  <a:cubicBezTo>
                    <a:pt x="951" y="1429"/>
                    <a:pt x="1081" y="1394"/>
                    <a:pt x="1198" y="1321"/>
                  </a:cubicBezTo>
                  <a:cubicBezTo>
                    <a:pt x="1532" y="1112"/>
                    <a:pt x="1630" y="667"/>
                    <a:pt x="1421" y="333"/>
                  </a:cubicBezTo>
                  <a:cubicBezTo>
                    <a:pt x="1286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031775" y="2975450"/>
              <a:ext cx="40600" cy="35600"/>
            </a:xfrm>
            <a:custGeom>
              <a:rect b="b" l="l" r="r" t="t"/>
              <a:pathLst>
                <a:path extrusionOk="0" h="1424" w="1624">
                  <a:moveTo>
                    <a:pt x="813" y="287"/>
                  </a:moveTo>
                  <a:cubicBezTo>
                    <a:pt x="954" y="287"/>
                    <a:pt x="1092" y="357"/>
                    <a:pt x="1172" y="483"/>
                  </a:cubicBezTo>
                  <a:cubicBezTo>
                    <a:pt x="1303" y="686"/>
                    <a:pt x="1237" y="948"/>
                    <a:pt x="1041" y="1078"/>
                  </a:cubicBezTo>
                  <a:cubicBezTo>
                    <a:pt x="971" y="1122"/>
                    <a:pt x="894" y="1142"/>
                    <a:pt x="817" y="1142"/>
                  </a:cubicBezTo>
                  <a:cubicBezTo>
                    <a:pt x="673" y="1142"/>
                    <a:pt x="533" y="1069"/>
                    <a:pt x="452" y="941"/>
                  </a:cubicBezTo>
                  <a:cubicBezTo>
                    <a:pt x="321" y="738"/>
                    <a:pt x="387" y="477"/>
                    <a:pt x="583" y="352"/>
                  </a:cubicBezTo>
                  <a:cubicBezTo>
                    <a:pt x="655" y="308"/>
                    <a:pt x="735" y="287"/>
                    <a:pt x="813" y="287"/>
                  </a:cubicBezTo>
                  <a:close/>
                  <a:moveTo>
                    <a:pt x="813" y="0"/>
                  </a:moveTo>
                  <a:cubicBezTo>
                    <a:pt x="683" y="0"/>
                    <a:pt x="551" y="36"/>
                    <a:pt x="433" y="110"/>
                  </a:cubicBezTo>
                  <a:cubicBezTo>
                    <a:pt x="99" y="320"/>
                    <a:pt x="1" y="758"/>
                    <a:pt x="210" y="1092"/>
                  </a:cubicBezTo>
                  <a:cubicBezTo>
                    <a:pt x="345" y="1307"/>
                    <a:pt x="575" y="1424"/>
                    <a:pt x="811" y="1424"/>
                  </a:cubicBezTo>
                  <a:cubicBezTo>
                    <a:pt x="941" y="1424"/>
                    <a:pt x="1073" y="1388"/>
                    <a:pt x="1191" y="1314"/>
                  </a:cubicBezTo>
                  <a:cubicBezTo>
                    <a:pt x="1525" y="1105"/>
                    <a:pt x="1623" y="666"/>
                    <a:pt x="1414" y="333"/>
                  </a:cubicBezTo>
                  <a:cubicBezTo>
                    <a:pt x="1279" y="118"/>
                    <a:pt x="1049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845825" y="3503725"/>
              <a:ext cx="910875" cy="446525"/>
            </a:xfrm>
            <a:custGeom>
              <a:rect b="b" l="l" r="r" t="t"/>
              <a:pathLst>
                <a:path extrusionOk="0" h="17861" w="36435">
                  <a:moveTo>
                    <a:pt x="35623" y="285"/>
                  </a:moveTo>
                  <a:cubicBezTo>
                    <a:pt x="35765" y="285"/>
                    <a:pt x="35903" y="357"/>
                    <a:pt x="35983" y="484"/>
                  </a:cubicBezTo>
                  <a:cubicBezTo>
                    <a:pt x="36114" y="687"/>
                    <a:pt x="36048" y="948"/>
                    <a:pt x="35852" y="1073"/>
                  </a:cubicBezTo>
                  <a:cubicBezTo>
                    <a:pt x="35782" y="1119"/>
                    <a:pt x="35704" y="1141"/>
                    <a:pt x="35626" y="1141"/>
                  </a:cubicBezTo>
                  <a:cubicBezTo>
                    <a:pt x="35530" y="1141"/>
                    <a:pt x="35434" y="1108"/>
                    <a:pt x="35355" y="1046"/>
                  </a:cubicBezTo>
                  <a:lnTo>
                    <a:pt x="35734" y="811"/>
                  </a:lnTo>
                  <a:lnTo>
                    <a:pt x="35584" y="569"/>
                  </a:lnTo>
                  <a:lnTo>
                    <a:pt x="35204" y="804"/>
                  </a:lnTo>
                  <a:cubicBezTo>
                    <a:pt x="35165" y="634"/>
                    <a:pt x="35237" y="451"/>
                    <a:pt x="35394" y="353"/>
                  </a:cubicBezTo>
                  <a:cubicBezTo>
                    <a:pt x="35466" y="307"/>
                    <a:pt x="35545" y="285"/>
                    <a:pt x="35623" y="285"/>
                  </a:cubicBezTo>
                  <a:close/>
                  <a:moveTo>
                    <a:pt x="33079" y="504"/>
                  </a:moveTo>
                  <a:cubicBezTo>
                    <a:pt x="33223" y="504"/>
                    <a:pt x="33364" y="575"/>
                    <a:pt x="33444" y="706"/>
                  </a:cubicBezTo>
                  <a:cubicBezTo>
                    <a:pt x="33569" y="909"/>
                    <a:pt x="33510" y="1171"/>
                    <a:pt x="33307" y="1295"/>
                  </a:cubicBezTo>
                  <a:cubicBezTo>
                    <a:pt x="33239" y="1340"/>
                    <a:pt x="33163" y="1362"/>
                    <a:pt x="33086" y="1362"/>
                  </a:cubicBezTo>
                  <a:cubicBezTo>
                    <a:pt x="33030" y="1362"/>
                    <a:pt x="32974" y="1350"/>
                    <a:pt x="32921" y="1328"/>
                  </a:cubicBezTo>
                  <a:lnTo>
                    <a:pt x="33215" y="1145"/>
                  </a:lnTo>
                  <a:lnTo>
                    <a:pt x="33065" y="902"/>
                  </a:lnTo>
                  <a:lnTo>
                    <a:pt x="32699" y="1131"/>
                  </a:lnTo>
                  <a:cubicBezTo>
                    <a:pt x="32600" y="935"/>
                    <a:pt x="32659" y="693"/>
                    <a:pt x="32849" y="569"/>
                  </a:cubicBezTo>
                  <a:cubicBezTo>
                    <a:pt x="32921" y="525"/>
                    <a:pt x="33000" y="504"/>
                    <a:pt x="33079" y="504"/>
                  </a:cubicBezTo>
                  <a:close/>
                  <a:moveTo>
                    <a:pt x="809" y="4691"/>
                  </a:moveTo>
                  <a:cubicBezTo>
                    <a:pt x="951" y="4691"/>
                    <a:pt x="1091" y="4760"/>
                    <a:pt x="1171" y="4887"/>
                  </a:cubicBezTo>
                  <a:cubicBezTo>
                    <a:pt x="1296" y="5090"/>
                    <a:pt x="1237" y="5351"/>
                    <a:pt x="1040" y="5482"/>
                  </a:cubicBezTo>
                  <a:cubicBezTo>
                    <a:pt x="975" y="5521"/>
                    <a:pt x="910" y="5534"/>
                    <a:pt x="838" y="5541"/>
                  </a:cubicBezTo>
                  <a:lnTo>
                    <a:pt x="897" y="5325"/>
                  </a:lnTo>
                  <a:cubicBezTo>
                    <a:pt x="910" y="5319"/>
                    <a:pt x="923" y="5319"/>
                    <a:pt x="936" y="5312"/>
                  </a:cubicBezTo>
                  <a:cubicBezTo>
                    <a:pt x="1040" y="5247"/>
                    <a:pt x="1073" y="5103"/>
                    <a:pt x="1008" y="4991"/>
                  </a:cubicBezTo>
                  <a:cubicBezTo>
                    <a:pt x="961" y="4923"/>
                    <a:pt x="886" y="4886"/>
                    <a:pt x="810" y="4886"/>
                  </a:cubicBezTo>
                  <a:cubicBezTo>
                    <a:pt x="768" y="4886"/>
                    <a:pt x="726" y="4897"/>
                    <a:pt x="687" y="4919"/>
                  </a:cubicBezTo>
                  <a:cubicBezTo>
                    <a:pt x="576" y="4985"/>
                    <a:pt x="543" y="5129"/>
                    <a:pt x="615" y="5240"/>
                  </a:cubicBezTo>
                  <a:cubicBezTo>
                    <a:pt x="615" y="5247"/>
                    <a:pt x="622" y="5247"/>
                    <a:pt x="622" y="5253"/>
                  </a:cubicBezTo>
                  <a:lnTo>
                    <a:pt x="563" y="5469"/>
                  </a:lnTo>
                  <a:cubicBezTo>
                    <a:pt x="517" y="5436"/>
                    <a:pt x="478" y="5391"/>
                    <a:pt x="445" y="5345"/>
                  </a:cubicBezTo>
                  <a:cubicBezTo>
                    <a:pt x="321" y="5142"/>
                    <a:pt x="380" y="4880"/>
                    <a:pt x="582" y="4756"/>
                  </a:cubicBezTo>
                  <a:cubicBezTo>
                    <a:pt x="652" y="4712"/>
                    <a:pt x="731" y="4691"/>
                    <a:pt x="809" y="4691"/>
                  </a:cubicBezTo>
                  <a:close/>
                  <a:moveTo>
                    <a:pt x="35624" y="1"/>
                  </a:moveTo>
                  <a:cubicBezTo>
                    <a:pt x="35494" y="1"/>
                    <a:pt x="35362" y="37"/>
                    <a:pt x="35244" y="111"/>
                  </a:cubicBezTo>
                  <a:cubicBezTo>
                    <a:pt x="34949" y="294"/>
                    <a:pt x="34838" y="654"/>
                    <a:pt x="34956" y="961"/>
                  </a:cubicBezTo>
                  <a:lnTo>
                    <a:pt x="10769" y="16146"/>
                  </a:lnTo>
                  <a:lnTo>
                    <a:pt x="11358" y="13549"/>
                  </a:lnTo>
                  <a:lnTo>
                    <a:pt x="20988" y="7504"/>
                  </a:lnTo>
                  <a:lnTo>
                    <a:pt x="22525" y="7857"/>
                  </a:lnTo>
                  <a:lnTo>
                    <a:pt x="32646" y="1498"/>
                  </a:lnTo>
                  <a:cubicBezTo>
                    <a:pt x="32772" y="1595"/>
                    <a:pt x="32927" y="1646"/>
                    <a:pt x="33083" y="1646"/>
                  </a:cubicBezTo>
                  <a:cubicBezTo>
                    <a:pt x="33212" y="1646"/>
                    <a:pt x="33342" y="1611"/>
                    <a:pt x="33457" y="1537"/>
                  </a:cubicBezTo>
                  <a:cubicBezTo>
                    <a:pt x="33791" y="1328"/>
                    <a:pt x="33889" y="889"/>
                    <a:pt x="33680" y="556"/>
                  </a:cubicBezTo>
                  <a:cubicBezTo>
                    <a:pt x="33544" y="339"/>
                    <a:pt x="33311" y="219"/>
                    <a:pt x="33073" y="219"/>
                  </a:cubicBezTo>
                  <a:cubicBezTo>
                    <a:pt x="32945" y="219"/>
                    <a:pt x="32815" y="254"/>
                    <a:pt x="32699" y="327"/>
                  </a:cubicBezTo>
                  <a:cubicBezTo>
                    <a:pt x="32371" y="530"/>
                    <a:pt x="32273" y="948"/>
                    <a:pt x="32457" y="1282"/>
                  </a:cubicBezTo>
                  <a:lnTo>
                    <a:pt x="22473" y="7549"/>
                  </a:lnTo>
                  <a:lnTo>
                    <a:pt x="20936" y="7196"/>
                  </a:lnTo>
                  <a:lnTo>
                    <a:pt x="11109" y="13372"/>
                  </a:lnTo>
                  <a:lnTo>
                    <a:pt x="10422" y="16362"/>
                  </a:lnTo>
                  <a:lnTo>
                    <a:pt x="8577" y="17520"/>
                  </a:lnTo>
                  <a:lnTo>
                    <a:pt x="6503" y="16264"/>
                  </a:lnTo>
                  <a:lnTo>
                    <a:pt x="511" y="6712"/>
                  </a:lnTo>
                  <a:lnTo>
                    <a:pt x="759" y="5822"/>
                  </a:lnTo>
                  <a:cubicBezTo>
                    <a:pt x="779" y="5824"/>
                    <a:pt x="800" y="5825"/>
                    <a:pt x="821" y="5825"/>
                  </a:cubicBezTo>
                  <a:cubicBezTo>
                    <a:pt x="945" y="5825"/>
                    <a:pt x="1073" y="5791"/>
                    <a:pt x="1191" y="5718"/>
                  </a:cubicBezTo>
                  <a:cubicBezTo>
                    <a:pt x="1525" y="5508"/>
                    <a:pt x="1623" y="5070"/>
                    <a:pt x="1413" y="4736"/>
                  </a:cubicBezTo>
                  <a:cubicBezTo>
                    <a:pt x="1277" y="4519"/>
                    <a:pt x="1044" y="4399"/>
                    <a:pt x="806" y="4399"/>
                  </a:cubicBezTo>
                  <a:cubicBezTo>
                    <a:pt x="678" y="4399"/>
                    <a:pt x="549" y="4434"/>
                    <a:pt x="432" y="4507"/>
                  </a:cubicBezTo>
                  <a:cubicBezTo>
                    <a:pt x="98" y="4717"/>
                    <a:pt x="0" y="5162"/>
                    <a:pt x="210" y="5495"/>
                  </a:cubicBezTo>
                  <a:cubicBezTo>
                    <a:pt x="275" y="5606"/>
                    <a:pt x="373" y="5691"/>
                    <a:pt x="484" y="5744"/>
                  </a:cubicBezTo>
                  <a:lnTo>
                    <a:pt x="203" y="6758"/>
                  </a:lnTo>
                  <a:lnTo>
                    <a:pt x="6300" y="16473"/>
                  </a:lnTo>
                  <a:lnTo>
                    <a:pt x="8577" y="17860"/>
                  </a:lnTo>
                  <a:lnTo>
                    <a:pt x="35106" y="1203"/>
                  </a:lnTo>
                  <a:cubicBezTo>
                    <a:pt x="35243" y="1348"/>
                    <a:pt x="35431" y="1427"/>
                    <a:pt x="35623" y="1427"/>
                  </a:cubicBezTo>
                  <a:cubicBezTo>
                    <a:pt x="35752" y="1427"/>
                    <a:pt x="35884" y="1391"/>
                    <a:pt x="36002" y="1315"/>
                  </a:cubicBezTo>
                  <a:cubicBezTo>
                    <a:pt x="36336" y="1112"/>
                    <a:pt x="36434" y="667"/>
                    <a:pt x="36225" y="333"/>
                  </a:cubicBezTo>
                  <a:cubicBezTo>
                    <a:pt x="36090" y="118"/>
                    <a:pt x="35860" y="1"/>
                    <a:pt x="3562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397025" y="3758200"/>
              <a:ext cx="467950" cy="378650"/>
            </a:xfrm>
            <a:custGeom>
              <a:rect b="b" l="l" r="r" t="t"/>
              <a:pathLst>
                <a:path extrusionOk="0" h="15146" w="18718">
                  <a:moveTo>
                    <a:pt x="12633" y="0"/>
                  </a:moveTo>
                  <a:lnTo>
                    <a:pt x="10461" y="1361"/>
                  </a:lnTo>
                  <a:lnTo>
                    <a:pt x="10075" y="3049"/>
                  </a:lnTo>
                  <a:lnTo>
                    <a:pt x="14851" y="10658"/>
                  </a:lnTo>
                  <a:lnTo>
                    <a:pt x="8322" y="14753"/>
                  </a:lnTo>
                  <a:lnTo>
                    <a:pt x="2447" y="5391"/>
                  </a:lnTo>
                  <a:cubicBezTo>
                    <a:pt x="2467" y="5326"/>
                    <a:pt x="2467" y="5254"/>
                    <a:pt x="2427" y="5189"/>
                  </a:cubicBezTo>
                  <a:cubicBezTo>
                    <a:pt x="2385" y="5120"/>
                    <a:pt x="2309" y="5083"/>
                    <a:pt x="2231" y="5083"/>
                  </a:cubicBezTo>
                  <a:cubicBezTo>
                    <a:pt x="2189" y="5083"/>
                    <a:pt x="2146" y="5094"/>
                    <a:pt x="2107" y="5117"/>
                  </a:cubicBezTo>
                  <a:cubicBezTo>
                    <a:pt x="1996" y="5189"/>
                    <a:pt x="1963" y="5326"/>
                    <a:pt x="2035" y="5437"/>
                  </a:cubicBezTo>
                  <a:cubicBezTo>
                    <a:pt x="2074" y="5496"/>
                    <a:pt x="2133" y="5535"/>
                    <a:pt x="2205" y="5542"/>
                  </a:cubicBezTo>
                  <a:lnTo>
                    <a:pt x="4331" y="8931"/>
                  </a:lnTo>
                  <a:lnTo>
                    <a:pt x="3193" y="8669"/>
                  </a:lnTo>
                  <a:lnTo>
                    <a:pt x="1505" y="5980"/>
                  </a:lnTo>
                  <a:cubicBezTo>
                    <a:pt x="1531" y="5915"/>
                    <a:pt x="1525" y="5843"/>
                    <a:pt x="1485" y="5777"/>
                  </a:cubicBezTo>
                  <a:cubicBezTo>
                    <a:pt x="1443" y="5709"/>
                    <a:pt x="1367" y="5672"/>
                    <a:pt x="1289" y="5672"/>
                  </a:cubicBezTo>
                  <a:cubicBezTo>
                    <a:pt x="1246" y="5672"/>
                    <a:pt x="1204" y="5682"/>
                    <a:pt x="1165" y="5705"/>
                  </a:cubicBezTo>
                  <a:cubicBezTo>
                    <a:pt x="1060" y="5777"/>
                    <a:pt x="1027" y="5915"/>
                    <a:pt x="1093" y="6026"/>
                  </a:cubicBezTo>
                  <a:cubicBezTo>
                    <a:pt x="1132" y="6085"/>
                    <a:pt x="1197" y="6124"/>
                    <a:pt x="1263" y="6131"/>
                  </a:cubicBezTo>
                  <a:lnTo>
                    <a:pt x="3016" y="8924"/>
                  </a:lnTo>
                  <a:lnTo>
                    <a:pt x="4547" y="9271"/>
                  </a:lnTo>
                  <a:lnTo>
                    <a:pt x="6228" y="11953"/>
                  </a:lnTo>
                  <a:lnTo>
                    <a:pt x="3428" y="11312"/>
                  </a:lnTo>
                  <a:lnTo>
                    <a:pt x="484" y="6621"/>
                  </a:lnTo>
                  <a:cubicBezTo>
                    <a:pt x="504" y="6556"/>
                    <a:pt x="504" y="6484"/>
                    <a:pt x="465" y="6425"/>
                  </a:cubicBezTo>
                  <a:cubicBezTo>
                    <a:pt x="419" y="6354"/>
                    <a:pt x="343" y="6315"/>
                    <a:pt x="267" y="6315"/>
                  </a:cubicBezTo>
                  <a:cubicBezTo>
                    <a:pt x="225" y="6315"/>
                    <a:pt x="182" y="6327"/>
                    <a:pt x="144" y="6353"/>
                  </a:cubicBezTo>
                  <a:cubicBezTo>
                    <a:pt x="33" y="6418"/>
                    <a:pt x="0" y="6562"/>
                    <a:pt x="72" y="6667"/>
                  </a:cubicBezTo>
                  <a:cubicBezTo>
                    <a:pt x="111" y="6733"/>
                    <a:pt x="170" y="6765"/>
                    <a:pt x="242" y="6772"/>
                  </a:cubicBezTo>
                  <a:lnTo>
                    <a:pt x="3245" y="11567"/>
                  </a:lnTo>
                  <a:lnTo>
                    <a:pt x="6444" y="12293"/>
                  </a:lnTo>
                  <a:lnTo>
                    <a:pt x="8237" y="15146"/>
                  </a:lnTo>
                  <a:lnTo>
                    <a:pt x="15244" y="10743"/>
                  </a:lnTo>
                  <a:lnTo>
                    <a:pt x="10383" y="2997"/>
                  </a:lnTo>
                  <a:lnTo>
                    <a:pt x="10716" y="1538"/>
                  </a:lnTo>
                  <a:lnTo>
                    <a:pt x="12542" y="393"/>
                  </a:lnTo>
                  <a:lnTo>
                    <a:pt x="18476" y="9847"/>
                  </a:lnTo>
                  <a:lnTo>
                    <a:pt x="18718" y="9696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487800" y="3818425"/>
              <a:ext cx="236525" cy="280500"/>
            </a:xfrm>
            <a:custGeom>
              <a:rect b="b" l="l" r="r" t="t"/>
              <a:pathLst>
                <a:path extrusionOk="0" h="11220" w="9461">
                  <a:moveTo>
                    <a:pt x="5817" y="3285"/>
                  </a:moveTo>
                  <a:cubicBezTo>
                    <a:pt x="5961" y="3285"/>
                    <a:pt x="6101" y="3358"/>
                    <a:pt x="6183" y="3486"/>
                  </a:cubicBezTo>
                  <a:cubicBezTo>
                    <a:pt x="6281" y="3637"/>
                    <a:pt x="6268" y="3826"/>
                    <a:pt x="6170" y="3964"/>
                  </a:cubicBezTo>
                  <a:lnTo>
                    <a:pt x="6045" y="3767"/>
                  </a:lnTo>
                  <a:cubicBezTo>
                    <a:pt x="6058" y="3709"/>
                    <a:pt x="6052" y="3643"/>
                    <a:pt x="6019" y="3591"/>
                  </a:cubicBezTo>
                  <a:cubicBezTo>
                    <a:pt x="5973" y="3520"/>
                    <a:pt x="5900" y="3481"/>
                    <a:pt x="5824" y="3481"/>
                  </a:cubicBezTo>
                  <a:cubicBezTo>
                    <a:pt x="5782" y="3481"/>
                    <a:pt x="5739" y="3493"/>
                    <a:pt x="5698" y="3519"/>
                  </a:cubicBezTo>
                  <a:cubicBezTo>
                    <a:pt x="5587" y="3584"/>
                    <a:pt x="5555" y="3728"/>
                    <a:pt x="5627" y="3839"/>
                  </a:cubicBezTo>
                  <a:cubicBezTo>
                    <a:pt x="5666" y="3905"/>
                    <a:pt x="5744" y="3944"/>
                    <a:pt x="5823" y="3944"/>
                  </a:cubicBezTo>
                  <a:lnTo>
                    <a:pt x="5934" y="4127"/>
                  </a:lnTo>
                  <a:cubicBezTo>
                    <a:pt x="5897" y="4137"/>
                    <a:pt x="5860" y="4141"/>
                    <a:pt x="5822" y="4141"/>
                  </a:cubicBezTo>
                  <a:cubicBezTo>
                    <a:pt x="5680" y="4141"/>
                    <a:pt x="5539" y="4074"/>
                    <a:pt x="5456" y="3944"/>
                  </a:cubicBezTo>
                  <a:cubicBezTo>
                    <a:pt x="5332" y="3741"/>
                    <a:pt x="5391" y="3480"/>
                    <a:pt x="5594" y="3349"/>
                  </a:cubicBezTo>
                  <a:cubicBezTo>
                    <a:pt x="5664" y="3306"/>
                    <a:pt x="5741" y="3285"/>
                    <a:pt x="5817" y="3285"/>
                  </a:cubicBezTo>
                  <a:close/>
                  <a:moveTo>
                    <a:pt x="811" y="3820"/>
                  </a:moveTo>
                  <a:cubicBezTo>
                    <a:pt x="954" y="3820"/>
                    <a:pt x="1093" y="3891"/>
                    <a:pt x="1178" y="4023"/>
                  </a:cubicBezTo>
                  <a:cubicBezTo>
                    <a:pt x="1276" y="4180"/>
                    <a:pt x="1256" y="4376"/>
                    <a:pt x="1145" y="4513"/>
                  </a:cubicBezTo>
                  <a:lnTo>
                    <a:pt x="1027" y="4324"/>
                  </a:lnTo>
                  <a:cubicBezTo>
                    <a:pt x="1047" y="4258"/>
                    <a:pt x="1047" y="4186"/>
                    <a:pt x="1008" y="4127"/>
                  </a:cubicBezTo>
                  <a:cubicBezTo>
                    <a:pt x="965" y="4054"/>
                    <a:pt x="888" y="4015"/>
                    <a:pt x="809" y="4015"/>
                  </a:cubicBezTo>
                  <a:cubicBezTo>
                    <a:pt x="768" y="4015"/>
                    <a:pt x="725" y="4026"/>
                    <a:pt x="687" y="4049"/>
                  </a:cubicBezTo>
                  <a:cubicBezTo>
                    <a:pt x="582" y="4121"/>
                    <a:pt x="550" y="4265"/>
                    <a:pt x="615" y="4369"/>
                  </a:cubicBezTo>
                  <a:cubicBezTo>
                    <a:pt x="654" y="4435"/>
                    <a:pt x="720" y="4467"/>
                    <a:pt x="785" y="4474"/>
                  </a:cubicBezTo>
                  <a:lnTo>
                    <a:pt x="903" y="4664"/>
                  </a:lnTo>
                  <a:cubicBezTo>
                    <a:pt x="872" y="4671"/>
                    <a:pt x="841" y="4674"/>
                    <a:pt x="810" y="4674"/>
                  </a:cubicBezTo>
                  <a:cubicBezTo>
                    <a:pt x="669" y="4674"/>
                    <a:pt x="531" y="4603"/>
                    <a:pt x="445" y="4474"/>
                  </a:cubicBezTo>
                  <a:lnTo>
                    <a:pt x="452" y="4474"/>
                  </a:lnTo>
                  <a:cubicBezTo>
                    <a:pt x="321" y="4278"/>
                    <a:pt x="386" y="4009"/>
                    <a:pt x="582" y="3885"/>
                  </a:cubicBezTo>
                  <a:cubicBezTo>
                    <a:pt x="654" y="3841"/>
                    <a:pt x="733" y="3820"/>
                    <a:pt x="811" y="3820"/>
                  </a:cubicBezTo>
                  <a:close/>
                  <a:moveTo>
                    <a:pt x="5061" y="0"/>
                  </a:moveTo>
                  <a:cubicBezTo>
                    <a:pt x="5017" y="0"/>
                    <a:pt x="4973" y="12"/>
                    <a:pt x="4933" y="38"/>
                  </a:cubicBezTo>
                  <a:cubicBezTo>
                    <a:pt x="4828" y="104"/>
                    <a:pt x="4796" y="248"/>
                    <a:pt x="4861" y="359"/>
                  </a:cubicBezTo>
                  <a:cubicBezTo>
                    <a:pt x="4900" y="418"/>
                    <a:pt x="4966" y="450"/>
                    <a:pt x="5031" y="457"/>
                  </a:cubicBezTo>
                  <a:lnTo>
                    <a:pt x="8433" y="5881"/>
                  </a:lnTo>
                  <a:lnTo>
                    <a:pt x="7197" y="5599"/>
                  </a:lnTo>
                  <a:lnTo>
                    <a:pt x="6333" y="4212"/>
                  </a:lnTo>
                  <a:cubicBezTo>
                    <a:pt x="6556" y="3983"/>
                    <a:pt x="6608" y="3617"/>
                    <a:pt x="6425" y="3336"/>
                  </a:cubicBezTo>
                  <a:cubicBezTo>
                    <a:pt x="6290" y="3120"/>
                    <a:pt x="6059" y="3003"/>
                    <a:pt x="5824" y="3003"/>
                  </a:cubicBezTo>
                  <a:cubicBezTo>
                    <a:pt x="5694" y="3003"/>
                    <a:pt x="5562" y="3039"/>
                    <a:pt x="5443" y="3113"/>
                  </a:cubicBezTo>
                  <a:cubicBezTo>
                    <a:pt x="5110" y="3316"/>
                    <a:pt x="5012" y="3761"/>
                    <a:pt x="5221" y="4095"/>
                  </a:cubicBezTo>
                  <a:cubicBezTo>
                    <a:pt x="5353" y="4312"/>
                    <a:pt x="5584" y="4430"/>
                    <a:pt x="5820" y="4430"/>
                  </a:cubicBezTo>
                  <a:cubicBezTo>
                    <a:pt x="5911" y="4430"/>
                    <a:pt x="6004" y="4412"/>
                    <a:pt x="6091" y="4376"/>
                  </a:cubicBezTo>
                  <a:lnTo>
                    <a:pt x="7020" y="5848"/>
                  </a:lnTo>
                  <a:lnTo>
                    <a:pt x="8649" y="6221"/>
                  </a:lnTo>
                  <a:lnTo>
                    <a:pt x="9153" y="7032"/>
                  </a:lnTo>
                  <a:lnTo>
                    <a:pt x="8819" y="8497"/>
                  </a:lnTo>
                  <a:lnTo>
                    <a:pt x="5110" y="10827"/>
                  </a:lnTo>
                  <a:lnTo>
                    <a:pt x="1302" y="4768"/>
                  </a:lnTo>
                  <a:cubicBezTo>
                    <a:pt x="1544" y="4539"/>
                    <a:pt x="1603" y="4160"/>
                    <a:pt x="1420" y="3872"/>
                  </a:cubicBezTo>
                  <a:cubicBezTo>
                    <a:pt x="1284" y="3655"/>
                    <a:pt x="1048" y="3535"/>
                    <a:pt x="808" y="3535"/>
                  </a:cubicBezTo>
                  <a:cubicBezTo>
                    <a:pt x="679" y="3535"/>
                    <a:pt x="549" y="3570"/>
                    <a:pt x="432" y="3643"/>
                  </a:cubicBezTo>
                  <a:cubicBezTo>
                    <a:pt x="98" y="3852"/>
                    <a:pt x="0" y="4297"/>
                    <a:pt x="210" y="4631"/>
                  </a:cubicBezTo>
                  <a:cubicBezTo>
                    <a:pt x="345" y="4844"/>
                    <a:pt x="578" y="4964"/>
                    <a:pt x="817" y="4964"/>
                  </a:cubicBezTo>
                  <a:cubicBezTo>
                    <a:pt x="901" y="4964"/>
                    <a:pt x="985" y="4949"/>
                    <a:pt x="1067" y="4919"/>
                  </a:cubicBezTo>
                  <a:lnTo>
                    <a:pt x="5018" y="11219"/>
                  </a:lnTo>
                  <a:lnTo>
                    <a:pt x="9074" y="8674"/>
                  </a:lnTo>
                  <a:lnTo>
                    <a:pt x="9460" y="6980"/>
                  </a:lnTo>
                  <a:lnTo>
                    <a:pt x="5273" y="307"/>
                  </a:lnTo>
                  <a:cubicBezTo>
                    <a:pt x="5299" y="241"/>
                    <a:pt x="5293" y="169"/>
                    <a:pt x="5254" y="110"/>
                  </a:cubicBezTo>
                  <a:cubicBezTo>
                    <a:pt x="5212" y="39"/>
                    <a:pt x="5138" y="0"/>
                    <a:pt x="506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540950" y="3938625"/>
              <a:ext cx="137725" cy="121025"/>
            </a:xfrm>
            <a:custGeom>
              <a:rect b="b" l="l" r="r" t="t"/>
              <a:pathLst>
                <a:path extrusionOk="0" h="4841" w="5509">
                  <a:moveTo>
                    <a:pt x="818" y="285"/>
                  </a:moveTo>
                  <a:cubicBezTo>
                    <a:pt x="960" y="285"/>
                    <a:pt x="1098" y="357"/>
                    <a:pt x="1178" y="484"/>
                  </a:cubicBezTo>
                  <a:cubicBezTo>
                    <a:pt x="1276" y="641"/>
                    <a:pt x="1263" y="844"/>
                    <a:pt x="1152" y="974"/>
                  </a:cubicBezTo>
                  <a:lnTo>
                    <a:pt x="1034" y="791"/>
                  </a:lnTo>
                  <a:cubicBezTo>
                    <a:pt x="1054" y="726"/>
                    <a:pt x="1054" y="654"/>
                    <a:pt x="1014" y="588"/>
                  </a:cubicBezTo>
                  <a:cubicBezTo>
                    <a:pt x="972" y="520"/>
                    <a:pt x="896" y="483"/>
                    <a:pt x="818" y="483"/>
                  </a:cubicBezTo>
                  <a:cubicBezTo>
                    <a:pt x="776" y="483"/>
                    <a:pt x="733" y="494"/>
                    <a:pt x="694" y="516"/>
                  </a:cubicBezTo>
                  <a:cubicBezTo>
                    <a:pt x="589" y="582"/>
                    <a:pt x="556" y="726"/>
                    <a:pt x="622" y="837"/>
                  </a:cubicBezTo>
                  <a:cubicBezTo>
                    <a:pt x="661" y="896"/>
                    <a:pt x="727" y="935"/>
                    <a:pt x="792" y="942"/>
                  </a:cubicBezTo>
                  <a:lnTo>
                    <a:pt x="910" y="1131"/>
                  </a:lnTo>
                  <a:cubicBezTo>
                    <a:pt x="881" y="1137"/>
                    <a:pt x="852" y="1140"/>
                    <a:pt x="824" y="1140"/>
                  </a:cubicBezTo>
                  <a:cubicBezTo>
                    <a:pt x="681" y="1140"/>
                    <a:pt x="540" y="1072"/>
                    <a:pt x="458" y="942"/>
                  </a:cubicBezTo>
                  <a:lnTo>
                    <a:pt x="452" y="942"/>
                  </a:lnTo>
                  <a:cubicBezTo>
                    <a:pt x="328" y="739"/>
                    <a:pt x="393" y="477"/>
                    <a:pt x="589" y="353"/>
                  </a:cubicBezTo>
                  <a:cubicBezTo>
                    <a:pt x="661" y="307"/>
                    <a:pt x="740" y="285"/>
                    <a:pt x="818" y="285"/>
                  </a:cubicBezTo>
                  <a:close/>
                  <a:moveTo>
                    <a:pt x="819" y="1"/>
                  </a:moveTo>
                  <a:cubicBezTo>
                    <a:pt x="689" y="1"/>
                    <a:pt x="557" y="36"/>
                    <a:pt x="439" y="111"/>
                  </a:cubicBezTo>
                  <a:cubicBezTo>
                    <a:pt x="105" y="320"/>
                    <a:pt x="0" y="759"/>
                    <a:pt x="210" y="1092"/>
                  </a:cubicBezTo>
                  <a:cubicBezTo>
                    <a:pt x="345" y="1309"/>
                    <a:pt x="579" y="1426"/>
                    <a:pt x="815" y="1426"/>
                  </a:cubicBezTo>
                  <a:cubicBezTo>
                    <a:pt x="900" y="1426"/>
                    <a:pt x="986" y="1411"/>
                    <a:pt x="1067" y="1380"/>
                  </a:cubicBezTo>
                  <a:lnTo>
                    <a:pt x="3232" y="4841"/>
                  </a:lnTo>
                  <a:lnTo>
                    <a:pt x="5169" y="3631"/>
                  </a:lnTo>
                  <a:cubicBezTo>
                    <a:pt x="5193" y="3639"/>
                    <a:pt x="5221" y="3644"/>
                    <a:pt x="5249" y="3644"/>
                  </a:cubicBezTo>
                  <a:cubicBezTo>
                    <a:pt x="5289" y="3644"/>
                    <a:pt x="5331" y="3634"/>
                    <a:pt x="5365" y="3611"/>
                  </a:cubicBezTo>
                  <a:cubicBezTo>
                    <a:pt x="5476" y="3539"/>
                    <a:pt x="5509" y="3395"/>
                    <a:pt x="5437" y="3290"/>
                  </a:cubicBezTo>
                  <a:cubicBezTo>
                    <a:pt x="5394" y="3218"/>
                    <a:pt x="5318" y="3178"/>
                    <a:pt x="5239" y="3178"/>
                  </a:cubicBezTo>
                  <a:cubicBezTo>
                    <a:pt x="5197" y="3178"/>
                    <a:pt x="5155" y="3189"/>
                    <a:pt x="5116" y="3212"/>
                  </a:cubicBezTo>
                  <a:cubicBezTo>
                    <a:pt x="5058" y="3251"/>
                    <a:pt x="5025" y="3317"/>
                    <a:pt x="5018" y="3389"/>
                  </a:cubicBezTo>
                  <a:lnTo>
                    <a:pt x="3324" y="4448"/>
                  </a:lnTo>
                  <a:lnTo>
                    <a:pt x="1309" y="1230"/>
                  </a:lnTo>
                  <a:cubicBezTo>
                    <a:pt x="1551" y="1001"/>
                    <a:pt x="1603" y="628"/>
                    <a:pt x="1420" y="333"/>
                  </a:cubicBezTo>
                  <a:cubicBezTo>
                    <a:pt x="1285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049625" y="3683925"/>
              <a:ext cx="815525" cy="448025"/>
            </a:xfrm>
            <a:custGeom>
              <a:rect b="b" l="l" r="r" t="t"/>
              <a:pathLst>
                <a:path extrusionOk="0" h="17921" w="32621">
                  <a:moveTo>
                    <a:pt x="32353" y="1"/>
                  </a:moveTo>
                  <a:cubicBezTo>
                    <a:pt x="32312" y="1"/>
                    <a:pt x="32271" y="11"/>
                    <a:pt x="32235" y="34"/>
                  </a:cubicBezTo>
                  <a:cubicBezTo>
                    <a:pt x="32169" y="73"/>
                    <a:pt x="32137" y="139"/>
                    <a:pt x="32130" y="204"/>
                  </a:cubicBezTo>
                  <a:lnTo>
                    <a:pt x="26661" y="3639"/>
                  </a:lnTo>
                  <a:lnTo>
                    <a:pt x="26955" y="2370"/>
                  </a:lnTo>
                  <a:lnTo>
                    <a:pt x="29592" y="714"/>
                  </a:lnTo>
                  <a:cubicBezTo>
                    <a:pt x="29619" y="723"/>
                    <a:pt x="29647" y="727"/>
                    <a:pt x="29675" y="727"/>
                  </a:cubicBezTo>
                  <a:cubicBezTo>
                    <a:pt x="29714" y="727"/>
                    <a:pt x="29753" y="718"/>
                    <a:pt x="29788" y="695"/>
                  </a:cubicBezTo>
                  <a:cubicBezTo>
                    <a:pt x="29899" y="629"/>
                    <a:pt x="29932" y="485"/>
                    <a:pt x="29866" y="374"/>
                  </a:cubicBezTo>
                  <a:cubicBezTo>
                    <a:pt x="29820" y="306"/>
                    <a:pt x="29742" y="268"/>
                    <a:pt x="29665" y="268"/>
                  </a:cubicBezTo>
                  <a:cubicBezTo>
                    <a:pt x="29624" y="268"/>
                    <a:pt x="29582" y="279"/>
                    <a:pt x="29546" y="302"/>
                  </a:cubicBezTo>
                  <a:cubicBezTo>
                    <a:pt x="29480" y="341"/>
                    <a:pt x="29448" y="407"/>
                    <a:pt x="29441" y="472"/>
                  </a:cubicBezTo>
                  <a:lnTo>
                    <a:pt x="26700" y="2193"/>
                  </a:lnTo>
                  <a:lnTo>
                    <a:pt x="26320" y="3855"/>
                  </a:lnTo>
                  <a:lnTo>
                    <a:pt x="23769" y="5458"/>
                  </a:lnTo>
                  <a:lnTo>
                    <a:pt x="24397" y="2716"/>
                  </a:lnTo>
                  <a:lnTo>
                    <a:pt x="27210" y="950"/>
                  </a:lnTo>
                  <a:cubicBezTo>
                    <a:pt x="27237" y="958"/>
                    <a:pt x="27266" y="963"/>
                    <a:pt x="27293" y="963"/>
                  </a:cubicBezTo>
                  <a:cubicBezTo>
                    <a:pt x="27333" y="963"/>
                    <a:pt x="27372" y="953"/>
                    <a:pt x="27406" y="930"/>
                  </a:cubicBezTo>
                  <a:cubicBezTo>
                    <a:pt x="27518" y="858"/>
                    <a:pt x="27550" y="721"/>
                    <a:pt x="27485" y="610"/>
                  </a:cubicBezTo>
                  <a:cubicBezTo>
                    <a:pt x="27439" y="539"/>
                    <a:pt x="27363" y="499"/>
                    <a:pt x="27288" y="499"/>
                  </a:cubicBezTo>
                  <a:cubicBezTo>
                    <a:pt x="27245" y="499"/>
                    <a:pt x="27202" y="512"/>
                    <a:pt x="27164" y="538"/>
                  </a:cubicBezTo>
                  <a:cubicBezTo>
                    <a:pt x="27099" y="577"/>
                    <a:pt x="27066" y="636"/>
                    <a:pt x="27060" y="708"/>
                  </a:cubicBezTo>
                  <a:lnTo>
                    <a:pt x="24502" y="2311"/>
                  </a:lnTo>
                  <a:lnTo>
                    <a:pt x="24757" y="1310"/>
                  </a:lnTo>
                  <a:cubicBezTo>
                    <a:pt x="24763" y="1303"/>
                    <a:pt x="24776" y="1303"/>
                    <a:pt x="24790" y="1297"/>
                  </a:cubicBezTo>
                  <a:cubicBezTo>
                    <a:pt x="24894" y="1231"/>
                    <a:pt x="24927" y="1087"/>
                    <a:pt x="24862" y="983"/>
                  </a:cubicBezTo>
                  <a:cubicBezTo>
                    <a:pt x="24814" y="910"/>
                    <a:pt x="24736" y="871"/>
                    <a:pt x="24659" y="871"/>
                  </a:cubicBezTo>
                  <a:cubicBezTo>
                    <a:pt x="24618" y="871"/>
                    <a:pt x="24577" y="882"/>
                    <a:pt x="24541" y="904"/>
                  </a:cubicBezTo>
                  <a:cubicBezTo>
                    <a:pt x="24430" y="976"/>
                    <a:pt x="24397" y="1120"/>
                    <a:pt x="24469" y="1225"/>
                  </a:cubicBezTo>
                  <a:cubicBezTo>
                    <a:pt x="24469" y="1231"/>
                    <a:pt x="24476" y="1238"/>
                    <a:pt x="24482" y="1238"/>
                  </a:cubicBezTo>
                  <a:lnTo>
                    <a:pt x="24148" y="2533"/>
                  </a:lnTo>
                  <a:lnTo>
                    <a:pt x="24142" y="2533"/>
                  </a:lnTo>
                  <a:lnTo>
                    <a:pt x="23429" y="5667"/>
                  </a:lnTo>
                  <a:lnTo>
                    <a:pt x="21636" y="6792"/>
                  </a:lnTo>
                  <a:lnTo>
                    <a:pt x="20360" y="6511"/>
                  </a:lnTo>
                  <a:lnTo>
                    <a:pt x="20557" y="5124"/>
                  </a:lnTo>
                  <a:lnTo>
                    <a:pt x="22271" y="4051"/>
                  </a:lnTo>
                  <a:cubicBezTo>
                    <a:pt x="22298" y="4059"/>
                    <a:pt x="22326" y="4064"/>
                    <a:pt x="22354" y="4064"/>
                  </a:cubicBezTo>
                  <a:cubicBezTo>
                    <a:pt x="22394" y="4064"/>
                    <a:pt x="22433" y="4054"/>
                    <a:pt x="22467" y="4031"/>
                  </a:cubicBezTo>
                  <a:cubicBezTo>
                    <a:pt x="22578" y="3966"/>
                    <a:pt x="22611" y="3822"/>
                    <a:pt x="22546" y="3711"/>
                  </a:cubicBezTo>
                  <a:cubicBezTo>
                    <a:pt x="22499" y="3643"/>
                    <a:pt x="22421" y="3605"/>
                    <a:pt x="22344" y="3605"/>
                  </a:cubicBezTo>
                  <a:cubicBezTo>
                    <a:pt x="22303" y="3605"/>
                    <a:pt x="22262" y="3616"/>
                    <a:pt x="22225" y="3639"/>
                  </a:cubicBezTo>
                  <a:cubicBezTo>
                    <a:pt x="22160" y="3678"/>
                    <a:pt x="22127" y="3743"/>
                    <a:pt x="22120" y="3809"/>
                  </a:cubicBezTo>
                  <a:lnTo>
                    <a:pt x="20302" y="4954"/>
                  </a:lnTo>
                  <a:lnTo>
                    <a:pt x="20086" y="6452"/>
                  </a:lnTo>
                  <a:lnTo>
                    <a:pt x="18457" y="6092"/>
                  </a:lnTo>
                  <a:lnTo>
                    <a:pt x="1" y="17679"/>
                  </a:lnTo>
                  <a:lnTo>
                    <a:pt x="158" y="17921"/>
                  </a:lnTo>
                  <a:lnTo>
                    <a:pt x="18509" y="6400"/>
                  </a:lnTo>
                  <a:lnTo>
                    <a:pt x="21689" y="7100"/>
                  </a:lnTo>
                  <a:lnTo>
                    <a:pt x="32280" y="446"/>
                  </a:lnTo>
                  <a:cubicBezTo>
                    <a:pt x="32309" y="457"/>
                    <a:pt x="32338" y="464"/>
                    <a:pt x="32367" y="464"/>
                  </a:cubicBezTo>
                  <a:cubicBezTo>
                    <a:pt x="32405" y="464"/>
                    <a:pt x="32443" y="453"/>
                    <a:pt x="32477" y="427"/>
                  </a:cubicBezTo>
                  <a:cubicBezTo>
                    <a:pt x="32588" y="361"/>
                    <a:pt x="32621" y="217"/>
                    <a:pt x="32555" y="112"/>
                  </a:cubicBezTo>
                  <a:cubicBezTo>
                    <a:pt x="32508" y="40"/>
                    <a:pt x="32430" y="1"/>
                    <a:pt x="32353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34675" y="3766900"/>
              <a:ext cx="13275" cy="11625"/>
            </a:xfrm>
            <a:custGeom>
              <a:rect b="b" l="l" r="r" t="t"/>
              <a:pathLst>
                <a:path extrusionOk="0" h="465" w="531">
                  <a:moveTo>
                    <a:pt x="267" y="0"/>
                  </a:moveTo>
                  <a:cubicBezTo>
                    <a:pt x="224" y="0"/>
                    <a:pt x="182" y="13"/>
                    <a:pt x="144" y="38"/>
                  </a:cubicBezTo>
                  <a:cubicBezTo>
                    <a:pt x="33" y="104"/>
                    <a:pt x="0" y="248"/>
                    <a:pt x="66" y="359"/>
                  </a:cubicBezTo>
                  <a:cubicBezTo>
                    <a:pt x="112" y="427"/>
                    <a:pt x="190" y="465"/>
                    <a:pt x="267" y="465"/>
                  </a:cubicBezTo>
                  <a:cubicBezTo>
                    <a:pt x="308" y="465"/>
                    <a:pt x="350" y="454"/>
                    <a:pt x="386" y="431"/>
                  </a:cubicBezTo>
                  <a:cubicBezTo>
                    <a:pt x="497" y="359"/>
                    <a:pt x="530" y="215"/>
                    <a:pt x="465" y="110"/>
                  </a:cubicBezTo>
                  <a:cubicBezTo>
                    <a:pt x="419" y="39"/>
                    <a:pt x="343" y="0"/>
                    <a:pt x="267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7"/>
          <p:cNvSpPr txBox="1"/>
          <p:nvPr>
            <p:ph idx="1" type="subTitle"/>
          </p:nvPr>
        </p:nvSpPr>
        <p:spPr>
          <a:xfrm>
            <a:off x="5053875" y="3946400"/>
            <a:ext cx="3374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4" name="Google Shape;764;p17"/>
          <p:cNvSpPr txBox="1"/>
          <p:nvPr>
            <p:ph type="title"/>
          </p:nvPr>
        </p:nvSpPr>
        <p:spPr>
          <a:xfrm>
            <a:off x="4572000" y="2786013"/>
            <a:ext cx="38565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5" name="Google Shape;765;p17"/>
          <p:cNvSpPr/>
          <p:nvPr>
            <p:ph idx="2" type="pic"/>
          </p:nvPr>
        </p:nvSpPr>
        <p:spPr>
          <a:xfrm>
            <a:off x="0" y="2819875"/>
            <a:ext cx="4426500" cy="257490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Google Shape;766;p17"/>
          <p:cNvSpPr/>
          <p:nvPr>
            <p:ph idx="3" type="pic"/>
          </p:nvPr>
        </p:nvSpPr>
        <p:spPr>
          <a:xfrm>
            <a:off x="0" y="-3175"/>
            <a:ext cx="2137500" cy="2574900"/>
          </a:xfrm>
          <a:prstGeom prst="rect">
            <a:avLst/>
          </a:prstGeom>
          <a:noFill/>
          <a:ln>
            <a:noFill/>
          </a:ln>
        </p:spPr>
      </p:sp>
      <p:sp>
        <p:nvSpPr>
          <p:cNvPr id="767" name="Google Shape;767;p17"/>
          <p:cNvSpPr/>
          <p:nvPr>
            <p:ph idx="4" type="pic"/>
          </p:nvPr>
        </p:nvSpPr>
        <p:spPr>
          <a:xfrm>
            <a:off x="2440750" y="-3175"/>
            <a:ext cx="6703200" cy="257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8"/>
          <p:cNvSpPr txBox="1"/>
          <p:nvPr>
            <p:ph idx="1" type="subTitle"/>
          </p:nvPr>
        </p:nvSpPr>
        <p:spPr>
          <a:xfrm>
            <a:off x="720000" y="2195300"/>
            <a:ext cx="24012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71" name="Google Shape;771;p18"/>
          <p:cNvSpPr txBox="1"/>
          <p:nvPr>
            <p:ph idx="2" type="subTitle"/>
          </p:nvPr>
        </p:nvSpPr>
        <p:spPr>
          <a:xfrm>
            <a:off x="720000" y="2578200"/>
            <a:ext cx="2401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2" name="Google Shape;772;p18"/>
          <p:cNvSpPr txBox="1"/>
          <p:nvPr>
            <p:ph idx="3" type="subTitle"/>
          </p:nvPr>
        </p:nvSpPr>
        <p:spPr>
          <a:xfrm>
            <a:off x="3371397" y="2578200"/>
            <a:ext cx="2401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18"/>
          <p:cNvSpPr txBox="1"/>
          <p:nvPr>
            <p:ph idx="4" type="subTitle"/>
          </p:nvPr>
        </p:nvSpPr>
        <p:spPr>
          <a:xfrm>
            <a:off x="6022795" y="2578200"/>
            <a:ext cx="2401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18"/>
          <p:cNvSpPr txBox="1"/>
          <p:nvPr>
            <p:ph idx="5" type="subTitle"/>
          </p:nvPr>
        </p:nvSpPr>
        <p:spPr>
          <a:xfrm>
            <a:off x="3371397" y="2195300"/>
            <a:ext cx="24012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75" name="Google Shape;775;p18"/>
          <p:cNvSpPr txBox="1"/>
          <p:nvPr>
            <p:ph idx="6" type="subTitle"/>
          </p:nvPr>
        </p:nvSpPr>
        <p:spPr>
          <a:xfrm>
            <a:off x="6022795" y="2195300"/>
            <a:ext cx="24012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76" name="Google Shape;776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7" name="Google Shape;777;p18"/>
          <p:cNvGrpSpPr/>
          <p:nvPr/>
        </p:nvGrpSpPr>
        <p:grpSpPr>
          <a:xfrm rot="-366823">
            <a:off x="-750629" y="3486013"/>
            <a:ext cx="1647839" cy="2531731"/>
            <a:chOff x="1154150" y="3767250"/>
            <a:chExt cx="1110750" cy="1706550"/>
          </a:xfrm>
        </p:grpSpPr>
        <p:sp>
          <p:nvSpPr>
            <p:cNvPr id="778" name="Google Shape;778;p18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9"/>
          <p:cNvSpPr txBox="1"/>
          <p:nvPr>
            <p:ph idx="1" type="subTitle"/>
          </p:nvPr>
        </p:nvSpPr>
        <p:spPr>
          <a:xfrm>
            <a:off x="715100" y="1738400"/>
            <a:ext cx="5262600" cy="38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14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87" name="Google Shape;787;p19"/>
          <p:cNvSpPr txBox="1"/>
          <p:nvPr>
            <p:ph idx="2" type="subTitle"/>
          </p:nvPr>
        </p:nvSpPr>
        <p:spPr>
          <a:xfrm>
            <a:off x="1784500" y="2958100"/>
            <a:ext cx="5262600" cy="38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14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88" name="Google Shape;788;p19"/>
          <p:cNvSpPr txBox="1"/>
          <p:nvPr>
            <p:ph idx="3" type="subTitle"/>
          </p:nvPr>
        </p:nvSpPr>
        <p:spPr>
          <a:xfrm>
            <a:off x="2853900" y="4177799"/>
            <a:ext cx="5262600" cy="38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14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89" name="Google Shape;789;p19"/>
          <p:cNvSpPr txBox="1"/>
          <p:nvPr>
            <p:ph idx="4" type="subTitle"/>
          </p:nvPr>
        </p:nvSpPr>
        <p:spPr>
          <a:xfrm>
            <a:off x="715100" y="1369450"/>
            <a:ext cx="5262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0" name="Google Shape;790;p19"/>
          <p:cNvSpPr txBox="1"/>
          <p:nvPr>
            <p:ph idx="5" type="subTitle"/>
          </p:nvPr>
        </p:nvSpPr>
        <p:spPr>
          <a:xfrm>
            <a:off x="1784500" y="2589150"/>
            <a:ext cx="5262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19"/>
          <p:cNvSpPr txBox="1"/>
          <p:nvPr>
            <p:ph idx="6" type="subTitle"/>
          </p:nvPr>
        </p:nvSpPr>
        <p:spPr>
          <a:xfrm>
            <a:off x="2853900" y="3808850"/>
            <a:ext cx="5262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93" name="Google Shape;793;p19"/>
          <p:cNvGrpSpPr/>
          <p:nvPr/>
        </p:nvGrpSpPr>
        <p:grpSpPr>
          <a:xfrm>
            <a:off x="-2408972" y="1668781"/>
            <a:ext cx="5984847" cy="6089193"/>
            <a:chOff x="-2408972" y="1668781"/>
            <a:chExt cx="5984847" cy="6089193"/>
          </a:xfrm>
        </p:grpSpPr>
        <p:grpSp>
          <p:nvGrpSpPr>
            <p:cNvPr id="794" name="Google Shape;794;p19"/>
            <p:cNvGrpSpPr/>
            <p:nvPr/>
          </p:nvGrpSpPr>
          <p:grpSpPr>
            <a:xfrm rot="-729767">
              <a:off x="-1738920" y="2906231"/>
              <a:ext cx="4908058" cy="4383907"/>
              <a:chOff x="-2473021" y="2306598"/>
              <a:chExt cx="4907822" cy="4383696"/>
            </a:xfrm>
          </p:grpSpPr>
          <p:sp>
            <p:nvSpPr>
              <p:cNvPr id="795" name="Google Shape;795;p19"/>
              <p:cNvSpPr/>
              <p:nvPr/>
            </p:nvSpPr>
            <p:spPr>
              <a:xfrm rot="4580879">
                <a:off x="-1764288" y="2397070"/>
                <a:ext cx="3490357" cy="4202752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 rot="4580879">
                <a:off x="608067" y="3112593"/>
                <a:ext cx="744999" cy="1460265"/>
              </a:xfrm>
              <a:custGeom>
                <a:rect b="b" l="l" r="r" t="t"/>
                <a:pathLst>
                  <a:path extrusionOk="0" h="32561" w="16612">
                    <a:moveTo>
                      <a:pt x="16352" y="1"/>
                    </a:moveTo>
                    <a:cubicBezTo>
                      <a:pt x="16309" y="1"/>
                      <a:pt x="16266" y="13"/>
                      <a:pt x="16226" y="39"/>
                    </a:cubicBezTo>
                    <a:cubicBezTo>
                      <a:pt x="16160" y="78"/>
                      <a:pt x="16128" y="137"/>
                      <a:pt x="16121" y="209"/>
                    </a:cubicBezTo>
                    <a:lnTo>
                      <a:pt x="721" y="9872"/>
                    </a:lnTo>
                    <a:lnTo>
                      <a:pt x="1" y="13019"/>
                    </a:lnTo>
                    <a:lnTo>
                      <a:pt x="12268" y="32561"/>
                    </a:lnTo>
                    <a:lnTo>
                      <a:pt x="13360" y="31874"/>
                    </a:lnTo>
                    <a:lnTo>
                      <a:pt x="14119" y="28681"/>
                    </a:lnTo>
                    <a:lnTo>
                      <a:pt x="2664" y="10428"/>
                    </a:lnTo>
                    <a:lnTo>
                      <a:pt x="14878" y="2761"/>
                    </a:lnTo>
                    <a:cubicBezTo>
                      <a:pt x="14903" y="2769"/>
                      <a:pt x="14930" y="2774"/>
                      <a:pt x="14959" y="2774"/>
                    </a:cubicBezTo>
                    <a:cubicBezTo>
                      <a:pt x="14999" y="2774"/>
                      <a:pt x="15040" y="2764"/>
                      <a:pt x="15074" y="2741"/>
                    </a:cubicBezTo>
                    <a:cubicBezTo>
                      <a:pt x="15186" y="2676"/>
                      <a:pt x="15218" y="2532"/>
                      <a:pt x="15146" y="2420"/>
                    </a:cubicBezTo>
                    <a:cubicBezTo>
                      <a:pt x="15104" y="2352"/>
                      <a:pt x="15028" y="2315"/>
                      <a:pt x="14950" y="2315"/>
                    </a:cubicBezTo>
                    <a:cubicBezTo>
                      <a:pt x="14908" y="2315"/>
                      <a:pt x="14865" y="2326"/>
                      <a:pt x="14826" y="2348"/>
                    </a:cubicBezTo>
                    <a:cubicBezTo>
                      <a:pt x="14767" y="2388"/>
                      <a:pt x="14734" y="2453"/>
                      <a:pt x="14728" y="2519"/>
                    </a:cubicBezTo>
                    <a:lnTo>
                      <a:pt x="2265" y="10337"/>
                    </a:lnTo>
                    <a:lnTo>
                      <a:pt x="13812" y="28727"/>
                    </a:lnTo>
                    <a:lnTo>
                      <a:pt x="13112" y="31697"/>
                    </a:lnTo>
                    <a:lnTo>
                      <a:pt x="12359" y="32168"/>
                    </a:lnTo>
                    <a:lnTo>
                      <a:pt x="308" y="12967"/>
                    </a:lnTo>
                    <a:lnTo>
                      <a:pt x="976" y="10049"/>
                    </a:lnTo>
                    <a:lnTo>
                      <a:pt x="16272" y="451"/>
                    </a:lnTo>
                    <a:cubicBezTo>
                      <a:pt x="16299" y="459"/>
                      <a:pt x="16327" y="464"/>
                      <a:pt x="16355" y="464"/>
                    </a:cubicBezTo>
                    <a:cubicBezTo>
                      <a:pt x="16396" y="464"/>
                      <a:pt x="16436" y="455"/>
                      <a:pt x="16474" y="432"/>
                    </a:cubicBezTo>
                    <a:cubicBezTo>
                      <a:pt x="16579" y="360"/>
                      <a:pt x="16612" y="216"/>
                      <a:pt x="16546" y="111"/>
                    </a:cubicBezTo>
                    <a:cubicBezTo>
                      <a:pt x="16500" y="40"/>
                      <a:pt x="16427" y="1"/>
                      <a:pt x="16352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 rot="4580879">
                <a:off x="1233634" y="3312107"/>
                <a:ext cx="33187" cy="42022"/>
              </a:xfrm>
              <a:custGeom>
                <a:rect b="b" l="l" r="r" t="t"/>
                <a:pathLst>
                  <a:path extrusionOk="0" h="937" w="740">
                    <a:moveTo>
                      <a:pt x="242" y="1"/>
                    </a:moveTo>
                    <a:lnTo>
                      <a:pt x="0" y="151"/>
                    </a:lnTo>
                    <a:lnTo>
                      <a:pt x="497" y="936"/>
                    </a:lnTo>
                    <a:lnTo>
                      <a:pt x="739" y="786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 rot="4580879">
                <a:off x="-2087304" y="3099323"/>
                <a:ext cx="1125841" cy="1384832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 rot="4580879">
                <a:off x="678684" y="3858259"/>
                <a:ext cx="73101" cy="64042"/>
              </a:xfrm>
              <a:custGeom>
                <a:rect b="b" l="l" r="r" t="t"/>
                <a:pathLst>
                  <a:path extrusionOk="0" h="1428" w="1630">
                    <a:moveTo>
                      <a:pt x="814" y="286"/>
                    </a:moveTo>
                    <a:cubicBezTo>
                      <a:pt x="957" y="286"/>
                      <a:pt x="1098" y="357"/>
                      <a:pt x="1178" y="488"/>
                    </a:cubicBezTo>
                    <a:cubicBezTo>
                      <a:pt x="1302" y="691"/>
                      <a:pt x="1244" y="952"/>
                      <a:pt x="1047" y="1077"/>
                    </a:cubicBezTo>
                    <a:cubicBezTo>
                      <a:pt x="976" y="1121"/>
                      <a:pt x="896" y="1142"/>
                      <a:pt x="818" y="1142"/>
                    </a:cubicBezTo>
                    <a:cubicBezTo>
                      <a:pt x="673" y="1142"/>
                      <a:pt x="532" y="1071"/>
                      <a:pt x="452" y="939"/>
                    </a:cubicBezTo>
                    <a:cubicBezTo>
                      <a:pt x="328" y="743"/>
                      <a:pt x="386" y="475"/>
                      <a:pt x="589" y="351"/>
                    </a:cubicBezTo>
                    <a:cubicBezTo>
                      <a:pt x="659" y="307"/>
                      <a:pt x="737" y="286"/>
                      <a:pt x="814" y="286"/>
                    </a:cubicBezTo>
                    <a:close/>
                    <a:moveTo>
                      <a:pt x="813" y="0"/>
                    </a:moveTo>
                    <a:cubicBezTo>
                      <a:pt x="685" y="0"/>
                      <a:pt x="556" y="35"/>
                      <a:pt x="439" y="108"/>
                    </a:cubicBezTo>
                    <a:cubicBezTo>
                      <a:pt x="105" y="318"/>
                      <a:pt x="1" y="763"/>
                      <a:pt x="210" y="1096"/>
                    </a:cubicBezTo>
                    <a:cubicBezTo>
                      <a:pt x="346" y="1309"/>
                      <a:pt x="581" y="1427"/>
                      <a:pt x="820" y="1427"/>
                    </a:cubicBezTo>
                    <a:cubicBezTo>
                      <a:pt x="950" y="1427"/>
                      <a:pt x="1081" y="1392"/>
                      <a:pt x="1198" y="1319"/>
                    </a:cubicBezTo>
                    <a:cubicBezTo>
                      <a:pt x="1531" y="1109"/>
                      <a:pt x="1630" y="665"/>
                      <a:pt x="1420" y="337"/>
                    </a:cubicBezTo>
                    <a:cubicBezTo>
                      <a:pt x="1284" y="121"/>
                      <a:pt x="1051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 rot="4580879">
                <a:off x="517974" y="4023516"/>
                <a:ext cx="73101" cy="64042"/>
              </a:xfrm>
              <a:custGeom>
                <a:rect b="b" l="l" r="r" t="t"/>
                <a:pathLst>
                  <a:path extrusionOk="0" h="1428" w="1630">
                    <a:moveTo>
                      <a:pt x="806" y="286"/>
                    </a:moveTo>
                    <a:cubicBezTo>
                      <a:pt x="951" y="286"/>
                      <a:pt x="1092" y="358"/>
                      <a:pt x="1178" y="487"/>
                    </a:cubicBezTo>
                    <a:cubicBezTo>
                      <a:pt x="1302" y="689"/>
                      <a:pt x="1243" y="951"/>
                      <a:pt x="1040" y="1075"/>
                    </a:cubicBezTo>
                    <a:cubicBezTo>
                      <a:pt x="968" y="1119"/>
                      <a:pt x="889" y="1141"/>
                      <a:pt x="811" y="1141"/>
                    </a:cubicBezTo>
                    <a:cubicBezTo>
                      <a:pt x="669" y="1141"/>
                      <a:pt x="532" y="1071"/>
                      <a:pt x="452" y="944"/>
                    </a:cubicBezTo>
                    <a:cubicBezTo>
                      <a:pt x="327" y="742"/>
                      <a:pt x="386" y="473"/>
                      <a:pt x="582" y="349"/>
                    </a:cubicBezTo>
                    <a:cubicBezTo>
                      <a:pt x="653" y="306"/>
                      <a:pt x="730" y="286"/>
                      <a:pt x="806" y="286"/>
                    </a:cubicBezTo>
                    <a:close/>
                    <a:moveTo>
                      <a:pt x="814" y="1"/>
                    </a:moveTo>
                    <a:cubicBezTo>
                      <a:pt x="683" y="1"/>
                      <a:pt x="550" y="37"/>
                      <a:pt x="432" y="114"/>
                    </a:cubicBezTo>
                    <a:lnTo>
                      <a:pt x="432" y="107"/>
                    </a:lnTo>
                    <a:cubicBezTo>
                      <a:pt x="98" y="316"/>
                      <a:pt x="0" y="761"/>
                      <a:pt x="210" y="1095"/>
                    </a:cubicBezTo>
                    <a:cubicBezTo>
                      <a:pt x="345" y="1310"/>
                      <a:pt x="575" y="1427"/>
                      <a:pt x="811" y="1427"/>
                    </a:cubicBezTo>
                    <a:cubicBezTo>
                      <a:pt x="941" y="1427"/>
                      <a:pt x="1072" y="1392"/>
                      <a:pt x="1191" y="1317"/>
                    </a:cubicBezTo>
                    <a:cubicBezTo>
                      <a:pt x="1525" y="1108"/>
                      <a:pt x="1629" y="670"/>
                      <a:pt x="1420" y="336"/>
                    </a:cubicBezTo>
                    <a:cubicBezTo>
                      <a:pt x="1285" y="121"/>
                      <a:pt x="1052" y="1"/>
                      <a:pt x="81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 rot="4580879">
                <a:off x="625072" y="3913187"/>
                <a:ext cx="73101" cy="64131"/>
              </a:xfrm>
              <a:custGeom>
                <a:rect b="b" l="l" r="r" t="t"/>
                <a:pathLst>
                  <a:path extrusionOk="0" h="1430" w="1630">
                    <a:moveTo>
                      <a:pt x="818" y="288"/>
                    </a:moveTo>
                    <a:cubicBezTo>
                      <a:pt x="960" y="288"/>
                      <a:pt x="1098" y="359"/>
                      <a:pt x="1178" y="490"/>
                    </a:cubicBezTo>
                    <a:cubicBezTo>
                      <a:pt x="1309" y="687"/>
                      <a:pt x="1244" y="955"/>
                      <a:pt x="1048" y="1079"/>
                    </a:cubicBezTo>
                    <a:cubicBezTo>
                      <a:pt x="976" y="1123"/>
                      <a:pt x="897" y="1144"/>
                      <a:pt x="820" y="1144"/>
                    </a:cubicBezTo>
                    <a:cubicBezTo>
                      <a:pt x="677" y="1144"/>
                      <a:pt x="539" y="1073"/>
                      <a:pt x="459" y="942"/>
                    </a:cubicBezTo>
                    <a:cubicBezTo>
                      <a:pt x="328" y="745"/>
                      <a:pt x="393" y="477"/>
                      <a:pt x="590" y="353"/>
                    </a:cubicBezTo>
                    <a:cubicBezTo>
                      <a:pt x="661" y="309"/>
                      <a:pt x="740" y="288"/>
                      <a:pt x="818" y="288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8" y="36"/>
                      <a:pt x="439" y="111"/>
                    </a:cubicBezTo>
                    <a:cubicBezTo>
                      <a:pt x="106" y="320"/>
                      <a:pt x="1" y="759"/>
                      <a:pt x="210" y="1092"/>
                    </a:cubicBezTo>
                    <a:cubicBezTo>
                      <a:pt x="346" y="1309"/>
                      <a:pt x="582" y="1429"/>
                      <a:pt x="822" y="1429"/>
                    </a:cubicBezTo>
                    <a:cubicBezTo>
                      <a:pt x="951" y="1429"/>
                      <a:pt x="1081" y="1394"/>
                      <a:pt x="1198" y="1321"/>
                    </a:cubicBezTo>
                    <a:cubicBezTo>
                      <a:pt x="1532" y="1112"/>
                      <a:pt x="1630" y="667"/>
                      <a:pt x="1421" y="333"/>
                    </a:cubicBezTo>
                    <a:cubicBezTo>
                      <a:pt x="1286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 rot="4580879">
                <a:off x="571679" y="3968458"/>
                <a:ext cx="72832" cy="63862"/>
              </a:xfrm>
              <a:custGeom>
                <a:rect b="b" l="l" r="r" t="t"/>
                <a:pathLst>
                  <a:path extrusionOk="0" h="1424" w="1624">
                    <a:moveTo>
                      <a:pt x="813" y="287"/>
                    </a:moveTo>
                    <a:cubicBezTo>
                      <a:pt x="954" y="287"/>
                      <a:pt x="1092" y="357"/>
                      <a:pt x="1172" y="483"/>
                    </a:cubicBezTo>
                    <a:cubicBezTo>
                      <a:pt x="1303" y="686"/>
                      <a:pt x="1237" y="948"/>
                      <a:pt x="1041" y="1078"/>
                    </a:cubicBezTo>
                    <a:cubicBezTo>
                      <a:pt x="971" y="1122"/>
                      <a:pt x="894" y="1142"/>
                      <a:pt x="817" y="1142"/>
                    </a:cubicBezTo>
                    <a:cubicBezTo>
                      <a:pt x="673" y="1142"/>
                      <a:pt x="533" y="1069"/>
                      <a:pt x="452" y="941"/>
                    </a:cubicBezTo>
                    <a:cubicBezTo>
                      <a:pt x="321" y="738"/>
                      <a:pt x="387" y="477"/>
                      <a:pt x="583" y="352"/>
                    </a:cubicBezTo>
                    <a:cubicBezTo>
                      <a:pt x="655" y="308"/>
                      <a:pt x="735" y="287"/>
                      <a:pt x="813" y="287"/>
                    </a:cubicBezTo>
                    <a:close/>
                    <a:moveTo>
                      <a:pt x="813" y="0"/>
                    </a:moveTo>
                    <a:cubicBezTo>
                      <a:pt x="683" y="0"/>
                      <a:pt x="551" y="36"/>
                      <a:pt x="433" y="110"/>
                    </a:cubicBezTo>
                    <a:cubicBezTo>
                      <a:pt x="99" y="320"/>
                      <a:pt x="1" y="758"/>
                      <a:pt x="210" y="1092"/>
                    </a:cubicBezTo>
                    <a:cubicBezTo>
                      <a:pt x="345" y="1307"/>
                      <a:pt x="575" y="1424"/>
                      <a:pt x="811" y="1424"/>
                    </a:cubicBezTo>
                    <a:cubicBezTo>
                      <a:pt x="941" y="1424"/>
                      <a:pt x="1073" y="1388"/>
                      <a:pt x="1191" y="1314"/>
                    </a:cubicBezTo>
                    <a:cubicBezTo>
                      <a:pt x="1525" y="1105"/>
                      <a:pt x="1623" y="666"/>
                      <a:pt x="1414" y="333"/>
                    </a:cubicBezTo>
                    <a:cubicBezTo>
                      <a:pt x="1279" y="118"/>
                      <a:pt x="1049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 rot="4580879">
                <a:off x="-1382452" y="4344931"/>
                <a:ext cx="1634003" cy="801013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 rot="4580879">
                <a:off x="-1653404" y="3330785"/>
                <a:ext cx="839447" cy="679254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 rot="4580879">
                <a:off x="-1475825" y="3380069"/>
                <a:ext cx="424298" cy="503184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 rot="4580879">
                <a:off x="-1456153" y="3546778"/>
                <a:ext cx="247062" cy="217105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 rot="4580879">
                <a:off x="-936488" y="3603946"/>
                <a:ext cx="23814" cy="20854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8" name="Google Shape;808;p19"/>
            <p:cNvGrpSpPr/>
            <p:nvPr/>
          </p:nvGrpSpPr>
          <p:grpSpPr>
            <a:xfrm rot="3790591">
              <a:off x="-1557706" y="1719811"/>
              <a:ext cx="2070394" cy="3180942"/>
              <a:chOff x="1154150" y="3767250"/>
              <a:chExt cx="1110750" cy="1706550"/>
            </a:xfrm>
          </p:grpSpPr>
          <p:sp>
            <p:nvSpPr>
              <p:cNvPr id="809" name="Google Shape;809;p19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5" name="Google Shape;815;p19"/>
          <p:cNvGrpSpPr/>
          <p:nvPr/>
        </p:nvGrpSpPr>
        <p:grpSpPr>
          <a:xfrm>
            <a:off x="8049650" y="904513"/>
            <a:ext cx="2591200" cy="2591200"/>
            <a:chOff x="6364400" y="-1604687"/>
            <a:chExt cx="2591200" cy="2591200"/>
          </a:xfrm>
        </p:grpSpPr>
        <p:grpSp>
          <p:nvGrpSpPr>
            <p:cNvPr id="816" name="Google Shape;816;p19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817" name="Google Shape;817;p19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09" name="Google Shape;90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20"/>
          <p:cNvSpPr txBox="1"/>
          <p:nvPr>
            <p:ph idx="1" type="subTitle"/>
          </p:nvPr>
        </p:nvSpPr>
        <p:spPr>
          <a:xfrm>
            <a:off x="720000" y="1324550"/>
            <a:ext cx="3644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913" name="Google Shape;913;p20"/>
          <p:cNvSpPr txBox="1"/>
          <p:nvPr>
            <p:ph idx="2" type="subTitle"/>
          </p:nvPr>
        </p:nvSpPr>
        <p:spPr>
          <a:xfrm>
            <a:off x="720000" y="1808250"/>
            <a:ext cx="3644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4" name="Google Shape;914;p20"/>
          <p:cNvSpPr txBox="1"/>
          <p:nvPr>
            <p:ph idx="3" type="subTitle"/>
          </p:nvPr>
        </p:nvSpPr>
        <p:spPr>
          <a:xfrm>
            <a:off x="4779525" y="1808250"/>
            <a:ext cx="3644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5" name="Google Shape;915;p20"/>
          <p:cNvSpPr txBox="1"/>
          <p:nvPr>
            <p:ph idx="4" type="subTitle"/>
          </p:nvPr>
        </p:nvSpPr>
        <p:spPr>
          <a:xfrm>
            <a:off x="720000" y="3502300"/>
            <a:ext cx="3644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6" name="Google Shape;916;p20"/>
          <p:cNvSpPr txBox="1"/>
          <p:nvPr>
            <p:ph idx="5" type="subTitle"/>
          </p:nvPr>
        </p:nvSpPr>
        <p:spPr>
          <a:xfrm>
            <a:off x="4779525" y="3502300"/>
            <a:ext cx="3644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7" name="Google Shape;917;p20"/>
          <p:cNvSpPr txBox="1"/>
          <p:nvPr>
            <p:ph idx="6" type="subTitle"/>
          </p:nvPr>
        </p:nvSpPr>
        <p:spPr>
          <a:xfrm>
            <a:off x="720000" y="3018600"/>
            <a:ext cx="3644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918" name="Google Shape;918;p20"/>
          <p:cNvSpPr txBox="1"/>
          <p:nvPr>
            <p:ph idx="7" type="subTitle"/>
          </p:nvPr>
        </p:nvSpPr>
        <p:spPr>
          <a:xfrm>
            <a:off x="4779525" y="1324550"/>
            <a:ext cx="3644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919" name="Google Shape;919;p20"/>
          <p:cNvSpPr txBox="1"/>
          <p:nvPr>
            <p:ph idx="8" type="subTitle"/>
          </p:nvPr>
        </p:nvSpPr>
        <p:spPr>
          <a:xfrm>
            <a:off x="4779525" y="3018600"/>
            <a:ext cx="3644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920" name="Google Shape;920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1" name="Google Shape;921;p20"/>
          <p:cNvGrpSpPr/>
          <p:nvPr/>
        </p:nvGrpSpPr>
        <p:grpSpPr>
          <a:xfrm>
            <a:off x="6305150" y="-1597787"/>
            <a:ext cx="2591200" cy="2591200"/>
            <a:chOff x="6364400" y="-1604687"/>
            <a:chExt cx="2591200" cy="2591200"/>
          </a:xfrm>
        </p:grpSpPr>
        <p:grpSp>
          <p:nvGrpSpPr>
            <p:cNvPr id="922" name="Google Shape;922;p20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923" name="Google Shape;923;p20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0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0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0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0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0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0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0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0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0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0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0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0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0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0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0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0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0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0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0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0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0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0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0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0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0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0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0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0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0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0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0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0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0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15" name="Google Shape;101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>
            <p:ph type="title"/>
          </p:nvPr>
        </p:nvSpPr>
        <p:spPr>
          <a:xfrm>
            <a:off x="715100" y="2232616"/>
            <a:ext cx="44931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4" name="Google Shape;134;p3"/>
          <p:cNvSpPr txBox="1"/>
          <p:nvPr>
            <p:ph hasCustomPrompt="1" idx="2" type="title"/>
          </p:nvPr>
        </p:nvSpPr>
        <p:spPr>
          <a:xfrm>
            <a:off x="3458300" y="1184131"/>
            <a:ext cx="174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35" name="Google Shape;135;p3"/>
          <p:cNvGrpSpPr/>
          <p:nvPr/>
        </p:nvGrpSpPr>
        <p:grpSpPr>
          <a:xfrm>
            <a:off x="-2946965" y="-1616642"/>
            <a:ext cx="13344232" cy="9337326"/>
            <a:chOff x="-2946965" y="-1616642"/>
            <a:chExt cx="13344232" cy="9337326"/>
          </a:xfrm>
        </p:grpSpPr>
        <p:grpSp>
          <p:nvGrpSpPr>
            <p:cNvPr id="136" name="Google Shape;136;p3"/>
            <p:cNvGrpSpPr/>
            <p:nvPr/>
          </p:nvGrpSpPr>
          <p:grpSpPr>
            <a:xfrm rot="4580879">
              <a:off x="-2325524" y="1312338"/>
              <a:ext cx="5781234" cy="5824153"/>
              <a:chOff x="989450" y="2227125"/>
              <a:chExt cx="3222750" cy="324667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2266500" y="2227125"/>
                <a:ext cx="1945700" cy="2342825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036375" y="3622925"/>
                <a:ext cx="864100" cy="560375"/>
              </a:xfrm>
              <a:custGeom>
                <a:rect b="b" l="l" r="r" t="t"/>
                <a:pathLst>
                  <a:path extrusionOk="0" h="22415" w="34564">
                    <a:moveTo>
                      <a:pt x="28421" y="1"/>
                    </a:moveTo>
                    <a:lnTo>
                      <a:pt x="21662" y="4240"/>
                    </a:lnTo>
                    <a:lnTo>
                      <a:pt x="19327" y="7145"/>
                    </a:lnTo>
                    <a:lnTo>
                      <a:pt x="1" y="19275"/>
                    </a:lnTo>
                    <a:lnTo>
                      <a:pt x="151" y="19517"/>
                    </a:lnTo>
                    <a:lnTo>
                      <a:pt x="19497" y="7374"/>
                    </a:lnTo>
                    <a:lnTo>
                      <a:pt x="21833" y="4469"/>
                    </a:lnTo>
                    <a:lnTo>
                      <a:pt x="28473" y="308"/>
                    </a:lnTo>
                    <a:lnTo>
                      <a:pt x="31541" y="1009"/>
                    </a:lnTo>
                    <a:lnTo>
                      <a:pt x="32490" y="413"/>
                    </a:lnTo>
                    <a:lnTo>
                      <a:pt x="34171" y="3089"/>
                    </a:lnTo>
                    <a:lnTo>
                      <a:pt x="22644" y="10325"/>
                    </a:lnTo>
                    <a:lnTo>
                      <a:pt x="21218" y="9998"/>
                    </a:lnTo>
                    <a:lnTo>
                      <a:pt x="18391" y="11771"/>
                    </a:lnTo>
                    <a:lnTo>
                      <a:pt x="17914" y="11005"/>
                    </a:lnTo>
                    <a:lnTo>
                      <a:pt x="17672" y="11162"/>
                    </a:lnTo>
                    <a:lnTo>
                      <a:pt x="18149" y="11928"/>
                    </a:lnTo>
                    <a:lnTo>
                      <a:pt x="16991" y="12654"/>
                    </a:lnTo>
                    <a:lnTo>
                      <a:pt x="16507" y="11888"/>
                    </a:lnTo>
                    <a:lnTo>
                      <a:pt x="16272" y="12039"/>
                    </a:lnTo>
                    <a:lnTo>
                      <a:pt x="16749" y="12804"/>
                    </a:lnTo>
                    <a:lnTo>
                      <a:pt x="15591" y="13530"/>
                    </a:lnTo>
                    <a:lnTo>
                      <a:pt x="15107" y="12765"/>
                    </a:lnTo>
                    <a:lnTo>
                      <a:pt x="14865" y="12922"/>
                    </a:lnTo>
                    <a:lnTo>
                      <a:pt x="15349" y="13687"/>
                    </a:lnTo>
                    <a:lnTo>
                      <a:pt x="14185" y="14414"/>
                    </a:lnTo>
                    <a:lnTo>
                      <a:pt x="13707" y="13648"/>
                    </a:lnTo>
                    <a:lnTo>
                      <a:pt x="13465" y="13799"/>
                    </a:lnTo>
                    <a:lnTo>
                      <a:pt x="13949" y="14564"/>
                    </a:lnTo>
                    <a:lnTo>
                      <a:pt x="12785" y="15290"/>
                    </a:lnTo>
                    <a:lnTo>
                      <a:pt x="12307" y="14531"/>
                    </a:lnTo>
                    <a:lnTo>
                      <a:pt x="12065" y="14682"/>
                    </a:lnTo>
                    <a:lnTo>
                      <a:pt x="12542" y="15447"/>
                    </a:lnTo>
                    <a:lnTo>
                      <a:pt x="11384" y="16174"/>
                    </a:lnTo>
                    <a:lnTo>
                      <a:pt x="10900" y="15408"/>
                    </a:lnTo>
                    <a:lnTo>
                      <a:pt x="10658" y="15559"/>
                    </a:lnTo>
                    <a:lnTo>
                      <a:pt x="11142" y="16324"/>
                    </a:lnTo>
                    <a:lnTo>
                      <a:pt x="9984" y="17057"/>
                    </a:lnTo>
                    <a:lnTo>
                      <a:pt x="9500" y="16285"/>
                    </a:lnTo>
                    <a:lnTo>
                      <a:pt x="9258" y="16442"/>
                    </a:lnTo>
                    <a:lnTo>
                      <a:pt x="9742" y="17207"/>
                    </a:lnTo>
                    <a:lnTo>
                      <a:pt x="8578" y="17933"/>
                    </a:lnTo>
                    <a:lnTo>
                      <a:pt x="8100" y="17168"/>
                    </a:lnTo>
                    <a:lnTo>
                      <a:pt x="7858" y="17318"/>
                    </a:lnTo>
                    <a:lnTo>
                      <a:pt x="8336" y="18084"/>
                    </a:lnTo>
                    <a:lnTo>
                      <a:pt x="7178" y="18817"/>
                    </a:lnTo>
                    <a:lnTo>
                      <a:pt x="6694" y="18045"/>
                    </a:lnTo>
                    <a:lnTo>
                      <a:pt x="6458" y="18195"/>
                    </a:lnTo>
                    <a:lnTo>
                      <a:pt x="6936" y="18967"/>
                    </a:lnTo>
                    <a:lnTo>
                      <a:pt x="5778" y="19693"/>
                    </a:lnTo>
                    <a:lnTo>
                      <a:pt x="5294" y="18928"/>
                    </a:lnTo>
                    <a:lnTo>
                      <a:pt x="5052" y="19078"/>
                    </a:lnTo>
                    <a:lnTo>
                      <a:pt x="5536" y="19844"/>
                    </a:lnTo>
                    <a:lnTo>
                      <a:pt x="4371" y="20577"/>
                    </a:lnTo>
                    <a:lnTo>
                      <a:pt x="3894" y="19805"/>
                    </a:lnTo>
                    <a:lnTo>
                      <a:pt x="3651" y="19955"/>
                    </a:lnTo>
                    <a:lnTo>
                      <a:pt x="4136" y="20727"/>
                    </a:lnTo>
                    <a:lnTo>
                      <a:pt x="2971" y="21453"/>
                    </a:lnTo>
                    <a:lnTo>
                      <a:pt x="2494" y="20688"/>
                    </a:lnTo>
                    <a:lnTo>
                      <a:pt x="2251" y="20838"/>
                    </a:lnTo>
                    <a:lnTo>
                      <a:pt x="2729" y="21604"/>
                    </a:lnTo>
                    <a:lnTo>
                      <a:pt x="1826" y="22173"/>
                    </a:lnTo>
                    <a:lnTo>
                      <a:pt x="1977" y="22415"/>
                    </a:lnTo>
                    <a:lnTo>
                      <a:pt x="21270" y="10305"/>
                    </a:lnTo>
                    <a:lnTo>
                      <a:pt x="22696" y="10632"/>
                    </a:lnTo>
                    <a:lnTo>
                      <a:pt x="34564" y="3181"/>
                    </a:lnTo>
                    <a:lnTo>
                      <a:pt x="32575" y="21"/>
                    </a:lnTo>
                    <a:lnTo>
                      <a:pt x="31489" y="701"/>
                    </a:lnTo>
                    <a:lnTo>
                      <a:pt x="28421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808025" y="2363725"/>
                <a:ext cx="415300" cy="814025"/>
              </a:xfrm>
              <a:custGeom>
                <a:rect b="b" l="l" r="r" t="t"/>
                <a:pathLst>
                  <a:path extrusionOk="0" h="32561" w="16612">
                    <a:moveTo>
                      <a:pt x="16352" y="1"/>
                    </a:moveTo>
                    <a:cubicBezTo>
                      <a:pt x="16309" y="1"/>
                      <a:pt x="16266" y="13"/>
                      <a:pt x="16226" y="39"/>
                    </a:cubicBezTo>
                    <a:cubicBezTo>
                      <a:pt x="16160" y="78"/>
                      <a:pt x="16128" y="137"/>
                      <a:pt x="16121" y="209"/>
                    </a:cubicBezTo>
                    <a:lnTo>
                      <a:pt x="721" y="9872"/>
                    </a:lnTo>
                    <a:lnTo>
                      <a:pt x="1" y="13019"/>
                    </a:lnTo>
                    <a:lnTo>
                      <a:pt x="12268" y="32561"/>
                    </a:lnTo>
                    <a:lnTo>
                      <a:pt x="13360" y="31874"/>
                    </a:lnTo>
                    <a:lnTo>
                      <a:pt x="14119" y="28681"/>
                    </a:lnTo>
                    <a:lnTo>
                      <a:pt x="2664" y="10428"/>
                    </a:lnTo>
                    <a:lnTo>
                      <a:pt x="14878" y="2761"/>
                    </a:lnTo>
                    <a:cubicBezTo>
                      <a:pt x="14903" y="2769"/>
                      <a:pt x="14930" y="2774"/>
                      <a:pt x="14959" y="2774"/>
                    </a:cubicBezTo>
                    <a:cubicBezTo>
                      <a:pt x="14999" y="2774"/>
                      <a:pt x="15040" y="2764"/>
                      <a:pt x="15074" y="2741"/>
                    </a:cubicBezTo>
                    <a:cubicBezTo>
                      <a:pt x="15186" y="2676"/>
                      <a:pt x="15218" y="2532"/>
                      <a:pt x="15146" y="2420"/>
                    </a:cubicBezTo>
                    <a:cubicBezTo>
                      <a:pt x="15104" y="2352"/>
                      <a:pt x="15028" y="2315"/>
                      <a:pt x="14950" y="2315"/>
                    </a:cubicBezTo>
                    <a:cubicBezTo>
                      <a:pt x="14908" y="2315"/>
                      <a:pt x="14865" y="2326"/>
                      <a:pt x="14826" y="2348"/>
                    </a:cubicBezTo>
                    <a:cubicBezTo>
                      <a:pt x="14767" y="2388"/>
                      <a:pt x="14734" y="2453"/>
                      <a:pt x="14728" y="2519"/>
                    </a:cubicBezTo>
                    <a:lnTo>
                      <a:pt x="2265" y="10337"/>
                    </a:lnTo>
                    <a:lnTo>
                      <a:pt x="13812" y="28727"/>
                    </a:lnTo>
                    <a:lnTo>
                      <a:pt x="13112" y="31697"/>
                    </a:lnTo>
                    <a:lnTo>
                      <a:pt x="12359" y="32168"/>
                    </a:lnTo>
                    <a:lnTo>
                      <a:pt x="308" y="12967"/>
                    </a:lnTo>
                    <a:lnTo>
                      <a:pt x="976" y="10049"/>
                    </a:lnTo>
                    <a:lnTo>
                      <a:pt x="16272" y="451"/>
                    </a:lnTo>
                    <a:cubicBezTo>
                      <a:pt x="16299" y="459"/>
                      <a:pt x="16327" y="464"/>
                      <a:pt x="16355" y="464"/>
                    </a:cubicBezTo>
                    <a:cubicBezTo>
                      <a:pt x="16396" y="464"/>
                      <a:pt x="16436" y="455"/>
                      <a:pt x="16474" y="432"/>
                    </a:cubicBezTo>
                    <a:cubicBezTo>
                      <a:pt x="16579" y="360"/>
                      <a:pt x="16612" y="216"/>
                      <a:pt x="16546" y="111"/>
                    </a:cubicBezTo>
                    <a:cubicBezTo>
                      <a:pt x="16500" y="40"/>
                      <a:pt x="16427" y="1"/>
                      <a:pt x="16352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989450" y="3785175"/>
                <a:ext cx="426750" cy="250775"/>
              </a:xfrm>
              <a:custGeom>
                <a:rect b="b" l="l" r="r" t="t"/>
                <a:pathLst>
                  <a:path extrusionOk="0" h="10031" w="17070">
                    <a:moveTo>
                      <a:pt x="0" y="9788"/>
                    </a:moveTo>
                    <a:lnTo>
                      <a:pt x="0" y="9795"/>
                    </a:lnTo>
                    <a:lnTo>
                      <a:pt x="3" y="9793"/>
                    </a:lnTo>
                    <a:lnTo>
                      <a:pt x="3" y="9793"/>
                    </a:lnTo>
                    <a:lnTo>
                      <a:pt x="0" y="9788"/>
                    </a:lnTo>
                    <a:close/>
                    <a:moveTo>
                      <a:pt x="15597" y="1"/>
                    </a:moveTo>
                    <a:lnTo>
                      <a:pt x="3" y="9793"/>
                    </a:lnTo>
                    <a:lnTo>
                      <a:pt x="3" y="9793"/>
                    </a:lnTo>
                    <a:lnTo>
                      <a:pt x="151" y="10030"/>
                    </a:lnTo>
                    <a:lnTo>
                      <a:pt x="15505" y="393"/>
                    </a:lnTo>
                    <a:lnTo>
                      <a:pt x="16591" y="2114"/>
                    </a:lnTo>
                    <a:cubicBezTo>
                      <a:pt x="16565" y="2180"/>
                      <a:pt x="16572" y="2252"/>
                      <a:pt x="16611" y="2317"/>
                    </a:cubicBezTo>
                    <a:cubicBezTo>
                      <a:pt x="16653" y="2388"/>
                      <a:pt x="16727" y="2424"/>
                      <a:pt x="16802" y="2424"/>
                    </a:cubicBezTo>
                    <a:cubicBezTo>
                      <a:pt x="16844" y="2424"/>
                      <a:pt x="16887" y="2413"/>
                      <a:pt x="16925" y="2389"/>
                    </a:cubicBezTo>
                    <a:cubicBezTo>
                      <a:pt x="17036" y="2323"/>
                      <a:pt x="17069" y="2180"/>
                      <a:pt x="17004" y="2068"/>
                    </a:cubicBezTo>
                    <a:cubicBezTo>
                      <a:pt x="16964" y="2009"/>
                      <a:pt x="16899" y="1977"/>
                      <a:pt x="16827" y="1970"/>
                    </a:cubicBezTo>
                    <a:lnTo>
                      <a:pt x="15597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2765850" y="2545900"/>
                <a:ext cx="18500" cy="23425"/>
              </a:xfrm>
              <a:custGeom>
                <a:rect b="b" l="l" r="r" t="t"/>
                <a:pathLst>
                  <a:path extrusionOk="0" h="937" w="740">
                    <a:moveTo>
                      <a:pt x="242" y="1"/>
                    </a:moveTo>
                    <a:lnTo>
                      <a:pt x="0" y="151"/>
                    </a:lnTo>
                    <a:lnTo>
                      <a:pt x="497" y="936"/>
                    </a:lnTo>
                    <a:lnTo>
                      <a:pt x="739" y="786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1111300" y="3756600"/>
                <a:ext cx="799475" cy="473650"/>
              </a:xfrm>
              <a:custGeom>
                <a:rect b="b" l="l" r="r" t="t"/>
                <a:pathLst>
                  <a:path extrusionOk="0" h="18946" w="31979">
                    <a:moveTo>
                      <a:pt x="31714" y="0"/>
                    </a:moveTo>
                    <a:cubicBezTo>
                      <a:pt x="31671" y="0"/>
                      <a:pt x="31626" y="12"/>
                      <a:pt x="31586" y="38"/>
                    </a:cubicBezTo>
                    <a:cubicBezTo>
                      <a:pt x="31528" y="78"/>
                      <a:pt x="31495" y="136"/>
                      <a:pt x="31482" y="208"/>
                    </a:cubicBezTo>
                    <a:lnTo>
                      <a:pt x="18993" y="8046"/>
                    </a:lnTo>
                    <a:lnTo>
                      <a:pt x="17514" y="7706"/>
                    </a:lnTo>
                    <a:lnTo>
                      <a:pt x="0" y="18704"/>
                    </a:lnTo>
                    <a:lnTo>
                      <a:pt x="151" y="18946"/>
                    </a:lnTo>
                    <a:lnTo>
                      <a:pt x="17566" y="8013"/>
                    </a:lnTo>
                    <a:lnTo>
                      <a:pt x="19045" y="8347"/>
                    </a:lnTo>
                    <a:lnTo>
                      <a:pt x="19051" y="8347"/>
                    </a:lnTo>
                    <a:lnTo>
                      <a:pt x="31639" y="450"/>
                    </a:lnTo>
                    <a:cubicBezTo>
                      <a:pt x="31666" y="459"/>
                      <a:pt x="31694" y="463"/>
                      <a:pt x="31722" y="463"/>
                    </a:cubicBezTo>
                    <a:cubicBezTo>
                      <a:pt x="31762" y="463"/>
                      <a:pt x="31801" y="454"/>
                      <a:pt x="31835" y="431"/>
                    </a:cubicBezTo>
                    <a:cubicBezTo>
                      <a:pt x="31946" y="359"/>
                      <a:pt x="31979" y="215"/>
                      <a:pt x="31907" y="110"/>
                    </a:cubicBezTo>
                    <a:cubicBezTo>
                      <a:pt x="31865" y="39"/>
                      <a:pt x="31791" y="0"/>
                      <a:pt x="317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2344675" y="3734975"/>
                <a:ext cx="627600" cy="771975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2986150" y="2902875"/>
                <a:ext cx="40750" cy="35700"/>
              </a:xfrm>
              <a:custGeom>
                <a:rect b="b" l="l" r="r" t="t"/>
                <a:pathLst>
                  <a:path extrusionOk="0" h="1428" w="1630">
                    <a:moveTo>
                      <a:pt x="814" y="286"/>
                    </a:moveTo>
                    <a:cubicBezTo>
                      <a:pt x="957" y="286"/>
                      <a:pt x="1098" y="357"/>
                      <a:pt x="1178" y="488"/>
                    </a:cubicBezTo>
                    <a:cubicBezTo>
                      <a:pt x="1302" y="691"/>
                      <a:pt x="1244" y="952"/>
                      <a:pt x="1047" y="1077"/>
                    </a:cubicBezTo>
                    <a:cubicBezTo>
                      <a:pt x="976" y="1121"/>
                      <a:pt x="896" y="1142"/>
                      <a:pt x="818" y="1142"/>
                    </a:cubicBezTo>
                    <a:cubicBezTo>
                      <a:pt x="673" y="1142"/>
                      <a:pt x="532" y="1071"/>
                      <a:pt x="452" y="939"/>
                    </a:cubicBezTo>
                    <a:cubicBezTo>
                      <a:pt x="328" y="743"/>
                      <a:pt x="386" y="475"/>
                      <a:pt x="589" y="351"/>
                    </a:cubicBezTo>
                    <a:cubicBezTo>
                      <a:pt x="659" y="307"/>
                      <a:pt x="737" y="286"/>
                      <a:pt x="814" y="286"/>
                    </a:cubicBezTo>
                    <a:close/>
                    <a:moveTo>
                      <a:pt x="813" y="0"/>
                    </a:moveTo>
                    <a:cubicBezTo>
                      <a:pt x="685" y="0"/>
                      <a:pt x="556" y="35"/>
                      <a:pt x="439" y="108"/>
                    </a:cubicBezTo>
                    <a:cubicBezTo>
                      <a:pt x="105" y="318"/>
                      <a:pt x="1" y="763"/>
                      <a:pt x="210" y="1096"/>
                    </a:cubicBezTo>
                    <a:cubicBezTo>
                      <a:pt x="346" y="1309"/>
                      <a:pt x="581" y="1427"/>
                      <a:pt x="820" y="1427"/>
                    </a:cubicBezTo>
                    <a:cubicBezTo>
                      <a:pt x="950" y="1427"/>
                      <a:pt x="1081" y="1392"/>
                      <a:pt x="1198" y="1319"/>
                    </a:cubicBezTo>
                    <a:cubicBezTo>
                      <a:pt x="1531" y="1109"/>
                      <a:pt x="1630" y="665"/>
                      <a:pt x="1420" y="337"/>
                    </a:cubicBezTo>
                    <a:cubicBezTo>
                      <a:pt x="1284" y="121"/>
                      <a:pt x="1051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3054525" y="3011675"/>
                <a:ext cx="40750" cy="35700"/>
              </a:xfrm>
              <a:custGeom>
                <a:rect b="b" l="l" r="r" t="t"/>
                <a:pathLst>
                  <a:path extrusionOk="0" h="1428" w="1630">
                    <a:moveTo>
                      <a:pt x="806" y="286"/>
                    </a:moveTo>
                    <a:cubicBezTo>
                      <a:pt x="951" y="286"/>
                      <a:pt x="1092" y="358"/>
                      <a:pt x="1178" y="487"/>
                    </a:cubicBezTo>
                    <a:cubicBezTo>
                      <a:pt x="1302" y="689"/>
                      <a:pt x="1243" y="951"/>
                      <a:pt x="1040" y="1075"/>
                    </a:cubicBezTo>
                    <a:cubicBezTo>
                      <a:pt x="968" y="1119"/>
                      <a:pt x="889" y="1141"/>
                      <a:pt x="811" y="1141"/>
                    </a:cubicBezTo>
                    <a:cubicBezTo>
                      <a:pt x="669" y="1141"/>
                      <a:pt x="532" y="1071"/>
                      <a:pt x="452" y="944"/>
                    </a:cubicBezTo>
                    <a:cubicBezTo>
                      <a:pt x="327" y="742"/>
                      <a:pt x="386" y="473"/>
                      <a:pt x="582" y="349"/>
                    </a:cubicBezTo>
                    <a:cubicBezTo>
                      <a:pt x="653" y="306"/>
                      <a:pt x="730" y="286"/>
                      <a:pt x="806" y="286"/>
                    </a:cubicBezTo>
                    <a:close/>
                    <a:moveTo>
                      <a:pt x="814" y="1"/>
                    </a:moveTo>
                    <a:cubicBezTo>
                      <a:pt x="683" y="1"/>
                      <a:pt x="550" y="37"/>
                      <a:pt x="432" y="114"/>
                    </a:cubicBezTo>
                    <a:lnTo>
                      <a:pt x="432" y="107"/>
                    </a:lnTo>
                    <a:cubicBezTo>
                      <a:pt x="98" y="316"/>
                      <a:pt x="0" y="761"/>
                      <a:pt x="210" y="1095"/>
                    </a:cubicBezTo>
                    <a:cubicBezTo>
                      <a:pt x="345" y="1310"/>
                      <a:pt x="575" y="1427"/>
                      <a:pt x="811" y="1427"/>
                    </a:cubicBezTo>
                    <a:cubicBezTo>
                      <a:pt x="941" y="1427"/>
                      <a:pt x="1072" y="1392"/>
                      <a:pt x="1191" y="1317"/>
                    </a:cubicBezTo>
                    <a:cubicBezTo>
                      <a:pt x="1525" y="1108"/>
                      <a:pt x="1629" y="670"/>
                      <a:pt x="1420" y="336"/>
                    </a:cubicBezTo>
                    <a:cubicBezTo>
                      <a:pt x="1285" y="121"/>
                      <a:pt x="1052" y="1"/>
                      <a:pt x="81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3008875" y="2939125"/>
                <a:ext cx="40750" cy="35750"/>
              </a:xfrm>
              <a:custGeom>
                <a:rect b="b" l="l" r="r" t="t"/>
                <a:pathLst>
                  <a:path extrusionOk="0" h="1430" w="1630">
                    <a:moveTo>
                      <a:pt x="818" y="288"/>
                    </a:moveTo>
                    <a:cubicBezTo>
                      <a:pt x="960" y="288"/>
                      <a:pt x="1098" y="359"/>
                      <a:pt x="1178" y="490"/>
                    </a:cubicBezTo>
                    <a:cubicBezTo>
                      <a:pt x="1309" y="687"/>
                      <a:pt x="1244" y="955"/>
                      <a:pt x="1048" y="1079"/>
                    </a:cubicBezTo>
                    <a:cubicBezTo>
                      <a:pt x="976" y="1123"/>
                      <a:pt x="897" y="1144"/>
                      <a:pt x="820" y="1144"/>
                    </a:cubicBezTo>
                    <a:cubicBezTo>
                      <a:pt x="677" y="1144"/>
                      <a:pt x="539" y="1073"/>
                      <a:pt x="459" y="942"/>
                    </a:cubicBezTo>
                    <a:cubicBezTo>
                      <a:pt x="328" y="745"/>
                      <a:pt x="393" y="477"/>
                      <a:pt x="590" y="353"/>
                    </a:cubicBezTo>
                    <a:cubicBezTo>
                      <a:pt x="661" y="309"/>
                      <a:pt x="740" y="288"/>
                      <a:pt x="818" y="288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8" y="36"/>
                      <a:pt x="439" y="111"/>
                    </a:cubicBezTo>
                    <a:cubicBezTo>
                      <a:pt x="106" y="320"/>
                      <a:pt x="1" y="759"/>
                      <a:pt x="210" y="1092"/>
                    </a:cubicBezTo>
                    <a:cubicBezTo>
                      <a:pt x="346" y="1309"/>
                      <a:pt x="582" y="1429"/>
                      <a:pt x="822" y="1429"/>
                    </a:cubicBezTo>
                    <a:cubicBezTo>
                      <a:pt x="951" y="1429"/>
                      <a:pt x="1081" y="1394"/>
                      <a:pt x="1198" y="1321"/>
                    </a:cubicBezTo>
                    <a:cubicBezTo>
                      <a:pt x="1532" y="1112"/>
                      <a:pt x="1630" y="667"/>
                      <a:pt x="1421" y="333"/>
                    </a:cubicBezTo>
                    <a:cubicBezTo>
                      <a:pt x="1286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031775" y="2975450"/>
                <a:ext cx="40600" cy="35600"/>
              </a:xfrm>
              <a:custGeom>
                <a:rect b="b" l="l" r="r" t="t"/>
                <a:pathLst>
                  <a:path extrusionOk="0" h="1424" w="1624">
                    <a:moveTo>
                      <a:pt x="813" y="287"/>
                    </a:moveTo>
                    <a:cubicBezTo>
                      <a:pt x="954" y="287"/>
                      <a:pt x="1092" y="357"/>
                      <a:pt x="1172" y="483"/>
                    </a:cubicBezTo>
                    <a:cubicBezTo>
                      <a:pt x="1303" y="686"/>
                      <a:pt x="1237" y="948"/>
                      <a:pt x="1041" y="1078"/>
                    </a:cubicBezTo>
                    <a:cubicBezTo>
                      <a:pt x="971" y="1122"/>
                      <a:pt x="894" y="1142"/>
                      <a:pt x="817" y="1142"/>
                    </a:cubicBezTo>
                    <a:cubicBezTo>
                      <a:pt x="673" y="1142"/>
                      <a:pt x="533" y="1069"/>
                      <a:pt x="452" y="941"/>
                    </a:cubicBezTo>
                    <a:cubicBezTo>
                      <a:pt x="321" y="738"/>
                      <a:pt x="387" y="477"/>
                      <a:pt x="583" y="352"/>
                    </a:cubicBezTo>
                    <a:cubicBezTo>
                      <a:pt x="655" y="308"/>
                      <a:pt x="735" y="287"/>
                      <a:pt x="813" y="287"/>
                    </a:cubicBezTo>
                    <a:close/>
                    <a:moveTo>
                      <a:pt x="813" y="0"/>
                    </a:moveTo>
                    <a:cubicBezTo>
                      <a:pt x="683" y="0"/>
                      <a:pt x="551" y="36"/>
                      <a:pt x="433" y="110"/>
                    </a:cubicBezTo>
                    <a:cubicBezTo>
                      <a:pt x="99" y="320"/>
                      <a:pt x="1" y="758"/>
                      <a:pt x="210" y="1092"/>
                    </a:cubicBezTo>
                    <a:cubicBezTo>
                      <a:pt x="345" y="1307"/>
                      <a:pt x="575" y="1424"/>
                      <a:pt x="811" y="1424"/>
                    </a:cubicBezTo>
                    <a:cubicBezTo>
                      <a:pt x="941" y="1424"/>
                      <a:pt x="1073" y="1388"/>
                      <a:pt x="1191" y="1314"/>
                    </a:cubicBezTo>
                    <a:cubicBezTo>
                      <a:pt x="1525" y="1105"/>
                      <a:pt x="1623" y="666"/>
                      <a:pt x="1414" y="333"/>
                    </a:cubicBezTo>
                    <a:cubicBezTo>
                      <a:pt x="1279" y="118"/>
                      <a:pt x="1049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2845825" y="3503725"/>
                <a:ext cx="910875" cy="446525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397025" y="3758200"/>
                <a:ext cx="467950" cy="378650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2487800" y="3818425"/>
                <a:ext cx="236525" cy="280500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540950" y="3938625"/>
                <a:ext cx="137725" cy="121025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049625" y="3683925"/>
                <a:ext cx="815525" cy="448025"/>
              </a:xfrm>
              <a:custGeom>
                <a:rect b="b" l="l" r="r" t="t"/>
                <a:pathLst>
                  <a:path extrusionOk="0" h="17921" w="32621">
                    <a:moveTo>
                      <a:pt x="32353" y="1"/>
                    </a:moveTo>
                    <a:cubicBezTo>
                      <a:pt x="32312" y="1"/>
                      <a:pt x="32271" y="11"/>
                      <a:pt x="32235" y="34"/>
                    </a:cubicBezTo>
                    <a:cubicBezTo>
                      <a:pt x="32169" y="73"/>
                      <a:pt x="32137" y="139"/>
                      <a:pt x="32130" y="204"/>
                    </a:cubicBezTo>
                    <a:lnTo>
                      <a:pt x="26661" y="3639"/>
                    </a:lnTo>
                    <a:lnTo>
                      <a:pt x="26955" y="2370"/>
                    </a:lnTo>
                    <a:lnTo>
                      <a:pt x="29592" y="714"/>
                    </a:lnTo>
                    <a:cubicBezTo>
                      <a:pt x="29619" y="723"/>
                      <a:pt x="29647" y="727"/>
                      <a:pt x="29675" y="727"/>
                    </a:cubicBezTo>
                    <a:cubicBezTo>
                      <a:pt x="29714" y="727"/>
                      <a:pt x="29753" y="718"/>
                      <a:pt x="29788" y="695"/>
                    </a:cubicBezTo>
                    <a:cubicBezTo>
                      <a:pt x="29899" y="629"/>
                      <a:pt x="29932" y="485"/>
                      <a:pt x="29866" y="374"/>
                    </a:cubicBezTo>
                    <a:cubicBezTo>
                      <a:pt x="29820" y="306"/>
                      <a:pt x="29742" y="268"/>
                      <a:pt x="29665" y="268"/>
                    </a:cubicBezTo>
                    <a:cubicBezTo>
                      <a:pt x="29624" y="268"/>
                      <a:pt x="29582" y="279"/>
                      <a:pt x="29546" y="302"/>
                    </a:cubicBezTo>
                    <a:cubicBezTo>
                      <a:pt x="29480" y="341"/>
                      <a:pt x="29448" y="407"/>
                      <a:pt x="29441" y="472"/>
                    </a:cubicBezTo>
                    <a:lnTo>
                      <a:pt x="26700" y="2193"/>
                    </a:lnTo>
                    <a:lnTo>
                      <a:pt x="26320" y="3855"/>
                    </a:lnTo>
                    <a:lnTo>
                      <a:pt x="23769" y="5458"/>
                    </a:lnTo>
                    <a:lnTo>
                      <a:pt x="24397" y="2716"/>
                    </a:lnTo>
                    <a:lnTo>
                      <a:pt x="27210" y="950"/>
                    </a:lnTo>
                    <a:cubicBezTo>
                      <a:pt x="27237" y="958"/>
                      <a:pt x="27266" y="963"/>
                      <a:pt x="27293" y="963"/>
                    </a:cubicBezTo>
                    <a:cubicBezTo>
                      <a:pt x="27333" y="963"/>
                      <a:pt x="27372" y="953"/>
                      <a:pt x="27406" y="930"/>
                    </a:cubicBezTo>
                    <a:cubicBezTo>
                      <a:pt x="27518" y="858"/>
                      <a:pt x="27550" y="721"/>
                      <a:pt x="27485" y="610"/>
                    </a:cubicBezTo>
                    <a:cubicBezTo>
                      <a:pt x="27439" y="539"/>
                      <a:pt x="27363" y="499"/>
                      <a:pt x="27288" y="499"/>
                    </a:cubicBezTo>
                    <a:cubicBezTo>
                      <a:pt x="27245" y="499"/>
                      <a:pt x="27202" y="512"/>
                      <a:pt x="27164" y="538"/>
                    </a:cubicBezTo>
                    <a:cubicBezTo>
                      <a:pt x="27099" y="577"/>
                      <a:pt x="27066" y="636"/>
                      <a:pt x="27060" y="708"/>
                    </a:cubicBezTo>
                    <a:lnTo>
                      <a:pt x="24502" y="2311"/>
                    </a:lnTo>
                    <a:lnTo>
                      <a:pt x="24757" y="1310"/>
                    </a:lnTo>
                    <a:cubicBezTo>
                      <a:pt x="24763" y="1303"/>
                      <a:pt x="24776" y="1303"/>
                      <a:pt x="24790" y="1297"/>
                    </a:cubicBezTo>
                    <a:cubicBezTo>
                      <a:pt x="24894" y="1231"/>
                      <a:pt x="24927" y="1087"/>
                      <a:pt x="24862" y="983"/>
                    </a:cubicBezTo>
                    <a:cubicBezTo>
                      <a:pt x="24814" y="910"/>
                      <a:pt x="24736" y="871"/>
                      <a:pt x="24659" y="871"/>
                    </a:cubicBezTo>
                    <a:cubicBezTo>
                      <a:pt x="24618" y="871"/>
                      <a:pt x="24577" y="882"/>
                      <a:pt x="24541" y="904"/>
                    </a:cubicBezTo>
                    <a:cubicBezTo>
                      <a:pt x="24430" y="976"/>
                      <a:pt x="24397" y="1120"/>
                      <a:pt x="24469" y="1225"/>
                    </a:cubicBezTo>
                    <a:cubicBezTo>
                      <a:pt x="24469" y="1231"/>
                      <a:pt x="24476" y="1238"/>
                      <a:pt x="24482" y="1238"/>
                    </a:cubicBezTo>
                    <a:lnTo>
                      <a:pt x="24148" y="2533"/>
                    </a:lnTo>
                    <a:lnTo>
                      <a:pt x="24142" y="2533"/>
                    </a:lnTo>
                    <a:lnTo>
                      <a:pt x="23429" y="5667"/>
                    </a:lnTo>
                    <a:lnTo>
                      <a:pt x="21636" y="6792"/>
                    </a:lnTo>
                    <a:lnTo>
                      <a:pt x="20360" y="6511"/>
                    </a:lnTo>
                    <a:lnTo>
                      <a:pt x="20557" y="5124"/>
                    </a:lnTo>
                    <a:lnTo>
                      <a:pt x="22271" y="4051"/>
                    </a:lnTo>
                    <a:cubicBezTo>
                      <a:pt x="22298" y="4059"/>
                      <a:pt x="22326" y="4064"/>
                      <a:pt x="22354" y="4064"/>
                    </a:cubicBezTo>
                    <a:cubicBezTo>
                      <a:pt x="22394" y="4064"/>
                      <a:pt x="22433" y="4054"/>
                      <a:pt x="22467" y="4031"/>
                    </a:cubicBezTo>
                    <a:cubicBezTo>
                      <a:pt x="22578" y="3966"/>
                      <a:pt x="22611" y="3822"/>
                      <a:pt x="22546" y="3711"/>
                    </a:cubicBezTo>
                    <a:cubicBezTo>
                      <a:pt x="22499" y="3643"/>
                      <a:pt x="22421" y="3605"/>
                      <a:pt x="22344" y="3605"/>
                    </a:cubicBezTo>
                    <a:cubicBezTo>
                      <a:pt x="22303" y="3605"/>
                      <a:pt x="22262" y="3616"/>
                      <a:pt x="22225" y="3639"/>
                    </a:cubicBezTo>
                    <a:cubicBezTo>
                      <a:pt x="22160" y="3678"/>
                      <a:pt x="22127" y="3743"/>
                      <a:pt x="22120" y="3809"/>
                    </a:cubicBezTo>
                    <a:lnTo>
                      <a:pt x="20302" y="4954"/>
                    </a:lnTo>
                    <a:lnTo>
                      <a:pt x="20086" y="6452"/>
                    </a:lnTo>
                    <a:lnTo>
                      <a:pt x="18457" y="6092"/>
                    </a:lnTo>
                    <a:lnTo>
                      <a:pt x="1" y="17679"/>
                    </a:lnTo>
                    <a:lnTo>
                      <a:pt x="158" y="17921"/>
                    </a:lnTo>
                    <a:lnTo>
                      <a:pt x="18509" y="6400"/>
                    </a:lnTo>
                    <a:lnTo>
                      <a:pt x="21689" y="7100"/>
                    </a:lnTo>
                    <a:lnTo>
                      <a:pt x="32280" y="446"/>
                    </a:lnTo>
                    <a:cubicBezTo>
                      <a:pt x="32309" y="457"/>
                      <a:pt x="32338" y="464"/>
                      <a:pt x="32367" y="464"/>
                    </a:cubicBezTo>
                    <a:cubicBezTo>
                      <a:pt x="32405" y="464"/>
                      <a:pt x="32443" y="453"/>
                      <a:pt x="32477" y="427"/>
                    </a:cubicBezTo>
                    <a:cubicBezTo>
                      <a:pt x="32588" y="361"/>
                      <a:pt x="32621" y="217"/>
                      <a:pt x="32555" y="112"/>
                    </a:cubicBezTo>
                    <a:cubicBezTo>
                      <a:pt x="32508" y="40"/>
                      <a:pt x="32430" y="1"/>
                      <a:pt x="32353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634675" y="3766900"/>
                <a:ext cx="13275" cy="11625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3"/>
            <p:cNvGrpSpPr/>
            <p:nvPr/>
          </p:nvGrpSpPr>
          <p:grpSpPr>
            <a:xfrm rot="9111886">
              <a:off x="7699381" y="-1316445"/>
              <a:ext cx="2070256" cy="3180730"/>
              <a:chOff x="1154150" y="3767250"/>
              <a:chExt cx="1110750" cy="1706550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" name="Google Shape;167;p3"/>
          <p:cNvGrpSpPr/>
          <p:nvPr/>
        </p:nvGrpSpPr>
        <p:grpSpPr>
          <a:xfrm>
            <a:off x="124850" y="-1313037"/>
            <a:ext cx="2591200" cy="2591200"/>
            <a:chOff x="6364400" y="-1604687"/>
            <a:chExt cx="2591200" cy="2591200"/>
          </a:xfrm>
        </p:grpSpPr>
        <p:grpSp>
          <p:nvGrpSpPr>
            <p:cNvPr id="168" name="Google Shape;168;p3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61" name="Google Shape;26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1"/>
          <p:cNvSpPr txBox="1"/>
          <p:nvPr>
            <p:ph type="ctrTitle"/>
          </p:nvPr>
        </p:nvSpPr>
        <p:spPr>
          <a:xfrm>
            <a:off x="1126263" y="726038"/>
            <a:ext cx="33342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9" name="Google Shape;1019;p21"/>
          <p:cNvSpPr txBox="1"/>
          <p:nvPr>
            <p:ph idx="1" type="subTitle"/>
          </p:nvPr>
        </p:nvSpPr>
        <p:spPr>
          <a:xfrm>
            <a:off x="1126301" y="1490877"/>
            <a:ext cx="33345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20" name="Google Shape;1020;p21"/>
          <p:cNvGrpSpPr/>
          <p:nvPr/>
        </p:nvGrpSpPr>
        <p:grpSpPr>
          <a:xfrm rot="9111886">
            <a:off x="7065731" y="-1488545"/>
            <a:ext cx="2070256" cy="3180730"/>
            <a:chOff x="1154150" y="3767250"/>
            <a:chExt cx="1110750" cy="1706550"/>
          </a:xfrm>
        </p:grpSpPr>
        <p:sp>
          <p:nvSpPr>
            <p:cNvPr id="1021" name="Google Shape;1021;p21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21"/>
          <p:cNvSpPr txBox="1"/>
          <p:nvPr/>
        </p:nvSpPr>
        <p:spPr>
          <a:xfrm>
            <a:off x="4683232" y="1525638"/>
            <a:ext cx="33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Anek Malayalam"/>
                <a:ea typeface="Anek Malayalam"/>
                <a:cs typeface="Anek Malayalam"/>
                <a:sym typeface="Anek Malayalam"/>
                <a:hlinkClick r:id="rId3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,</a:t>
            </a:r>
            <a:r>
              <a:rPr lang="en" sz="10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,</a:t>
            </a:r>
            <a:r>
              <a:rPr lang="en" sz="10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0" name="Google Shape;1030;p22"/>
          <p:cNvGrpSpPr/>
          <p:nvPr/>
        </p:nvGrpSpPr>
        <p:grpSpPr>
          <a:xfrm>
            <a:off x="-2408972" y="1668781"/>
            <a:ext cx="5984847" cy="6089193"/>
            <a:chOff x="-2408972" y="1668781"/>
            <a:chExt cx="5984847" cy="6089193"/>
          </a:xfrm>
        </p:grpSpPr>
        <p:grpSp>
          <p:nvGrpSpPr>
            <p:cNvPr id="1031" name="Google Shape;1031;p22"/>
            <p:cNvGrpSpPr/>
            <p:nvPr/>
          </p:nvGrpSpPr>
          <p:grpSpPr>
            <a:xfrm rot="-729767">
              <a:off x="-1738920" y="2906231"/>
              <a:ext cx="4908058" cy="4383907"/>
              <a:chOff x="-2473021" y="2306598"/>
              <a:chExt cx="4907822" cy="4383696"/>
            </a:xfrm>
          </p:grpSpPr>
          <p:sp>
            <p:nvSpPr>
              <p:cNvPr id="1032" name="Google Shape;1032;p22"/>
              <p:cNvSpPr/>
              <p:nvPr/>
            </p:nvSpPr>
            <p:spPr>
              <a:xfrm rot="4580879">
                <a:off x="-1764288" y="2397070"/>
                <a:ext cx="3490357" cy="4202752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2"/>
              <p:cNvSpPr/>
              <p:nvPr/>
            </p:nvSpPr>
            <p:spPr>
              <a:xfrm rot="4580879">
                <a:off x="608067" y="3112593"/>
                <a:ext cx="744999" cy="1460265"/>
              </a:xfrm>
              <a:custGeom>
                <a:rect b="b" l="l" r="r" t="t"/>
                <a:pathLst>
                  <a:path extrusionOk="0" h="32561" w="16612">
                    <a:moveTo>
                      <a:pt x="16352" y="1"/>
                    </a:moveTo>
                    <a:cubicBezTo>
                      <a:pt x="16309" y="1"/>
                      <a:pt x="16266" y="13"/>
                      <a:pt x="16226" y="39"/>
                    </a:cubicBezTo>
                    <a:cubicBezTo>
                      <a:pt x="16160" y="78"/>
                      <a:pt x="16128" y="137"/>
                      <a:pt x="16121" y="209"/>
                    </a:cubicBezTo>
                    <a:lnTo>
                      <a:pt x="721" y="9872"/>
                    </a:lnTo>
                    <a:lnTo>
                      <a:pt x="1" y="13019"/>
                    </a:lnTo>
                    <a:lnTo>
                      <a:pt x="12268" y="32561"/>
                    </a:lnTo>
                    <a:lnTo>
                      <a:pt x="13360" y="31874"/>
                    </a:lnTo>
                    <a:lnTo>
                      <a:pt x="14119" y="28681"/>
                    </a:lnTo>
                    <a:lnTo>
                      <a:pt x="2664" y="10428"/>
                    </a:lnTo>
                    <a:lnTo>
                      <a:pt x="14878" y="2761"/>
                    </a:lnTo>
                    <a:cubicBezTo>
                      <a:pt x="14903" y="2769"/>
                      <a:pt x="14930" y="2774"/>
                      <a:pt x="14959" y="2774"/>
                    </a:cubicBezTo>
                    <a:cubicBezTo>
                      <a:pt x="14999" y="2774"/>
                      <a:pt x="15040" y="2764"/>
                      <a:pt x="15074" y="2741"/>
                    </a:cubicBezTo>
                    <a:cubicBezTo>
                      <a:pt x="15186" y="2676"/>
                      <a:pt x="15218" y="2532"/>
                      <a:pt x="15146" y="2420"/>
                    </a:cubicBezTo>
                    <a:cubicBezTo>
                      <a:pt x="15104" y="2352"/>
                      <a:pt x="15028" y="2315"/>
                      <a:pt x="14950" y="2315"/>
                    </a:cubicBezTo>
                    <a:cubicBezTo>
                      <a:pt x="14908" y="2315"/>
                      <a:pt x="14865" y="2326"/>
                      <a:pt x="14826" y="2348"/>
                    </a:cubicBezTo>
                    <a:cubicBezTo>
                      <a:pt x="14767" y="2388"/>
                      <a:pt x="14734" y="2453"/>
                      <a:pt x="14728" y="2519"/>
                    </a:cubicBezTo>
                    <a:lnTo>
                      <a:pt x="2265" y="10337"/>
                    </a:lnTo>
                    <a:lnTo>
                      <a:pt x="13812" y="28727"/>
                    </a:lnTo>
                    <a:lnTo>
                      <a:pt x="13112" y="31697"/>
                    </a:lnTo>
                    <a:lnTo>
                      <a:pt x="12359" y="32168"/>
                    </a:lnTo>
                    <a:lnTo>
                      <a:pt x="308" y="12967"/>
                    </a:lnTo>
                    <a:lnTo>
                      <a:pt x="976" y="10049"/>
                    </a:lnTo>
                    <a:lnTo>
                      <a:pt x="16272" y="451"/>
                    </a:lnTo>
                    <a:cubicBezTo>
                      <a:pt x="16299" y="459"/>
                      <a:pt x="16327" y="464"/>
                      <a:pt x="16355" y="464"/>
                    </a:cubicBezTo>
                    <a:cubicBezTo>
                      <a:pt x="16396" y="464"/>
                      <a:pt x="16436" y="455"/>
                      <a:pt x="16474" y="432"/>
                    </a:cubicBezTo>
                    <a:cubicBezTo>
                      <a:pt x="16579" y="360"/>
                      <a:pt x="16612" y="216"/>
                      <a:pt x="16546" y="111"/>
                    </a:cubicBezTo>
                    <a:cubicBezTo>
                      <a:pt x="16500" y="40"/>
                      <a:pt x="16427" y="1"/>
                      <a:pt x="16352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2"/>
              <p:cNvSpPr/>
              <p:nvPr/>
            </p:nvSpPr>
            <p:spPr>
              <a:xfrm rot="4580879">
                <a:off x="1233634" y="3312107"/>
                <a:ext cx="33187" cy="42022"/>
              </a:xfrm>
              <a:custGeom>
                <a:rect b="b" l="l" r="r" t="t"/>
                <a:pathLst>
                  <a:path extrusionOk="0" h="937" w="740">
                    <a:moveTo>
                      <a:pt x="242" y="1"/>
                    </a:moveTo>
                    <a:lnTo>
                      <a:pt x="0" y="151"/>
                    </a:lnTo>
                    <a:lnTo>
                      <a:pt x="497" y="936"/>
                    </a:lnTo>
                    <a:lnTo>
                      <a:pt x="739" y="786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2"/>
              <p:cNvSpPr/>
              <p:nvPr/>
            </p:nvSpPr>
            <p:spPr>
              <a:xfrm rot="4580879">
                <a:off x="-2087304" y="3099323"/>
                <a:ext cx="1125841" cy="1384832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2"/>
              <p:cNvSpPr/>
              <p:nvPr/>
            </p:nvSpPr>
            <p:spPr>
              <a:xfrm rot="4580879">
                <a:off x="678684" y="3858259"/>
                <a:ext cx="73101" cy="64042"/>
              </a:xfrm>
              <a:custGeom>
                <a:rect b="b" l="l" r="r" t="t"/>
                <a:pathLst>
                  <a:path extrusionOk="0" h="1428" w="1630">
                    <a:moveTo>
                      <a:pt x="814" y="286"/>
                    </a:moveTo>
                    <a:cubicBezTo>
                      <a:pt x="957" y="286"/>
                      <a:pt x="1098" y="357"/>
                      <a:pt x="1178" y="488"/>
                    </a:cubicBezTo>
                    <a:cubicBezTo>
                      <a:pt x="1302" y="691"/>
                      <a:pt x="1244" y="952"/>
                      <a:pt x="1047" y="1077"/>
                    </a:cubicBezTo>
                    <a:cubicBezTo>
                      <a:pt x="976" y="1121"/>
                      <a:pt x="896" y="1142"/>
                      <a:pt x="818" y="1142"/>
                    </a:cubicBezTo>
                    <a:cubicBezTo>
                      <a:pt x="673" y="1142"/>
                      <a:pt x="532" y="1071"/>
                      <a:pt x="452" y="939"/>
                    </a:cubicBezTo>
                    <a:cubicBezTo>
                      <a:pt x="328" y="743"/>
                      <a:pt x="386" y="475"/>
                      <a:pt x="589" y="351"/>
                    </a:cubicBezTo>
                    <a:cubicBezTo>
                      <a:pt x="659" y="307"/>
                      <a:pt x="737" y="286"/>
                      <a:pt x="814" y="286"/>
                    </a:cubicBezTo>
                    <a:close/>
                    <a:moveTo>
                      <a:pt x="813" y="0"/>
                    </a:moveTo>
                    <a:cubicBezTo>
                      <a:pt x="685" y="0"/>
                      <a:pt x="556" y="35"/>
                      <a:pt x="439" y="108"/>
                    </a:cubicBezTo>
                    <a:cubicBezTo>
                      <a:pt x="105" y="318"/>
                      <a:pt x="1" y="763"/>
                      <a:pt x="210" y="1096"/>
                    </a:cubicBezTo>
                    <a:cubicBezTo>
                      <a:pt x="346" y="1309"/>
                      <a:pt x="581" y="1427"/>
                      <a:pt x="820" y="1427"/>
                    </a:cubicBezTo>
                    <a:cubicBezTo>
                      <a:pt x="950" y="1427"/>
                      <a:pt x="1081" y="1392"/>
                      <a:pt x="1198" y="1319"/>
                    </a:cubicBezTo>
                    <a:cubicBezTo>
                      <a:pt x="1531" y="1109"/>
                      <a:pt x="1630" y="665"/>
                      <a:pt x="1420" y="337"/>
                    </a:cubicBezTo>
                    <a:cubicBezTo>
                      <a:pt x="1284" y="121"/>
                      <a:pt x="1051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 rot="4580879">
                <a:off x="517974" y="4023516"/>
                <a:ext cx="73101" cy="64042"/>
              </a:xfrm>
              <a:custGeom>
                <a:rect b="b" l="l" r="r" t="t"/>
                <a:pathLst>
                  <a:path extrusionOk="0" h="1428" w="1630">
                    <a:moveTo>
                      <a:pt x="806" y="286"/>
                    </a:moveTo>
                    <a:cubicBezTo>
                      <a:pt x="951" y="286"/>
                      <a:pt x="1092" y="358"/>
                      <a:pt x="1178" y="487"/>
                    </a:cubicBezTo>
                    <a:cubicBezTo>
                      <a:pt x="1302" y="689"/>
                      <a:pt x="1243" y="951"/>
                      <a:pt x="1040" y="1075"/>
                    </a:cubicBezTo>
                    <a:cubicBezTo>
                      <a:pt x="968" y="1119"/>
                      <a:pt x="889" y="1141"/>
                      <a:pt x="811" y="1141"/>
                    </a:cubicBezTo>
                    <a:cubicBezTo>
                      <a:pt x="669" y="1141"/>
                      <a:pt x="532" y="1071"/>
                      <a:pt x="452" y="944"/>
                    </a:cubicBezTo>
                    <a:cubicBezTo>
                      <a:pt x="327" y="742"/>
                      <a:pt x="386" y="473"/>
                      <a:pt x="582" y="349"/>
                    </a:cubicBezTo>
                    <a:cubicBezTo>
                      <a:pt x="653" y="306"/>
                      <a:pt x="730" y="286"/>
                      <a:pt x="806" y="286"/>
                    </a:cubicBezTo>
                    <a:close/>
                    <a:moveTo>
                      <a:pt x="814" y="1"/>
                    </a:moveTo>
                    <a:cubicBezTo>
                      <a:pt x="683" y="1"/>
                      <a:pt x="550" y="37"/>
                      <a:pt x="432" y="114"/>
                    </a:cubicBezTo>
                    <a:lnTo>
                      <a:pt x="432" y="107"/>
                    </a:lnTo>
                    <a:cubicBezTo>
                      <a:pt x="98" y="316"/>
                      <a:pt x="0" y="761"/>
                      <a:pt x="210" y="1095"/>
                    </a:cubicBezTo>
                    <a:cubicBezTo>
                      <a:pt x="345" y="1310"/>
                      <a:pt x="575" y="1427"/>
                      <a:pt x="811" y="1427"/>
                    </a:cubicBezTo>
                    <a:cubicBezTo>
                      <a:pt x="941" y="1427"/>
                      <a:pt x="1072" y="1392"/>
                      <a:pt x="1191" y="1317"/>
                    </a:cubicBezTo>
                    <a:cubicBezTo>
                      <a:pt x="1525" y="1108"/>
                      <a:pt x="1629" y="670"/>
                      <a:pt x="1420" y="336"/>
                    </a:cubicBezTo>
                    <a:cubicBezTo>
                      <a:pt x="1285" y="121"/>
                      <a:pt x="1052" y="1"/>
                      <a:pt x="81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 rot="4580879">
                <a:off x="625072" y="3913187"/>
                <a:ext cx="73101" cy="64131"/>
              </a:xfrm>
              <a:custGeom>
                <a:rect b="b" l="l" r="r" t="t"/>
                <a:pathLst>
                  <a:path extrusionOk="0" h="1430" w="1630">
                    <a:moveTo>
                      <a:pt x="818" y="288"/>
                    </a:moveTo>
                    <a:cubicBezTo>
                      <a:pt x="960" y="288"/>
                      <a:pt x="1098" y="359"/>
                      <a:pt x="1178" y="490"/>
                    </a:cubicBezTo>
                    <a:cubicBezTo>
                      <a:pt x="1309" y="687"/>
                      <a:pt x="1244" y="955"/>
                      <a:pt x="1048" y="1079"/>
                    </a:cubicBezTo>
                    <a:cubicBezTo>
                      <a:pt x="976" y="1123"/>
                      <a:pt x="897" y="1144"/>
                      <a:pt x="820" y="1144"/>
                    </a:cubicBezTo>
                    <a:cubicBezTo>
                      <a:pt x="677" y="1144"/>
                      <a:pt x="539" y="1073"/>
                      <a:pt x="459" y="942"/>
                    </a:cubicBezTo>
                    <a:cubicBezTo>
                      <a:pt x="328" y="745"/>
                      <a:pt x="393" y="477"/>
                      <a:pt x="590" y="353"/>
                    </a:cubicBezTo>
                    <a:cubicBezTo>
                      <a:pt x="661" y="309"/>
                      <a:pt x="740" y="288"/>
                      <a:pt x="818" y="288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8" y="36"/>
                      <a:pt x="439" y="111"/>
                    </a:cubicBezTo>
                    <a:cubicBezTo>
                      <a:pt x="106" y="320"/>
                      <a:pt x="1" y="759"/>
                      <a:pt x="210" y="1092"/>
                    </a:cubicBezTo>
                    <a:cubicBezTo>
                      <a:pt x="346" y="1309"/>
                      <a:pt x="582" y="1429"/>
                      <a:pt x="822" y="1429"/>
                    </a:cubicBezTo>
                    <a:cubicBezTo>
                      <a:pt x="951" y="1429"/>
                      <a:pt x="1081" y="1394"/>
                      <a:pt x="1198" y="1321"/>
                    </a:cubicBezTo>
                    <a:cubicBezTo>
                      <a:pt x="1532" y="1112"/>
                      <a:pt x="1630" y="667"/>
                      <a:pt x="1421" y="333"/>
                    </a:cubicBezTo>
                    <a:cubicBezTo>
                      <a:pt x="1286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 rot="4580879">
                <a:off x="571679" y="3968458"/>
                <a:ext cx="72832" cy="63862"/>
              </a:xfrm>
              <a:custGeom>
                <a:rect b="b" l="l" r="r" t="t"/>
                <a:pathLst>
                  <a:path extrusionOk="0" h="1424" w="1624">
                    <a:moveTo>
                      <a:pt x="813" y="287"/>
                    </a:moveTo>
                    <a:cubicBezTo>
                      <a:pt x="954" y="287"/>
                      <a:pt x="1092" y="357"/>
                      <a:pt x="1172" y="483"/>
                    </a:cubicBezTo>
                    <a:cubicBezTo>
                      <a:pt x="1303" y="686"/>
                      <a:pt x="1237" y="948"/>
                      <a:pt x="1041" y="1078"/>
                    </a:cubicBezTo>
                    <a:cubicBezTo>
                      <a:pt x="971" y="1122"/>
                      <a:pt x="894" y="1142"/>
                      <a:pt x="817" y="1142"/>
                    </a:cubicBezTo>
                    <a:cubicBezTo>
                      <a:pt x="673" y="1142"/>
                      <a:pt x="533" y="1069"/>
                      <a:pt x="452" y="941"/>
                    </a:cubicBezTo>
                    <a:cubicBezTo>
                      <a:pt x="321" y="738"/>
                      <a:pt x="387" y="477"/>
                      <a:pt x="583" y="352"/>
                    </a:cubicBezTo>
                    <a:cubicBezTo>
                      <a:pt x="655" y="308"/>
                      <a:pt x="735" y="287"/>
                      <a:pt x="813" y="287"/>
                    </a:cubicBezTo>
                    <a:close/>
                    <a:moveTo>
                      <a:pt x="813" y="0"/>
                    </a:moveTo>
                    <a:cubicBezTo>
                      <a:pt x="683" y="0"/>
                      <a:pt x="551" y="36"/>
                      <a:pt x="433" y="110"/>
                    </a:cubicBezTo>
                    <a:cubicBezTo>
                      <a:pt x="99" y="320"/>
                      <a:pt x="1" y="758"/>
                      <a:pt x="210" y="1092"/>
                    </a:cubicBezTo>
                    <a:cubicBezTo>
                      <a:pt x="345" y="1307"/>
                      <a:pt x="575" y="1424"/>
                      <a:pt x="811" y="1424"/>
                    </a:cubicBezTo>
                    <a:cubicBezTo>
                      <a:pt x="941" y="1424"/>
                      <a:pt x="1073" y="1388"/>
                      <a:pt x="1191" y="1314"/>
                    </a:cubicBezTo>
                    <a:cubicBezTo>
                      <a:pt x="1525" y="1105"/>
                      <a:pt x="1623" y="666"/>
                      <a:pt x="1414" y="333"/>
                    </a:cubicBezTo>
                    <a:cubicBezTo>
                      <a:pt x="1279" y="118"/>
                      <a:pt x="1049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 rot="4580879">
                <a:off x="-1382452" y="4344931"/>
                <a:ext cx="1634003" cy="801013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 rot="4580879">
                <a:off x="-1653404" y="3330785"/>
                <a:ext cx="839447" cy="679254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 rot="4580879">
                <a:off x="-1475825" y="3380069"/>
                <a:ext cx="424298" cy="503184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 rot="4580879">
                <a:off x="-1456153" y="3546778"/>
                <a:ext cx="247062" cy="217105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 rot="4580879">
                <a:off x="-936488" y="3603946"/>
                <a:ext cx="23814" cy="20854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5" name="Google Shape;1045;p22"/>
            <p:cNvGrpSpPr/>
            <p:nvPr/>
          </p:nvGrpSpPr>
          <p:grpSpPr>
            <a:xfrm rot="3790591">
              <a:off x="-1557706" y="1719811"/>
              <a:ext cx="2070394" cy="3180942"/>
              <a:chOff x="1154150" y="3767250"/>
              <a:chExt cx="1110750" cy="1706550"/>
            </a:xfrm>
          </p:grpSpPr>
          <p:sp>
            <p:nvSpPr>
              <p:cNvPr id="1046" name="Google Shape;1046;p22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2" name="Google Shape;1052;p22"/>
          <p:cNvGrpSpPr/>
          <p:nvPr/>
        </p:nvGrpSpPr>
        <p:grpSpPr>
          <a:xfrm>
            <a:off x="8049650" y="904513"/>
            <a:ext cx="2591200" cy="2591200"/>
            <a:chOff x="6364400" y="-1604687"/>
            <a:chExt cx="2591200" cy="2591200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054" name="Google Shape;1054;p22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146" name="Google Shape;11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9" name="Google Shape;1149;p23"/>
          <p:cNvGrpSpPr/>
          <p:nvPr/>
        </p:nvGrpSpPr>
        <p:grpSpPr>
          <a:xfrm rot="9111886">
            <a:off x="7065731" y="-1488545"/>
            <a:ext cx="2070256" cy="3180730"/>
            <a:chOff x="1154150" y="3767250"/>
            <a:chExt cx="1110750" cy="1706550"/>
          </a:xfrm>
        </p:grpSpPr>
        <p:sp>
          <p:nvSpPr>
            <p:cNvPr id="1150" name="Google Shape;1150;p23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5" name="Google Shape;265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"/>
          <p:cNvSpPr txBox="1"/>
          <p:nvPr>
            <p:ph idx="1" type="subTitle"/>
          </p:nvPr>
        </p:nvSpPr>
        <p:spPr>
          <a:xfrm>
            <a:off x="720000" y="2089875"/>
            <a:ext cx="33750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69" name="Google Shape;269;p5"/>
          <p:cNvSpPr txBox="1"/>
          <p:nvPr>
            <p:ph idx="2" type="subTitle"/>
          </p:nvPr>
        </p:nvSpPr>
        <p:spPr>
          <a:xfrm>
            <a:off x="4692692" y="2089875"/>
            <a:ext cx="33750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70" name="Google Shape;270;p5"/>
          <p:cNvSpPr txBox="1"/>
          <p:nvPr>
            <p:ph idx="3" type="subTitle"/>
          </p:nvPr>
        </p:nvSpPr>
        <p:spPr>
          <a:xfrm>
            <a:off x="720000" y="2501500"/>
            <a:ext cx="33750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5"/>
          <p:cNvSpPr txBox="1"/>
          <p:nvPr>
            <p:ph idx="4" type="subTitle"/>
          </p:nvPr>
        </p:nvSpPr>
        <p:spPr>
          <a:xfrm>
            <a:off x="4692692" y="2501500"/>
            <a:ext cx="33750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3" name="Google Shape;273;p5"/>
          <p:cNvGrpSpPr/>
          <p:nvPr/>
        </p:nvGrpSpPr>
        <p:grpSpPr>
          <a:xfrm rot="-4758724">
            <a:off x="6232281" y="-1729519"/>
            <a:ext cx="5781359" cy="5824279"/>
            <a:chOff x="989450" y="2227125"/>
            <a:chExt cx="3222750" cy="3246675"/>
          </a:xfrm>
        </p:grpSpPr>
        <p:sp>
          <p:nvSpPr>
            <p:cNvPr id="274" name="Google Shape;274;p5"/>
            <p:cNvSpPr/>
            <p:nvPr/>
          </p:nvSpPr>
          <p:spPr>
            <a:xfrm>
              <a:off x="2266500" y="2227125"/>
              <a:ext cx="1945700" cy="2342825"/>
            </a:xfrm>
            <a:custGeom>
              <a:rect b="b" l="l" r="r" t="t"/>
              <a:pathLst>
                <a:path extrusionOk="0" h="93713" w="77828">
                  <a:moveTo>
                    <a:pt x="20499" y="15993"/>
                  </a:moveTo>
                  <a:cubicBezTo>
                    <a:pt x="20639" y="15993"/>
                    <a:pt x="20777" y="16064"/>
                    <a:pt x="20857" y="16193"/>
                  </a:cubicBezTo>
                  <a:cubicBezTo>
                    <a:pt x="20982" y="16389"/>
                    <a:pt x="20923" y="16658"/>
                    <a:pt x="20726" y="16782"/>
                  </a:cubicBezTo>
                  <a:cubicBezTo>
                    <a:pt x="20655" y="16826"/>
                    <a:pt x="20575" y="16847"/>
                    <a:pt x="20497" y="16847"/>
                  </a:cubicBezTo>
                  <a:cubicBezTo>
                    <a:pt x="20352" y="16847"/>
                    <a:pt x="20212" y="16776"/>
                    <a:pt x="20131" y="16645"/>
                  </a:cubicBezTo>
                  <a:cubicBezTo>
                    <a:pt x="20033" y="16488"/>
                    <a:pt x="20053" y="16291"/>
                    <a:pt x="20164" y="16154"/>
                  </a:cubicBezTo>
                  <a:lnTo>
                    <a:pt x="20282" y="16344"/>
                  </a:lnTo>
                  <a:cubicBezTo>
                    <a:pt x="20255" y="16409"/>
                    <a:pt x="20262" y="16481"/>
                    <a:pt x="20301" y="16540"/>
                  </a:cubicBezTo>
                  <a:cubicBezTo>
                    <a:pt x="20343" y="16611"/>
                    <a:pt x="20417" y="16650"/>
                    <a:pt x="20494" y="16650"/>
                  </a:cubicBezTo>
                  <a:cubicBezTo>
                    <a:pt x="20537" y="16650"/>
                    <a:pt x="20582" y="16638"/>
                    <a:pt x="20622" y="16612"/>
                  </a:cubicBezTo>
                  <a:cubicBezTo>
                    <a:pt x="20726" y="16546"/>
                    <a:pt x="20759" y="16403"/>
                    <a:pt x="20694" y="16298"/>
                  </a:cubicBezTo>
                  <a:cubicBezTo>
                    <a:pt x="20654" y="16232"/>
                    <a:pt x="20589" y="16200"/>
                    <a:pt x="20524" y="16193"/>
                  </a:cubicBezTo>
                  <a:lnTo>
                    <a:pt x="20406" y="16003"/>
                  </a:lnTo>
                  <a:cubicBezTo>
                    <a:pt x="20437" y="15996"/>
                    <a:pt x="20468" y="15993"/>
                    <a:pt x="20499" y="15993"/>
                  </a:cubicBezTo>
                  <a:close/>
                  <a:moveTo>
                    <a:pt x="47079" y="19717"/>
                  </a:moveTo>
                  <a:cubicBezTo>
                    <a:pt x="47221" y="19717"/>
                    <a:pt x="47358" y="19789"/>
                    <a:pt x="47439" y="19916"/>
                  </a:cubicBezTo>
                  <a:cubicBezTo>
                    <a:pt x="47537" y="20073"/>
                    <a:pt x="47524" y="20269"/>
                    <a:pt x="47412" y="20413"/>
                  </a:cubicBezTo>
                  <a:lnTo>
                    <a:pt x="47295" y="20223"/>
                  </a:lnTo>
                  <a:cubicBezTo>
                    <a:pt x="47314" y="20158"/>
                    <a:pt x="47314" y="20086"/>
                    <a:pt x="47275" y="20020"/>
                  </a:cubicBezTo>
                  <a:cubicBezTo>
                    <a:pt x="47228" y="19952"/>
                    <a:pt x="47151" y="19915"/>
                    <a:pt x="47074" y="19915"/>
                  </a:cubicBezTo>
                  <a:cubicBezTo>
                    <a:pt x="47032" y="19915"/>
                    <a:pt x="46991" y="19926"/>
                    <a:pt x="46954" y="19948"/>
                  </a:cubicBezTo>
                  <a:cubicBezTo>
                    <a:pt x="46843" y="20014"/>
                    <a:pt x="46811" y="20158"/>
                    <a:pt x="46882" y="20269"/>
                  </a:cubicBezTo>
                  <a:cubicBezTo>
                    <a:pt x="46922" y="20328"/>
                    <a:pt x="46981" y="20367"/>
                    <a:pt x="47053" y="20374"/>
                  </a:cubicBezTo>
                  <a:lnTo>
                    <a:pt x="47170" y="20563"/>
                  </a:lnTo>
                  <a:cubicBezTo>
                    <a:pt x="47140" y="20571"/>
                    <a:pt x="47108" y="20574"/>
                    <a:pt x="47077" y="20574"/>
                  </a:cubicBezTo>
                  <a:cubicBezTo>
                    <a:pt x="46935" y="20574"/>
                    <a:pt x="46793" y="20502"/>
                    <a:pt x="46712" y="20374"/>
                  </a:cubicBezTo>
                  <a:cubicBezTo>
                    <a:pt x="46588" y="20171"/>
                    <a:pt x="46647" y="19909"/>
                    <a:pt x="46850" y="19785"/>
                  </a:cubicBezTo>
                  <a:cubicBezTo>
                    <a:pt x="46922" y="19739"/>
                    <a:pt x="47001" y="19717"/>
                    <a:pt x="47079" y="19717"/>
                  </a:cubicBezTo>
                  <a:close/>
                  <a:moveTo>
                    <a:pt x="48876" y="22587"/>
                  </a:moveTo>
                  <a:cubicBezTo>
                    <a:pt x="49020" y="22587"/>
                    <a:pt x="49163" y="22659"/>
                    <a:pt x="49244" y="22788"/>
                  </a:cubicBezTo>
                  <a:cubicBezTo>
                    <a:pt x="49342" y="22945"/>
                    <a:pt x="49323" y="23141"/>
                    <a:pt x="49218" y="23278"/>
                  </a:cubicBezTo>
                  <a:lnTo>
                    <a:pt x="49094" y="23089"/>
                  </a:lnTo>
                  <a:cubicBezTo>
                    <a:pt x="49120" y="23030"/>
                    <a:pt x="49113" y="22958"/>
                    <a:pt x="49074" y="22892"/>
                  </a:cubicBezTo>
                  <a:cubicBezTo>
                    <a:pt x="49032" y="22821"/>
                    <a:pt x="48958" y="22782"/>
                    <a:pt x="48883" y="22782"/>
                  </a:cubicBezTo>
                  <a:cubicBezTo>
                    <a:pt x="48841" y="22782"/>
                    <a:pt x="48798" y="22795"/>
                    <a:pt x="48760" y="22821"/>
                  </a:cubicBezTo>
                  <a:cubicBezTo>
                    <a:pt x="48649" y="22886"/>
                    <a:pt x="48616" y="23030"/>
                    <a:pt x="48682" y="23141"/>
                  </a:cubicBezTo>
                  <a:cubicBezTo>
                    <a:pt x="48721" y="23200"/>
                    <a:pt x="48786" y="23233"/>
                    <a:pt x="48852" y="23246"/>
                  </a:cubicBezTo>
                  <a:lnTo>
                    <a:pt x="48976" y="23429"/>
                  </a:lnTo>
                  <a:cubicBezTo>
                    <a:pt x="48942" y="23436"/>
                    <a:pt x="48909" y="23440"/>
                    <a:pt x="48875" y="23440"/>
                  </a:cubicBezTo>
                  <a:cubicBezTo>
                    <a:pt x="48733" y="23440"/>
                    <a:pt x="48598" y="23373"/>
                    <a:pt x="48518" y="23246"/>
                  </a:cubicBezTo>
                  <a:cubicBezTo>
                    <a:pt x="48394" y="23043"/>
                    <a:pt x="48453" y="22781"/>
                    <a:pt x="48655" y="22650"/>
                  </a:cubicBezTo>
                  <a:cubicBezTo>
                    <a:pt x="48723" y="22607"/>
                    <a:pt x="48800" y="22587"/>
                    <a:pt x="48876" y="22587"/>
                  </a:cubicBezTo>
                  <a:close/>
                  <a:moveTo>
                    <a:pt x="40370" y="23929"/>
                  </a:moveTo>
                  <a:cubicBezTo>
                    <a:pt x="40515" y="23929"/>
                    <a:pt x="40652" y="24000"/>
                    <a:pt x="40733" y="24129"/>
                  </a:cubicBezTo>
                  <a:cubicBezTo>
                    <a:pt x="40857" y="24332"/>
                    <a:pt x="40798" y="24593"/>
                    <a:pt x="40595" y="24718"/>
                  </a:cubicBezTo>
                  <a:cubicBezTo>
                    <a:pt x="40526" y="24764"/>
                    <a:pt x="40447" y="24786"/>
                    <a:pt x="40369" y="24786"/>
                  </a:cubicBezTo>
                  <a:cubicBezTo>
                    <a:pt x="40227" y="24786"/>
                    <a:pt x="40087" y="24714"/>
                    <a:pt x="40007" y="24587"/>
                  </a:cubicBezTo>
                  <a:cubicBezTo>
                    <a:pt x="39908" y="24430"/>
                    <a:pt x="39928" y="24234"/>
                    <a:pt x="40033" y="24090"/>
                  </a:cubicBezTo>
                  <a:lnTo>
                    <a:pt x="40150" y="24279"/>
                  </a:lnTo>
                  <a:cubicBezTo>
                    <a:pt x="40131" y="24345"/>
                    <a:pt x="40131" y="24417"/>
                    <a:pt x="40170" y="24482"/>
                  </a:cubicBezTo>
                  <a:cubicBezTo>
                    <a:pt x="40217" y="24550"/>
                    <a:pt x="40294" y="24588"/>
                    <a:pt x="40371" y="24588"/>
                  </a:cubicBezTo>
                  <a:cubicBezTo>
                    <a:pt x="40413" y="24588"/>
                    <a:pt x="40454" y="24577"/>
                    <a:pt x="40491" y="24554"/>
                  </a:cubicBezTo>
                  <a:cubicBezTo>
                    <a:pt x="40602" y="24482"/>
                    <a:pt x="40635" y="24345"/>
                    <a:pt x="40563" y="24234"/>
                  </a:cubicBezTo>
                  <a:cubicBezTo>
                    <a:pt x="40523" y="24175"/>
                    <a:pt x="40464" y="24136"/>
                    <a:pt x="40393" y="24129"/>
                  </a:cubicBezTo>
                  <a:lnTo>
                    <a:pt x="40275" y="23939"/>
                  </a:lnTo>
                  <a:cubicBezTo>
                    <a:pt x="40307" y="23932"/>
                    <a:pt x="40339" y="23929"/>
                    <a:pt x="40370" y="23929"/>
                  </a:cubicBezTo>
                  <a:close/>
                  <a:moveTo>
                    <a:pt x="49358" y="27721"/>
                  </a:moveTo>
                  <a:cubicBezTo>
                    <a:pt x="49501" y="27721"/>
                    <a:pt x="49641" y="27792"/>
                    <a:pt x="49722" y="27924"/>
                  </a:cubicBezTo>
                  <a:cubicBezTo>
                    <a:pt x="49820" y="28081"/>
                    <a:pt x="49800" y="28277"/>
                    <a:pt x="49696" y="28414"/>
                  </a:cubicBezTo>
                  <a:lnTo>
                    <a:pt x="49578" y="28224"/>
                  </a:lnTo>
                  <a:cubicBezTo>
                    <a:pt x="49598" y="28159"/>
                    <a:pt x="49598" y="28087"/>
                    <a:pt x="49558" y="28028"/>
                  </a:cubicBezTo>
                  <a:cubicBezTo>
                    <a:pt x="49512" y="27957"/>
                    <a:pt x="49437" y="27918"/>
                    <a:pt x="49361" y="27918"/>
                  </a:cubicBezTo>
                  <a:cubicBezTo>
                    <a:pt x="49318" y="27918"/>
                    <a:pt x="49275" y="27930"/>
                    <a:pt x="49238" y="27956"/>
                  </a:cubicBezTo>
                  <a:cubicBezTo>
                    <a:pt x="49126" y="28022"/>
                    <a:pt x="49094" y="28166"/>
                    <a:pt x="49166" y="28277"/>
                  </a:cubicBezTo>
                  <a:cubicBezTo>
                    <a:pt x="49205" y="28336"/>
                    <a:pt x="49264" y="28368"/>
                    <a:pt x="49336" y="28375"/>
                  </a:cubicBezTo>
                  <a:lnTo>
                    <a:pt x="49454" y="28565"/>
                  </a:lnTo>
                  <a:cubicBezTo>
                    <a:pt x="49421" y="28572"/>
                    <a:pt x="49388" y="28576"/>
                    <a:pt x="49355" y="28576"/>
                  </a:cubicBezTo>
                  <a:cubicBezTo>
                    <a:pt x="49215" y="28576"/>
                    <a:pt x="49075" y="28509"/>
                    <a:pt x="48996" y="28381"/>
                  </a:cubicBezTo>
                  <a:cubicBezTo>
                    <a:pt x="48871" y="28179"/>
                    <a:pt x="48930" y="27917"/>
                    <a:pt x="49133" y="27786"/>
                  </a:cubicBezTo>
                  <a:cubicBezTo>
                    <a:pt x="49202" y="27742"/>
                    <a:pt x="49280" y="27721"/>
                    <a:pt x="49358" y="27721"/>
                  </a:cubicBezTo>
                  <a:close/>
                  <a:moveTo>
                    <a:pt x="40122" y="28090"/>
                  </a:moveTo>
                  <a:cubicBezTo>
                    <a:pt x="40266" y="28090"/>
                    <a:pt x="40404" y="28161"/>
                    <a:pt x="40484" y="28290"/>
                  </a:cubicBezTo>
                  <a:cubicBezTo>
                    <a:pt x="40608" y="28486"/>
                    <a:pt x="40550" y="28754"/>
                    <a:pt x="40347" y="28879"/>
                  </a:cubicBezTo>
                  <a:cubicBezTo>
                    <a:pt x="40278" y="28923"/>
                    <a:pt x="40199" y="28944"/>
                    <a:pt x="40122" y="28944"/>
                  </a:cubicBezTo>
                  <a:cubicBezTo>
                    <a:pt x="39979" y="28944"/>
                    <a:pt x="39838" y="28873"/>
                    <a:pt x="39758" y="28741"/>
                  </a:cubicBezTo>
                  <a:cubicBezTo>
                    <a:pt x="39660" y="28584"/>
                    <a:pt x="39679" y="28388"/>
                    <a:pt x="39784" y="28251"/>
                  </a:cubicBezTo>
                  <a:lnTo>
                    <a:pt x="39902" y="28440"/>
                  </a:lnTo>
                  <a:cubicBezTo>
                    <a:pt x="39882" y="28506"/>
                    <a:pt x="39882" y="28578"/>
                    <a:pt x="39921" y="28637"/>
                  </a:cubicBezTo>
                  <a:cubicBezTo>
                    <a:pt x="39969" y="28709"/>
                    <a:pt x="40047" y="28749"/>
                    <a:pt x="40124" y="28749"/>
                  </a:cubicBezTo>
                  <a:cubicBezTo>
                    <a:pt x="40165" y="28749"/>
                    <a:pt x="40206" y="28738"/>
                    <a:pt x="40242" y="28715"/>
                  </a:cubicBezTo>
                  <a:cubicBezTo>
                    <a:pt x="40353" y="28643"/>
                    <a:pt x="40386" y="28499"/>
                    <a:pt x="40314" y="28395"/>
                  </a:cubicBezTo>
                  <a:cubicBezTo>
                    <a:pt x="40275" y="28329"/>
                    <a:pt x="40216" y="28296"/>
                    <a:pt x="40144" y="28290"/>
                  </a:cubicBezTo>
                  <a:lnTo>
                    <a:pt x="40026" y="28100"/>
                  </a:lnTo>
                  <a:cubicBezTo>
                    <a:pt x="40058" y="28093"/>
                    <a:pt x="40090" y="28090"/>
                    <a:pt x="40122" y="28090"/>
                  </a:cubicBezTo>
                  <a:close/>
                  <a:moveTo>
                    <a:pt x="48791" y="31046"/>
                  </a:moveTo>
                  <a:cubicBezTo>
                    <a:pt x="48935" y="31046"/>
                    <a:pt x="49078" y="31119"/>
                    <a:pt x="49159" y="31247"/>
                  </a:cubicBezTo>
                  <a:cubicBezTo>
                    <a:pt x="49257" y="31404"/>
                    <a:pt x="49238" y="31600"/>
                    <a:pt x="49133" y="31738"/>
                  </a:cubicBezTo>
                  <a:lnTo>
                    <a:pt x="49015" y="31548"/>
                  </a:lnTo>
                  <a:cubicBezTo>
                    <a:pt x="49035" y="31483"/>
                    <a:pt x="49035" y="31411"/>
                    <a:pt x="48996" y="31352"/>
                  </a:cubicBezTo>
                  <a:cubicBezTo>
                    <a:pt x="48956" y="31293"/>
                    <a:pt x="48891" y="31254"/>
                    <a:pt x="48819" y="31247"/>
                  </a:cubicBezTo>
                  <a:lnTo>
                    <a:pt x="48793" y="31201"/>
                  </a:lnTo>
                  <a:lnTo>
                    <a:pt x="48551" y="31352"/>
                  </a:lnTo>
                  <a:lnTo>
                    <a:pt x="48583" y="31397"/>
                  </a:lnTo>
                  <a:cubicBezTo>
                    <a:pt x="48557" y="31463"/>
                    <a:pt x="48564" y="31535"/>
                    <a:pt x="48603" y="31600"/>
                  </a:cubicBezTo>
                  <a:cubicBezTo>
                    <a:pt x="48642" y="31659"/>
                    <a:pt x="48701" y="31692"/>
                    <a:pt x="48773" y="31705"/>
                  </a:cubicBezTo>
                  <a:lnTo>
                    <a:pt x="48891" y="31895"/>
                  </a:lnTo>
                  <a:cubicBezTo>
                    <a:pt x="48861" y="31900"/>
                    <a:pt x="48832" y="31903"/>
                    <a:pt x="48802" y="31903"/>
                  </a:cubicBezTo>
                  <a:cubicBezTo>
                    <a:pt x="48655" y="31903"/>
                    <a:pt x="48515" y="31836"/>
                    <a:pt x="48433" y="31705"/>
                  </a:cubicBezTo>
                  <a:cubicBezTo>
                    <a:pt x="48309" y="31502"/>
                    <a:pt x="48368" y="31234"/>
                    <a:pt x="48570" y="31110"/>
                  </a:cubicBezTo>
                  <a:cubicBezTo>
                    <a:pt x="48638" y="31067"/>
                    <a:pt x="48715" y="31046"/>
                    <a:pt x="48791" y="31046"/>
                  </a:cubicBezTo>
                  <a:close/>
                  <a:moveTo>
                    <a:pt x="40852" y="31446"/>
                  </a:moveTo>
                  <a:cubicBezTo>
                    <a:pt x="40992" y="31446"/>
                    <a:pt x="41130" y="31517"/>
                    <a:pt x="41210" y="31646"/>
                  </a:cubicBezTo>
                  <a:cubicBezTo>
                    <a:pt x="41335" y="31849"/>
                    <a:pt x="41276" y="32111"/>
                    <a:pt x="41073" y="32235"/>
                  </a:cubicBezTo>
                  <a:cubicBezTo>
                    <a:pt x="41001" y="32279"/>
                    <a:pt x="40923" y="32300"/>
                    <a:pt x="40845" y="32300"/>
                  </a:cubicBezTo>
                  <a:cubicBezTo>
                    <a:pt x="40703" y="32300"/>
                    <a:pt x="40565" y="32229"/>
                    <a:pt x="40484" y="32098"/>
                  </a:cubicBezTo>
                  <a:cubicBezTo>
                    <a:pt x="40379" y="31940"/>
                    <a:pt x="40399" y="31738"/>
                    <a:pt x="40517" y="31600"/>
                  </a:cubicBezTo>
                  <a:lnTo>
                    <a:pt x="40733" y="31947"/>
                  </a:lnTo>
                  <a:lnTo>
                    <a:pt x="40975" y="31790"/>
                  </a:lnTo>
                  <a:lnTo>
                    <a:pt x="40759" y="31456"/>
                  </a:lnTo>
                  <a:cubicBezTo>
                    <a:pt x="40790" y="31449"/>
                    <a:pt x="40821" y="31446"/>
                    <a:pt x="40852" y="31446"/>
                  </a:cubicBezTo>
                  <a:close/>
                  <a:moveTo>
                    <a:pt x="47910" y="34139"/>
                  </a:moveTo>
                  <a:cubicBezTo>
                    <a:pt x="48055" y="34139"/>
                    <a:pt x="48196" y="34210"/>
                    <a:pt x="48276" y="34342"/>
                  </a:cubicBezTo>
                  <a:cubicBezTo>
                    <a:pt x="48374" y="34499"/>
                    <a:pt x="48354" y="34695"/>
                    <a:pt x="48243" y="34832"/>
                  </a:cubicBezTo>
                  <a:lnTo>
                    <a:pt x="48126" y="34642"/>
                  </a:lnTo>
                  <a:cubicBezTo>
                    <a:pt x="48152" y="34577"/>
                    <a:pt x="48145" y="34505"/>
                    <a:pt x="48106" y="34446"/>
                  </a:cubicBezTo>
                  <a:cubicBezTo>
                    <a:pt x="48063" y="34373"/>
                    <a:pt x="47987" y="34334"/>
                    <a:pt x="47908" y="34334"/>
                  </a:cubicBezTo>
                  <a:cubicBezTo>
                    <a:pt x="47866" y="34334"/>
                    <a:pt x="47824" y="34345"/>
                    <a:pt x="47785" y="34368"/>
                  </a:cubicBezTo>
                  <a:cubicBezTo>
                    <a:pt x="47681" y="34440"/>
                    <a:pt x="47648" y="34584"/>
                    <a:pt x="47713" y="34688"/>
                  </a:cubicBezTo>
                  <a:cubicBezTo>
                    <a:pt x="47753" y="34754"/>
                    <a:pt x="47818" y="34786"/>
                    <a:pt x="47883" y="34793"/>
                  </a:cubicBezTo>
                  <a:lnTo>
                    <a:pt x="48001" y="34983"/>
                  </a:lnTo>
                  <a:cubicBezTo>
                    <a:pt x="47971" y="34990"/>
                    <a:pt x="47939" y="34993"/>
                    <a:pt x="47908" y="34993"/>
                  </a:cubicBezTo>
                  <a:cubicBezTo>
                    <a:pt x="47768" y="34993"/>
                    <a:pt x="47630" y="34922"/>
                    <a:pt x="47550" y="34793"/>
                  </a:cubicBezTo>
                  <a:cubicBezTo>
                    <a:pt x="47425" y="34597"/>
                    <a:pt x="47484" y="34328"/>
                    <a:pt x="47681" y="34204"/>
                  </a:cubicBezTo>
                  <a:cubicBezTo>
                    <a:pt x="47752" y="34160"/>
                    <a:pt x="47832" y="34139"/>
                    <a:pt x="47910" y="34139"/>
                  </a:cubicBezTo>
                  <a:close/>
                  <a:moveTo>
                    <a:pt x="35747" y="40295"/>
                  </a:moveTo>
                  <a:lnTo>
                    <a:pt x="35695" y="40517"/>
                  </a:lnTo>
                  <a:cubicBezTo>
                    <a:pt x="35689" y="40517"/>
                    <a:pt x="35676" y="40517"/>
                    <a:pt x="35669" y="40524"/>
                  </a:cubicBezTo>
                  <a:cubicBezTo>
                    <a:pt x="35558" y="40589"/>
                    <a:pt x="35525" y="40733"/>
                    <a:pt x="35597" y="40845"/>
                  </a:cubicBezTo>
                  <a:cubicBezTo>
                    <a:pt x="35639" y="40916"/>
                    <a:pt x="35713" y="40952"/>
                    <a:pt x="35789" y="40952"/>
                  </a:cubicBezTo>
                  <a:cubicBezTo>
                    <a:pt x="35833" y="40952"/>
                    <a:pt x="35877" y="40940"/>
                    <a:pt x="35918" y="40917"/>
                  </a:cubicBezTo>
                  <a:cubicBezTo>
                    <a:pt x="36022" y="40851"/>
                    <a:pt x="36055" y="40707"/>
                    <a:pt x="35990" y="40596"/>
                  </a:cubicBezTo>
                  <a:cubicBezTo>
                    <a:pt x="35983" y="40589"/>
                    <a:pt x="35976" y="40583"/>
                    <a:pt x="35970" y="40576"/>
                  </a:cubicBezTo>
                  <a:lnTo>
                    <a:pt x="36022" y="40360"/>
                  </a:lnTo>
                  <a:cubicBezTo>
                    <a:pt x="36075" y="40393"/>
                    <a:pt x="36120" y="40439"/>
                    <a:pt x="36153" y="40491"/>
                  </a:cubicBezTo>
                  <a:cubicBezTo>
                    <a:pt x="36277" y="40694"/>
                    <a:pt x="36219" y="40956"/>
                    <a:pt x="36016" y="41080"/>
                  </a:cubicBezTo>
                  <a:cubicBezTo>
                    <a:pt x="35946" y="41124"/>
                    <a:pt x="35867" y="41145"/>
                    <a:pt x="35789" y="41145"/>
                  </a:cubicBezTo>
                  <a:cubicBezTo>
                    <a:pt x="35647" y="41145"/>
                    <a:pt x="35507" y="41076"/>
                    <a:pt x="35427" y="40949"/>
                  </a:cubicBezTo>
                  <a:cubicBezTo>
                    <a:pt x="35303" y="40746"/>
                    <a:pt x="35362" y="40485"/>
                    <a:pt x="35564" y="40360"/>
                  </a:cubicBezTo>
                  <a:cubicBezTo>
                    <a:pt x="35623" y="40321"/>
                    <a:pt x="35682" y="40302"/>
                    <a:pt x="35747" y="40295"/>
                  </a:cubicBezTo>
                  <a:close/>
                  <a:moveTo>
                    <a:pt x="36958" y="42238"/>
                  </a:moveTo>
                  <a:lnTo>
                    <a:pt x="36912" y="42454"/>
                  </a:lnTo>
                  <a:cubicBezTo>
                    <a:pt x="36899" y="42461"/>
                    <a:pt x="36892" y="42461"/>
                    <a:pt x="36886" y="42467"/>
                  </a:cubicBezTo>
                  <a:cubicBezTo>
                    <a:pt x="36775" y="42532"/>
                    <a:pt x="36742" y="42676"/>
                    <a:pt x="36814" y="42781"/>
                  </a:cubicBezTo>
                  <a:cubicBezTo>
                    <a:pt x="36857" y="42854"/>
                    <a:pt x="36933" y="42893"/>
                    <a:pt x="37012" y="42893"/>
                  </a:cubicBezTo>
                  <a:cubicBezTo>
                    <a:pt x="37054" y="42893"/>
                    <a:pt x="37096" y="42882"/>
                    <a:pt x="37134" y="42860"/>
                  </a:cubicBezTo>
                  <a:cubicBezTo>
                    <a:pt x="37239" y="42788"/>
                    <a:pt x="37272" y="42644"/>
                    <a:pt x="37206" y="42539"/>
                  </a:cubicBezTo>
                  <a:cubicBezTo>
                    <a:pt x="37200" y="42526"/>
                    <a:pt x="37193" y="42526"/>
                    <a:pt x="37187" y="42519"/>
                  </a:cubicBezTo>
                  <a:lnTo>
                    <a:pt x="37239" y="42297"/>
                  </a:lnTo>
                  <a:cubicBezTo>
                    <a:pt x="37291" y="42330"/>
                    <a:pt x="37337" y="42375"/>
                    <a:pt x="37370" y="42434"/>
                  </a:cubicBezTo>
                  <a:cubicBezTo>
                    <a:pt x="37494" y="42631"/>
                    <a:pt x="37435" y="42899"/>
                    <a:pt x="37239" y="43023"/>
                  </a:cubicBezTo>
                  <a:cubicBezTo>
                    <a:pt x="37168" y="43067"/>
                    <a:pt x="37089" y="43088"/>
                    <a:pt x="37011" y="43088"/>
                  </a:cubicBezTo>
                  <a:cubicBezTo>
                    <a:pt x="36868" y="43088"/>
                    <a:pt x="36728" y="43017"/>
                    <a:pt x="36644" y="42886"/>
                  </a:cubicBezTo>
                  <a:cubicBezTo>
                    <a:pt x="36519" y="42690"/>
                    <a:pt x="36585" y="42421"/>
                    <a:pt x="36781" y="42297"/>
                  </a:cubicBezTo>
                  <a:cubicBezTo>
                    <a:pt x="36840" y="42264"/>
                    <a:pt x="36899" y="42245"/>
                    <a:pt x="36958" y="42238"/>
                  </a:cubicBezTo>
                  <a:close/>
                  <a:moveTo>
                    <a:pt x="50948" y="42873"/>
                  </a:moveTo>
                  <a:cubicBezTo>
                    <a:pt x="51090" y="42873"/>
                    <a:pt x="51231" y="42944"/>
                    <a:pt x="51312" y="43075"/>
                  </a:cubicBezTo>
                  <a:cubicBezTo>
                    <a:pt x="51436" y="43272"/>
                    <a:pt x="51377" y="43540"/>
                    <a:pt x="51174" y="43664"/>
                  </a:cubicBezTo>
                  <a:cubicBezTo>
                    <a:pt x="51104" y="43708"/>
                    <a:pt x="51027" y="43728"/>
                    <a:pt x="50950" y="43728"/>
                  </a:cubicBezTo>
                  <a:cubicBezTo>
                    <a:pt x="50855" y="43728"/>
                    <a:pt x="50760" y="43696"/>
                    <a:pt x="50684" y="43638"/>
                  </a:cubicBezTo>
                  <a:lnTo>
                    <a:pt x="50873" y="43520"/>
                  </a:lnTo>
                  <a:cubicBezTo>
                    <a:pt x="50900" y="43529"/>
                    <a:pt x="50929" y="43533"/>
                    <a:pt x="50957" y="43533"/>
                  </a:cubicBezTo>
                  <a:cubicBezTo>
                    <a:pt x="50997" y="43533"/>
                    <a:pt x="51038" y="43524"/>
                    <a:pt x="51076" y="43501"/>
                  </a:cubicBezTo>
                  <a:cubicBezTo>
                    <a:pt x="51181" y="43429"/>
                    <a:pt x="51213" y="43285"/>
                    <a:pt x="51148" y="43180"/>
                  </a:cubicBezTo>
                  <a:cubicBezTo>
                    <a:pt x="51102" y="43109"/>
                    <a:pt x="51026" y="43070"/>
                    <a:pt x="50951" y="43070"/>
                  </a:cubicBezTo>
                  <a:cubicBezTo>
                    <a:pt x="50908" y="43070"/>
                    <a:pt x="50865" y="43082"/>
                    <a:pt x="50827" y="43108"/>
                  </a:cubicBezTo>
                  <a:cubicBezTo>
                    <a:pt x="50762" y="43147"/>
                    <a:pt x="50729" y="43206"/>
                    <a:pt x="50723" y="43278"/>
                  </a:cubicBezTo>
                  <a:lnTo>
                    <a:pt x="50533" y="43396"/>
                  </a:lnTo>
                  <a:cubicBezTo>
                    <a:pt x="50494" y="43226"/>
                    <a:pt x="50566" y="43036"/>
                    <a:pt x="50723" y="42938"/>
                  </a:cubicBezTo>
                  <a:cubicBezTo>
                    <a:pt x="50792" y="42894"/>
                    <a:pt x="50870" y="42873"/>
                    <a:pt x="50948" y="42873"/>
                  </a:cubicBezTo>
                  <a:close/>
                  <a:moveTo>
                    <a:pt x="39117" y="43645"/>
                  </a:moveTo>
                  <a:lnTo>
                    <a:pt x="39032" y="44037"/>
                  </a:lnTo>
                  <a:lnTo>
                    <a:pt x="39313" y="44096"/>
                  </a:lnTo>
                  <a:lnTo>
                    <a:pt x="39398" y="43704"/>
                  </a:lnTo>
                  <a:cubicBezTo>
                    <a:pt x="39450" y="43736"/>
                    <a:pt x="39496" y="43782"/>
                    <a:pt x="39535" y="43841"/>
                  </a:cubicBezTo>
                  <a:cubicBezTo>
                    <a:pt x="39660" y="44037"/>
                    <a:pt x="39601" y="44305"/>
                    <a:pt x="39398" y="44430"/>
                  </a:cubicBezTo>
                  <a:cubicBezTo>
                    <a:pt x="39329" y="44474"/>
                    <a:pt x="39251" y="44495"/>
                    <a:pt x="39173" y="44495"/>
                  </a:cubicBezTo>
                  <a:cubicBezTo>
                    <a:pt x="39031" y="44495"/>
                    <a:pt x="38890" y="44424"/>
                    <a:pt x="38809" y="44292"/>
                  </a:cubicBezTo>
                  <a:cubicBezTo>
                    <a:pt x="38685" y="44096"/>
                    <a:pt x="38744" y="43828"/>
                    <a:pt x="38947" y="43704"/>
                  </a:cubicBezTo>
                  <a:cubicBezTo>
                    <a:pt x="38999" y="43671"/>
                    <a:pt x="39058" y="43651"/>
                    <a:pt x="39117" y="43645"/>
                  </a:cubicBezTo>
                  <a:close/>
                  <a:moveTo>
                    <a:pt x="52567" y="45889"/>
                  </a:moveTo>
                  <a:cubicBezTo>
                    <a:pt x="52710" y="45889"/>
                    <a:pt x="52849" y="45960"/>
                    <a:pt x="52934" y="46092"/>
                  </a:cubicBezTo>
                  <a:cubicBezTo>
                    <a:pt x="53058" y="46288"/>
                    <a:pt x="52993" y="46556"/>
                    <a:pt x="52797" y="46680"/>
                  </a:cubicBezTo>
                  <a:cubicBezTo>
                    <a:pt x="52764" y="46700"/>
                    <a:pt x="52731" y="46713"/>
                    <a:pt x="52699" y="46726"/>
                  </a:cubicBezTo>
                  <a:lnTo>
                    <a:pt x="52784" y="46347"/>
                  </a:lnTo>
                  <a:lnTo>
                    <a:pt x="52509" y="46281"/>
                  </a:lnTo>
                  <a:lnTo>
                    <a:pt x="52411" y="46713"/>
                  </a:lnTo>
                  <a:cubicBezTo>
                    <a:pt x="52326" y="46680"/>
                    <a:pt x="52254" y="46621"/>
                    <a:pt x="52208" y="46543"/>
                  </a:cubicBezTo>
                  <a:cubicBezTo>
                    <a:pt x="52077" y="46347"/>
                    <a:pt x="52142" y="46078"/>
                    <a:pt x="52339" y="45954"/>
                  </a:cubicBezTo>
                  <a:cubicBezTo>
                    <a:pt x="52410" y="45910"/>
                    <a:pt x="52489" y="45889"/>
                    <a:pt x="52567" y="45889"/>
                  </a:cubicBezTo>
                  <a:close/>
                  <a:moveTo>
                    <a:pt x="55069" y="46491"/>
                  </a:moveTo>
                  <a:cubicBezTo>
                    <a:pt x="55212" y="46491"/>
                    <a:pt x="55353" y="46562"/>
                    <a:pt x="55433" y="46693"/>
                  </a:cubicBezTo>
                  <a:cubicBezTo>
                    <a:pt x="55558" y="46890"/>
                    <a:pt x="55499" y="47158"/>
                    <a:pt x="55296" y="47282"/>
                  </a:cubicBezTo>
                  <a:cubicBezTo>
                    <a:pt x="55237" y="47321"/>
                    <a:pt x="55172" y="47341"/>
                    <a:pt x="55100" y="47348"/>
                  </a:cubicBezTo>
                  <a:lnTo>
                    <a:pt x="55198" y="46929"/>
                  </a:lnTo>
                  <a:lnTo>
                    <a:pt x="54916" y="46870"/>
                  </a:lnTo>
                  <a:lnTo>
                    <a:pt x="54825" y="47269"/>
                  </a:lnTo>
                  <a:cubicBezTo>
                    <a:pt x="54779" y="47236"/>
                    <a:pt x="54740" y="47197"/>
                    <a:pt x="54707" y="47145"/>
                  </a:cubicBezTo>
                  <a:cubicBezTo>
                    <a:pt x="54583" y="46949"/>
                    <a:pt x="54642" y="46680"/>
                    <a:pt x="54844" y="46556"/>
                  </a:cubicBezTo>
                  <a:cubicBezTo>
                    <a:pt x="54914" y="46512"/>
                    <a:pt x="54992" y="46491"/>
                    <a:pt x="55069" y="46491"/>
                  </a:cubicBezTo>
                  <a:close/>
                  <a:moveTo>
                    <a:pt x="49415" y="49324"/>
                  </a:moveTo>
                  <a:cubicBezTo>
                    <a:pt x="49559" y="49324"/>
                    <a:pt x="49700" y="49395"/>
                    <a:pt x="49781" y="49526"/>
                  </a:cubicBezTo>
                  <a:cubicBezTo>
                    <a:pt x="49905" y="49722"/>
                    <a:pt x="49846" y="49991"/>
                    <a:pt x="49643" y="50115"/>
                  </a:cubicBezTo>
                  <a:cubicBezTo>
                    <a:pt x="49584" y="50148"/>
                    <a:pt x="49526" y="50167"/>
                    <a:pt x="49467" y="50174"/>
                  </a:cubicBezTo>
                  <a:lnTo>
                    <a:pt x="49512" y="49958"/>
                  </a:lnTo>
                  <a:cubicBezTo>
                    <a:pt x="49526" y="49951"/>
                    <a:pt x="49532" y="49951"/>
                    <a:pt x="49539" y="49945"/>
                  </a:cubicBezTo>
                  <a:cubicBezTo>
                    <a:pt x="49650" y="49879"/>
                    <a:pt x="49683" y="49736"/>
                    <a:pt x="49611" y="49631"/>
                  </a:cubicBezTo>
                  <a:cubicBezTo>
                    <a:pt x="49568" y="49558"/>
                    <a:pt x="49491" y="49519"/>
                    <a:pt x="49412" y="49519"/>
                  </a:cubicBezTo>
                  <a:cubicBezTo>
                    <a:pt x="49371" y="49519"/>
                    <a:pt x="49328" y="49530"/>
                    <a:pt x="49290" y="49552"/>
                  </a:cubicBezTo>
                  <a:cubicBezTo>
                    <a:pt x="49185" y="49624"/>
                    <a:pt x="49153" y="49768"/>
                    <a:pt x="49218" y="49873"/>
                  </a:cubicBezTo>
                  <a:cubicBezTo>
                    <a:pt x="49225" y="49879"/>
                    <a:pt x="49231" y="49886"/>
                    <a:pt x="49238" y="49893"/>
                  </a:cubicBezTo>
                  <a:lnTo>
                    <a:pt x="49185" y="50108"/>
                  </a:lnTo>
                  <a:cubicBezTo>
                    <a:pt x="49133" y="50076"/>
                    <a:pt x="49087" y="50037"/>
                    <a:pt x="49055" y="49978"/>
                  </a:cubicBezTo>
                  <a:cubicBezTo>
                    <a:pt x="48930" y="49781"/>
                    <a:pt x="48989" y="49513"/>
                    <a:pt x="49185" y="49389"/>
                  </a:cubicBezTo>
                  <a:cubicBezTo>
                    <a:pt x="49257" y="49345"/>
                    <a:pt x="49337" y="49324"/>
                    <a:pt x="49415" y="49324"/>
                  </a:cubicBezTo>
                  <a:close/>
                  <a:moveTo>
                    <a:pt x="46608" y="51130"/>
                  </a:moveTo>
                  <a:cubicBezTo>
                    <a:pt x="46753" y="51130"/>
                    <a:pt x="46894" y="51201"/>
                    <a:pt x="46974" y="51332"/>
                  </a:cubicBezTo>
                  <a:cubicBezTo>
                    <a:pt x="47098" y="51528"/>
                    <a:pt x="47039" y="51796"/>
                    <a:pt x="46837" y="51921"/>
                  </a:cubicBezTo>
                  <a:cubicBezTo>
                    <a:pt x="46778" y="51953"/>
                    <a:pt x="46719" y="51973"/>
                    <a:pt x="46660" y="51980"/>
                  </a:cubicBezTo>
                  <a:lnTo>
                    <a:pt x="46706" y="51764"/>
                  </a:lnTo>
                  <a:cubicBezTo>
                    <a:pt x="46719" y="51757"/>
                    <a:pt x="46725" y="51757"/>
                    <a:pt x="46732" y="51751"/>
                  </a:cubicBezTo>
                  <a:cubicBezTo>
                    <a:pt x="46843" y="51685"/>
                    <a:pt x="46876" y="51541"/>
                    <a:pt x="46804" y="51437"/>
                  </a:cubicBezTo>
                  <a:cubicBezTo>
                    <a:pt x="46761" y="51364"/>
                    <a:pt x="46685" y="51325"/>
                    <a:pt x="46606" y="51325"/>
                  </a:cubicBezTo>
                  <a:cubicBezTo>
                    <a:pt x="46564" y="51325"/>
                    <a:pt x="46522" y="51335"/>
                    <a:pt x="46483" y="51358"/>
                  </a:cubicBezTo>
                  <a:cubicBezTo>
                    <a:pt x="46379" y="51430"/>
                    <a:pt x="46346" y="51574"/>
                    <a:pt x="46411" y="51679"/>
                  </a:cubicBezTo>
                  <a:cubicBezTo>
                    <a:pt x="46418" y="51685"/>
                    <a:pt x="46425" y="51692"/>
                    <a:pt x="46431" y="51698"/>
                  </a:cubicBezTo>
                  <a:lnTo>
                    <a:pt x="46379" y="51914"/>
                  </a:lnTo>
                  <a:cubicBezTo>
                    <a:pt x="46326" y="51881"/>
                    <a:pt x="46281" y="51842"/>
                    <a:pt x="46248" y="51783"/>
                  </a:cubicBezTo>
                  <a:cubicBezTo>
                    <a:pt x="46117" y="51587"/>
                    <a:pt x="46182" y="51319"/>
                    <a:pt x="46379" y="51194"/>
                  </a:cubicBezTo>
                  <a:cubicBezTo>
                    <a:pt x="46450" y="51151"/>
                    <a:pt x="46530" y="51130"/>
                    <a:pt x="46608" y="51130"/>
                  </a:cubicBezTo>
                  <a:close/>
                  <a:moveTo>
                    <a:pt x="35950" y="1"/>
                  </a:moveTo>
                  <a:lnTo>
                    <a:pt x="19339" y="10423"/>
                  </a:lnTo>
                  <a:lnTo>
                    <a:pt x="18600" y="13661"/>
                  </a:lnTo>
                  <a:lnTo>
                    <a:pt x="20007" y="15899"/>
                  </a:lnTo>
                  <a:cubicBezTo>
                    <a:pt x="19765" y="16134"/>
                    <a:pt x="19712" y="16507"/>
                    <a:pt x="19896" y="16795"/>
                  </a:cubicBezTo>
                  <a:cubicBezTo>
                    <a:pt x="20027" y="17012"/>
                    <a:pt x="20262" y="17132"/>
                    <a:pt x="20501" y="17132"/>
                  </a:cubicBezTo>
                  <a:cubicBezTo>
                    <a:pt x="20630" y="17132"/>
                    <a:pt x="20760" y="17097"/>
                    <a:pt x="20877" y="17024"/>
                  </a:cubicBezTo>
                  <a:cubicBezTo>
                    <a:pt x="21211" y="16815"/>
                    <a:pt x="21309" y="16370"/>
                    <a:pt x="21099" y="16036"/>
                  </a:cubicBezTo>
                  <a:cubicBezTo>
                    <a:pt x="20964" y="15823"/>
                    <a:pt x="20731" y="15703"/>
                    <a:pt x="20495" y="15703"/>
                  </a:cubicBezTo>
                  <a:cubicBezTo>
                    <a:pt x="20412" y="15703"/>
                    <a:pt x="20329" y="15718"/>
                    <a:pt x="20249" y="15748"/>
                  </a:cubicBezTo>
                  <a:lnTo>
                    <a:pt x="18901" y="13609"/>
                  </a:lnTo>
                  <a:lnTo>
                    <a:pt x="19588" y="10606"/>
                  </a:lnTo>
                  <a:lnTo>
                    <a:pt x="35859" y="394"/>
                  </a:lnTo>
                  <a:lnTo>
                    <a:pt x="39961" y="6929"/>
                  </a:lnTo>
                  <a:lnTo>
                    <a:pt x="39300" y="9847"/>
                  </a:lnTo>
                  <a:lnTo>
                    <a:pt x="27550" y="17220"/>
                  </a:lnTo>
                  <a:lnTo>
                    <a:pt x="37448" y="32987"/>
                  </a:lnTo>
                  <a:lnTo>
                    <a:pt x="35813" y="40007"/>
                  </a:lnTo>
                  <a:cubicBezTo>
                    <a:pt x="35803" y="40007"/>
                    <a:pt x="35793" y="40006"/>
                    <a:pt x="35783" y="40006"/>
                  </a:cubicBezTo>
                  <a:cubicBezTo>
                    <a:pt x="35656" y="40006"/>
                    <a:pt x="35529" y="40046"/>
                    <a:pt x="35414" y="40118"/>
                  </a:cubicBezTo>
                  <a:cubicBezTo>
                    <a:pt x="35080" y="40328"/>
                    <a:pt x="34982" y="40766"/>
                    <a:pt x="35191" y="41100"/>
                  </a:cubicBezTo>
                  <a:cubicBezTo>
                    <a:pt x="35322" y="41315"/>
                    <a:pt x="35554" y="41432"/>
                    <a:pt x="35791" y="41432"/>
                  </a:cubicBezTo>
                  <a:cubicBezTo>
                    <a:pt x="35922" y="41432"/>
                    <a:pt x="36054" y="41397"/>
                    <a:pt x="36173" y="41322"/>
                  </a:cubicBezTo>
                  <a:cubicBezTo>
                    <a:pt x="36506" y="41113"/>
                    <a:pt x="36605" y="40674"/>
                    <a:pt x="36395" y="40341"/>
                  </a:cubicBezTo>
                  <a:cubicBezTo>
                    <a:pt x="36323" y="40217"/>
                    <a:pt x="36212" y="40131"/>
                    <a:pt x="36088" y="40073"/>
                  </a:cubicBezTo>
                  <a:lnTo>
                    <a:pt x="37749" y="32941"/>
                  </a:lnTo>
                  <a:lnTo>
                    <a:pt x="27943" y="17312"/>
                  </a:lnTo>
                  <a:lnTo>
                    <a:pt x="39549" y="10024"/>
                  </a:lnTo>
                  <a:lnTo>
                    <a:pt x="40177" y="7269"/>
                  </a:lnTo>
                  <a:lnTo>
                    <a:pt x="41904" y="10017"/>
                  </a:lnTo>
                  <a:lnTo>
                    <a:pt x="41380" y="12876"/>
                  </a:lnTo>
                  <a:lnTo>
                    <a:pt x="32561" y="18418"/>
                  </a:lnTo>
                  <a:lnTo>
                    <a:pt x="31528" y="21695"/>
                  </a:lnTo>
                  <a:lnTo>
                    <a:pt x="38907" y="33458"/>
                  </a:lnTo>
                  <a:lnTo>
                    <a:pt x="37023" y="41944"/>
                  </a:lnTo>
                  <a:cubicBezTo>
                    <a:pt x="36886" y="41944"/>
                    <a:pt x="36755" y="41976"/>
                    <a:pt x="36631" y="42055"/>
                  </a:cubicBezTo>
                  <a:cubicBezTo>
                    <a:pt x="36297" y="42264"/>
                    <a:pt x="36199" y="42703"/>
                    <a:pt x="36408" y="43036"/>
                  </a:cubicBezTo>
                  <a:cubicBezTo>
                    <a:pt x="36544" y="43253"/>
                    <a:pt x="36777" y="43373"/>
                    <a:pt x="37015" y="43373"/>
                  </a:cubicBezTo>
                  <a:cubicBezTo>
                    <a:pt x="37143" y="43373"/>
                    <a:pt x="37273" y="43338"/>
                    <a:pt x="37390" y="43265"/>
                  </a:cubicBezTo>
                  <a:cubicBezTo>
                    <a:pt x="37723" y="43056"/>
                    <a:pt x="37828" y="42611"/>
                    <a:pt x="37612" y="42277"/>
                  </a:cubicBezTo>
                  <a:cubicBezTo>
                    <a:pt x="37540" y="42153"/>
                    <a:pt x="37429" y="42061"/>
                    <a:pt x="37305" y="42009"/>
                  </a:cubicBezTo>
                  <a:lnTo>
                    <a:pt x="38816" y="35192"/>
                  </a:lnTo>
                  <a:lnTo>
                    <a:pt x="40393" y="37704"/>
                  </a:lnTo>
                  <a:lnTo>
                    <a:pt x="39182" y="43357"/>
                  </a:lnTo>
                  <a:cubicBezTo>
                    <a:pt x="39173" y="43356"/>
                    <a:pt x="39163" y="43356"/>
                    <a:pt x="39154" y="43356"/>
                  </a:cubicBezTo>
                  <a:cubicBezTo>
                    <a:pt x="39032" y="43356"/>
                    <a:pt x="38905" y="43395"/>
                    <a:pt x="38796" y="43461"/>
                  </a:cubicBezTo>
                  <a:cubicBezTo>
                    <a:pt x="38463" y="43671"/>
                    <a:pt x="38364" y="44116"/>
                    <a:pt x="38574" y="44443"/>
                  </a:cubicBezTo>
                  <a:cubicBezTo>
                    <a:pt x="38710" y="44660"/>
                    <a:pt x="38943" y="44780"/>
                    <a:pt x="39181" y="44780"/>
                  </a:cubicBezTo>
                  <a:cubicBezTo>
                    <a:pt x="39309" y="44780"/>
                    <a:pt x="39438" y="44745"/>
                    <a:pt x="39555" y="44672"/>
                  </a:cubicBezTo>
                  <a:cubicBezTo>
                    <a:pt x="39889" y="44462"/>
                    <a:pt x="39987" y="44018"/>
                    <a:pt x="39778" y="43684"/>
                  </a:cubicBezTo>
                  <a:cubicBezTo>
                    <a:pt x="39699" y="43560"/>
                    <a:pt x="39588" y="43468"/>
                    <a:pt x="39464" y="43416"/>
                  </a:cubicBezTo>
                  <a:lnTo>
                    <a:pt x="39974" y="41041"/>
                  </a:lnTo>
                  <a:lnTo>
                    <a:pt x="41308" y="41348"/>
                  </a:lnTo>
                  <a:lnTo>
                    <a:pt x="40268" y="45915"/>
                  </a:lnTo>
                  <a:lnTo>
                    <a:pt x="25797" y="54996"/>
                  </a:lnTo>
                  <a:lnTo>
                    <a:pt x="25070" y="58175"/>
                  </a:lnTo>
                  <a:lnTo>
                    <a:pt x="29990" y="66013"/>
                  </a:lnTo>
                  <a:lnTo>
                    <a:pt x="57069" y="49068"/>
                  </a:lnTo>
                  <a:lnTo>
                    <a:pt x="57121" y="49036"/>
                  </a:lnTo>
                  <a:lnTo>
                    <a:pt x="57808" y="46006"/>
                  </a:lnTo>
                  <a:lnTo>
                    <a:pt x="59189" y="46320"/>
                  </a:lnTo>
                  <a:lnTo>
                    <a:pt x="62080" y="50933"/>
                  </a:lnTo>
                  <a:lnTo>
                    <a:pt x="31410" y="70187"/>
                  </a:lnTo>
                  <a:lnTo>
                    <a:pt x="29303" y="68878"/>
                  </a:lnTo>
                  <a:lnTo>
                    <a:pt x="23886" y="60249"/>
                  </a:lnTo>
                  <a:lnTo>
                    <a:pt x="22316" y="59889"/>
                  </a:lnTo>
                  <a:lnTo>
                    <a:pt x="21040" y="57861"/>
                  </a:lnTo>
                  <a:lnTo>
                    <a:pt x="18862" y="59228"/>
                  </a:lnTo>
                  <a:lnTo>
                    <a:pt x="26222" y="70952"/>
                  </a:lnTo>
                  <a:lnTo>
                    <a:pt x="26490" y="73393"/>
                  </a:lnTo>
                  <a:lnTo>
                    <a:pt x="33196" y="84070"/>
                  </a:lnTo>
                  <a:lnTo>
                    <a:pt x="32784" y="85620"/>
                  </a:lnTo>
                  <a:lnTo>
                    <a:pt x="20373" y="93412"/>
                  </a:lnTo>
                  <a:lnTo>
                    <a:pt x="18770" y="93039"/>
                  </a:lnTo>
                  <a:lnTo>
                    <a:pt x="12091" y="82401"/>
                  </a:lnTo>
                  <a:lnTo>
                    <a:pt x="9075" y="81688"/>
                  </a:lnTo>
                  <a:lnTo>
                    <a:pt x="1800" y="70108"/>
                  </a:lnTo>
                  <a:lnTo>
                    <a:pt x="1558" y="70259"/>
                  </a:lnTo>
                  <a:lnTo>
                    <a:pt x="8080" y="80641"/>
                  </a:lnTo>
                  <a:lnTo>
                    <a:pt x="5352" y="80020"/>
                  </a:lnTo>
                  <a:lnTo>
                    <a:pt x="2905" y="76121"/>
                  </a:lnTo>
                  <a:lnTo>
                    <a:pt x="1512" y="75807"/>
                  </a:lnTo>
                  <a:lnTo>
                    <a:pt x="478" y="74151"/>
                  </a:lnTo>
                  <a:cubicBezTo>
                    <a:pt x="498" y="74093"/>
                    <a:pt x="498" y="74014"/>
                    <a:pt x="458" y="73955"/>
                  </a:cubicBezTo>
                  <a:cubicBezTo>
                    <a:pt x="417" y="73884"/>
                    <a:pt x="342" y="73845"/>
                    <a:pt x="265" y="73845"/>
                  </a:cubicBezTo>
                  <a:cubicBezTo>
                    <a:pt x="222" y="73845"/>
                    <a:pt x="178" y="73857"/>
                    <a:pt x="138" y="73883"/>
                  </a:cubicBezTo>
                  <a:cubicBezTo>
                    <a:pt x="33" y="73949"/>
                    <a:pt x="0" y="74093"/>
                    <a:pt x="66" y="74197"/>
                  </a:cubicBezTo>
                  <a:cubicBezTo>
                    <a:pt x="105" y="74263"/>
                    <a:pt x="171" y="74295"/>
                    <a:pt x="236" y="74302"/>
                  </a:cubicBezTo>
                  <a:lnTo>
                    <a:pt x="1335" y="76055"/>
                  </a:lnTo>
                  <a:lnTo>
                    <a:pt x="2722" y="76376"/>
                  </a:lnTo>
                  <a:lnTo>
                    <a:pt x="5169" y="80268"/>
                  </a:lnTo>
                  <a:lnTo>
                    <a:pt x="8296" y="80988"/>
                  </a:lnTo>
                  <a:lnTo>
                    <a:pt x="8891" y="81937"/>
                  </a:lnTo>
                  <a:lnTo>
                    <a:pt x="11914" y="82656"/>
                  </a:lnTo>
                  <a:lnTo>
                    <a:pt x="18587" y="93294"/>
                  </a:lnTo>
                  <a:lnTo>
                    <a:pt x="20425" y="93713"/>
                  </a:lnTo>
                  <a:lnTo>
                    <a:pt x="33026" y="85803"/>
                  </a:lnTo>
                  <a:lnTo>
                    <a:pt x="33497" y="84024"/>
                  </a:lnTo>
                  <a:lnTo>
                    <a:pt x="26771" y="73301"/>
                  </a:lnTo>
                  <a:lnTo>
                    <a:pt x="26497" y="70854"/>
                  </a:lnTo>
                  <a:lnTo>
                    <a:pt x="25862" y="69840"/>
                  </a:lnTo>
                  <a:lnTo>
                    <a:pt x="26654" y="66811"/>
                  </a:lnTo>
                  <a:lnTo>
                    <a:pt x="24259" y="62997"/>
                  </a:lnTo>
                  <a:cubicBezTo>
                    <a:pt x="24285" y="62931"/>
                    <a:pt x="24279" y="62859"/>
                    <a:pt x="24246" y="62794"/>
                  </a:cubicBezTo>
                  <a:cubicBezTo>
                    <a:pt x="24199" y="62726"/>
                    <a:pt x="24122" y="62688"/>
                    <a:pt x="24045" y="62688"/>
                  </a:cubicBezTo>
                  <a:cubicBezTo>
                    <a:pt x="24004" y="62688"/>
                    <a:pt x="23962" y="62699"/>
                    <a:pt x="23926" y="62722"/>
                  </a:cubicBezTo>
                  <a:cubicBezTo>
                    <a:pt x="23814" y="62794"/>
                    <a:pt x="23782" y="62938"/>
                    <a:pt x="23854" y="63043"/>
                  </a:cubicBezTo>
                  <a:cubicBezTo>
                    <a:pt x="23886" y="63108"/>
                    <a:pt x="23952" y="63141"/>
                    <a:pt x="24024" y="63147"/>
                  </a:cubicBezTo>
                  <a:lnTo>
                    <a:pt x="26346" y="66857"/>
                  </a:lnTo>
                  <a:lnTo>
                    <a:pt x="25653" y="69506"/>
                  </a:lnTo>
                  <a:lnTo>
                    <a:pt x="24665" y="67930"/>
                  </a:lnTo>
                  <a:lnTo>
                    <a:pt x="25031" y="66366"/>
                  </a:lnTo>
                  <a:lnTo>
                    <a:pt x="22074" y="61662"/>
                  </a:lnTo>
                  <a:cubicBezTo>
                    <a:pt x="22100" y="61597"/>
                    <a:pt x="22094" y="61525"/>
                    <a:pt x="22054" y="61459"/>
                  </a:cubicBezTo>
                  <a:cubicBezTo>
                    <a:pt x="22012" y="61391"/>
                    <a:pt x="21936" y="61354"/>
                    <a:pt x="21858" y="61354"/>
                  </a:cubicBezTo>
                  <a:cubicBezTo>
                    <a:pt x="21816" y="61354"/>
                    <a:pt x="21773" y="61365"/>
                    <a:pt x="21734" y="61387"/>
                  </a:cubicBezTo>
                  <a:cubicBezTo>
                    <a:pt x="21629" y="61459"/>
                    <a:pt x="21597" y="61597"/>
                    <a:pt x="21662" y="61708"/>
                  </a:cubicBezTo>
                  <a:cubicBezTo>
                    <a:pt x="21701" y="61773"/>
                    <a:pt x="21767" y="61806"/>
                    <a:pt x="21832" y="61813"/>
                  </a:cubicBezTo>
                  <a:lnTo>
                    <a:pt x="24724" y="66418"/>
                  </a:lnTo>
                  <a:lnTo>
                    <a:pt x="24449" y="67590"/>
                  </a:lnTo>
                  <a:lnTo>
                    <a:pt x="19254" y="59320"/>
                  </a:lnTo>
                  <a:lnTo>
                    <a:pt x="20949" y="58254"/>
                  </a:lnTo>
                  <a:lnTo>
                    <a:pt x="22133" y="60144"/>
                  </a:lnTo>
                  <a:lnTo>
                    <a:pt x="23710" y="60504"/>
                  </a:lnTo>
                  <a:lnTo>
                    <a:pt x="29094" y="69088"/>
                  </a:lnTo>
                  <a:lnTo>
                    <a:pt x="31410" y="70520"/>
                  </a:lnTo>
                  <a:lnTo>
                    <a:pt x="62473" y="51024"/>
                  </a:lnTo>
                  <a:lnTo>
                    <a:pt x="59431" y="46170"/>
                  </a:lnTo>
                  <a:lnTo>
                    <a:pt x="59803" y="44521"/>
                  </a:lnTo>
                  <a:lnTo>
                    <a:pt x="57291" y="40517"/>
                  </a:lnTo>
                  <a:lnTo>
                    <a:pt x="57298" y="40498"/>
                  </a:lnTo>
                  <a:lnTo>
                    <a:pt x="57278" y="40491"/>
                  </a:lnTo>
                  <a:lnTo>
                    <a:pt x="49853" y="28669"/>
                  </a:lnTo>
                  <a:cubicBezTo>
                    <a:pt x="50095" y="28440"/>
                    <a:pt x="50147" y="28067"/>
                    <a:pt x="49964" y="27773"/>
                  </a:cubicBezTo>
                  <a:cubicBezTo>
                    <a:pt x="49829" y="27558"/>
                    <a:pt x="49599" y="27441"/>
                    <a:pt x="49363" y="27441"/>
                  </a:cubicBezTo>
                  <a:cubicBezTo>
                    <a:pt x="49233" y="27441"/>
                    <a:pt x="49101" y="27476"/>
                    <a:pt x="48983" y="27551"/>
                  </a:cubicBezTo>
                  <a:cubicBezTo>
                    <a:pt x="48649" y="27760"/>
                    <a:pt x="48551" y="28198"/>
                    <a:pt x="48760" y="28532"/>
                  </a:cubicBezTo>
                  <a:cubicBezTo>
                    <a:pt x="48895" y="28749"/>
                    <a:pt x="49125" y="28866"/>
                    <a:pt x="49360" y="28866"/>
                  </a:cubicBezTo>
                  <a:cubicBezTo>
                    <a:pt x="49445" y="28866"/>
                    <a:pt x="49529" y="28851"/>
                    <a:pt x="49611" y="28820"/>
                  </a:cubicBezTo>
                  <a:lnTo>
                    <a:pt x="56873" y="40387"/>
                  </a:lnTo>
                  <a:lnTo>
                    <a:pt x="56873" y="40387"/>
                  </a:lnTo>
                  <a:lnTo>
                    <a:pt x="55734" y="40099"/>
                  </a:lnTo>
                  <a:lnTo>
                    <a:pt x="52810" y="35441"/>
                  </a:lnTo>
                  <a:lnTo>
                    <a:pt x="51233" y="35081"/>
                  </a:lnTo>
                  <a:lnTo>
                    <a:pt x="49290" y="31993"/>
                  </a:lnTo>
                  <a:cubicBezTo>
                    <a:pt x="49532" y="31764"/>
                    <a:pt x="49584" y="31391"/>
                    <a:pt x="49401" y="31097"/>
                  </a:cubicBezTo>
                  <a:cubicBezTo>
                    <a:pt x="49266" y="30881"/>
                    <a:pt x="49036" y="30764"/>
                    <a:pt x="48800" y="30764"/>
                  </a:cubicBezTo>
                  <a:cubicBezTo>
                    <a:pt x="48670" y="30764"/>
                    <a:pt x="48538" y="30800"/>
                    <a:pt x="48420" y="30874"/>
                  </a:cubicBezTo>
                  <a:cubicBezTo>
                    <a:pt x="48086" y="31083"/>
                    <a:pt x="47982" y="31522"/>
                    <a:pt x="48197" y="31855"/>
                  </a:cubicBezTo>
                  <a:cubicBezTo>
                    <a:pt x="48332" y="32072"/>
                    <a:pt x="48563" y="32190"/>
                    <a:pt x="48798" y="32190"/>
                  </a:cubicBezTo>
                  <a:cubicBezTo>
                    <a:pt x="48882" y="32190"/>
                    <a:pt x="48967" y="32174"/>
                    <a:pt x="49048" y="32143"/>
                  </a:cubicBezTo>
                  <a:lnTo>
                    <a:pt x="51050" y="35336"/>
                  </a:lnTo>
                  <a:lnTo>
                    <a:pt x="52633" y="35689"/>
                  </a:lnTo>
                  <a:lnTo>
                    <a:pt x="55551" y="40341"/>
                  </a:lnTo>
                  <a:lnTo>
                    <a:pt x="57095" y="40740"/>
                  </a:lnTo>
                  <a:lnTo>
                    <a:pt x="58816" y="43481"/>
                  </a:lnTo>
                  <a:lnTo>
                    <a:pt x="56055" y="42761"/>
                  </a:lnTo>
                  <a:lnTo>
                    <a:pt x="53065" y="38005"/>
                  </a:lnTo>
                  <a:lnTo>
                    <a:pt x="49768" y="37246"/>
                  </a:lnTo>
                  <a:lnTo>
                    <a:pt x="48407" y="35081"/>
                  </a:lnTo>
                  <a:cubicBezTo>
                    <a:pt x="48649" y="34852"/>
                    <a:pt x="48701" y="34479"/>
                    <a:pt x="48518" y="34185"/>
                  </a:cubicBezTo>
                  <a:cubicBezTo>
                    <a:pt x="48383" y="33969"/>
                    <a:pt x="48153" y="33852"/>
                    <a:pt x="47917" y="33852"/>
                  </a:cubicBezTo>
                  <a:cubicBezTo>
                    <a:pt x="47787" y="33852"/>
                    <a:pt x="47655" y="33888"/>
                    <a:pt x="47537" y="33962"/>
                  </a:cubicBezTo>
                  <a:cubicBezTo>
                    <a:pt x="47203" y="34171"/>
                    <a:pt x="47098" y="34610"/>
                    <a:pt x="47308" y="34943"/>
                  </a:cubicBezTo>
                  <a:cubicBezTo>
                    <a:pt x="47444" y="35163"/>
                    <a:pt x="47682" y="35280"/>
                    <a:pt x="47921" y="35280"/>
                  </a:cubicBezTo>
                  <a:cubicBezTo>
                    <a:pt x="48004" y="35280"/>
                    <a:pt x="48086" y="35266"/>
                    <a:pt x="48165" y="35238"/>
                  </a:cubicBezTo>
                  <a:lnTo>
                    <a:pt x="49591" y="37501"/>
                  </a:lnTo>
                  <a:lnTo>
                    <a:pt x="52888" y="38254"/>
                  </a:lnTo>
                  <a:lnTo>
                    <a:pt x="55872" y="43010"/>
                  </a:lnTo>
                  <a:lnTo>
                    <a:pt x="59038" y="43834"/>
                  </a:lnTo>
                  <a:lnTo>
                    <a:pt x="59503" y="44574"/>
                  </a:lnTo>
                  <a:lnTo>
                    <a:pt x="59169" y="46026"/>
                  </a:lnTo>
                  <a:lnTo>
                    <a:pt x="56336" y="45378"/>
                  </a:lnTo>
                  <a:lnTo>
                    <a:pt x="53281" y="40511"/>
                  </a:lnTo>
                  <a:lnTo>
                    <a:pt x="48531" y="39425"/>
                  </a:lnTo>
                  <a:lnTo>
                    <a:pt x="47412" y="37645"/>
                  </a:lnTo>
                  <a:cubicBezTo>
                    <a:pt x="47439" y="37580"/>
                    <a:pt x="47432" y="37508"/>
                    <a:pt x="47393" y="37443"/>
                  </a:cubicBezTo>
                  <a:cubicBezTo>
                    <a:pt x="47350" y="37374"/>
                    <a:pt x="47274" y="37337"/>
                    <a:pt x="47196" y="37337"/>
                  </a:cubicBezTo>
                  <a:cubicBezTo>
                    <a:pt x="47154" y="37337"/>
                    <a:pt x="47111" y="37348"/>
                    <a:pt x="47072" y="37371"/>
                  </a:cubicBezTo>
                  <a:cubicBezTo>
                    <a:pt x="46968" y="37443"/>
                    <a:pt x="46935" y="37580"/>
                    <a:pt x="47000" y="37691"/>
                  </a:cubicBezTo>
                  <a:cubicBezTo>
                    <a:pt x="47039" y="37750"/>
                    <a:pt x="47105" y="37789"/>
                    <a:pt x="47170" y="37796"/>
                  </a:cubicBezTo>
                  <a:lnTo>
                    <a:pt x="48354" y="39680"/>
                  </a:lnTo>
                  <a:lnTo>
                    <a:pt x="53104" y="40766"/>
                  </a:lnTo>
                  <a:lnTo>
                    <a:pt x="56153" y="45627"/>
                  </a:lnTo>
                  <a:lnTo>
                    <a:pt x="57533" y="45941"/>
                  </a:lnTo>
                  <a:lnTo>
                    <a:pt x="56866" y="48859"/>
                  </a:lnTo>
                  <a:lnTo>
                    <a:pt x="30082" y="65620"/>
                  </a:lnTo>
                  <a:lnTo>
                    <a:pt x="26124" y="59320"/>
                  </a:lnTo>
                  <a:lnTo>
                    <a:pt x="27144" y="59549"/>
                  </a:lnTo>
                  <a:lnTo>
                    <a:pt x="29068" y="62617"/>
                  </a:lnTo>
                  <a:lnTo>
                    <a:pt x="32306" y="63357"/>
                  </a:lnTo>
                  <a:lnTo>
                    <a:pt x="39221" y="59019"/>
                  </a:lnTo>
                  <a:lnTo>
                    <a:pt x="39588" y="57416"/>
                  </a:lnTo>
                  <a:lnTo>
                    <a:pt x="51966" y="49651"/>
                  </a:lnTo>
                  <a:lnTo>
                    <a:pt x="54642" y="49376"/>
                  </a:lnTo>
                  <a:lnTo>
                    <a:pt x="55041" y="47629"/>
                  </a:lnTo>
                  <a:cubicBezTo>
                    <a:pt x="55059" y="47631"/>
                    <a:pt x="55077" y="47631"/>
                    <a:pt x="55096" y="47631"/>
                  </a:cubicBezTo>
                  <a:cubicBezTo>
                    <a:pt x="55221" y="47631"/>
                    <a:pt x="55344" y="47593"/>
                    <a:pt x="55453" y="47524"/>
                  </a:cubicBezTo>
                  <a:cubicBezTo>
                    <a:pt x="55787" y="47315"/>
                    <a:pt x="55891" y="46877"/>
                    <a:pt x="55682" y="46543"/>
                  </a:cubicBezTo>
                  <a:cubicBezTo>
                    <a:pt x="55546" y="46326"/>
                    <a:pt x="55310" y="46206"/>
                    <a:pt x="55070" y="46206"/>
                  </a:cubicBezTo>
                  <a:cubicBezTo>
                    <a:pt x="54941" y="46206"/>
                    <a:pt x="54811" y="46241"/>
                    <a:pt x="54694" y="46314"/>
                  </a:cubicBezTo>
                  <a:cubicBezTo>
                    <a:pt x="54360" y="46523"/>
                    <a:pt x="54262" y="46968"/>
                    <a:pt x="54472" y="47302"/>
                  </a:cubicBezTo>
                  <a:cubicBezTo>
                    <a:pt x="54543" y="47420"/>
                    <a:pt x="54648" y="47505"/>
                    <a:pt x="54766" y="47564"/>
                  </a:cubicBezTo>
                  <a:lnTo>
                    <a:pt x="54406" y="49114"/>
                  </a:lnTo>
                  <a:lnTo>
                    <a:pt x="52103" y="49350"/>
                  </a:lnTo>
                  <a:lnTo>
                    <a:pt x="52103" y="49350"/>
                  </a:lnTo>
                  <a:lnTo>
                    <a:pt x="52633" y="47027"/>
                  </a:lnTo>
                  <a:cubicBezTo>
                    <a:pt x="52744" y="47014"/>
                    <a:pt x="52849" y="46981"/>
                    <a:pt x="52954" y="46922"/>
                  </a:cubicBezTo>
                  <a:cubicBezTo>
                    <a:pt x="53287" y="46713"/>
                    <a:pt x="53386" y="46268"/>
                    <a:pt x="53176" y="45941"/>
                  </a:cubicBezTo>
                  <a:cubicBezTo>
                    <a:pt x="53040" y="45724"/>
                    <a:pt x="52804" y="45604"/>
                    <a:pt x="52566" y="45604"/>
                  </a:cubicBezTo>
                  <a:cubicBezTo>
                    <a:pt x="52438" y="45604"/>
                    <a:pt x="52309" y="45639"/>
                    <a:pt x="52195" y="45712"/>
                  </a:cubicBezTo>
                  <a:cubicBezTo>
                    <a:pt x="51861" y="45921"/>
                    <a:pt x="51756" y="46366"/>
                    <a:pt x="51966" y="46700"/>
                  </a:cubicBezTo>
                  <a:cubicBezTo>
                    <a:pt x="52057" y="46844"/>
                    <a:pt x="52195" y="46942"/>
                    <a:pt x="52345" y="46994"/>
                  </a:cubicBezTo>
                  <a:lnTo>
                    <a:pt x="51789" y="49422"/>
                  </a:lnTo>
                  <a:lnTo>
                    <a:pt x="49283" y="50998"/>
                  </a:lnTo>
                  <a:lnTo>
                    <a:pt x="49401" y="50468"/>
                  </a:lnTo>
                  <a:cubicBezTo>
                    <a:pt x="49539" y="50468"/>
                    <a:pt x="49676" y="50436"/>
                    <a:pt x="49800" y="50357"/>
                  </a:cubicBezTo>
                  <a:cubicBezTo>
                    <a:pt x="50134" y="50148"/>
                    <a:pt x="50232" y="49709"/>
                    <a:pt x="50023" y="49376"/>
                  </a:cubicBezTo>
                  <a:cubicBezTo>
                    <a:pt x="49887" y="49159"/>
                    <a:pt x="49654" y="49039"/>
                    <a:pt x="49416" y="49039"/>
                  </a:cubicBezTo>
                  <a:cubicBezTo>
                    <a:pt x="49288" y="49039"/>
                    <a:pt x="49158" y="49074"/>
                    <a:pt x="49041" y="49147"/>
                  </a:cubicBezTo>
                  <a:cubicBezTo>
                    <a:pt x="48708" y="49356"/>
                    <a:pt x="48603" y="49801"/>
                    <a:pt x="48812" y="50135"/>
                  </a:cubicBezTo>
                  <a:cubicBezTo>
                    <a:pt x="48891" y="50252"/>
                    <a:pt x="49002" y="50344"/>
                    <a:pt x="49126" y="50403"/>
                  </a:cubicBezTo>
                  <a:lnTo>
                    <a:pt x="48937" y="51208"/>
                  </a:lnTo>
                  <a:lnTo>
                    <a:pt x="46483" y="52752"/>
                  </a:lnTo>
                  <a:lnTo>
                    <a:pt x="46483" y="52752"/>
                  </a:lnTo>
                  <a:lnTo>
                    <a:pt x="46595" y="52267"/>
                  </a:lnTo>
                  <a:cubicBezTo>
                    <a:pt x="46606" y="52268"/>
                    <a:pt x="46617" y="52268"/>
                    <a:pt x="46629" y="52268"/>
                  </a:cubicBezTo>
                  <a:cubicBezTo>
                    <a:pt x="46755" y="52268"/>
                    <a:pt x="46880" y="52235"/>
                    <a:pt x="46994" y="52163"/>
                  </a:cubicBezTo>
                  <a:cubicBezTo>
                    <a:pt x="47327" y="51953"/>
                    <a:pt x="47425" y="51509"/>
                    <a:pt x="47216" y="51175"/>
                  </a:cubicBezTo>
                  <a:cubicBezTo>
                    <a:pt x="47081" y="50960"/>
                    <a:pt x="46851" y="50843"/>
                    <a:pt x="46615" y="50843"/>
                  </a:cubicBezTo>
                  <a:cubicBezTo>
                    <a:pt x="46485" y="50843"/>
                    <a:pt x="46353" y="50878"/>
                    <a:pt x="46235" y="50952"/>
                  </a:cubicBezTo>
                  <a:cubicBezTo>
                    <a:pt x="45901" y="51162"/>
                    <a:pt x="45796" y="51600"/>
                    <a:pt x="46006" y="51934"/>
                  </a:cubicBezTo>
                  <a:cubicBezTo>
                    <a:pt x="46084" y="52058"/>
                    <a:pt x="46196" y="52150"/>
                    <a:pt x="46313" y="52202"/>
                  </a:cubicBezTo>
                  <a:lnTo>
                    <a:pt x="46143" y="52961"/>
                  </a:lnTo>
                  <a:lnTo>
                    <a:pt x="39333" y="57233"/>
                  </a:lnTo>
                  <a:lnTo>
                    <a:pt x="38966" y="58836"/>
                  </a:lnTo>
                  <a:lnTo>
                    <a:pt x="34446" y="61675"/>
                  </a:lnTo>
                  <a:lnTo>
                    <a:pt x="35080" y="58888"/>
                  </a:lnTo>
                  <a:lnTo>
                    <a:pt x="41851" y="54642"/>
                  </a:lnTo>
                  <a:lnTo>
                    <a:pt x="43310" y="48270"/>
                  </a:lnTo>
                  <a:lnTo>
                    <a:pt x="50435" y="43795"/>
                  </a:lnTo>
                  <a:cubicBezTo>
                    <a:pt x="50571" y="43939"/>
                    <a:pt x="50761" y="44016"/>
                    <a:pt x="50953" y="44016"/>
                  </a:cubicBezTo>
                  <a:cubicBezTo>
                    <a:pt x="51083" y="44016"/>
                    <a:pt x="51215" y="43981"/>
                    <a:pt x="51331" y="43906"/>
                  </a:cubicBezTo>
                  <a:cubicBezTo>
                    <a:pt x="51665" y="43697"/>
                    <a:pt x="51763" y="43259"/>
                    <a:pt x="51560" y="42925"/>
                  </a:cubicBezTo>
                  <a:cubicBezTo>
                    <a:pt x="51424" y="42708"/>
                    <a:pt x="51188" y="42588"/>
                    <a:pt x="50949" y="42588"/>
                  </a:cubicBezTo>
                  <a:cubicBezTo>
                    <a:pt x="50819" y="42588"/>
                    <a:pt x="50689" y="42623"/>
                    <a:pt x="50572" y="42696"/>
                  </a:cubicBezTo>
                  <a:cubicBezTo>
                    <a:pt x="50284" y="42879"/>
                    <a:pt x="50167" y="43239"/>
                    <a:pt x="50284" y="43553"/>
                  </a:cubicBezTo>
                  <a:lnTo>
                    <a:pt x="43055" y="48093"/>
                  </a:lnTo>
                  <a:lnTo>
                    <a:pt x="41596" y="54466"/>
                  </a:lnTo>
                  <a:lnTo>
                    <a:pt x="34832" y="58712"/>
                  </a:lnTo>
                  <a:lnTo>
                    <a:pt x="34105" y="61891"/>
                  </a:lnTo>
                  <a:lnTo>
                    <a:pt x="32254" y="63049"/>
                  </a:lnTo>
                  <a:lnTo>
                    <a:pt x="29244" y="62362"/>
                  </a:lnTo>
                  <a:lnTo>
                    <a:pt x="27321" y="59300"/>
                  </a:lnTo>
                  <a:lnTo>
                    <a:pt x="25908" y="58973"/>
                  </a:lnTo>
                  <a:lnTo>
                    <a:pt x="25371" y="58123"/>
                  </a:lnTo>
                  <a:lnTo>
                    <a:pt x="26045" y="55172"/>
                  </a:lnTo>
                  <a:lnTo>
                    <a:pt x="40517" y="46092"/>
                  </a:lnTo>
                  <a:lnTo>
                    <a:pt x="41649" y="41132"/>
                  </a:lnTo>
                  <a:lnTo>
                    <a:pt x="40033" y="40766"/>
                  </a:lnTo>
                  <a:lnTo>
                    <a:pt x="40700" y="37652"/>
                  </a:lnTo>
                  <a:lnTo>
                    <a:pt x="40164" y="36795"/>
                  </a:lnTo>
                  <a:lnTo>
                    <a:pt x="42820" y="35120"/>
                  </a:lnTo>
                  <a:lnTo>
                    <a:pt x="44259" y="35454"/>
                  </a:lnTo>
                  <a:lnTo>
                    <a:pt x="47216" y="40158"/>
                  </a:lnTo>
                  <a:lnTo>
                    <a:pt x="46889" y="41571"/>
                  </a:lnTo>
                  <a:lnTo>
                    <a:pt x="42113" y="44567"/>
                  </a:lnTo>
                  <a:lnTo>
                    <a:pt x="41747" y="46177"/>
                  </a:lnTo>
                  <a:lnTo>
                    <a:pt x="27485" y="55126"/>
                  </a:lnTo>
                  <a:cubicBezTo>
                    <a:pt x="27460" y="55118"/>
                    <a:pt x="27432" y="55114"/>
                    <a:pt x="27404" y="55114"/>
                  </a:cubicBezTo>
                  <a:cubicBezTo>
                    <a:pt x="27364" y="55114"/>
                    <a:pt x="27323" y="55123"/>
                    <a:pt x="27288" y="55146"/>
                  </a:cubicBezTo>
                  <a:cubicBezTo>
                    <a:pt x="27177" y="55218"/>
                    <a:pt x="27151" y="55355"/>
                    <a:pt x="27216" y="55467"/>
                  </a:cubicBezTo>
                  <a:cubicBezTo>
                    <a:pt x="27258" y="55538"/>
                    <a:pt x="27332" y="55577"/>
                    <a:pt x="27409" y="55577"/>
                  </a:cubicBezTo>
                  <a:cubicBezTo>
                    <a:pt x="27453" y="55577"/>
                    <a:pt x="27497" y="55564"/>
                    <a:pt x="27537" y="55539"/>
                  </a:cubicBezTo>
                  <a:cubicBezTo>
                    <a:pt x="27596" y="55499"/>
                    <a:pt x="27629" y="55434"/>
                    <a:pt x="27642" y="55368"/>
                  </a:cubicBezTo>
                  <a:lnTo>
                    <a:pt x="41995" y="46353"/>
                  </a:lnTo>
                  <a:lnTo>
                    <a:pt x="42368" y="44750"/>
                  </a:lnTo>
                  <a:lnTo>
                    <a:pt x="44881" y="43167"/>
                  </a:lnTo>
                  <a:lnTo>
                    <a:pt x="44220" y="46039"/>
                  </a:lnTo>
                  <a:lnTo>
                    <a:pt x="30926" y="54387"/>
                  </a:lnTo>
                  <a:cubicBezTo>
                    <a:pt x="30901" y="54376"/>
                    <a:pt x="30874" y="54371"/>
                    <a:pt x="30847" y="54371"/>
                  </a:cubicBezTo>
                  <a:cubicBezTo>
                    <a:pt x="30808" y="54371"/>
                    <a:pt x="30768" y="54381"/>
                    <a:pt x="30730" y="54400"/>
                  </a:cubicBezTo>
                  <a:cubicBezTo>
                    <a:pt x="30618" y="54472"/>
                    <a:pt x="30586" y="54616"/>
                    <a:pt x="30658" y="54721"/>
                  </a:cubicBezTo>
                  <a:cubicBezTo>
                    <a:pt x="30700" y="54794"/>
                    <a:pt x="30777" y="54833"/>
                    <a:pt x="30856" y="54833"/>
                  </a:cubicBezTo>
                  <a:cubicBezTo>
                    <a:pt x="30897" y="54833"/>
                    <a:pt x="30940" y="54822"/>
                    <a:pt x="30978" y="54799"/>
                  </a:cubicBezTo>
                  <a:cubicBezTo>
                    <a:pt x="31037" y="54760"/>
                    <a:pt x="31070" y="54695"/>
                    <a:pt x="31083" y="54629"/>
                  </a:cubicBezTo>
                  <a:lnTo>
                    <a:pt x="38456" y="49997"/>
                  </a:lnTo>
                  <a:lnTo>
                    <a:pt x="38194" y="51129"/>
                  </a:lnTo>
                  <a:lnTo>
                    <a:pt x="34537" y="53432"/>
                  </a:lnTo>
                  <a:cubicBezTo>
                    <a:pt x="34511" y="53421"/>
                    <a:pt x="34484" y="53416"/>
                    <a:pt x="34456" y="53416"/>
                  </a:cubicBezTo>
                  <a:cubicBezTo>
                    <a:pt x="34415" y="53416"/>
                    <a:pt x="34374" y="53428"/>
                    <a:pt x="34334" y="53452"/>
                  </a:cubicBezTo>
                  <a:cubicBezTo>
                    <a:pt x="34230" y="53517"/>
                    <a:pt x="34197" y="53661"/>
                    <a:pt x="34262" y="53766"/>
                  </a:cubicBezTo>
                  <a:cubicBezTo>
                    <a:pt x="34310" y="53838"/>
                    <a:pt x="34387" y="53878"/>
                    <a:pt x="34465" y="53878"/>
                  </a:cubicBezTo>
                  <a:cubicBezTo>
                    <a:pt x="34506" y="53878"/>
                    <a:pt x="34547" y="53867"/>
                    <a:pt x="34583" y="53844"/>
                  </a:cubicBezTo>
                  <a:cubicBezTo>
                    <a:pt x="34648" y="53805"/>
                    <a:pt x="34681" y="53739"/>
                    <a:pt x="34688" y="53674"/>
                  </a:cubicBezTo>
                  <a:lnTo>
                    <a:pt x="38449" y="51312"/>
                  </a:lnTo>
                  <a:lnTo>
                    <a:pt x="38796" y="49781"/>
                  </a:lnTo>
                  <a:lnTo>
                    <a:pt x="44475" y="46216"/>
                  </a:lnTo>
                  <a:lnTo>
                    <a:pt x="45221" y="42958"/>
                  </a:lnTo>
                  <a:lnTo>
                    <a:pt x="47144" y="41747"/>
                  </a:lnTo>
                  <a:lnTo>
                    <a:pt x="47517" y="40105"/>
                  </a:lnTo>
                  <a:lnTo>
                    <a:pt x="44436" y="35199"/>
                  </a:lnTo>
                  <a:lnTo>
                    <a:pt x="42767" y="34819"/>
                  </a:lnTo>
                  <a:lnTo>
                    <a:pt x="40007" y="36546"/>
                  </a:lnTo>
                  <a:lnTo>
                    <a:pt x="38907" y="34793"/>
                  </a:lnTo>
                  <a:lnTo>
                    <a:pt x="39215" y="33406"/>
                  </a:lnTo>
                  <a:lnTo>
                    <a:pt x="31842" y="21656"/>
                  </a:lnTo>
                  <a:lnTo>
                    <a:pt x="32803" y="18601"/>
                  </a:lnTo>
                  <a:lnTo>
                    <a:pt x="34295" y="17665"/>
                  </a:lnTo>
                  <a:lnTo>
                    <a:pt x="34040" y="18784"/>
                  </a:lnTo>
                  <a:cubicBezTo>
                    <a:pt x="33968" y="18862"/>
                    <a:pt x="33948" y="18974"/>
                    <a:pt x="34007" y="19065"/>
                  </a:cubicBezTo>
                  <a:cubicBezTo>
                    <a:pt x="34050" y="19138"/>
                    <a:pt x="34127" y="19177"/>
                    <a:pt x="34206" y="19177"/>
                  </a:cubicBezTo>
                  <a:cubicBezTo>
                    <a:pt x="34247" y="19177"/>
                    <a:pt x="34289" y="19166"/>
                    <a:pt x="34328" y="19144"/>
                  </a:cubicBezTo>
                  <a:cubicBezTo>
                    <a:pt x="34432" y="19072"/>
                    <a:pt x="34465" y="18928"/>
                    <a:pt x="34400" y="18823"/>
                  </a:cubicBezTo>
                  <a:cubicBezTo>
                    <a:pt x="34380" y="18797"/>
                    <a:pt x="34361" y="18777"/>
                    <a:pt x="34341" y="18758"/>
                  </a:cubicBezTo>
                  <a:lnTo>
                    <a:pt x="34635" y="17449"/>
                  </a:lnTo>
                  <a:lnTo>
                    <a:pt x="37220" y="15827"/>
                  </a:lnTo>
                  <a:lnTo>
                    <a:pt x="36991" y="16854"/>
                  </a:lnTo>
                  <a:cubicBezTo>
                    <a:pt x="36977" y="16854"/>
                    <a:pt x="36971" y="16854"/>
                    <a:pt x="36964" y="16860"/>
                  </a:cubicBezTo>
                  <a:cubicBezTo>
                    <a:pt x="36853" y="16932"/>
                    <a:pt x="36820" y="17070"/>
                    <a:pt x="36892" y="17181"/>
                  </a:cubicBezTo>
                  <a:cubicBezTo>
                    <a:pt x="36934" y="17252"/>
                    <a:pt x="37008" y="17291"/>
                    <a:pt x="37084" y="17291"/>
                  </a:cubicBezTo>
                  <a:cubicBezTo>
                    <a:pt x="37126" y="17291"/>
                    <a:pt x="37169" y="17279"/>
                    <a:pt x="37206" y="17253"/>
                  </a:cubicBezTo>
                  <a:cubicBezTo>
                    <a:pt x="37318" y="17188"/>
                    <a:pt x="37350" y="17044"/>
                    <a:pt x="37285" y="16932"/>
                  </a:cubicBezTo>
                  <a:cubicBezTo>
                    <a:pt x="37278" y="16926"/>
                    <a:pt x="37272" y="16926"/>
                    <a:pt x="37265" y="16919"/>
                  </a:cubicBezTo>
                  <a:lnTo>
                    <a:pt x="37566" y="15611"/>
                  </a:lnTo>
                  <a:lnTo>
                    <a:pt x="40137" y="14001"/>
                  </a:lnTo>
                  <a:lnTo>
                    <a:pt x="39902" y="15002"/>
                  </a:lnTo>
                  <a:cubicBezTo>
                    <a:pt x="39895" y="15009"/>
                    <a:pt x="39889" y="15009"/>
                    <a:pt x="39882" y="15016"/>
                  </a:cubicBezTo>
                  <a:cubicBezTo>
                    <a:pt x="39771" y="15081"/>
                    <a:pt x="39738" y="15225"/>
                    <a:pt x="39810" y="15330"/>
                  </a:cubicBezTo>
                  <a:cubicBezTo>
                    <a:pt x="39853" y="15402"/>
                    <a:pt x="39930" y="15442"/>
                    <a:pt x="40007" y="15442"/>
                  </a:cubicBezTo>
                  <a:cubicBezTo>
                    <a:pt x="40047" y="15442"/>
                    <a:pt x="40088" y="15431"/>
                    <a:pt x="40124" y="15408"/>
                  </a:cubicBezTo>
                  <a:cubicBezTo>
                    <a:pt x="40236" y="15336"/>
                    <a:pt x="40268" y="15192"/>
                    <a:pt x="40203" y="15088"/>
                  </a:cubicBezTo>
                  <a:cubicBezTo>
                    <a:pt x="40196" y="15081"/>
                    <a:pt x="40190" y="15074"/>
                    <a:pt x="40183" y="15068"/>
                  </a:cubicBezTo>
                  <a:lnTo>
                    <a:pt x="40478" y="13786"/>
                  </a:lnTo>
                  <a:lnTo>
                    <a:pt x="41642" y="13053"/>
                  </a:lnTo>
                  <a:lnTo>
                    <a:pt x="42126" y="10377"/>
                  </a:lnTo>
                  <a:lnTo>
                    <a:pt x="43644" y="12791"/>
                  </a:lnTo>
                  <a:lnTo>
                    <a:pt x="42983" y="15683"/>
                  </a:lnTo>
                  <a:lnTo>
                    <a:pt x="35159" y="20596"/>
                  </a:lnTo>
                  <a:lnTo>
                    <a:pt x="34747" y="22408"/>
                  </a:lnTo>
                  <a:lnTo>
                    <a:pt x="40360" y="31352"/>
                  </a:lnTo>
                  <a:cubicBezTo>
                    <a:pt x="40118" y="31581"/>
                    <a:pt x="40059" y="31960"/>
                    <a:pt x="40242" y="32255"/>
                  </a:cubicBezTo>
                  <a:cubicBezTo>
                    <a:pt x="40377" y="32470"/>
                    <a:pt x="40610" y="32587"/>
                    <a:pt x="40848" y="32587"/>
                  </a:cubicBezTo>
                  <a:cubicBezTo>
                    <a:pt x="40979" y="32587"/>
                    <a:pt x="41111" y="32551"/>
                    <a:pt x="41230" y="32477"/>
                  </a:cubicBezTo>
                  <a:cubicBezTo>
                    <a:pt x="41564" y="32268"/>
                    <a:pt x="41662" y="31829"/>
                    <a:pt x="41452" y="31496"/>
                  </a:cubicBezTo>
                  <a:cubicBezTo>
                    <a:pt x="41315" y="31280"/>
                    <a:pt x="41083" y="31160"/>
                    <a:pt x="40842" y="31160"/>
                  </a:cubicBezTo>
                  <a:cubicBezTo>
                    <a:pt x="40762" y="31160"/>
                    <a:pt x="40681" y="31173"/>
                    <a:pt x="40602" y="31201"/>
                  </a:cubicBezTo>
                  <a:lnTo>
                    <a:pt x="36565" y="24770"/>
                  </a:lnTo>
                  <a:lnTo>
                    <a:pt x="36565" y="24770"/>
                  </a:lnTo>
                  <a:lnTo>
                    <a:pt x="38253" y="25810"/>
                  </a:lnTo>
                  <a:lnTo>
                    <a:pt x="39627" y="27995"/>
                  </a:lnTo>
                  <a:cubicBezTo>
                    <a:pt x="39392" y="28224"/>
                    <a:pt x="39333" y="28604"/>
                    <a:pt x="39516" y="28892"/>
                  </a:cubicBezTo>
                  <a:cubicBezTo>
                    <a:pt x="39652" y="29109"/>
                    <a:pt x="39888" y="29229"/>
                    <a:pt x="40127" y="29229"/>
                  </a:cubicBezTo>
                  <a:cubicBezTo>
                    <a:pt x="40257" y="29229"/>
                    <a:pt x="40387" y="29194"/>
                    <a:pt x="40504" y="29121"/>
                  </a:cubicBezTo>
                  <a:cubicBezTo>
                    <a:pt x="40837" y="28911"/>
                    <a:pt x="40936" y="28467"/>
                    <a:pt x="40726" y="28133"/>
                  </a:cubicBezTo>
                  <a:cubicBezTo>
                    <a:pt x="40591" y="27920"/>
                    <a:pt x="40358" y="27800"/>
                    <a:pt x="40119" y="27800"/>
                  </a:cubicBezTo>
                  <a:cubicBezTo>
                    <a:pt x="40035" y="27800"/>
                    <a:pt x="39951" y="27814"/>
                    <a:pt x="39869" y="27845"/>
                  </a:cubicBezTo>
                  <a:lnTo>
                    <a:pt x="38463" y="25601"/>
                  </a:lnTo>
                  <a:lnTo>
                    <a:pt x="36225" y="24221"/>
                  </a:lnTo>
                  <a:lnTo>
                    <a:pt x="35322" y="22781"/>
                  </a:lnTo>
                  <a:lnTo>
                    <a:pt x="39326" y="25051"/>
                  </a:lnTo>
                  <a:lnTo>
                    <a:pt x="40432" y="26805"/>
                  </a:lnTo>
                  <a:cubicBezTo>
                    <a:pt x="40406" y="26870"/>
                    <a:pt x="40412" y="26942"/>
                    <a:pt x="40445" y="27001"/>
                  </a:cubicBezTo>
                  <a:cubicBezTo>
                    <a:pt x="40492" y="27074"/>
                    <a:pt x="40570" y="27113"/>
                    <a:pt x="40648" y="27113"/>
                  </a:cubicBezTo>
                  <a:cubicBezTo>
                    <a:pt x="40688" y="27113"/>
                    <a:pt x="40729" y="27102"/>
                    <a:pt x="40765" y="27080"/>
                  </a:cubicBezTo>
                  <a:cubicBezTo>
                    <a:pt x="40877" y="27008"/>
                    <a:pt x="40909" y="26864"/>
                    <a:pt x="40844" y="26759"/>
                  </a:cubicBezTo>
                  <a:cubicBezTo>
                    <a:pt x="40805" y="26694"/>
                    <a:pt x="40739" y="26661"/>
                    <a:pt x="40674" y="26654"/>
                  </a:cubicBezTo>
                  <a:lnTo>
                    <a:pt x="39529" y="24842"/>
                  </a:lnTo>
                  <a:lnTo>
                    <a:pt x="35061" y="22310"/>
                  </a:lnTo>
                  <a:lnTo>
                    <a:pt x="35414" y="20773"/>
                  </a:lnTo>
                  <a:lnTo>
                    <a:pt x="43238" y="15860"/>
                  </a:lnTo>
                  <a:lnTo>
                    <a:pt x="43860" y="13131"/>
                  </a:lnTo>
                  <a:lnTo>
                    <a:pt x="44861" y="14728"/>
                  </a:lnTo>
                  <a:lnTo>
                    <a:pt x="44370" y="17632"/>
                  </a:lnTo>
                  <a:lnTo>
                    <a:pt x="38351" y="21407"/>
                  </a:lnTo>
                  <a:lnTo>
                    <a:pt x="39882" y="23841"/>
                  </a:lnTo>
                  <a:cubicBezTo>
                    <a:pt x="39640" y="24070"/>
                    <a:pt x="39581" y="24443"/>
                    <a:pt x="39764" y="24731"/>
                  </a:cubicBezTo>
                  <a:cubicBezTo>
                    <a:pt x="39901" y="24948"/>
                    <a:pt x="40136" y="25068"/>
                    <a:pt x="40376" y="25068"/>
                  </a:cubicBezTo>
                  <a:cubicBezTo>
                    <a:pt x="40505" y="25068"/>
                    <a:pt x="40636" y="25033"/>
                    <a:pt x="40752" y="24960"/>
                  </a:cubicBezTo>
                  <a:cubicBezTo>
                    <a:pt x="41086" y="24751"/>
                    <a:pt x="41184" y="24306"/>
                    <a:pt x="40975" y="23972"/>
                  </a:cubicBezTo>
                  <a:cubicBezTo>
                    <a:pt x="40839" y="23759"/>
                    <a:pt x="40607" y="23639"/>
                    <a:pt x="40367" y="23639"/>
                  </a:cubicBezTo>
                  <a:cubicBezTo>
                    <a:pt x="40284" y="23639"/>
                    <a:pt x="40199" y="23654"/>
                    <a:pt x="40118" y="23684"/>
                  </a:cubicBezTo>
                  <a:lnTo>
                    <a:pt x="38750" y="21499"/>
                  </a:lnTo>
                  <a:lnTo>
                    <a:pt x="44632" y="17803"/>
                  </a:lnTo>
                  <a:lnTo>
                    <a:pt x="45090" y="15094"/>
                  </a:lnTo>
                  <a:lnTo>
                    <a:pt x="48956" y="21250"/>
                  </a:lnTo>
                  <a:lnTo>
                    <a:pt x="47779" y="20982"/>
                  </a:lnTo>
                  <a:lnTo>
                    <a:pt x="47576" y="20662"/>
                  </a:lnTo>
                  <a:cubicBezTo>
                    <a:pt x="47811" y="20426"/>
                    <a:pt x="47870" y="20053"/>
                    <a:pt x="47687" y="19765"/>
                  </a:cubicBezTo>
                  <a:cubicBezTo>
                    <a:pt x="47551" y="19548"/>
                    <a:pt x="47315" y="19428"/>
                    <a:pt x="47076" y="19428"/>
                  </a:cubicBezTo>
                  <a:cubicBezTo>
                    <a:pt x="46946" y="19428"/>
                    <a:pt x="46816" y="19463"/>
                    <a:pt x="46699" y="19536"/>
                  </a:cubicBezTo>
                  <a:cubicBezTo>
                    <a:pt x="46366" y="19746"/>
                    <a:pt x="46267" y="20191"/>
                    <a:pt x="46477" y="20524"/>
                  </a:cubicBezTo>
                  <a:cubicBezTo>
                    <a:pt x="46613" y="20737"/>
                    <a:pt x="46845" y="20857"/>
                    <a:pt x="47084" y="20857"/>
                  </a:cubicBezTo>
                  <a:cubicBezTo>
                    <a:pt x="47168" y="20857"/>
                    <a:pt x="47252" y="20843"/>
                    <a:pt x="47334" y="20812"/>
                  </a:cubicBezTo>
                  <a:lnTo>
                    <a:pt x="47596" y="21237"/>
                  </a:lnTo>
                  <a:lnTo>
                    <a:pt x="49172" y="21597"/>
                  </a:lnTo>
                  <a:lnTo>
                    <a:pt x="50808" y="24201"/>
                  </a:lnTo>
                  <a:lnTo>
                    <a:pt x="49526" y="23769"/>
                  </a:lnTo>
                  <a:lnTo>
                    <a:pt x="49375" y="23527"/>
                  </a:lnTo>
                  <a:cubicBezTo>
                    <a:pt x="49617" y="23298"/>
                    <a:pt x="49669" y="22925"/>
                    <a:pt x="49486" y="22631"/>
                  </a:cubicBezTo>
                  <a:cubicBezTo>
                    <a:pt x="49351" y="22416"/>
                    <a:pt x="49121" y="22298"/>
                    <a:pt x="48885" y="22298"/>
                  </a:cubicBezTo>
                  <a:cubicBezTo>
                    <a:pt x="48755" y="22298"/>
                    <a:pt x="48623" y="22334"/>
                    <a:pt x="48505" y="22408"/>
                  </a:cubicBezTo>
                  <a:cubicBezTo>
                    <a:pt x="48171" y="22618"/>
                    <a:pt x="48073" y="23056"/>
                    <a:pt x="48276" y="23390"/>
                  </a:cubicBezTo>
                  <a:cubicBezTo>
                    <a:pt x="48416" y="23606"/>
                    <a:pt x="48647" y="23724"/>
                    <a:pt x="48883" y="23724"/>
                  </a:cubicBezTo>
                  <a:cubicBezTo>
                    <a:pt x="48967" y="23724"/>
                    <a:pt x="49052" y="23709"/>
                    <a:pt x="49133" y="23678"/>
                  </a:cubicBezTo>
                  <a:lnTo>
                    <a:pt x="49342" y="24005"/>
                  </a:lnTo>
                  <a:lnTo>
                    <a:pt x="51050" y="24580"/>
                  </a:lnTo>
                  <a:lnTo>
                    <a:pt x="51541" y="25359"/>
                  </a:lnTo>
                  <a:lnTo>
                    <a:pt x="50821" y="28512"/>
                  </a:lnTo>
                  <a:lnTo>
                    <a:pt x="61138" y="44953"/>
                  </a:lnTo>
                  <a:lnTo>
                    <a:pt x="60778" y="46530"/>
                  </a:lnTo>
                  <a:lnTo>
                    <a:pt x="77585" y="73124"/>
                  </a:lnTo>
                  <a:lnTo>
                    <a:pt x="77827" y="72974"/>
                  </a:lnTo>
                  <a:lnTo>
                    <a:pt x="61086" y="46477"/>
                  </a:lnTo>
                  <a:lnTo>
                    <a:pt x="61446" y="44901"/>
                  </a:lnTo>
                  <a:lnTo>
                    <a:pt x="61439" y="44907"/>
                  </a:lnTo>
                  <a:lnTo>
                    <a:pt x="51122" y="28467"/>
                  </a:lnTo>
                  <a:lnTo>
                    <a:pt x="51842" y="25313"/>
                  </a:lnTo>
                  <a:lnTo>
                    <a:pt x="35950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036375" y="3622925"/>
              <a:ext cx="864100" cy="560375"/>
            </a:xfrm>
            <a:custGeom>
              <a:rect b="b" l="l" r="r" t="t"/>
              <a:pathLst>
                <a:path extrusionOk="0" h="22415" w="34564">
                  <a:moveTo>
                    <a:pt x="28421" y="1"/>
                  </a:moveTo>
                  <a:lnTo>
                    <a:pt x="21662" y="4240"/>
                  </a:lnTo>
                  <a:lnTo>
                    <a:pt x="19327" y="7145"/>
                  </a:lnTo>
                  <a:lnTo>
                    <a:pt x="1" y="19275"/>
                  </a:lnTo>
                  <a:lnTo>
                    <a:pt x="151" y="19517"/>
                  </a:lnTo>
                  <a:lnTo>
                    <a:pt x="19497" y="7374"/>
                  </a:lnTo>
                  <a:lnTo>
                    <a:pt x="21833" y="4469"/>
                  </a:lnTo>
                  <a:lnTo>
                    <a:pt x="28473" y="308"/>
                  </a:lnTo>
                  <a:lnTo>
                    <a:pt x="31541" y="1009"/>
                  </a:lnTo>
                  <a:lnTo>
                    <a:pt x="32490" y="413"/>
                  </a:lnTo>
                  <a:lnTo>
                    <a:pt x="34171" y="3089"/>
                  </a:lnTo>
                  <a:lnTo>
                    <a:pt x="22644" y="10325"/>
                  </a:lnTo>
                  <a:lnTo>
                    <a:pt x="21218" y="9998"/>
                  </a:lnTo>
                  <a:lnTo>
                    <a:pt x="18391" y="11771"/>
                  </a:lnTo>
                  <a:lnTo>
                    <a:pt x="17914" y="11005"/>
                  </a:lnTo>
                  <a:lnTo>
                    <a:pt x="17672" y="11162"/>
                  </a:lnTo>
                  <a:lnTo>
                    <a:pt x="18149" y="11928"/>
                  </a:lnTo>
                  <a:lnTo>
                    <a:pt x="16991" y="12654"/>
                  </a:lnTo>
                  <a:lnTo>
                    <a:pt x="16507" y="11888"/>
                  </a:lnTo>
                  <a:lnTo>
                    <a:pt x="16272" y="12039"/>
                  </a:lnTo>
                  <a:lnTo>
                    <a:pt x="16749" y="12804"/>
                  </a:lnTo>
                  <a:lnTo>
                    <a:pt x="15591" y="13530"/>
                  </a:lnTo>
                  <a:lnTo>
                    <a:pt x="15107" y="12765"/>
                  </a:lnTo>
                  <a:lnTo>
                    <a:pt x="14865" y="12922"/>
                  </a:lnTo>
                  <a:lnTo>
                    <a:pt x="15349" y="13687"/>
                  </a:lnTo>
                  <a:lnTo>
                    <a:pt x="14185" y="14414"/>
                  </a:lnTo>
                  <a:lnTo>
                    <a:pt x="13707" y="13648"/>
                  </a:lnTo>
                  <a:lnTo>
                    <a:pt x="13465" y="13799"/>
                  </a:lnTo>
                  <a:lnTo>
                    <a:pt x="13949" y="14564"/>
                  </a:lnTo>
                  <a:lnTo>
                    <a:pt x="12785" y="15290"/>
                  </a:lnTo>
                  <a:lnTo>
                    <a:pt x="12307" y="14531"/>
                  </a:lnTo>
                  <a:lnTo>
                    <a:pt x="12065" y="14682"/>
                  </a:lnTo>
                  <a:lnTo>
                    <a:pt x="12542" y="15447"/>
                  </a:lnTo>
                  <a:lnTo>
                    <a:pt x="11384" y="16174"/>
                  </a:lnTo>
                  <a:lnTo>
                    <a:pt x="10900" y="15408"/>
                  </a:lnTo>
                  <a:lnTo>
                    <a:pt x="10658" y="15559"/>
                  </a:lnTo>
                  <a:lnTo>
                    <a:pt x="11142" y="16324"/>
                  </a:lnTo>
                  <a:lnTo>
                    <a:pt x="9984" y="17057"/>
                  </a:lnTo>
                  <a:lnTo>
                    <a:pt x="9500" y="16285"/>
                  </a:lnTo>
                  <a:lnTo>
                    <a:pt x="9258" y="16442"/>
                  </a:lnTo>
                  <a:lnTo>
                    <a:pt x="9742" y="17207"/>
                  </a:lnTo>
                  <a:lnTo>
                    <a:pt x="8578" y="17933"/>
                  </a:lnTo>
                  <a:lnTo>
                    <a:pt x="8100" y="17168"/>
                  </a:lnTo>
                  <a:lnTo>
                    <a:pt x="7858" y="17318"/>
                  </a:lnTo>
                  <a:lnTo>
                    <a:pt x="8336" y="18084"/>
                  </a:lnTo>
                  <a:lnTo>
                    <a:pt x="7178" y="18817"/>
                  </a:lnTo>
                  <a:lnTo>
                    <a:pt x="6694" y="18045"/>
                  </a:lnTo>
                  <a:lnTo>
                    <a:pt x="6458" y="18195"/>
                  </a:lnTo>
                  <a:lnTo>
                    <a:pt x="6936" y="18967"/>
                  </a:lnTo>
                  <a:lnTo>
                    <a:pt x="5778" y="19693"/>
                  </a:lnTo>
                  <a:lnTo>
                    <a:pt x="5294" y="18928"/>
                  </a:lnTo>
                  <a:lnTo>
                    <a:pt x="5052" y="19078"/>
                  </a:lnTo>
                  <a:lnTo>
                    <a:pt x="5536" y="19844"/>
                  </a:lnTo>
                  <a:lnTo>
                    <a:pt x="4371" y="20577"/>
                  </a:lnTo>
                  <a:lnTo>
                    <a:pt x="3894" y="19805"/>
                  </a:lnTo>
                  <a:lnTo>
                    <a:pt x="3651" y="19955"/>
                  </a:lnTo>
                  <a:lnTo>
                    <a:pt x="4136" y="20727"/>
                  </a:lnTo>
                  <a:lnTo>
                    <a:pt x="2971" y="21453"/>
                  </a:lnTo>
                  <a:lnTo>
                    <a:pt x="2494" y="20688"/>
                  </a:lnTo>
                  <a:lnTo>
                    <a:pt x="2251" y="20838"/>
                  </a:lnTo>
                  <a:lnTo>
                    <a:pt x="2729" y="21604"/>
                  </a:lnTo>
                  <a:lnTo>
                    <a:pt x="1826" y="22173"/>
                  </a:lnTo>
                  <a:lnTo>
                    <a:pt x="1977" y="22415"/>
                  </a:lnTo>
                  <a:lnTo>
                    <a:pt x="21270" y="10305"/>
                  </a:lnTo>
                  <a:lnTo>
                    <a:pt x="22696" y="10632"/>
                  </a:lnTo>
                  <a:lnTo>
                    <a:pt x="34564" y="3181"/>
                  </a:lnTo>
                  <a:lnTo>
                    <a:pt x="32575" y="21"/>
                  </a:lnTo>
                  <a:lnTo>
                    <a:pt x="31489" y="701"/>
                  </a:lnTo>
                  <a:lnTo>
                    <a:pt x="28421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08025" y="2363725"/>
              <a:ext cx="415300" cy="814025"/>
            </a:xfrm>
            <a:custGeom>
              <a:rect b="b" l="l" r="r" t="t"/>
              <a:pathLst>
                <a:path extrusionOk="0" h="32561" w="16612">
                  <a:moveTo>
                    <a:pt x="16352" y="1"/>
                  </a:moveTo>
                  <a:cubicBezTo>
                    <a:pt x="16309" y="1"/>
                    <a:pt x="16266" y="13"/>
                    <a:pt x="16226" y="39"/>
                  </a:cubicBezTo>
                  <a:cubicBezTo>
                    <a:pt x="16160" y="78"/>
                    <a:pt x="16128" y="137"/>
                    <a:pt x="16121" y="209"/>
                  </a:cubicBezTo>
                  <a:lnTo>
                    <a:pt x="721" y="9872"/>
                  </a:lnTo>
                  <a:lnTo>
                    <a:pt x="1" y="13019"/>
                  </a:lnTo>
                  <a:lnTo>
                    <a:pt x="12268" y="32561"/>
                  </a:lnTo>
                  <a:lnTo>
                    <a:pt x="13360" y="31874"/>
                  </a:lnTo>
                  <a:lnTo>
                    <a:pt x="14119" y="28681"/>
                  </a:lnTo>
                  <a:lnTo>
                    <a:pt x="2664" y="10428"/>
                  </a:lnTo>
                  <a:lnTo>
                    <a:pt x="14878" y="2761"/>
                  </a:lnTo>
                  <a:cubicBezTo>
                    <a:pt x="14903" y="2769"/>
                    <a:pt x="14930" y="2774"/>
                    <a:pt x="14959" y="2774"/>
                  </a:cubicBezTo>
                  <a:cubicBezTo>
                    <a:pt x="14999" y="2774"/>
                    <a:pt x="15040" y="2764"/>
                    <a:pt x="15074" y="2741"/>
                  </a:cubicBezTo>
                  <a:cubicBezTo>
                    <a:pt x="15186" y="2676"/>
                    <a:pt x="15218" y="2532"/>
                    <a:pt x="15146" y="2420"/>
                  </a:cubicBezTo>
                  <a:cubicBezTo>
                    <a:pt x="15104" y="2352"/>
                    <a:pt x="15028" y="2315"/>
                    <a:pt x="14950" y="2315"/>
                  </a:cubicBezTo>
                  <a:cubicBezTo>
                    <a:pt x="14908" y="2315"/>
                    <a:pt x="14865" y="2326"/>
                    <a:pt x="14826" y="2348"/>
                  </a:cubicBezTo>
                  <a:cubicBezTo>
                    <a:pt x="14767" y="2388"/>
                    <a:pt x="14734" y="2453"/>
                    <a:pt x="14728" y="2519"/>
                  </a:cubicBezTo>
                  <a:lnTo>
                    <a:pt x="2265" y="10337"/>
                  </a:lnTo>
                  <a:lnTo>
                    <a:pt x="13812" y="28727"/>
                  </a:lnTo>
                  <a:lnTo>
                    <a:pt x="13112" y="31697"/>
                  </a:lnTo>
                  <a:lnTo>
                    <a:pt x="12359" y="32168"/>
                  </a:lnTo>
                  <a:lnTo>
                    <a:pt x="308" y="12967"/>
                  </a:lnTo>
                  <a:lnTo>
                    <a:pt x="976" y="10049"/>
                  </a:lnTo>
                  <a:lnTo>
                    <a:pt x="16272" y="451"/>
                  </a:lnTo>
                  <a:cubicBezTo>
                    <a:pt x="16299" y="459"/>
                    <a:pt x="16327" y="464"/>
                    <a:pt x="16355" y="464"/>
                  </a:cubicBezTo>
                  <a:cubicBezTo>
                    <a:pt x="16396" y="464"/>
                    <a:pt x="16436" y="455"/>
                    <a:pt x="16474" y="432"/>
                  </a:cubicBezTo>
                  <a:cubicBezTo>
                    <a:pt x="16579" y="360"/>
                    <a:pt x="16612" y="216"/>
                    <a:pt x="16546" y="111"/>
                  </a:cubicBezTo>
                  <a:cubicBezTo>
                    <a:pt x="16500" y="40"/>
                    <a:pt x="16427" y="1"/>
                    <a:pt x="16352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989450" y="3785175"/>
              <a:ext cx="426750" cy="250775"/>
            </a:xfrm>
            <a:custGeom>
              <a:rect b="b" l="l" r="r" t="t"/>
              <a:pathLst>
                <a:path extrusionOk="0" h="10031" w="17070">
                  <a:moveTo>
                    <a:pt x="0" y="9788"/>
                  </a:moveTo>
                  <a:lnTo>
                    <a:pt x="0" y="9795"/>
                  </a:lnTo>
                  <a:lnTo>
                    <a:pt x="3" y="9793"/>
                  </a:lnTo>
                  <a:lnTo>
                    <a:pt x="3" y="9793"/>
                  </a:lnTo>
                  <a:lnTo>
                    <a:pt x="0" y="9788"/>
                  </a:lnTo>
                  <a:close/>
                  <a:moveTo>
                    <a:pt x="15597" y="1"/>
                  </a:moveTo>
                  <a:lnTo>
                    <a:pt x="3" y="9793"/>
                  </a:lnTo>
                  <a:lnTo>
                    <a:pt x="3" y="9793"/>
                  </a:lnTo>
                  <a:lnTo>
                    <a:pt x="151" y="10030"/>
                  </a:lnTo>
                  <a:lnTo>
                    <a:pt x="15505" y="393"/>
                  </a:lnTo>
                  <a:lnTo>
                    <a:pt x="16591" y="2114"/>
                  </a:lnTo>
                  <a:cubicBezTo>
                    <a:pt x="16565" y="2180"/>
                    <a:pt x="16572" y="2252"/>
                    <a:pt x="16611" y="2317"/>
                  </a:cubicBezTo>
                  <a:cubicBezTo>
                    <a:pt x="16653" y="2388"/>
                    <a:pt x="16727" y="2424"/>
                    <a:pt x="16802" y="2424"/>
                  </a:cubicBezTo>
                  <a:cubicBezTo>
                    <a:pt x="16844" y="2424"/>
                    <a:pt x="16887" y="2413"/>
                    <a:pt x="16925" y="2389"/>
                  </a:cubicBezTo>
                  <a:cubicBezTo>
                    <a:pt x="17036" y="2323"/>
                    <a:pt x="17069" y="2180"/>
                    <a:pt x="17004" y="2068"/>
                  </a:cubicBezTo>
                  <a:cubicBezTo>
                    <a:pt x="16964" y="2009"/>
                    <a:pt x="16899" y="1977"/>
                    <a:pt x="16827" y="1970"/>
                  </a:cubicBezTo>
                  <a:lnTo>
                    <a:pt x="15597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765850" y="2545900"/>
              <a:ext cx="18500" cy="23425"/>
            </a:xfrm>
            <a:custGeom>
              <a:rect b="b" l="l" r="r" t="t"/>
              <a:pathLst>
                <a:path extrusionOk="0" h="937" w="740">
                  <a:moveTo>
                    <a:pt x="242" y="1"/>
                  </a:moveTo>
                  <a:lnTo>
                    <a:pt x="0" y="151"/>
                  </a:lnTo>
                  <a:lnTo>
                    <a:pt x="497" y="936"/>
                  </a:lnTo>
                  <a:lnTo>
                    <a:pt x="739" y="78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111300" y="3756600"/>
              <a:ext cx="799475" cy="473650"/>
            </a:xfrm>
            <a:custGeom>
              <a:rect b="b" l="l" r="r" t="t"/>
              <a:pathLst>
                <a:path extrusionOk="0" h="18946" w="31979">
                  <a:moveTo>
                    <a:pt x="31714" y="0"/>
                  </a:moveTo>
                  <a:cubicBezTo>
                    <a:pt x="31671" y="0"/>
                    <a:pt x="31626" y="12"/>
                    <a:pt x="31586" y="38"/>
                  </a:cubicBezTo>
                  <a:cubicBezTo>
                    <a:pt x="31528" y="78"/>
                    <a:pt x="31495" y="136"/>
                    <a:pt x="31482" y="208"/>
                  </a:cubicBezTo>
                  <a:lnTo>
                    <a:pt x="18993" y="8046"/>
                  </a:lnTo>
                  <a:lnTo>
                    <a:pt x="17514" y="7706"/>
                  </a:lnTo>
                  <a:lnTo>
                    <a:pt x="0" y="18704"/>
                  </a:lnTo>
                  <a:lnTo>
                    <a:pt x="151" y="18946"/>
                  </a:lnTo>
                  <a:lnTo>
                    <a:pt x="17566" y="8013"/>
                  </a:lnTo>
                  <a:lnTo>
                    <a:pt x="19045" y="8347"/>
                  </a:lnTo>
                  <a:lnTo>
                    <a:pt x="19051" y="8347"/>
                  </a:lnTo>
                  <a:lnTo>
                    <a:pt x="31639" y="450"/>
                  </a:lnTo>
                  <a:cubicBezTo>
                    <a:pt x="31666" y="459"/>
                    <a:pt x="31694" y="463"/>
                    <a:pt x="31722" y="463"/>
                  </a:cubicBezTo>
                  <a:cubicBezTo>
                    <a:pt x="31762" y="463"/>
                    <a:pt x="31801" y="454"/>
                    <a:pt x="31835" y="431"/>
                  </a:cubicBezTo>
                  <a:cubicBezTo>
                    <a:pt x="31946" y="359"/>
                    <a:pt x="31979" y="215"/>
                    <a:pt x="31907" y="110"/>
                  </a:cubicBezTo>
                  <a:cubicBezTo>
                    <a:pt x="31865" y="39"/>
                    <a:pt x="31791" y="0"/>
                    <a:pt x="317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344675" y="3734975"/>
              <a:ext cx="627600" cy="771975"/>
            </a:xfrm>
            <a:custGeom>
              <a:rect b="b" l="l" r="r" t="t"/>
              <a:pathLst>
                <a:path extrusionOk="0" h="30879" w="25104">
                  <a:moveTo>
                    <a:pt x="11863" y="1081"/>
                  </a:moveTo>
                  <a:cubicBezTo>
                    <a:pt x="11959" y="1081"/>
                    <a:pt x="12054" y="1113"/>
                    <a:pt x="12130" y="1172"/>
                  </a:cubicBezTo>
                  <a:lnTo>
                    <a:pt x="11986" y="1263"/>
                  </a:lnTo>
                  <a:lnTo>
                    <a:pt x="12065" y="1387"/>
                  </a:lnTo>
                  <a:lnTo>
                    <a:pt x="12137" y="1505"/>
                  </a:lnTo>
                  <a:lnTo>
                    <a:pt x="12281" y="1414"/>
                  </a:lnTo>
                  <a:lnTo>
                    <a:pt x="12281" y="1414"/>
                  </a:lnTo>
                  <a:cubicBezTo>
                    <a:pt x="12320" y="1590"/>
                    <a:pt x="12248" y="1773"/>
                    <a:pt x="12091" y="1872"/>
                  </a:cubicBezTo>
                  <a:cubicBezTo>
                    <a:pt x="12021" y="1916"/>
                    <a:pt x="11942" y="1937"/>
                    <a:pt x="11864" y="1937"/>
                  </a:cubicBezTo>
                  <a:cubicBezTo>
                    <a:pt x="11722" y="1937"/>
                    <a:pt x="11582" y="1867"/>
                    <a:pt x="11502" y="1741"/>
                  </a:cubicBezTo>
                  <a:cubicBezTo>
                    <a:pt x="11378" y="1538"/>
                    <a:pt x="11437" y="1270"/>
                    <a:pt x="11639" y="1145"/>
                  </a:cubicBezTo>
                  <a:cubicBezTo>
                    <a:pt x="11709" y="1102"/>
                    <a:pt x="11787" y="1081"/>
                    <a:pt x="11863" y="1081"/>
                  </a:cubicBezTo>
                  <a:close/>
                  <a:moveTo>
                    <a:pt x="1462" y="7610"/>
                  </a:moveTo>
                  <a:cubicBezTo>
                    <a:pt x="1605" y="7610"/>
                    <a:pt x="1745" y="7681"/>
                    <a:pt x="1826" y="7812"/>
                  </a:cubicBezTo>
                  <a:cubicBezTo>
                    <a:pt x="1924" y="7969"/>
                    <a:pt x="1904" y="8165"/>
                    <a:pt x="1800" y="8303"/>
                  </a:cubicBezTo>
                  <a:lnTo>
                    <a:pt x="1682" y="8113"/>
                  </a:lnTo>
                  <a:cubicBezTo>
                    <a:pt x="1702" y="8048"/>
                    <a:pt x="1702" y="7976"/>
                    <a:pt x="1662" y="7917"/>
                  </a:cubicBezTo>
                  <a:cubicBezTo>
                    <a:pt x="1615" y="7844"/>
                    <a:pt x="1537" y="7805"/>
                    <a:pt x="1460" y="7805"/>
                  </a:cubicBezTo>
                  <a:cubicBezTo>
                    <a:pt x="1419" y="7805"/>
                    <a:pt x="1378" y="7816"/>
                    <a:pt x="1342" y="7838"/>
                  </a:cubicBezTo>
                  <a:cubicBezTo>
                    <a:pt x="1231" y="7910"/>
                    <a:pt x="1198" y="8054"/>
                    <a:pt x="1263" y="8159"/>
                  </a:cubicBezTo>
                  <a:cubicBezTo>
                    <a:pt x="1303" y="8224"/>
                    <a:pt x="1368" y="8257"/>
                    <a:pt x="1433" y="8263"/>
                  </a:cubicBezTo>
                  <a:lnTo>
                    <a:pt x="1558" y="8453"/>
                  </a:lnTo>
                  <a:cubicBezTo>
                    <a:pt x="1526" y="8460"/>
                    <a:pt x="1494" y="8464"/>
                    <a:pt x="1462" y="8464"/>
                  </a:cubicBezTo>
                  <a:cubicBezTo>
                    <a:pt x="1318" y="8464"/>
                    <a:pt x="1180" y="8392"/>
                    <a:pt x="1100" y="8263"/>
                  </a:cubicBezTo>
                  <a:lnTo>
                    <a:pt x="1100" y="8270"/>
                  </a:lnTo>
                  <a:cubicBezTo>
                    <a:pt x="975" y="8067"/>
                    <a:pt x="1034" y="7805"/>
                    <a:pt x="1237" y="7675"/>
                  </a:cubicBezTo>
                  <a:cubicBezTo>
                    <a:pt x="1306" y="7631"/>
                    <a:pt x="1385" y="7610"/>
                    <a:pt x="1462" y="7610"/>
                  </a:cubicBezTo>
                  <a:close/>
                  <a:moveTo>
                    <a:pt x="814" y="10750"/>
                  </a:moveTo>
                  <a:cubicBezTo>
                    <a:pt x="957" y="10750"/>
                    <a:pt x="1098" y="10821"/>
                    <a:pt x="1178" y="10952"/>
                  </a:cubicBezTo>
                  <a:cubicBezTo>
                    <a:pt x="1218" y="11011"/>
                    <a:pt x="1237" y="11070"/>
                    <a:pt x="1237" y="11135"/>
                  </a:cubicBezTo>
                  <a:lnTo>
                    <a:pt x="1021" y="11090"/>
                  </a:lnTo>
                  <a:cubicBezTo>
                    <a:pt x="1021" y="11077"/>
                    <a:pt x="1021" y="11064"/>
                    <a:pt x="1015" y="11057"/>
                  </a:cubicBezTo>
                  <a:cubicBezTo>
                    <a:pt x="968" y="10984"/>
                    <a:pt x="890" y="10945"/>
                    <a:pt x="812" y="10945"/>
                  </a:cubicBezTo>
                  <a:cubicBezTo>
                    <a:pt x="771" y="10945"/>
                    <a:pt x="730" y="10956"/>
                    <a:pt x="694" y="10978"/>
                  </a:cubicBezTo>
                  <a:cubicBezTo>
                    <a:pt x="583" y="11050"/>
                    <a:pt x="550" y="11194"/>
                    <a:pt x="616" y="11299"/>
                  </a:cubicBezTo>
                  <a:cubicBezTo>
                    <a:pt x="663" y="11372"/>
                    <a:pt x="741" y="11411"/>
                    <a:pt x="818" y="11411"/>
                  </a:cubicBezTo>
                  <a:cubicBezTo>
                    <a:pt x="859" y="11411"/>
                    <a:pt x="900" y="11400"/>
                    <a:pt x="936" y="11378"/>
                  </a:cubicBezTo>
                  <a:cubicBezTo>
                    <a:pt x="943" y="11371"/>
                    <a:pt x="949" y="11364"/>
                    <a:pt x="949" y="11364"/>
                  </a:cubicBezTo>
                  <a:lnTo>
                    <a:pt x="1172" y="11417"/>
                  </a:lnTo>
                  <a:cubicBezTo>
                    <a:pt x="1139" y="11463"/>
                    <a:pt x="1100" y="11508"/>
                    <a:pt x="1041" y="11541"/>
                  </a:cubicBezTo>
                  <a:cubicBezTo>
                    <a:pt x="972" y="11585"/>
                    <a:pt x="894" y="11606"/>
                    <a:pt x="816" y="11606"/>
                  </a:cubicBezTo>
                  <a:cubicBezTo>
                    <a:pt x="673" y="11606"/>
                    <a:pt x="533" y="11535"/>
                    <a:pt x="452" y="11404"/>
                  </a:cubicBezTo>
                  <a:cubicBezTo>
                    <a:pt x="328" y="11207"/>
                    <a:pt x="387" y="10939"/>
                    <a:pt x="589" y="10815"/>
                  </a:cubicBezTo>
                  <a:cubicBezTo>
                    <a:pt x="659" y="10771"/>
                    <a:pt x="737" y="10750"/>
                    <a:pt x="814" y="10750"/>
                  </a:cubicBezTo>
                  <a:close/>
                  <a:moveTo>
                    <a:pt x="21949" y="16442"/>
                  </a:moveTo>
                  <a:cubicBezTo>
                    <a:pt x="22091" y="16442"/>
                    <a:pt x="22229" y="16513"/>
                    <a:pt x="22310" y="16644"/>
                  </a:cubicBezTo>
                  <a:cubicBezTo>
                    <a:pt x="22434" y="16840"/>
                    <a:pt x="22375" y="17109"/>
                    <a:pt x="22172" y="17233"/>
                  </a:cubicBezTo>
                  <a:cubicBezTo>
                    <a:pt x="22103" y="17276"/>
                    <a:pt x="22025" y="17297"/>
                    <a:pt x="21949" y="17297"/>
                  </a:cubicBezTo>
                  <a:cubicBezTo>
                    <a:pt x="21853" y="17297"/>
                    <a:pt x="21758" y="17265"/>
                    <a:pt x="21682" y="17207"/>
                  </a:cubicBezTo>
                  <a:lnTo>
                    <a:pt x="21872" y="17089"/>
                  </a:lnTo>
                  <a:cubicBezTo>
                    <a:pt x="21897" y="17097"/>
                    <a:pt x="21924" y="17101"/>
                    <a:pt x="21951" y="17101"/>
                  </a:cubicBezTo>
                  <a:cubicBezTo>
                    <a:pt x="21993" y="17101"/>
                    <a:pt x="22035" y="17090"/>
                    <a:pt x="22074" y="17063"/>
                  </a:cubicBezTo>
                  <a:cubicBezTo>
                    <a:pt x="22179" y="16997"/>
                    <a:pt x="22212" y="16853"/>
                    <a:pt x="22146" y="16749"/>
                  </a:cubicBezTo>
                  <a:cubicBezTo>
                    <a:pt x="22099" y="16676"/>
                    <a:pt x="22024" y="16637"/>
                    <a:pt x="21947" y="16637"/>
                  </a:cubicBezTo>
                  <a:cubicBezTo>
                    <a:pt x="21906" y="16637"/>
                    <a:pt x="21864" y="16648"/>
                    <a:pt x="21826" y="16670"/>
                  </a:cubicBezTo>
                  <a:cubicBezTo>
                    <a:pt x="21760" y="16710"/>
                    <a:pt x="21728" y="16775"/>
                    <a:pt x="21721" y="16840"/>
                  </a:cubicBezTo>
                  <a:lnTo>
                    <a:pt x="21531" y="16965"/>
                  </a:lnTo>
                  <a:cubicBezTo>
                    <a:pt x="21492" y="16788"/>
                    <a:pt x="21564" y="16605"/>
                    <a:pt x="21721" y="16507"/>
                  </a:cubicBezTo>
                  <a:cubicBezTo>
                    <a:pt x="21793" y="16463"/>
                    <a:pt x="21871" y="16442"/>
                    <a:pt x="21949" y="16442"/>
                  </a:cubicBezTo>
                  <a:close/>
                  <a:moveTo>
                    <a:pt x="20523" y="18601"/>
                  </a:moveTo>
                  <a:cubicBezTo>
                    <a:pt x="20665" y="18601"/>
                    <a:pt x="20803" y="18672"/>
                    <a:pt x="20884" y="18803"/>
                  </a:cubicBezTo>
                  <a:cubicBezTo>
                    <a:pt x="21008" y="18999"/>
                    <a:pt x="20949" y="19268"/>
                    <a:pt x="20753" y="19392"/>
                  </a:cubicBezTo>
                  <a:cubicBezTo>
                    <a:pt x="20683" y="19435"/>
                    <a:pt x="20604" y="19456"/>
                    <a:pt x="20526" y="19456"/>
                  </a:cubicBezTo>
                  <a:cubicBezTo>
                    <a:pt x="20429" y="19456"/>
                    <a:pt x="20332" y="19424"/>
                    <a:pt x="20256" y="19366"/>
                  </a:cubicBezTo>
                  <a:lnTo>
                    <a:pt x="20445" y="19241"/>
                  </a:lnTo>
                  <a:cubicBezTo>
                    <a:pt x="20473" y="19253"/>
                    <a:pt x="20503" y="19259"/>
                    <a:pt x="20532" y="19259"/>
                  </a:cubicBezTo>
                  <a:cubicBezTo>
                    <a:pt x="20571" y="19259"/>
                    <a:pt x="20611" y="19248"/>
                    <a:pt x="20648" y="19222"/>
                  </a:cubicBezTo>
                  <a:cubicBezTo>
                    <a:pt x="20753" y="19156"/>
                    <a:pt x="20785" y="19012"/>
                    <a:pt x="20720" y="18908"/>
                  </a:cubicBezTo>
                  <a:cubicBezTo>
                    <a:pt x="20673" y="18835"/>
                    <a:pt x="20598" y="18796"/>
                    <a:pt x="20520" y="18796"/>
                  </a:cubicBezTo>
                  <a:cubicBezTo>
                    <a:pt x="20479" y="18796"/>
                    <a:pt x="20438" y="18807"/>
                    <a:pt x="20400" y="18829"/>
                  </a:cubicBezTo>
                  <a:cubicBezTo>
                    <a:pt x="20334" y="18868"/>
                    <a:pt x="20301" y="18934"/>
                    <a:pt x="20295" y="18999"/>
                  </a:cubicBezTo>
                  <a:lnTo>
                    <a:pt x="20105" y="19124"/>
                  </a:lnTo>
                  <a:cubicBezTo>
                    <a:pt x="20066" y="18947"/>
                    <a:pt x="20138" y="18764"/>
                    <a:pt x="20295" y="18666"/>
                  </a:cubicBezTo>
                  <a:cubicBezTo>
                    <a:pt x="20366" y="18622"/>
                    <a:pt x="20445" y="18601"/>
                    <a:pt x="20523" y="18601"/>
                  </a:cubicBezTo>
                  <a:close/>
                  <a:moveTo>
                    <a:pt x="24291" y="20439"/>
                  </a:moveTo>
                  <a:cubicBezTo>
                    <a:pt x="24433" y="20439"/>
                    <a:pt x="24572" y="20510"/>
                    <a:pt x="24652" y="20641"/>
                  </a:cubicBezTo>
                  <a:cubicBezTo>
                    <a:pt x="24776" y="20844"/>
                    <a:pt x="24717" y="21106"/>
                    <a:pt x="24521" y="21230"/>
                  </a:cubicBezTo>
                  <a:cubicBezTo>
                    <a:pt x="24450" y="21275"/>
                    <a:pt x="24371" y="21296"/>
                    <a:pt x="24293" y="21296"/>
                  </a:cubicBezTo>
                  <a:cubicBezTo>
                    <a:pt x="24198" y="21296"/>
                    <a:pt x="24106" y="21265"/>
                    <a:pt x="24030" y="21204"/>
                  </a:cubicBezTo>
                  <a:lnTo>
                    <a:pt x="24488" y="20916"/>
                  </a:lnTo>
                  <a:lnTo>
                    <a:pt x="24338" y="20681"/>
                  </a:lnTo>
                  <a:lnTo>
                    <a:pt x="23873" y="20969"/>
                  </a:lnTo>
                  <a:cubicBezTo>
                    <a:pt x="23834" y="20792"/>
                    <a:pt x="23906" y="20609"/>
                    <a:pt x="24063" y="20504"/>
                  </a:cubicBezTo>
                  <a:cubicBezTo>
                    <a:pt x="24135" y="20460"/>
                    <a:pt x="24214" y="20439"/>
                    <a:pt x="24291" y="20439"/>
                  </a:cubicBezTo>
                  <a:close/>
                  <a:moveTo>
                    <a:pt x="19136" y="20819"/>
                  </a:moveTo>
                  <a:cubicBezTo>
                    <a:pt x="19278" y="20819"/>
                    <a:pt x="19416" y="20890"/>
                    <a:pt x="19497" y="21021"/>
                  </a:cubicBezTo>
                  <a:cubicBezTo>
                    <a:pt x="19621" y="21224"/>
                    <a:pt x="19562" y="21485"/>
                    <a:pt x="19366" y="21610"/>
                  </a:cubicBezTo>
                  <a:cubicBezTo>
                    <a:pt x="19292" y="21654"/>
                    <a:pt x="19212" y="21676"/>
                    <a:pt x="19134" y="21676"/>
                  </a:cubicBezTo>
                  <a:cubicBezTo>
                    <a:pt x="19040" y="21676"/>
                    <a:pt x="18947" y="21644"/>
                    <a:pt x="18869" y="21584"/>
                  </a:cubicBezTo>
                  <a:lnTo>
                    <a:pt x="19058" y="21466"/>
                  </a:lnTo>
                  <a:cubicBezTo>
                    <a:pt x="19085" y="21474"/>
                    <a:pt x="19114" y="21479"/>
                    <a:pt x="19142" y="21479"/>
                  </a:cubicBezTo>
                  <a:cubicBezTo>
                    <a:pt x="19182" y="21479"/>
                    <a:pt x="19223" y="21469"/>
                    <a:pt x="19261" y="21446"/>
                  </a:cubicBezTo>
                  <a:cubicBezTo>
                    <a:pt x="19366" y="21374"/>
                    <a:pt x="19399" y="21230"/>
                    <a:pt x="19333" y="21126"/>
                  </a:cubicBezTo>
                  <a:cubicBezTo>
                    <a:pt x="19287" y="21054"/>
                    <a:pt x="19214" y="21015"/>
                    <a:pt x="19139" y="21015"/>
                  </a:cubicBezTo>
                  <a:cubicBezTo>
                    <a:pt x="19096" y="21015"/>
                    <a:pt x="19053" y="21028"/>
                    <a:pt x="19013" y="21054"/>
                  </a:cubicBezTo>
                  <a:cubicBezTo>
                    <a:pt x="18947" y="21086"/>
                    <a:pt x="18914" y="21152"/>
                    <a:pt x="18908" y="21224"/>
                  </a:cubicBezTo>
                  <a:lnTo>
                    <a:pt x="18718" y="21341"/>
                  </a:lnTo>
                  <a:cubicBezTo>
                    <a:pt x="18679" y="21171"/>
                    <a:pt x="18751" y="20982"/>
                    <a:pt x="18908" y="20884"/>
                  </a:cubicBezTo>
                  <a:cubicBezTo>
                    <a:pt x="18979" y="20840"/>
                    <a:pt x="19058" y="20819"/>
                    <a:pt x="19136" y="20819"/>
                  </a:cubicBezTo>
                  <a:close/>
                  <a:moveTo>
                    <a:pt x="23181" y="25060"/>
                  </a:moveTo>
                  <a:cubicBezTo>
                    <a:pt x="23322" y="25060"/>
                    <a:pt x="23459" y="25132"/>
                    <a:pt x="23540" y="25260"/>
                  </a:cubicBezTo>
                  <a:lnTo>
                    <a:pt x="23540" y="25254"/>
                  </a:lnTo>
                  <a:lnTo>
                    <a:pt x="23540" y="25254"/>
                  </a:lnTo>
                  <a:cubicBezTo>
                    <a:pt x="23664" y="25457"/>
                    <a:pt x="23605" y="25718"/>
                    <a:pt x="23402" y="25849"/>
                  </a:cubicBezTo>
                  <a:cubicBezTo>
                    <a:pt x="23334" y="25892"/>
                    <a:pt x="23258" y="25912"/>
                    <a:pt x="23182" y="25912"/>
                  </a:cubicBezTo>
                  <a:cubicBezTo>
                    <a:pt x="23038" y="25912"/>
                    <a:pt x="22895" y="25840"/>
                    <a:pt x="22814" y="25712"/>
                  </a:cubicBezTo>
                  <a:cubicBezTo>
                    <a:pt x="22715" y="25555"/>
                    <a:pt x="22735" y="25358"/>
                    <a:pt x="22840" y="25221"/>
                  </a:cubicBezTo>
                  <a:lnTo>
                    <a:pt x="23043" y="25535"/>
                  </a:lnTo>
                  <a:lnTo>
                    <a:pt x="23285" y="25385"/>
                  </a:lnTo>
                  <a:lnTo>
                    <a:pt x="23088" y="25071"/>
                  </a:lnTo>
                  <a:cubicBezTo>
                    <a:pt x="23119" y="25064"/>
                    <a:pt x="23150" y="25060"/>
                    <a:pt x="23181" y="25060"/>
                  </a:cubicBezTo>
                  <a:close/>
                  <a:moveTo>
                    <a:pt x="21781" y="27195"/>
                  </a:moveTo>
                  <a:cubicBezTo>
                    <a:pt x="21924" y="27195"/>
                    <a:pt x="22066" y="27262"/>
                    <a:pt x="22153" y="27393"/>
                  </a:cubicBezTo>
                  <a:cubicBezTo>
                    <a:pt x="22277" y="27596"/>
                    <a:pt x="22218" y="27858"/>
                    <a:pt x="22015" y="27982"/>
                  </a:cubicBezTo>
                  <a:cubicBezTo>
                    <a:pt x="21944" y="28028"/>
                    <a:pt x="21864" y="28050"/>
                    <a:pt x="21786" y="28050"/>
                  </a:cubicBezTo>
                  <a:cubicBezTo>
                    <a:pt x="21644" y="28050"/>
                    <a:pt x="21507" y="27978"/>
                    <a:pt x="21427" y="27851"/>
                  </a:cubicBezTo>
                  <a:cubicBezTo>
                    <a:pt x="21329" y="27694"/>
                    <a:pt x="21342" y="27498"/>
                    <a:pt x="21453" y="27354"/>
                  </a:cubicBezTo>
                  <a:lnTo>
                    <a:pt x="21688" y="27733"/>
                  </a:lnTo>
                  <a:lnTo>
                    <a:pt x="21930" y="27583"/>
                  </a:lnTo>
                  <a:lnTo>
                    <a:pt x="21695" y="27203"/>
                  </a:lnTo>
                  <a:cubicBezTo>
                    <a:pt x="21723" y="27198"/>
                    <a:pt x="21752" y="27195"/>
                    <a:pt x="21781" y="27195"/>
                  </a:cubicBezTo>
                  <a:close/>
                  <a:moveTo>
                    <a:pt x="19302" y="27494"/>
                  </a:moveTo>
                  <a:cubicBezTo>
                    <a:pt x="19442" y="27494"/>
                    <a:pt x="19581" y="27565"/>
                    <a:pt x="19667" y="27694"/>
                  </a:cubicBezTo>
                  <a:lnTo>
                    <a:pt x="19660" y="27694"/>
                  </a:lnTo>
                  <a:cubicBezTo>
                    <a:pt x="19785" y="27890"/>
                    <a:pt x="19726" y="28159"/>
                    <a:pt x="19529" y="28283"/>
                  </a:cubicBezTo>
                  <a:cubicBezTo>
                    <a:pt x="19458" y="28327"/>
                    <a:pt x="19379" y="28348"/>
                    <a:pt x="19301" y="28348"/>
                  </a:cubicBezTo>
                  <a:cubicBezTo>
                    <a:pt x="19158" y="28348"/>
                    <a:pt x="19019" y="28277"/>
                    <a:pt x="18934" y="28145"/>
                  </a:cubicBezTo>
                  <a:cubicBezTo>
                    <a:pt x="18836" y="27988"/>
                    <a:pt x="18856" y="27792"/>
                    <a:pt x="18967" y="27655"/>
                  </a:cubicBezTo>
                  <a:lnTo>
                    <a:pt x="19163" y="27975"/>
                  </a:lnTo>
                  <a:lnTo>
                    <a:pt x="19405" y="27818"/>
                  </a:lnTo>
                  <a:lnTo>
                    <a:pt x="19209" y="27504"/>
                  </a:lnTo>
                  <a:cubicBezTo>
                    <a:pt x="19239" y="27497"/>
                    <a:pt x="19271" y="27494"/>
                    <a:pt x="19302" y="27494"/>
                  </a:cubicBezTo>
                  <a:close/>
                  <a:moveTo>
                    <a:pt x="17994" y="29744"/>
                  </a:moveTo>
                  <a:cubicBezTo>
                    <a:pt x="18136" y="29744"/>
                    <a:pt x="18278" y="29816"/>
                    <a:pt x="18358" y="29945"/>
                  </a:cubicBezTo>
                  <a:cubicBezTo>
                    <a:pt x="18483" y="30141"/>
                    <a:pt x="18424" y="30409"/>
                    <a:pt x="18221" y="30533"/>
                  </a:cubicBezTo>
                  <a:cubicBezTo>
                    <a:pt x="18152" y="30577"/>
                    <a:pt x="18074" y="30598"/>
                    <a:pt x="17996" y="30598"/>
                  </a:cubicBezTo>
                  <a:cubicBezTo>
                    <a:pt x="17853" y="30598"/>
                    <a:pt x="17713" y="30527"/>
                    <a:pt x="17632" y="30396"/>
                  </a:cubicBezTo>
                  <a:cubicBezTo>
                    <a:pt x="17534" y="30239"/>
                    <a:pt x="17547" y="30043"/>
                    <a:pt x="17658" y="29905"/>
                  </a:cubicBezTo>
                  <a:lnTo>
                    <a:pt x="17822" y="30160"/>
                  </a:lnTo>
                  <a:lnTo>
                    <a:pt x="18064" y="30010"/>
                  </a:lnTo>
                  <a:lnTo>
                    <a:pt x="17900" y="29755"/>
                  </a:lnTo>
                  <a:cubicBezTo>
                    <a:pt x="17931" y="29748"/>
                    <a:pt x="17962" y="29744"/>
                    <a:pt x="17994" y="29744"/>
                  </a:cubicBezTo>
                  <a:close/>
                  <a:moveTo>
                    <a:pt x="14008" y="0"/>
                  </a:moveTo>
                  <a:lnTo>
                    <a:pt x="12379" y="1015"/>
                  </a:lnTo>
                  <a:cubicBezTo>
                    <a:pt x="12241" y="873"/>
                    <a:pt x="12052" y="795"/>
                    <a:pt x="11859" y="795"/>
                  </a:cubicBezTo>
                  <a:cubicBezTo>
                    <a:pt x="11730" y="795"/>
                    <a:pt x="11600" y="830"/>
                    <a:pt x="11482" y="903"/>
                  </a:cubicBezTo>
                  <a:cubicBezTo>
                    <a:pt x="11149" y="1113"/>
                    <a:pt x="11051" y="1558"/>
                    <a:pt x="11260" y="1891"/>
                  </a:cubicBezTo>
                  <a:cubicBezTo>
                    <a:pt x="11395" y="2106"/>
                    <a:pt x="11625" y="2224"/>
                    <a:pt x="11861" y="2224"/>
                  </a:cubicBezTo>
                  <a:cubicBezTo>
                    <a:pt x="11991" y="2224"/>
                    <a:pt x="12123" y="2188"/>
                    <a:pt x="12241" y="2114"/>
                  </a:cubicBezTo>
                  <a:cubicBezTo>
                    <a:pt x="12536" y="1930"/>
                    <a:pt x="12647" y="1571"/>
                    <a:pt x="12536" y="1257"/>
                  </a:cubicBezTo>
                  <a:lnTo>
                    <a:pt x="14060" y="301"/>
                  </a:lnTo>
                  <a:lnTo>
                    <a:pt x="15460" y="622"/>
                  </a:lnTo>
                  <a:lnTo>
                    <a:pt x="22022" y="11083"/>
                  </a:lnTo>
                  <a:lnTo>
                    <a:pt x="22186" y="12313"/>
                  </a:lnTo>
                  <a:lnTo>
                    <a:pt x="9251" y="20432"/>
                  </a:lnTo>
                  <a:lnTo>
                    <a:pt x="7923" y="20125"/>
                  </a:lnTo>
                  <a:lnTo>
                    <a:pt x="4502" y="14668"/>
                  </a:lnTo>
                  <a:lnTo>
                    <a:pt x="5568" y="14910"/>
                  </a:lnTo>
                  <a:lnTo>
                    <a:pt x="7989" y="18797"/>
                  </a:lnTo>
                  <a:lnTo>
                    <a:pt x="9611" y="19163"/>
                  </a:lnTo>
                  <a:lnTo>
                    <a:pt x="20249" y="12490"/>
                  </a:lnTo>
                  <a:cubicBezTo>
                    <a:pt x="20276" y="12498"/>
                    <a:pt x="20304" y="12503"/>
                    <a:pt x="20333" y="12503"/>
                  </a:cubicBezTo>
                  <a:cubicBezTo>
                    <a:pt x="20373" y="12503"/>
                    <a:pt x="20414" y="12493"/>
                    <a:pt x="20452" y="12470"/>
                  </a:cubicBezTo>
                  <a:cubicBezTo>
                    <a:pt x="20557" y="12398"/>
                    <a:pt x="20589" y="12254"/>
                    <a:pt x="20524" y="12150"/>
                  </a:cubicBezTo>
                  <a:cubicBezTo>
                    <a:pt x="20477" y="12077"/>
                    <a:pt x="20399" y="12038"/>
                    <a:pt x="20321" y="12038"/>
                  </a:cubicBezTo>
                  <a:cubicBezTo>
                    <a:pt x="20280" y="12038"/>
                    <a:pt x="20239" y="12048"/>
                    <a:pt x="20203" y="12071"/>
                  </a:cubicBezTo>
                  <a:cubicBezTo>
                    <a:pt x="20138" y="12110"/>
                    <a:pt x="20105" y="12176"/>
                    <a:pt x="20099" y="12241"/>
                  </a:cubicBezTo>
                  <a:lnTo>
                    <a:pt x="9559" y="18862"/>
                  </a:lnTo>
                  <a:lnTo>
                    <a:pt x="8165" y="18541"/>
                  </a:lnTo>
                  <a:lnTo>
                    <a:pt x="6615" y="16055"/>
                  </a:lnTo>
                  <a:lnTo>
                    <a:pt x="7727" y="16310"/>
                  </a:lnTo>
                  <a:lnTo>
                    <a:pt x="8349" y="17298"/>
                  </a:lnTo>
                  <a:lnTo>
                    <a:pt x="9919" y="17658"/>
                  </a:lnTo>
                  <a:lnTo>
                    <a:pt x="17665" y="12797"/>
                  </a:lnTo>
                  <a:cubicBezTo>
                    <a:pt x="17691" y="12808"/>
                    <a:pt x="17718" y="12813"/>
                    <a:pt x="17746" y="12813"/>
                  </a:cubicBezTo>
                  <a:cubicBezTo>
                    <a:pt x="17787" y="12813"/>
                    <a:pt x="17828" y="12801"/>
                    <a:pt x="17868" y="12778"/>
                  </a:cubicBezTo>
                  <a:cubicBezTo>
                    <a:pt x="17972" y="12712"/>
                    <a:pt x="18005" y="12568"/>
                    <a:pt x="17940" y="12457"/>
                  </a:cubicBezTo>
                  <a:cubicBezTo>
                    <a:pt x="17893" y="12389"/>
                    <a:pt x="17818" y="12351"/>
                    <a:pt x="17741" y="12351"/>
                  </a:cubicBezTo>
                  <a:cubicBezTo>
                    <a:pt x="17700" y="12351"/>
                    <a:pt x="17658" y="12362"/>
                    <a:pt x="17619" y="12385"/>
                  </a:cubicBezTo>
                  <a:cubicBezTo>
                    <a:pt x="17554" y="12424"/>
                    <a:pt x="17521" y="12490"/>
                    <a:pt x="17514" y="12555"/>
                  </a:cubicBezTo>
                  <a:lnTo>
                    <a:pt x="9873" y="17357"/>
                  </a:lnTo>
                  <a:lnTo>
                    <a:pt x="8532" y="17050"/>
                  </a:lnTo>
                  <a:lnTo>
                    <a:pt x="7910" y="16055"/>
                  </a:lnTo>
                  <a:lnTo>
                    <a:pt x="6406" y="15715"/>
                  </a:lnTo>
                  <a:lnTo>
                    <a:pt x="5745" y="14662"/>
                  </a:lnTo>
                  <a:lnTo>
                    <a:pt x="4286" y="14328"/>
                  </a:lnTo>
                  <a:lnTo>
                    <a:pt x="2519" y="11515"/>
                  </a:lnTo>
                  <a:lnTo>
                    <a:pt x="2866" y="10004"/>
                  </a:lnTo>
                  <a:lnTo>
                    <a:pt x="1957" y="8551"/>
                  </a:lnTo>
                  <a:cubicBezTo>
                    <a:pt x="2192" y="8322"/>
                    <a:pt x="2251" y="7949"/>
                    <a:pt x="2068" y="7655"/>
                  </a:cubicBezTo>
                  <a:cubicBezTo>
                    <a:pt x="1933" y="7440"/>
                    <a:pt x="1700" y="7323"/>
                    <a:pt x="1462" y="7323"/>
                  </a:cubicBezTo>
                  <a:cubicBezTo>
                    <a:pt x="1331" y="7323"/>
                    <a:pt x="1199" y="7358"/>
                    <a:pt x="1080" y="7433"/>
                  </a:cubicBezTo>
                  <a:cubicBezTo>
                    <a:pt x="746" y="7642"/>
                    <a:pt x="648" y="8080"/>
                    <a:pt x="858" y="8414"/>
                  </a:cubicBezTo>
                  <a:cubicBezTo>
                    <a:pt x="994" y="8633"/>
                    <a:pt x="1228" y="8751"/>
                    <a:pt x="1469" y="8751"/>
                  </a:cubicBezTo>
                  <a:cubicBezTo>
                    <a:pt x="1551" y="8751"/>
                    <a:pt x="1634" y="8737"/>
                    <a:pt x="1715" y="8708"/>
                  </a:cubicBezTo>
                  <a:lnTo>
                    <a:pt x="2559" y="10056"/>
                  </a:lnTo>
                  <a:lnTo>
                    <a:pt x="2258" y="11371"/>
                  </a:lnTo>
                  <a:lnTo>
                    <a:pt x="1525" y="11201"/>
                  </a:lnTo>
                  <a:cubicBezTo>
                    <a:pt x="1532" y="11064"/>
                    <a:pt x="1499" y="10920"/>
                    <a:pt x="1420" y="10795"/>
                  </a:cubicBezTo>
                  <a:cubicBezTo>
                    <a:pt x="1285" y="10580"/>
                    <a:pt x="1052" y="10463"/>
                    <a:pt x="815" y="10463"/>
                  </a:cubicBezTo>
                  <a:cubicBezTo>
                    <a:pt x="683" y="10463"/>
                    <a:pt x="551" y="10498"/>
                    <a:pt x="432" y="10573"/>
                  </a:cubicBezTo>
                  <a:cubicBezTo>
                    <a:pt x="99" y="10782"/>
                    <a:pt x="1" y="11221"/>
                    <a:pt x="210" y="11554"/>
                  </a:cubicBezTo>
                  <a:cubicBezTo>
                    <a:pt x="346" y="11771"/>
                    <a:pt x="579" y="11891"/>
                    <a:pt x="817" y="11891"/>
                  </a:cubicBezTo>
                  <a:cubicBezTo>
                    <a:pt x="945" y="11891"/>
                    <a:pt x="1075" y="11856"/>
                    <a:pt x="1191" y="11783"/>
                  </a:cubicBezTo>
                  <a:cubicBezTo>
                    <a:pt x="1316" y="11705"/>
                    <a:pt x="1401" y="11600"/>
                    <a:pt x="1460" y="11476"/>
                  </a:cubicBezTo>
                  <a:lnTo>
                    <a:pt x="2277" y="11665"/>
                  </a:lnTo>
                  <a:lnTo>
                    <a:pt x="4534" y="15257"/>
                  </a:lnTo>
                  <a:lnTo>
                    <a:pt x="3396" y="14995"/>
                  </a:lnTo>
                  <a:cubicBezTo>
                    <a:pt x="3390" y="14989"/>
                    <a:pt x="3390" y="14982"/>
                    <a:pt x="3390" y="14976"/>
                  </a:cubicBezTo>
                  <a:cubicBezTo>
                    <a:pt x="3343" y="14908"/>
                    <a:pt x="3268" y="14870"/>
                    <a:pt x="3191" y="14870"/>
                  </a:cubicBezTo>
                  <a:cubicBezTo>
                    <a:pt x="3150" y="14870"/>
                    <a:pt x="3108" y="14881"/>
                    <a:pt x="3069" y="14904"/>
                  </a:cubicBezTo>
                  <a:cubicBezTo>
                    <a:pt x="2958" y="14969"/>
                    <a:pt x="2925" y="15113"/>
                    <a:pt x="2997" y="15224"/>
                  </a:cubicBezTo>
                  <a:cubicBezTo>
                    <a:pt x="3040" y="15293"/>
                    <a:pt x="3116" y="15333"/>
                    <a:pt x="3194" y="15333"/>
                  </a:cubicBezTo>
                  <a:cubicBezTo>
                    <a:pt x="3236" y="15333"/>
                    <a:pt x="3279" y="15321"/>
                    <a:pt x="3318" y="15296"/>
                  </a:cubicBezTo>
                  <a:cubicBezTo>
                    <a:pt x="3324" y="15290"/>
                    <a:pt x="3331" y="15283"/>
                    <a:pt x="3337" y="15277"/>
                  </a:cubicBezTo>
                  <a:lnTo>
                    <a:pt x="4750" y="15597"/>
                  </a:lnTo>
                  <a:lnTo>
                    <a:pt x="5712" y="17135"/>
                  </a:lnTo>
                  <a:lnTo>
                    <a:pt x="4659" y="16893"/>
                  </a:lnTo>
                  <a:cubicBezTo>
                    <a:pt x="4652" y="16886"/>
                    <a:pt x="4652" y="16873"/>
                    <a:pt x="4646" y="16867"/>
                  </a:cubicBezTo>
                  <a:cubicBezTo>
                    <a:pt x="4603" y="16798"/>
                    <a:pt x="4527" y="16761"/>
                    <a:pt x="4451" y="16761"/>
                  </a:cubicBezTo>
                  <a:cubicBezTo>
                    <a:pt x="4410" y="16761"/>
                    <a:pt x="4368" y="16772"/>
                    <a:pt x="4332" y="16795"/>
                  </a:cubicBezTo>
                  <a:cubicBezTo>
                    <a:pt x="4220" y="16860"/>
                    <a:pt x="4188" y="17004"/>
                    <a:pt x="4253" y="17115"/>
                  </a:cubicBezTo>
                  <a:cubicBezTo>
                    <a:pt x="4300" y="17183"/>
                    <a:pt x="4377" y="17221"/>
                    <a:pt x="4454" y="17221"/>
                  </a:cubicBezTo>
                  <a:cubicBezTo>
                    <a:pt x="4496" y="17221"/>
                    <a:pt x="4537" y="17210"/>
                    <a:pt x="4574" y="17187"/>
                  </a:cubicBezTo>
                  <a:cubicBezTo>
                    <a:pt x="4580" y="17181"/>
                    <a:pt x="4587" y="17174"/>
                    <a:pt x="4593" y="17174"/>
                  </a:cubicBezTo>
                  <a:lnTo>
                    <a:pt x="5928" y="17475"/>
                  </a:lnTo>
                  <a:lnTo>
                    <a:pt x="6864" y="18967"/>
                  </a:lnTo>
                  <a:lnTo>
                    <a:pt x="5823" y="18731"/>
                  </a:lnTo>
                  <a:cubicBezTo>
                    <a:pt x="5817" y="18725"/>
                    <a:pt x="5817" y="18711"/>
                    <a:pt x="5817" y="18705"/>
                  </a:cubicBezTo>
                  <a:cubicBezTo>
                    <a:pt x="5770" y="18637"/>
                    <a:pt x="5693" y="18599"/>
                    <a:pt x="5616" y="18599"/>
                  </a:cubicBezTo>
                  <a:cubicBezTo>
                    <a:pt x="5574" y="18599"/>
                    <a:pt x="5533" y="18610"/>
                    <a:pt x="5496" y="18633"/>
                  </a:cubicBezTo>
                  <a:cubicBezTo>
                    <a:pt x="5385" y="18698"/>
                    <a:pt x="5352" y="18842"/>
                    <a:pt x="5424" y="18954"/>
                  </a:cubicBezTo>
                  <a:cubicBezTo>
                    <a:pt x="5467" y="19022"/>
                    <a:pt x="5543" y="19059"/>
                    <a:pt x="5621" y="19059"/>
                  </a:cubicBezTo>
                  <a:cubicBezTo>
                    <a:pt x="5663" y="19059"/>
                    <a:pt x="5706" y="19048"/>
                    <a:pt x="5745" y="19025"/>
                  </a:cubicBezTo>
                  <a:cubicBezTo>
                    <a:pt x="5751" y="19019"/>
                    <a:pt x="5751" y="19012"/>
                    <a:pt x="5758" y="19006"/>
                  </a:cubicBezTo>
                  <a:lnTo>
                    <a:pt x="7079" y="19307"/>
                  </a:lnTo>
                  <a:lnTo>
                    <a:pt x="7747" y="20373"/>
                  </a:lnTo>
                  <a:lnTo>
                    <a:pt x="9245" y="20720"/>
                  </a:lnTo>
                  <a:lnTo>
                    <a:pt x="12294" y="21440"/>
                  </a:lnTo>
                  <a:lnTo>
                    <a:pt x="11587" y="24632"/>
                  </a:lnTo>
                  <a:lnTo>
                    <a:pt x="13995" y="25234"/>
                  </a:lnTo>
                  <a:lnTo>
                    <a:pt x="13484" y="27661"/>
                  </a:lnTo>
                  <a:lnTo>
                    <a:pt x="16638" y="28276"/>
                  </a:lnTo>
                  <a:lnTo>
                    <a:pt x="17501" y="29650"/>
                  </a:lnTo>
                  <a:cubicBezTo>
                    <a:pt x="17259" y="29879"/>
                    <a:pt x="17207" y="30252"/>
                    <a:pt x="17390" y="30546"/>
                  </a:cubicBezTo>
                  <a:cubicBezTo>
                    <a:pt x="17525" y="30762"/>
                    <a:pt x="17755" y="30879"/>
                    <a:pt x="17991" y="30879"/>
                  </a:cubicBezTo>
                  <a:cubicBezTo>
                    <a:pt x="18121" y="30879"/>
                    <a:pt x="18253" y="30843"/>
                    <a:pt x="18371" y="30769"/>
                  </a:cubicBezTo>
                  <a:cubicBezTo>
                    <a:pt x="18705" y="30560"/>
                    <a:pt x="18810" y="30121"/>
                    <a:pt x="18594" y="29788"/>
                  </a:cubicBezTo>
                  <a:cubicBezTo>
                    <a:pt x="18459" y="29571"/>
                    <a:pt x="18229" y="29453"/>
                    <a:pt x="17994" y="29453"/>
                  </a:cubicBezTo>
                  <a:cubicBezTo>
                    <a:pt x="17909" y="29453"/>
                    <a:pt x="17825" y="29469"/>
                    <a:pt x="17743" y="29500"/>
                  </a:cubicBezTo>
                  <a:lnTo>
                    <a:pt x="16926" y="28191"/>
                  </a:lnTo>
                  <a:lnTo>
                    <a:pt x="18633" y="27125"/>
                  </a:lnTo>
                  <a:lnTo>
                    <a:pt x="18803" y="27400"/>
                  </a:lnTo>
                  <a:cubicBezTo>
                    <a:pt x="18561" y="27629"/>
                    <a:pt x="18509" y="28002"/>
                    <a:pt x="18692" y="28296"/>
                  </a:cubicBezTo>
                  <a:cubicBezTo>
                    <a:pt x="18827" y="28511"/>
                    <a:pt x="19060" y="28628"/>
                    <a:pt x="19298" y="28628"/>
                  </a:cubicBezTo>
                  <a:cubicBezTo>
                    <a:pt x="19429" y="28628"/>
                    <a:pt x="19561" y="28593"/>
                    <a:pt x="19680" y="28518"/>
                  </a:cubicBezTo>
                  <a:cubicBezTo>
                    <a:pt x="20007" y="28309"/>
                    <a:pt x="20112" y="27871"/>
                    <a:pt x="19902" y="27537"/>
                  </a:cubicBezTo>
                  <a:cubicBezTo>
                    <a:pt x="19767" y="27320"/>
                    <a:pt x="19537" y="27203"/>
                    <a:pt x="19300" y="27203"/>
                  </a:cubicBezTo>
                  <a:cubicBezTo>
                    <a:pt x="19214" y="27203"/>
                    <a:pt x="19128" y="27218"/>
                    <a:pt x="19045" y="27249"/>
                  </a:cubicBezTo>
                  <a:lnTo>
                    <a:pt x="18875" y="26968"/>
                  </a:lnTo>
                  <a:lnTo>
                    <a:pt x="20550" y="25915"/>
                  </a:lnTo>
                  <a:lnTo>
                    <a:pt x="21296" y="27099"/>
                  </a:lnTo>
                  <a:cubicBezTo>
                    <a:pt x="21054" y="27328"/>
                    <a:pt x="21001" y="27701"/>
                    <a:pt x="21185" y="27995"/>
                  </a:cubicBezTo>
                  <a:cubicBezTo>
                    <a:pt x="21320" y="28210"/>
                    <a:pt x="21550" y="28330"/>
                    <a:pt x="21786" y="28330"/>
                  </a:cubicBezTo>
                  <a:cubicBezTo>
                    <a:pt x="21916" y="28330"/>
                    <a:pt x="22048" y="28294"/>
                    <a:pt x="22166" y="28217"/>
                  </a:cubicBezTo>
                  <a:cubicBezTo>
                    <a:pt x="22500" y="28015"/>
                    <a:pt x="22598" y="27570"/>
                    <a:pt x="22388" y="27236"/>
                  </a:cubicBezTo>
                  <a:cubicBezTo>
                    <a:pt x="22254" y="27019"/>
                    <a:pt x="22023" y="26902"/>
                    <a:pt x="21788" y="26902"/>
                  </a:cubicBezTo>
                  <a:cubicBezTo>
                    <a:pt x="21704" y="26902"/>
                    <a:pt x="21619" y="26917"/>
                    <a:pt x="21538" y="26948"/>
                  </a:cubicBezTo>
                  <a:lnTo>
                    <a:pt x="20792" y="25764"/>
                  </a:lnTo>
                  <a:lnTo>
                    <a:pt x="22513" y="24685"/>
                  </a:lnTo>
                  <a:lnTo>
                    <a:pt x="22683" y="24966"/>
                  </a:lnTo>
                  <a:cubicBezTo>
                    <a:pt x="22441" y="25195"/>
                    <a:pt x="22388" y="25568"/>
                    <a:pt x="22572" y="25856"/>
                  </a:cubicBezTo>
                  <a:cubicBezTo>
                    <a:pt x="22707" y="26076"/>
                    <a:pt x="22941" y="26194"/>
                    <a:pt x="23177" y="26194"/>
                  </a:cubicBezTo>
                  <a:cubicBezTo>
                    <a:pt x="23307" y="26194"/>
                    <a:pt x="23437" y="26159"/>
                    <a:pt x="23553" y="26085"/>
                  </a:cubicBezTo>
                  <a:cubicBezTo>
                    <a:pt x="23887" y="25875"/>
                    <a:pt x="23991" y="25430"/>
                    <a:pt x="23782" y="25103"/>
                  </a:cubicBezTo>
                  <a:cubicBezTo>
                    <a:pt x="23646" y="24884"/>
                    <a:pt x="23411" y="24767"/>
                    <a:pt x="23171" y="24767"/>
                  </a:cubicBezTo>
                  <a:cubicBezTo>
                    <a:pt x="23088" y="24767"/>
                    <a:pt x="23005" y="24780"/>
                    <a:pt x="22925" y="24809"/>
                  </a:cubicBezTo>
                  <a:lnTo>
                    <a:pt x="22755" y="24534"/>
                  </a:lnTo>
                  <a:lnTo>
                    <a:pt x="23481" y="24076"/>
                  </a:lnTo>
                  <a:cubicBezTo>
                    <a:pt x="23508" y="24084"/>
                    <a:pt x="23536" y="24089"/>
                    <a:pt x="23564" y="24089"/>
                  </a:cubicBezTo>
                  <a:cubicBezTo>
                    <a:pt x="23604" y="24089"/>
                    <a:pt x="23643" y="24080"/>
                    <a:pt x="23677" y="24057"/>
                  </a:cubicBezTo>
                  <a:cubicBezTo>
                    <a:pt x="23788" y="23991"/>
                    <a:pt x="23821" y="23847"/>
                    <a:pt x="23756" y="23736"/>
                  </a:cubicBezTo>
                  <a:cubicBezTo>
                    <a:pt x="23709" y="23668"/>
                    <a:pt x="23634" y="23630"/>
                    <a:pt x="23557" y="23630"/>
                  </a:cubicBezTo>
                  <a:cubicBezTo>
                    <a:pt x="23516" y="23630"/>
                    <a:pt x="23474" y="23641"/>
                    <a:pt x="23435" y="23664"/>
                  </a:cubicBezTo>
                  <a:cubicBezTo>
                    <a:pt x="23370" y="23703"/>
                    <a:pt x="23337" y="23769"/>
                    <a:pt x="23330" y="23834"/>
                  </a:cubicBezTo>
                  <a:lnTo>
                    <a:pt x="16697" y="27995"/>
                  </a:lnTo>
                  <a:lnTo>
                    <a:pt x="13825" y="27439"/>
                  </a:lnTo>
                  <a:lnTo>
                    <a:pt x="14269" y="25300"/>
                  </a:lnTo>
                  <a:lnTo>
                    <a:pt x="16579" y="25882"/>
                  </a:lnTo>
                  <a:lnTo>
                    <a:pt x="23775" y="21361"/>
                  </a:lnTo>
                  <a:cubicBezTo>
                    <a:pt x="23912" y="21502"/>
                    <a:pt x="24101" y="21577"/>
                    <a:pt x="24293" y="21577"/>
                  </a:cubicBezTo>
                  <a:cubicBezTo>
                    <a:pt x="24422" y="21577"/>
                    <a:pt x="24553" y="21543"/>
                    <a:pt x="24672" y="21472"/>
                  </a:cubicBezTo>
                  <a:cubicBezTo>
                    <a:pt x="25005" y="21263"/>
                    <a:pt x="25103" y="20818"/>
                    <a:pt x="24894" y="20484"/>
                  </a:cubicBezTo>
                  <a:cubicBezTo>
                    <a:pt x="24759" y="20269"/>
                    <a:pt x="24526" y="20152"/>
                    <a:pt x="24290" y="20152"/>
                  </a:cubicBezTo>
                  <a:cubicBezTo>
                    <a:pt x="24160" y="20152"/>
                    <a:pt x="24029" y="20188"/>
                    <a:pt x="23913" y="20262"/>
                  </a:cubicBezTo>
                  <a:cubicBezTo>
                    <a:pt x="23618" y="20445"/>
                    <a:pt x="23507" y="20812"/>
                    <a:pt x="23625" y="21119"/>
                  </a:cubicBezTo>
                  <a:lnTo>
                    <a:pt x="16533" y="25574"/>
                  </a:lnTo>
                  <a:lnTo>
                    <a:pt x="11927" y="24423"/>
                  </a:lnTo>
                  <a:lnTo>
                    <a:pt x="12568" y="21505"/>
                  </a:lnTo>
                  <a:lnTo>
                    <a:pt x="17226" y="22611"/>
                  </a:lnTo>
                  <a:lnTo>
                    <a:pt x="18620" y="21734"/>
                  </a:lnTo>
                  <a:cubicBezTo>
                    <a:pt x="18758" y="21880"/>
                    <a:pt x="18948" y="21959"/>
                    <a:pt x="19142" y="21959"/>
                  </a:cubicBezTo>
                  <a:cubicBezTo>
                    <a:pt x="19270" y="21959"/>
                    <a:pt x="19399" y="21925"/>
                    <a:pt x="19516" y="21852"/>
                  </a:cubicBezTo>
                  <a:cubicBezTo>
                    <a:pt x="19843" y="21642"/>
                    <a:pt x="19948" y="21198"/>
                    <a:pt x="19739" y="20864"/>
                  </a:cubicBezTo>
                  <a:cubicBezTo>
                    <a:pt x="19604" y="20649"/>
                    <a:pt x="19371" y="20532"/>
                    <a:pt x="19135" y="20532"/>
                  </a:cubicBezTo>
                  <a:cubicBezTo>
                    <a:pt x="19005" y="20532"/>
                    <a:pt x="18874" y="20567"/>
                    <a:pt x="18757" y="20641"/>
                  </a:cubicBezTo>
                  <a:cubicBezTo>
                    <a:pt x="18463" y="20825"/>
                    <a:pt x="18352" y="21184"/>
                    <a:pt x="18470" y="21498"/>
                  </a:cubicBezTo>
                  <a:lnTo>
                    <a:pt x="17174" y="22303"/>
                  </a:lnTo>
                  <a:lnTo>
                    <a:pt x="9644" y="20517"/>
                  </a:lnTo>
                  <a:lnTo>
                    <a:pt x="11240" y="19516"/>
                  </a:lnTo>
                  <a:lnTo>
                    <a:pt x="17586" y="21041"/>
                  </a:lnTo>
                  <a:lnTo>
                    <a:pt x="20007" y="19516"/>
                  </a:lnTo>
                  <a:cubicBezTo>
                    <a:pt x="20143" y="19660"/>
                    <a:pt x="20331" y="19737"/>
                    <a:pt x="20522" y="19737"/>
                  </a:cubicBezTo>
                  <a:cubicBezTo>
                    <a:pt x="20652" y="19737"/>
                    <a:pt x="20784" y="19702"/>
                    <a:pt x="20903" y="19627"/>
                  </a:cubicBezTo>
                  <a:cubicBezTo>
                    <a:pt x="21237" y="19418"/>
                    <a:pt x="21335" y="18980"/>
                    <a:pt x="21126" y="18646"/>
                  </a:cubicBezTo>
                  <a:cubicBezTo>
                    <a:pt x="20991" y="18431"/>
                    <a:pt x="20760" y="18311"/>
                    <a:pt x="20524" y="18311"/>
                  </a:cubicBezTo>
                  <a:cubicBezTo>
                    <a:pt x="20394" y="18311"/>
                    <a:pt x="20263" y="18347"/>
                    <a:pt x="20144" y="18424"/>
                  </a:cubicBezTo>
                  <a:cubicBezTo>
                    <a:pt x="19850" y="18607"/>
                    <a:pt x="19739" y="18967"/>
                    <a:pt x="19856" y="19274"/>
                  </a:cubicBezTo>
                  <a:lnTo>
                    <a:pt x="17534" y="20733"/>
                  </a:lnTo>
                  <a:lnTo>
                    <a:pt x="11574" y="19307"/>
                  </a:lnTo>
                  <a:lnTo>
                    <a:pt x="13190" y="18293"/>
                  </a:lnTo>
                  <a:lnTo>
                    <a:pt x="17985" y="19523"/>
                  </a:lnTo>
                  <a:lnTo>
                    <a:pt x="21433" y="17357"/>
                  </a:lnTo>
                  <a:cubicBezTo>
                    <a:pt x="21569" y="17501"/>
                    <a:pt x="21757" y="17578"/>
                    <a:pt x="21948" y="17578"/>
                  </a:cubicBezTo>
                  <a:cubicBezTo>
                    <a:pt x="22078" y="17578"/>
                    <a:pt x="22210" y="17543"/>
                    <a:pt x="22329" y="17468"/>
                  </a:cubicBezTo>
                  <a:cubicBezTo>
                    <a:pt x="22663" y="17259"/>
                    <a:pt x="22761" y="16821"/>
                    <a:pt x="22552" y="16487"/>
                  </a:cubicBezTo>
                  <a:cubicBezTo>
                    <a:pt x="22416" y="16270"/>
                    <a:pt x="22183" y="16153"/>
                    <a:pt x="21945" y="16153"/>
                  </a:cubicBezTo>
                  <a:cubicBezTo>
                    <a:pt x="21817" y="16153"/>
                    <a:pt x="21687" y="16187"/>
                    <a:pt x="21571" y="16258"/>
                  </a:cubicBezTo>
                  <a:cubicBezTo>
                    <a:pt x="21276" y="16441"/>
                    <a:pt x="21165" y="16808"/>
                    <a:pt x="21283" y="17115"/>
                  </a:cubicBezTo>
                  <a:lnTo>
                    <a:pt x="17933" y="19215"/>
                  </a:lnTo>
                  <a:lnTo>
                    <a:pt x="13517" y="18083"/>
                  </a:lnTo>
                  <a:lnTo>
                    <a:pt x="16075" y="16481"/>
                  </a:lnTo>
                  <a:lnTo>
                    <a:pt x="19071" y="17167"/>
                  </a:lnTo>
                  <a:cubicBezTo>
                    <a:pt x="19078" y="17174"/>
                    <a:pt x="19078" y="17181"/>
                    <a:pt x="19085" y="17194"/>
                  </a:cubicBezTo>
                  <a:cubicBezTo>
                    <a:pt x="19127" y="17262"/>
                    <a:pt x="19203" y="17299"/>
                    <a:pt x="19281" y="17299"/>
                  </a:cubicBezTo>
                  <a:cubicBezTo>
                    <a:pt x="19323" y="17299"/>
                    <a:pt x="19366" y="17288"/>
                    <a:pt x="19405" y="17266"/>
                  </a:cubicBezTo>
                  <a:cubicBezTo>
                    <a:pt x="19510" y="17194"/>
                    <a:pt x="19542" y="17050"/>
                    <a:pt x="19477" y="16945"/>
                  </a:cubicBezTo>
                  <a:cubicBezTo>
                    <a:pt x="19431" y="16874"/>
                    <a:pt x="19358" y="16835"/>
                    <a:pt x="19282" y="16835"/>
                  </a:cubicBezTo>
                  <a:cubicBezTo>
                    <a:pt x="19240" y="16835"/>
                    <a:pt x="19197" y="16847"/>
                    <a:pt x="19156" y="16873"/>
                  </a:cubicBezTo>
                  <a:cubicBezTo>
                    <a:pt x="19150" y="16873"/>
                    <a:pt x="19143" y="16886"/>
                    <a:pt x="19137" y="16886"/>
                  </a:cubicBezTo>
                  <a:lnTo>
                    <a:pt x="16415" y="16265"/>
                  </a:lnTo>
                  <a:lnTo>
                    <a:pt x="18070" y="15224"/>
                  </a:lnTo>
                  <a:lnTo>
                    <a:pt x="19385" y="15525"/>
                  </a:lnTo>
                  <a:cubicBezTo>
                    <a:pt x="19385" y="15538"/>
                    <a:pt x="19392" y="15545"/>
                    <a:pt x="19392" y="15552"/>
                  </a:cubicBezTo>
                  <a:cubicBezTo>
                    <a:pt x="19438" y="15623"/>
                    <a:pt x="19514" y="15662"/>
                    <a:pt x="19589" y="15662"/>
                  </a:cubicBezTo>
                  <a:cubicBezTo>
                    <a:pt x="19632" y="15662"/>
                    <a:pt x="19675" y="15649"/>
                    <a:pt x="19713" y="15623"/>
                  </a:cubicBezTo>
                  <a:cubicBezTo>
                    <a:pt x="19824" y="15558"/>
                    <a:pt x="19856" y="15414"/>
                    <a:pt x="19785" y="15303"/>
                  </a:cubicBezTo>
                  <a:cubicBezTo>
                    <a:pt x="19742" y="15235"/>
                    <a:pt x="19666" y="15197"/>
                    <a:pt x="19588" y="15197"/>
                  </a:cubicBezTo>
                  <a:cubicBezTo>
                    <a:pt x="19546" y="15197"/>
                    <a:pt x="19503" y="15208"/>
                    <a:pt x="19464" y="15231"/>
                  </a:cubicBezTo>
                  <a:cubicBezTo>
                    <a:pt x="19457" y="15237"/>
                    <a:pt x="19457" y="15244"/>
                    <a:pt x="19451" y="15251"/>
                  </a:cubicBezTo>
                  <a:lnTo>
                    <a:pt x="18411" y="15015"/>
                  </a:lnTo>
                  <a:lnTo>
                    <a:pt x="22493" y="12457"/>
                  </a:lnTo>
                  <a:lnTo>
                    <a:pt x="22303" y="11018"/>
                  </a:lnTo>
                  <a:lnTo>
                    <a:pt x="15637" y="367"/>
                  </a:lnTo>
                  <a:lnTo>
                    <a:pt x="14008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418625" y="3829350"/>
              <a:ext cx="634950" cy="1644450"/>
            </a:xfrm>
            <a:custGeom>
              <a:rect b="b" l="l" r="r" t="t"/>
              <a:pathLst>
                <a:path extrusionOk="0" h="65778" w="25398">
                  <a:moveTo>
                    <a:pt x="13825" y="3272"/>
                  </a:moveTo>
                  <a:cubicBezTo>
                    <a:pt x="13969" y="3272"/>
                    <a:pt x="14110" y="3343"/>
                    <a:pt x="14190" y="3474"/>
                  </a:cubicBezTo>
                  <a:cubicBezTo>
                    <a:pt x="14315" y="3671"/>
                    <a:pt x="14256" y="3939"/>
                    <a:pt x="14053" y="4063"/>
                  </a:cubicBezTo>
                  <a:cubicBezTo>
                    <a:pt x="13983" y="4107"/>
                    <a:pt x="13906" y="4127"/>
                    <a:pt x="13829" y="4127"/>
                  </a:cubicBezTo>
                  <a:cubicBezTo>
                    <a:pt x="13733" y="4127"/>
                    <a:pt x="13639" y="4095"/>
                    <a:pt x="13562" y="4037"/>
                  </a:cubicBezTo>
                  <a:lnTo>
                    <a:pt x="13752" y="3919"/>
                  </a:lnTo>
                  <a:cubicBezTo>
                    <a:pt x="13779" y="3927"/>
                    <a:pt x="13807" y="3932"/>
                    <a:pt x="13835" y="3932"/>
                  </a:cubicBezTo>
                  <a:cubicBezTo>
                    <a:pt x="13875" y="3932"/>
                    <a:pt x="13914" y="3923"/>
                    <a:pt x="13948" y="3900"/>
                  </a:cubicBezTo>
                  <a:cubicBezTo>
                    <a:pt x="14060" y="3828"/>
                    <a:pt x="14092" y="3684"/>
                    <a:pt x="14020" y="3579"/>
                  </a:cubicBezTo>
                  <a:cubicBezTo>
                    <a:pt x="13978" y="3506"/>
                    <a:pt x="13901" y="3467"/>
                    <a:pt x="13822" y="3467"/>
                  </a:cubicBezTo>
                  <a:cubicBezTo>
                    <a:pt x="13780" y="3467"/>
                    <a:pt x="13738" y="3478"/>
                    <a:pt x="13700" y="3501"/>
                  </a:cubicBezTo>
                  <a:cubicBezTo>
                    <a:pt x="13641" y="3540"/>
                    <a:pt x="13608" y="3605"/>
                    <a:pt x="13602" y="3671"/>
                  </a:cubicBezTo>
                  <a:lnTo>
                    <a:pt x="13412" y="3788"/>
                  </a:lnTo>
                  <a:cubicBezTo>
                    <a:pt x="13373" y="3618"/>
                    <a:pt x="13438" y="3435"/>
                    <a:pt x="13602" y="3337"/>
                  </a:cubicBezTo>
                  <a:lnTo>
                    <a:pt x="13595" y="3337"/>
                  </a:lnTo>
                  <a:cubicBezTo>
                    <a:pt x="13667" y="3293"/>
                    <a:pt x="13746" y="3272"/>
                    <a:pt x="13825" y="3272"/>
                  </a:cubicBezTo>
                  <a:close/>
                  <a:moveTo>
                    <a:pt x="8989" y="6308"/>
                  </a:moveTo>
                  <a:cubicBezTo>
                    <a:pt x="9131" y="6308"/>
                    <a:pt x="9271" y="6379"/>
                    <a:pt x="9356" y="6510"/>
                  </a:cubicBezTo>
                  <a:cubicBezTo>
                    <a:pt x="9480" y="6706"/>
                    <a:pt x="9415" y="6974"/>
                    <a:pt x="9218" y="7099"/>
                  </a:cubicBezTo>
                  <a:cubicBezTo>
                    <a:pt x="9149" y="7142"/>
                    <a:pt x="9071" y="7163"/>
                    <a:pt x="8995" y="7163"/>
                  </a:cubicBezTo>
                  <a:cubicBezTo>
                    <a:pt x="8899" y="7163"/>
                    <a:pt x="8804" y="7131"/>
                    <a:pt x="8728" y="7073"/>
                  </a:cubicBezTo>
                  <a:lnTo>
                    <a:pt x="8917" y="6948"/>
                  </a:lnTo>
                  <a:cubicBezTo>
                    <a:pt x="8944" y="6959"/>
                    <a:pt x="8971" y="6964"/>
                    <a:pt x="8998" y="6964"/>
                  </a:cubicBezTo>
                  <a:cubicBezTo>
                    <a:pt x="9038" y="6964"/>
                    <a:pt x="9078" y="6952"/>
                    <a:pt x="9114" y="6929"/>
                  </a:cubicBezTo>
                  <a:cubicBezTo>
                    <a:pt x="9225" y="6863"/>
                    <a:pt x="9258" y="6719"/>
                    <a:pt x="9186" y="6615"/>
                  </a:cubicBezTo>
                  <a:cubicBezTo>
                    <a:pt x="9143" y="6542"/>
                    <a:pt x="9066" y="6503"/>
                    <a:pt x="8987" y="6503"/>
                  </a:cubicBezTo>
                  <a:cubicBezTo>
                    <a:pt x="8946" y="6503"/>
                    <a:pt x="8903" y="6514"/>
                    <a:pt x="8865" y="6536"/>
                  </a:cubicBezTo>
                  <a:cubicBezTo>
                    <a:pt x="8806" y="6575"/>
                    <a:pt x="8773" y="6641"/>
                    <a:pt x="8760" y="6706"/>
                  </a:cubicBezTo>
                  <a:lnTo>
                    <a:pt x="8577" y="6824"/>
                  </a:lnTo>
                  <a:cubicBezTo>
                    <a:pt x="8538" y="6654"/>
                    <a:pt x="8603" y="6471"/>
                    <a:pt x="8760" y="6373"/>
                  </a:cubicBezTo>
                  <a:cubicBezTo>
                    <a:pt x="8832" y="6329"/>
                    <a:pt x="8911" y="6308"/>
                    <a:pt x="8989" y="6308"/>
                  </a:cubicBezTo>
                  <a:close/>
                  <a:moveTo>
                    <a:pt x="22453" y="393"/>
                  </a:moveTo>
                  <a:lnTo>
                    <a:pt x="23821" y="2572"/>
                  </a:lnTo>
                  <a:lnTo>
                    <a:pt x="6634" y="13360"/>
                  </a:lnTo>
                  <a:lnTo>
                    <a:pt x="3049" y="29035"/>
                  </a:lnTo>
                  <a:lnTo>
                    <a:pt x="3049" y="29042"/>
                  </a:lnTo>
                  <a:lnTo>
                    <a:pt x="24697" y="63526"/>
                  </a:lnTo>
                  <a:cubicBezTo>
                    <a:pt x="25077" y="64128"/>
                    <a:pt x="24894" y="64920"/>
                    <a:pt x="24292" y="65299"/>
                  </a:cubicBezTo>
                  <a:cubicBezTo>
                    <a:pt x="24080" y="65430"/>
                    <a:pt x="23845" y="65492"/>
                    <a:pt x="23613" y="65492"/>
                  </a:cubicBezTo>
                  <a:cubicBezTo>
                    <a:pt x="23185" y="65492"/>
                    <a:pt x="22765" y="65280"/>
                    <a:pt x="22519" y="64893"/>
                  </a:cubicBezTo>
                  <a:lnTo>
                    <a:pt x="308" y="29500"/>
                  </a:lnTo>
                  <a:lnTo>
                    <a:pt x="4364" y="11750"/>
                  </a:lnTo>
                  <a:lnTo>
                    <a:pt x="22453" y="393"/>
                  </a:lnTo>
                  <a:close/>
                  <a:moveTo>
                    <a:pt x="22545" y="0"/>
                  </a:moveTo>
                  <a:lnTo>
                    <a:pt x="11168" y="7145"/>
                  </a:lnTo>
                  <a:lnTo>
                    <a:pt x="12045" y="4986"/>
                  </a:lnTo>
                  <a:lnTo>
                    <a:pt x="13307" y="4194"/>
                  </a:lnTo>
                  <a:cubicBezTo>
                    <a:pt x="13444" y="4338"/>
                    <a:pt x="13633" y="4415"/>
                    <a:pt x="13825" y="4415"/>
                  </a:cubicBezTo>
                  <a:cubicBezTo>
                    <a:pt x="13955" y="4415"/>
                    <a:pt x="14087" y="4379"/>
                    <a:pt x="14204" y="4305"/>
                  </a:cubicBezTo>
                  <a:cubicBezTo>
                    <a:pt x="14537" y="4096"/>
                    <a:pt x="14642" y="3651"/>
                    <a:pt x="14433" y="3317"/>
                  </a:cubicBezTo>
                  <a:cubicBezTo>
                    <a:pt x="14297" y="3105"/>
                    <a:pt x="14062" y="2987"/>
                    <a:pt x="13822" y="2987"/>
                  </a:cubicBezTo>
                  <a:cubicBezTo>
                    <a:pt x="13693" y="2987"/>
                    <a:pt x="13562" y="3021"/>
                    <a:pt x="13445" y="3095"/>
                  </a:cubicBezTo>
                  <a:cubicBezTo>
                    <a:pt x="13157" y="3278"/>
                    <a:pt x="13039" y="3638"/>
                    <a:pt x="13157" y="3952"/>
                  </a:cubicBezTo>
                  <a:lnTo>
                    <a:pt x="11816" y="4789"/>
                  </a:lnTo>
                  <a:lnTo>
                    <a:pt x="10749" y="7406"/>
                  </a:lnTo>
                  <a:lnTo>
                    <a:pt x="6300" y="10200"/>
                  </a:lnTo>
                  <a:lnTo>
                    <a:pt x="7210" y="8021"/>
                  </a:lnTo>
                  <a:lnTo>
                    <a:pt x="8472" y="7230"/>
                  </a:lnTo>
                  <a:cubicBezTo>
                    <a:pt x="8610" y="7371"/>
                    <a:pt x="8799" y="7449"/>
                    <a:pt x="8992" y="7449"/>
                  </a:cubicBezTo>
                  <a:cubicBezTo>
                    <a:pt x="9121" y="7449"/>
                    <a:pt x="9251" y="7414"/>
                    <a:pt x="9369" y="7341"/>
                  </a:cubicBezTo>
                  <a:cubicBezTo>
                    <a:pt x="9702" y="7131"/>
                    <a:pt x="9801" y="6687"/>
                    <a:pt x="9591" y="6353"/>
                  </a:cubicBezTo>
                  <a:cubicBezTo>
                    <a:pt x="9456" y="6138"/>
                    <a:pt x="9226" y="6021"/>
                    <a:pt x="8990" y="6021"/>
                  </a:cubicBezTo>
                  <a:cubicBezTo>
                    <a:pt x="8860" y="6021"/>
                    <a:pt x="8728" y="6056"/>
                    <a:pt x="8610" y="6131"/>
                  </a:cubicBezTo>
                  <a:cubicBezTo>
                    <a:pt x="8322" y="6314"/>
                    <a:pt x="8204" y="6674"/>
                    <a:pt x="8322" y="6988"/>
                  </a:cubicBezTo>
                  <a:lnTo>
                    <a:pt x="6981" y="7825"/>
                  </a:lnTo>
                  <a:lnTo>
                    <a:pt x="5882" y="10462"/>
                  </a:lnTo>
                  <a:lnTo>
                    <a:pt x="4115" y="11567"/>
                  </a:lnTo>
                  <a:lnTo>
                    <a:pt x="0" y="29552"/>
                  </a:lnTo>
                  <a:lnTo>
                    <a:pt x="22283" y="65044"/>
                  </a:lnTo>
                  <a:cubicBezTo>
                    <a:pt x="22579" y="65517"/>
                    <a:pt x="23088" y="65778"/>
                    <a:pt x="23608" y="65778"/>
                  </a:cubicBezTo>
                  <a:cubicBezTo>
                    <a:pt x="23894" y="65778"/>
                    <a:pt x="24183" y="65699"/>
                    <a:pt x="24442" y="65535"/>
                  </a:cubicBezTo>
                  <a:cubicBezTo>
                    <a:pt x="25175" y="65077"/>
                    <a:pt x="25397" y="64102"/>
                    <a:pt x="24939" y="63376"/>
                  </a:cubicBezTo>
                  <a:lnTo>
                    <a:pt x="3356" y="28983"/>
                  </a:lnTo>
                  <a:lnTo>
                    <a:pt x="6889" y="13536"/>
                  </a:lnTo>
                  <a:lnTo>
                    <a:pt x="24213" y="2663"/>
                  </a:lnTo>
                  <a:lnTo>
                    <a:pt x="22545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154150" y="3767250"/>
              <a:ext cx="808800" cy="1699825"/>
            </a:xfrm>
            <a:custGeom>
              <a:rect b="b" l="l" r="r" t="t"/>
              <a:pathLst>
                <a:path extrusionOk="0" h="67993" w="32352">
                  <a:moveTo>
                    <a:pt x="818" y="17780"/>
                  </a:moveTo>
                  <a:cubicBezTo>
                    <a:pt x="912" y="17780"/>
                    <a:pt x="1005" y="17811"/>
                    <a:pt x="1080" y="17872"/>
                  </a:cubicBezTo>
                  <a:lnTo>
                    <a:pt x="890" y="17990"/>
                  </a:lnTo>
                  <a:cubicBezTo>
                    <a:pt x="863" y="17982"/>
                    <a:pt x="835" y="17977"/>
                    <a:pt x="807" y="17977"/>
                  </a:cubicBezTo>
                  <a:cubicBezTo>
                    <a:pt x="767" y="17977"/>
                    <a:pt x="728" y="17986"/>
                    <a:pt x="694" y="18009"/>
                  </a:cubicBezTo>
                  <a:cubicBezTo>
                    <a:pt x="583" y="18081"/>
                    <a:pt x="550" y="18219"/>
                    <a:pt x="615" y="18330"/>
                  </a:cubicBezTo>
                  <a:cubicBezTo>
                    <a:pt x="661" y="18401"/>
                    <a:pt x="737" y="18440"/>
                    <a:pt x="813" y="18440"/>
                  </a:cubicBezTo>
                  <a:cubicBezTo>
                    <a:pt x="855" y="18440"/>
                    <a:pt x="898" y="18428"/>
                    <a:pt x="936" y="18402"/>
                  </a:cubicBezTo>
                  <a:cubicBezTo>
                    <a:pt x="1001" y="18363"/>
                    <a:pt x="1034" y="18304"/>
                    <a:pt x="1041" y="18232"/>
                  </a:cubicBezTo>
                  <a:lnTo>
                    <a:pt x="1230" y="18114"/>
                  </a:lnTo>
                  <a:lnTo>
                    <a:pt x="1230" y="18114"/>
                  </a:lnTo>
                  <a:cubicBezTo>
                    <a:pt x="1270" y="18284"/>
                    <a:pt x="1198" y="18474"/>
                    <a:pt x="1041" y="18572"/>
                  </a:cubicBezTo>
                  <a:cubicBezTo>
                    <a:pt x="969" y="18616"/>
                    <a:pt x="890" y="18637"/>
                    <a:pt x="813" y="18637"/>
                  </a:cubicBezTo>
                  <a:cubicBezTo>
                    <a:pt x="670" y="18637"/>
                    <a:pt x="532" y="18566"/>
                    <a:pt x="452" y="18435"/>
                  </a:cubicBezTo>
                  <a:cubicBezTo>
                    <a:pt x="327" y="18232"/>
                    <a:pt x="386" y="17970"/>
                    <a:pt x="589" y="17846"/>
                  </a:cubicBezTo>
                  <a:cubicBezTo>
                    <a:pt x="660" y="17801"/>
                    <a:pt x="740" y="17780"/>
                    <a:pt x="818" y="17780"/>
                  </a:cubicBezTo>
                  <a:close/>
                  <a:moveTo>
                    <a:pt x="8898" y="21065"/>
                  </a:moveTo>
                  <a:lnTo>
                    <a:pt x="8832" y="21280"/>
                  </a:lnTo>
                  <a:cubicBezTo>
                    <a:pt x="8819" y="21280"/>
                    <a:pt x="8806" y="21287"/>
                    <a:pt x="8793" y="21294"/>
                  </a:cubicBezTo>
                  <a:cubicBezTo>
                    <a:pt x="8689" y="21359"/>
                    <a:pt x="8656" y="21503"/>
                    <a:pt x="8721" y="21614"/>
                  </a:cubicBezTo>
                  <a:cubicBezTo>
                    <a:pt x="8768" y="21682"/>
                    <a:pt x="8843" y="21723"/>
                    <a:pt x="8920" y="21723"/>
                  </a:cubicBezTo>
                  <a:cubicBezTo>
                    <a:pt x="8961" y="21723"/>
                    <a:pt x="9003" y="21711"/>
                    <a:pt x="9042" y="21686"/>
                  </a:cubicBezTo>
                  <a:cubicBezTo>
                    <a:pt x="9153" y="21621"/>
                    <a:pt x="9186" y="21477"/>
                    <a:pt x="9114" y="21365"/>
                  </a:cubicBezTo>
                  <a:cubicBezTo>
                    <a:pt x="9114" y="21365"/>
                    <a:pt x="9107" y="21359"/>
                    <a:pt x="9107" y="21359"/>
                  </a:cubicBezTo>
                  <a:lnTo>
                    <a:pt x="9173" y="21143"/>
                  </a:lnTo>
                  <a:cubicBezTo>
                    <a:pt x="9212" y="21176"/>
                    <a:pt x="9251" y="21215"/>
                    <a:pt x="9284" y="21261"/>
                  </a:cubicBezTo>
                  <a:cubicBezTo>
                    <a:pt x="9408" y="21464"/>
                    <a:pt x="9349" y="21725"/>
                    <a:pt x="9146" y="21850"/>
                  </a:cubicBezTo>
                  <a:cubicBezTo>
                    <a:pt x="9075" y="21896"/>
                    <a:pt x="8995" y="21918"/>
                    <a:pt x="8917" y="21918"/>
                  </a:cubicBezTo>
                  <a:cubicBezTo>
                    <a:pt x="8775" y="21918"/>
                    <a:pt x="8638" y="21845"/>
                    <a:pt x="8558" y="21719"/>
                  </a:cubicBezTo>
                  <a:cubicBezTo>
                    <a:pt x="8433" y="21516"/>
                    <a:pt x="8492" y="21254"/>
                    <a:pt x="8689" y="21130"/>
                  </a:cubicBezTo>
                  <a:cubicBezTo>
                    <a:pt x="8754" y="21091"/>
                    <a:pt x="8826" y="21071"/>
                    <a:pt x="8898" y="21065"/>
                  </a:cubicBezTo>
                  <a:close/>
                  <a:moveTo>
                    <a:pt x="4534" y="21712"/>
                  </a:moveTo>
                  <a:lnTo>
                    <a:pt x="4462" y="21928"/>
                  </a:lnTo>
                  <a:cubicBezTo>
                    <a:pt x="4443" y="21935"/>
                    <a:pt x="4429" y="21935"/>
                    <a:pt x="4416" y="21941"/>
                  </a:cubicBezTo>
                  <a:cubicBezTo>
                    <a:pt x="4305" y="22013"/>
                    <a:pt x="4272" y="22157"/>
                    <a:pt x="4344" y="22262"/>
                  </a:cubicBezTo>
                  <a:cubicBezTo>
                    <a:pt x="4387" y="22335"/>
                    <a:pt x="4464" y="22374"/>
                    <a:pt x="4541" y="22374"/>
                  </a:cubicBezTo>
                  <a:cubicBezTo>
                    <a:pt x="4581" y="22374"/>
                    <a:pt x="4622" y="22363"/>
                    <a:pt x="4658" y="22340"/>
                  </a:cubicBezTo>
                  <a:cubicBezTo>
                    <a:pt x="4770" y="22268"/>
                    <a:pt x="4802" y="22124"/>
                    <a:pt x="4737" y="22020"/>
                  </a:cubicBezTo>
                  <a:cubicBezTo>
                    <a:pt x="4737" y="22013"/>
                    <a:pt x="4730" y="22013"/>
                    <a:pt x="4730" y="22013"/>
                  </a:cubicBezTo>
                  <a:lnTo>
                    <a:pt x="4802" y="21804"/>
                  </a:lnTo>
                  <a:cubicBezTo>
                    <a:pt x="4842" y="21837"/>
                    <a:pt x="4874" y="21869"/>
                    <a:pt x="4901" y="21915"/>
                  </a:cubicBezTo>
                  <a:cubicBezTo>
                    <a:pt x="5025" y="22111"/>
                    <a:pt x="4966" y="22380"/>
                    <a:pt x="4763" y="22504"/>
                  </a:cubicBezTo>
                  <a:cubicBezTo>
                    <a:pt x="4694" y="22548"/>
                    <a:pt x="4616" y="22569"/>
                    <a:pt x="4538" y="22569"/>
                  </a:cubicBezTo>
                  <a:cubicBezTo>
                    <a:pt x="4396" y="22569"/>
                    <a:pt x="4255" y="22498"/>
                    <a:pt x="4174" y="22366"/>
                  </a:cubicBezTo>
                  <a:cubicBezTo>
                    <a:pt x="4050" y="22170"/>
                    <a:pt x="4109" y="21902"/>
                    <a:pt x="4312" y="21778"/>
                  </a:cubicBezTo>
                  <a:cubicBezTo>
                    <a:pt x="4377" y="21732"/>
                    <a:pt x="4456" y="21712"/>
                    <a:pt x="4534" y="21712"/>
                  </a:cubicBezTo>
                  <a:close/>
                  <a:moveTo>
                    <a:pt x="5627" y="25481"/>
                  </a:moveTo>
                  <a:lnTo>
                    <a:pt x="5561" y="25690"/>
                  </a:lnTo>
                  <a:cubicBezTo>
                    <a:pt x="5548" y="25696"/>
                    <a:pt x="5535" y="25696"/>
                    <a:pt x="5522" y="25710"/>
                  </a:cubicBezTo>
                  <a:cubicBezTo>
                    <a:pt x="5411" y="25775"/>
                    <a:pt x="5378" y="25919"/>
                    <a:pt x="5450" y="26030"/>
                  </a:cubicBezTo>
                  <a:cubicBezTo>
                    <a:pt x="5493" y="26098"/>
                    <a:pt x="5568" y="26136"/>
                    <a:pt x="5647" y="26136"/>
                  </a:cubicBezTo>
                  <a:cubicBezTo>
                    <a:pt x="5689" y="26136"/>
                    <a:pt x="5732" y="26125"/>
                    <a:pt x="5771" y="26102"/>
                  </a:cubicBezTo>
                  <a:cubicBezTo>
                    <a:pt x="5875" y="26030"/>
                    <a:pt x="5908" y="25886"/>
                    <a:pt x="5843" y="25782"/>
                  </a:cubicBezTo>
                  <a:cubicBezTo>
                    <a:pt x="5843" y="25775"/>
                    <a:pt x="5836" y="25775"/>
                    <a:pt x="5836" y="25775"/>
                  </a:cubicBezTo>
                  <a:lnTo>
                    <a:pt x="5901" y="25559"/>
                  </a:lnTo>
                  <a:cubicBezTo>
                    <a:pt x="5941" y="25592"/>
                    <a:pt x="5980" y="25631"/>
                    <a:pt x="6006" y="25677"/>
                  </a:cubicBezTo>
                  <a:cubicBezTo>
                    <a:pt x="6130" y="25880"/>
                    <a:pt x="6072" y="26141"/>
                    <a:pt x="5875" y="26266"/>
                  </a:cubicBezTo>
                  <a:cubicBezTo>
                    <a:pt x="5803" y="26310"/>
                    <a:pt x="5724" y="26331"/>
                    <a:pt x="5646" y="26331"/>
                  </a:cubicBezTo>
                  <a:cubicBezTo>
                    <a:pt x="5503" y="26331"/>
                    <a:pt x="5364" y="26261"/>
                    <a:pt x="5280" y="26135"/>
                  </a:cubicBezTo>
                  <a:cubicBezTo>
                    <a:pt x="5156" y="25932"/>
                    <a:pt x="5215" y="25670"/>
                    <a:pt x="5417" y="25539"/>
                  </a:cubicBezTo>
                  <a:cubicBezTo>
                    <a:pt x="5483" y="25500"/>
                    <a:pt x="5555" y="25481"/>
                    <a:pt x="5627" y="25481"/>
                  </a:cubicBezTo>
                  <a:close/>
                  <a:moveTo>
                    <a:pt x="31490" y="1"/>
                  </a:moveTo>
                  <a:cubicBezTo>
                    <a:pt x="31448" y="1"/>
                    <a:pt x="31407" y="12"/>
                    <a:pt x="31371" y="38"/>
                  </a:cubicBezTo>
                  <a:cubicBezTo>
                    <a:pt x="31305" y="77"/>
                    <a:pt x="31266" y="149"/>
                    <a:pt x="31266" y="221"/>
                  </a:cubicBezTo>
                  <a:lnTo>
                    <a:pt x="17010" y="9151"/>
                  </a:lnTo>
                  <a:lnTo>
                    <a:pt x="15512" y="8811"/>
                  </a:lnTo>
                  <a:lnTo>
                    <a:pt x="13347" y="10172"/>
                  </a:lnTo>
                  <a:lnTo>
                    <a:pt x="12980" y="11761"/>
                  </a:lnTo>
                  <a:lnTo>
                    <a:pt x="11227" y="12860"/>
                  </a:lnTo>
                  <a:lnTo>
                    <a:pt x="9670" y="12481"/>
                  </a:lnTo>
                  <a:lnTo>
                    <a:pt x="1328" y="17715"/>
                  </a:lnTo>
                  <a:cubicBezTo>
                    <a:pt x="1192" y="17571"/>
                    <a:pt x="1005" y="17494"/>
                    <a:pt x="814" y="17494"/>
                  </a:cubicBezTo>
                  <a:cubicBezTo>
                    <a:pt x="683" y="17494"/>
                    <a:pt x="551" y="17529"/>
                    <a:pt x="432" y="17604"/>
                  </a:cubicBezTo>
                  <a:cubicBezTo>
                    <a:pt x="98" y="17813"/>
                    <a:pt x="0" y="18251"/>
                    <a:pt x="210" y="18585"/>
                  </a:cubicBezTo>
                  <a:cubicBezTo>
                    <a:pt x="345" y="18800"/>
                    <a:pt x="575" y="18917"/>
                    <a:pt x="811" y="18917"/>
                  </a:cubicBezTo>
                  <a:cubicBezTo>
                    <a:pt x="941" y="18917"/>
                    <a:pt x="1073" y="18882"/>
                    <a:pt x="1191" y="18807"/>
                  </a:cubicBezTo>
                  <a:cubicBezTo>
                    <a:pt x="1485" y="18624"/>
                    <a:pt x="1597" y="18264"/>
                    <a:pt x="1479" y="17957"/>
                  </a:cubicBezTo>
                  <a:lnTo>
                    <a:pt x="9716" y="12782"/>
                  </a:lnTo>
                  <a:lnTo>
                    <a:pt x="10893" y="13076"/>
                  </a:lnTo>
                  <a:lnTo>
                    <a:pt x="9061" y="14221"/>
                  </a:lnTo>
                  <a:lnTo>
                    <a:pt x="8525" y="15981"/>
                  </a:lnTo>
                  <a:lnTo>
                    <a:pt x="5908" y="17623"/>
                  </a:lnTo>
                  <a:lnTo>
                    <a:pt x="4626" y="21431"/>
                  </a:lnTo>
                  <a:cubicBezTo>
                    <a:pt x="4597" y="21427"/>
                    <a:pt x="4567" y="21425"/>
                    <a:pt x="4538" y="21425"/>
                  </a:cubicBezTo>
                  <a:cubicBezTo>
                    <a:pt x="4409" y="21425"/>
                    <a:pt x="4278" y="21461"/>
                    <a:pt x="4161" y="21536"/>
                  </a:cubicBezTo>
                  <a:cubicBezTo>
                    <a:pt x="3828" y="21745"/>
                    <a:pt x="3723" y="22183"/>
                    <a:pt x="3932" y="22517"/>
                  </a:cubicBezTo>
                  <a:cubicBezTo>
                    <a:pt x="4068" y="22734"/>
                    <a:pt x="4304" y="22854"/>
                    <a:pt x="4544" y="22854"/>
                  </a:cubicBezTo>
                  <a:cubicBezTo>
                    <a:pt x="4673" y="22854"/>
                    <a:pt x="4803" y="22819"/>
                    <a:pt x="4920" y="22746"/>
                  </a:cubicBezTo>
                  <a:cubicBezTo>
                    <a:pt x="5254" y="22537"/>
                    <a:pt x="5352" y="22092"/>
                    <a:pt x="5143" y="21758"/>
                  </a:cubicBezTo>
                  <a:cubicBezTo>
                    <a:pt x="5077" y="21660"/>
                    <a:pt x="4992" y="21581"/>
                    <a:pt x="4894" y="21522"/>
                  </a:cubicBezTo>
                  <a:lnTo>
                    <a:pt x="6150" y="17806"/>
                  </a:lnTo>
                  <a:lnTo>
                    <a:pt x="8401" y="16400"/>
                  </a:lnTo>
                  <a:lnTo>
                    <a:pt x="8401" y="16400"/>
                  </a:lnTo>
                  <a:lnTo>
                    <a:pt x="5712" y="25193"/>
                  </a:lnTo>
                  <a:cubicBezTo>
                    <a:pt x="5690" y="25191"/>
                    <a:pt x="5669" y="25190"/>
                    <a:pt x="5648" y="25190"/>
                  </a:cubicBezTo>
                  <a:cubicBezTo>
                    <a:pt x="5517" y="25190"/>
                    <a:pt x="5385" y="25224"/>
                    <a:pt x="5267" y="25297"/>
                  </a:cubicBezTo>
                  <a:cubicBezTo>
                    <a:pt x="4933" y="25507"/>
                    <a:pt x="4835" y="25945"/>
                    <a:pt x="5044" y="26279"/>
                  </a:cubicBezTo>
                  <a:cubicBezTo>
                    <a:pt x="5181" y="26496"/>
                    <a:pt x="5413" y="26616"/>
                    <a:pt x="5651" y="26616"/>
                  </a:cubicBezTo>
                  <a:cubicBezTo>
                    <a:pt x="5779" y="26616"/>
                    <a:pt x="5909" y="26581"/>
                    <a:pt x="6026" y="26508"/>
                  </a:cubicBezTo>
                  <a:cubicBezTo>
                    <a:pt x="6359" y="26298"/>
                    <a:pt x="6458" y="25853"/>
                    <a:pt x="6248" y="25520"/>
                  </a:cubicBezTo>
                  <a:cubicBezTo>
                    <a:pt x="6183" y="25415"/>
                    <a:pt x="6091" y="25337"/>
                    <a:pt x="5987" y="25278"/>
                  </a:cubicBezTo>
                  <a:lnTo>
                    <a:pt x="9303" y="14404"/>
                  </a:lnTo>
                  <a:lnTo>
                    <a:pt x="12895" y="12154"/>
                  </a:lnTo>
                  <a:lnTo>
                    <a:pt x="12234" y="15039"/>
                  </a:lnTo>
                  <a:lnTo>
                    <a:pt x="10324" y="16236"/>
                  </a:lnTo>
                  <a:lnTo>
                    <a:pt x="8983" y="20777"/>
                  </a:lnTo>
                  <a:cubicBezTo>
                    <a:pt x="8962" y="20775"/>
                    <a:pt x="8940" y="20774"/>
                    <a:pt x="8919" y="20774"/>
                  </a:cubicBezTo>
                  <a:cubicBezTo>
                    <a:pt x="8788" y="20774"/>
                    <a:pt x="8656" y="20808"/>
                    <a:pt x="8538" y="20881"/>
                  </a:cubicBezTo>
                  <a:cubicBezTo>
                    <a:pt x="8204" y="21091"/>
                    <a:pt x="8106" y="21536"/>
                    <a:pt x="8316" y="21869"/>
                  </a:cubicBezTo>
                  <a:cubicBezTo>
                    <a:pt x="8451" y="22084"/>
                    <a:pt x="8681" y="22202"/>
                    <a:pt x="8917" y="22202"/>
                  </a:cubicBezTo>
                  <a:cubicBezTo>
                    <a:pt x="9047" y="22202"/>
                    <a:pt x="9178" y="22166"/>
                    <a:pt x="9297" y="22092"/>
                  </a:cubicBezTo>
                  <a:cubicBezTo>
                    <a:pt x="9631" y="21882"/>
                    <a:pt x="9735" y="21444"/>
                    <a:pt x="9526" y="21110"/>
                  </a:cubicBezTo>
                  <a:cubicBezTo>
                    <a:pt x="9454" y="20999"/>
                    <a:pt x="9362" y="20921"/>
                    <a:pt x="9251" y="20862"/>
                  </a:cubicBezTo>
                  <a:lnTo>
                    <a:pt x="10573" y="16419"/>
                  </a:lnTo>
                  <a:lnTo>
                    <a:pt x="12143" y="15432"/>
                  </a:lnTo>
                  <a:lnTo>
                    <a:pt x="12143" y="15432"/>
                  </a:lnTo>
                  <a:lnTo>
                    <a:pt x="8276" y="32343"/>
                  </a:lnTo>
                  <a:lnTo>
                    <a:pt x="11960" y="38212"/>
                  </a:lnTo>
                  <a:lnTo>
                    <a:pt x="14256" y="39553"/>
                  </a:lnTo>
                  <a:lnTo>
                    <a:pt x="32110" y="67992"/>
                  </a:lnTo>
                  <a:lnTo>
                    <a:pt x="32352" y="67842"/>
                  </a:lnTo>
                  <a:lnTo>
                    <a:pt x="14465" y="39337"/>
                  </a:lnTo>
                  <a:lnTo>
                    <a:pt x="12169" y="38003"/>
                  </a:lnTo>
                  <a:lnTo>
                    <a:pt x="8577" y="32291"/>
                  </a:lnTo>
                  <a:lnTo>
                    <a:pt x="12483" y="15222"/>
                  </a:lnTo>
                  <a:lnTo>
                    <a:pt x="12594" y="15150"/>
                  </a:lnTo>
                  <a:lnTo>
                    <a:pt x="12522" y="15046"/>
                  </a:lnTo>
                  <a:lnTo>
                    <a:pt x="13595" y="10348"/>
                  </a:lnTo>
                  <a:lnTo>
                    <a:pt x="15564" y="9118"/>
                  </a:lnTo>
                  <a:lnTo>
                    <a:pt x="17063" y="9458"/>
                  </a:lnTo>
                  <a:lnTo>
                    <a:pt x="31429" y="456"/>
                  </a:lnTo>
                  <a:cubicBezTo>
                    <a:pt x="31453" y="461"/>
                    <a:pt x="31477" y="464"/>
                    <a:pt x="31501" y="464"/>
                  </a:cubicBezTo>
                  <a:cubicBezTo>
                    <a:pt x="31542" y="464"/>
                    <a:pt x="31582" y="455"/>
                    <a:pt x="31619" y="430"/>
                  </a:cubicBezTo>
                  <a:cubicBezTo>
                    <a:pt x="31724" y="365"/>
                    <a:pt x="31757" y="221"/>
                    <a:pt x="31691" y="110"/>
                  </a:cubicBezTo>
                  <a:cubicBezTo>
                    <a:pt x="31644" y="41"/>
                    <a:pt x="31567" y="1"/>
                    <a:pt x="31490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986150" y="29028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14" y="286"/>
                  </a:moveTo>
                  <a:cubicBezTo>
                    <a:pt x="957" y="286"/>
                    <a:pt x="1098" y="357"/>
                    <a:pt x="1178" y="488"/>
                  </a:cubicBezTo>
                  <a:cubicBezTo>
                    <a:pt x="1302" y="691"/>
                    <a:pt x="1244" y="952"/>
                    <a:pt x="1047" y="1077"/>
                  </a:cubicBezTo>
                  <a:cubicBezTo>
                    <a:pt x="976" y="1121"/>
                    <a:pt x="896" y="1142"/>
                    <a:pt x="818" y="1142"/>
                  </a:cubicBezTo>
                  <a:cubicBezTo>
                    <a:pt x="673" y="1142"/>
                    <a:pt x="532" y="1071"/>
                    <a:pt x="452" y="939"/>
                  </a:cubicBezTo>
                  <a:cubicBezTo>
                    <a:pt x="328" y="743"/>
                    <a:pt x="386" y="475"/>
                    <a:pt x="589" y="351"/>
                  </a:cubicBezTo>
                  <a:cubicBezTo>
                    <a:pt x="659" y="307"/>
                    <a:pt x="737" y="286"/>
                    <a:pt x="814" y="286"/>
                  </a:cubicBezTo>
                  <a:close/>
                  <a:moveTo>
                    <a:pt x="813" y="0"/>
                  </a:moveTo>
                  <a:cubicBezTo>
                    <a:pt x="685" y="0"/>
                    <a:pt x="556" y="35"/>
                    <a:pt x="439" y="108"/>
                  </a:cubicBezTo>
                  <a:cubicBezTo>
                    <a:pt x="105" y="318"/>
                    <a:pt x="1" y="763"/>
                    <a:pt x="210" y="1096"/>
                  </a:cubicBezTo>
                  <a:cubicBezTo>
                    <a:pt x="346" y="1309"/>
                    <a:pt x="581" y="1427"/>
                    <a:pt x="820" y="1427"/>
                  </a:cubicBezTo>
                  <a:cubicBezTo>
                    <a:pt x="950" y="1427"/>
                    <a:pt x="1081" y="1392"/>
                    <a:pt x="1198" y="1319"/>
                  </a:cubicBezTo>
                  <a:cubicBezTo>
                    <a:pt x="1531" y="1109"/>
                    <a:pt x="1630" y="665"/>
                    <a:pt x="1420" y="337"/>
                  </a:cubicBezTo>
                  <a:cubicBezTo>
                    <a:pt x="1284" y="121"/>
                    <a:pt x="1051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54525" y="3011675"/>
              <a:ext cx="40750" cy="35700"/>
            </a:xfrm>
            <a:custGeom>
              <a:rect b="b" l="l" r="r" t="t"/>
              <a:pathLst>
                <a:path extrusionOk="0" h="1428" w="1630">
                  <a:moveTo>
                    <a:pt x="806" y="286"/>
                  </a:moveTo>
                  <a:cubicBezTo>
                    <a:pt x="951" y="286"/>
                    <a:pt x="1092" y="358"/>
                    <a:pt x="1178" y="487"/>
                  </a:cubicBezTo>
                  <a:cubicBezTo>
                    <a:pt x="1302" y="689"/>
                    <a:pt x="1243" y="951"/>
                    <a:pt x="1040" y="1075"/>
                  </a:cubicBezTo>
                  <a:cubicBezTo>
                    <a:pt x="968" y="1119"/>
                    <a:pt x="889" y="1141"/>
                    <a:pt x="811" y="1141"/>
                  </a:cubicBezTo>
                  <a:cubicBezTo>
                    <a:pt x="669" y="1141"/>
                    <a:pt x="532" y="1071"/>
                    <a:pt x="452" y="944"/>
                  </a:cubicBezTo>
                  <a:cubicBezTo>
                    <a:pt x="327" y="742"/>
                    <a:pt x="386" y="473"/>
                    <a:pt x="582" y="349"/>
                  </a:cubicBezTo>
                  <a:cubicBezTo>
                    <a:pt x="653" y="306"/>
                    <a:pt x="730" y="286"/>
                    <a:pt x="806" y="286"/>
                  </a:cubicBezTo>
                  <a:close/>
                  <a:moveTo>
                    <a:pt x="814" y="1"/>
                  </a:moveTo>
                  <a:cubicBezTo>
                    <a:pt x="683" y="1"/>
                    <a:pt x="550" y="37"/>
                    <a:pt x="432" y="114"/>
                  </a:cubicBezTo>
                  <a:lnTo>
                    <a:pt x="432" y="107"/>
                  </a:lnTo>
                  <a:cubicBezTo>
                    <a:pt x="98" y="316"/>
                    <a:pt x="0" y="761"/>
                    <a:pt x="210" y="1095"/>
                  </a:cubicBezTo>
                  <a:cubicBezTo>
                    <a:pt x="345" y="1310"/>
                    <a:pt x="575" y="1427"/>
                    <a:pt x="811" y="1427"/>
                  </a:cubicBezTo>
                  <a:cubicBezTo>
                    <a:pt x="941" y="1427"/>
                    <a:pt x="1072" y="1392"/>
                    <a:pt x="1191" y="1317"/>
                  </a:cubicBezTo>
                  <a:cubicBezTo>
                    <a:pt x="1525" y="1108"/>
                    <a:pt x="1629" y="670"/>
                    <a:pt x="1420" y="336"/>
                  </a:cubicBezTo>
                  <a:cubicBezTo>
                    <a:pt x="1285" y="121"/>
                    <a:pt x="1052" y="1"/>
                    <a:pt x="81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008875" y="2939125"/>
              <a:ext cx="40750" cy="35750"/>
            </a:xfrm>
            <a:custGeom>
              <a:rect b="b" l="l" r="r" t="t"/>
              <a:pathLst>
                <a:path extrusionOk="0" h="1430" w="1630">
                  <a:moveTo>
                    <a:pt x="818" y="288"/>
                  </a:moveTo>
                  <a:cubicBezTo>
                    <a:pt x="960" y="288"/>
                    <a:pt x="1098" y="359"/>
                    <a:pt x="1178" y="490"/>
                  </a:cubicBezTo>
                  <a:cubicBezTo>
                    <a:pt x="1309" y="687"/>
                    <a:pt x="1244" y="955"/>
                    <a:pt x="1048" y="1079"/>
                  </a:cubicBezTo>
                  <a:cubicBezTo>
                    <a:pt x="976" y="1123"/>
                    <a:pt x="897" y="1144"/>
                    <a:pt x="820" y="1144"/>
                  </a:cubicBezTo>
                  <a:cubicBezTo>
                    <a:pt x="677" y="1144"/>
                    <a:pt x="539" y="1073"/>
                    <a:pt x="459" y="942"/>
                  </a:cubicBezTo>
                  <a:cubicBezTo>
                    <a:pt x="328" y="745"/>
                    <a:pt x="393" y="477"/>
                    <a:pt x="590" y="353"/>
                  </a:cubicBezTo>
                  <a:cubicBezTo>
                    <a:pt x="661" y="309"/>
                    <a:pt x="740" y="288"/>
                    <a:pt x="818" y="288"/>
                  </a:cubicBezTo>
                  <a:close/>
                  <a:moveTo>
                    <a:pt x="819" y="1"/>
                  </a:moveTo>
                  <a:cubicBezTo>
                    <a:pt x="689" y="1"/>
                    <a:pt x="558" y="36"/>
                    <a:pt x="439" y="111"/>
                  </a:cubicBezTo>
                  <a:cubicBezTo>
                    <a:pt x="106" y="320"/>
                    <a:pt x="1" y="759"/>
                    <a:pt x="210" y="1092"/>
                  </a:cubicBezTo>
                  <a:cubicBezTo>
                    <a:pt x="346" y="1309"/>
                    <a:pt x="582" y="1429"/>
                    <a:pt x="822" y="1429"/>
                  </a:cubicBezTo>
                  <a:cubicBezTo>
                    <a:pt x="951" y="1429"/>
                    <a:pt x="1081" y="1394"/>
                    <a:pt x="1198" y="1321"/>
                  </a:cubicBezTo>
                  <a:cubicBezTo>
                    <a:pt x="1532" y="1112"/>
                    <a:pt x="1630" y="667"/>
                    <a:pt x="1421" y="333"/>
                  </a:cubicBezTo>
                  <a:cubicBezTo>
                    <a:pt x="1286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031775" y="2975450"/>
              <a:ext cx="40600" cy="35600"/>
            </a:xfrm>
            <a:custGeom>
              <a:rect b="b" l="l" r="r" t="t"/>
              <a:pathLst>
                <a:path extrusionOk="0" h="1424" w="1624">
                  <a:moveTo>
                    <a:pt x="813" y="287"/>
                  </a:moveTo>
                  <a:cubicBezTo>
                    <a:pt x="954" y="287"/>
                    <a:pt x="1092" y="357"/>
                    <a:pt x="1172" y="483"/>
                  </a:cubicBezTo>
                  <a:cubicBezTo>
                    <a:pt x="1303" y="686"/>
                    <a:pt x="1237" y="948"/>
                    <a:pt x="1041" y="1078"/>
                  </a:cubicBezTo>
                  <a:cubicBezTo>
                    <a:pt x="971" y="1122"/>
                    <a:pt x="894" y="1142"/>
                    <a:pt x="817" y="1142"/>
                  </a:cubicBezTo>
                  <a:cubicBezTo>
                    <a:pt x="673" y="1142"/>
                    <a:pt x="533" y="1069"/>
                    <a:pt x="452" y="941"/>
                  </a:cubicBezTo>
                  <a:cubicBezTo>
                    <a:pt x="321" y="738"/>
                    <a:pt x="387" y="477"/>
                    <a:pt x="583" y="352"/>
                  </a:cubicBezTo>
                  <a:cubicBezTo>
                    <a:pt x="655" y="308"/>
                    <a:pt x="735" y="287"/>
                    <a:pt x="813" y="287"/>
                  </a:cubicBezTo>
                  <a:close/>
                  <a:moveTo>
                    <a:pt x="813" y="0"/>
                  </a:moveTo>
                  <a:cubicBezTo>
                    <a:pt x="683" y="0"/>
                    <a:pt x="551" y="36"/>
                    <a:pt x="433" y="110"/>
                  </a:cubicBezTo>
                  <a:cubicBezTo>
                    <a:pt x="99" y="320"/>
                    <a:pt x="1" y="758"/>
                    <a:pt x="210" y="1092"/>
                  </a:cubicBezTo>
                  <a:cubicBezTo>
                    <a:pt x="345" y="1307"/>
                    <a:pt x="575" y="1424"/>
                    <a:pt x="811" y="1424"/>
                  </a:cubicBezTo>
                  <a:cubicBezTo>
                    <a:pt x="941" y="1424"/>
                    <a:pt x="1073" y="1388"/>
                    <a:pt x="1191" y="1314"/>
                  </a:cubicBezTo>
                  <a:cubicBezTo>
                    <a:pt x="1525" y="1105"/>
                    <a:pt x="1623" y="666"/>
                    <a:pt x="1414" y="333"/>
                  </a:cubicBezTo>
                  <a:cubicBezTo>
                    <a:pt x="1279" y="118"/>
                    <a:pt x="1049" y="0"/>
                    <a:pt x="813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845825" y="3503725"/>
              <a:ext cx="910875" cy="446525"/>
            </a:xfrm>
            <a:custGeom>
              <a:rect b="b" l="l" r="r" t="t"/>
              <a:pathLst>
                <a:path extrusionOk="0" h="17861" w="36435">
                  <a:moveTo>
                    <a:pt x="35623" y="285"/>
                  </a:moveTo>
                  <a:cubicBezTo>
                    <a:pt x="35765" y="285"/>
                    <a:pt x="35903" y="357"/>
                    <a:pt x="35983" y="484"/>
                  </a:cubicBezTo>
                  <a:cubicBezTo>
                    <a:pt x="36114" y="687"/>
                    <a:pt x="36048" y="948"/>
                    <a:pt x="35852" y="1073"/>
                  </a:cubicBezTo>
                  <a:cubicBezTo>
                    <a:pt x="35782" y="1119"/>
                    <a:pt x="35704" y="1141"/>
                    <a:pt x="35626" y="1141"/>
                  </a:cubicBezTo>
                  <a:cubicBezTo>
                    <a:pt x="35530" y="1141"/>
                    <a:pt x="35434" y="1108"/>
                    <a:pt x="35355" y="1046"/>
                  </a:cubicBezTo>
                  <a:lnTo>
                    <a:pt x="35734" y="811"/>
                  </a:lnTo>
                  <a:lnTo>
                    <a:pt x="35584" y="569"/>
                  </a:lnTo>
                  <a:lnTo>
                    <a:pt x="35204" y="804"/>
                  </a:lnTo>
                  <a:cubicBezTo>
                    <a:pt x="35165" y="634"/>
                    <a:pt x="35237" y="451"/>
                    <a:pt x="35394" y="353"/>
                  </a:cubicBezTo>
                  <a:cubicBezTo>
                    <a:pt x="35466" y="307"/>
                    <a:pt x="35545" y="285"/>
                    <a:pt x="35623" y="285"/>
                  </a:cubicBezTo>
                  <a:close/>
                  <a:moveTo>
                    <a:pt x="33079" y="504"/>
                  </a:moveTo>
                  <a:cubicBezTo>
                    <a:pt x="33223" y="504"/>
                    <a:pt x="33364" y="575"/>
                    <a:pt x="33444" y="706"/>
                  </a:cubicBezTo>
                  <a:cubicBezTo>
                    <a:pt x="33569" y="909"/>
                    <a:pt x="33510" y="1171"/>
                    <a:pt x="33307" y="1295"/>
                  </a:cubicBezTo>
                  <a:cubicBezTo>
                    <a:pt x="33239" y="1340"/>
                    <a:pt x="33163" y="1362"/>
                    <a:pt x="33086" y="1362"/>
                  </a:cubicBezTo>
                  <a:cubicBezTo>
                    <a:pt x="33030" y="1362"/>
                    <a:pt x="32974" y="1350"/>
                    <a:pt x="32921" y="1328"/>
                  </a:cubicBezTo>
                  <a:lnTo>
                    <a:pt x="33215" y="1145"/>
                  </a:lnTo>
                  <a:lnTo>
                    <a:pt x="33065" y="902"/>
                  </a:lnTo>
                  <a:lnTo>
                    <a:pt x="32699" y="1131"/>
                  </a:lnTo>
                  <a:cubicBezTo>
                    <a:pt x="32600" y="935"/>
                    <a:pt x="32659" y="693"/>
                    <a:pt x="32849" y="569"/>
                  </a:cubicBezTo>
                  <a:cubicBezTo>
                    <a:pt x="32921" y="525"/>
                    <a:pt x="33000" y="504"/>
                    <a:pt x="33079" y="504"/>
                  </a:cubicBezTo>
                  <a:close/>
                  <a:moveTo>
                    <a:pt x="809" y="4691"/>
                  </a:moveTo>
                  <a:cubicBezTo>
                    <a:pt x="951" y="4691"/>
                    <a:pt x="1091" y="4760"/>
                    <a:pt x="1171" y="4887"/>
                  </a:cubicBezTo>
                  <a:cubicBezTo>
                    <a:pt x="1296" y="5090"/>
                    <a:pt x="1237" y="5351"/>
                    <a:pt x="1040" y="5482"/>
                  </a:cubicBezTo>
                  <a:cubicBezTo>
                    <a:pt x="975" y="5521"/>
                    <a:pt x="910" y="5534"/>
                    <a:pt x="838" y="5541"/>
                  </a:cubicBezTo>
                  <a:lnTo>
                    <a:pt x="897" y="5325"/>
                  </a:lnTo>
                  <a:cubicBezTo>
                    <a:pt x="910" y="5319"/>
                    <a:pt x="923" y="5319"/>
                    <a:pt x="936" y="5312"/>
                  </a:cubicBezTo>
                  <a:cubicBezTo>
                    <a:pt x="1040" y="5247"/>
                    <a:pt x="1073" y="5103"/>
                    <a:pt x="1008" y="4991"/>
                  </a:cubicBezTo>
                  <a:cubicBezTo>
                    <a:pt x="961" y="4923"/>
                    <a:pt x="886" y="4886"/>
                    <a:pt x="810" y="4886"/>
                  </a:cubicBezTo>
                  <a:cubicBezTo>
                    <a:pt x="768" y="4886"/>
                    <a:pt x="726" y="4897"/>
                    <a:pt x="687" y="4919"/>
                  </a:cubicBezTo>
                  <a:cubicBezTo>
                    <a:pt x="576" y="4985"/>
                    <a:pt x="543" y="5129"/>
                    <a:pt x="615" y="5240"/>
                  </a:cubicBezTo>
                  <a:cubicBezTo>
                    <a:pt x="615" y="5247"/>
                    <a:pt x="622" y="5247"/>
                    <a:pt x="622" y="5253"/>
                  </a:cubicBezTo>
                  <a:lnTo>
                    <a:pt x="563" y="5469"/>
                  </a:lnTo>
                  <a:cubicBezTo>
                    <a:pt x="517" y="5436"/>
                    <a:pt x="478" y="5391"/>
                    <a:pt x="445" y="5345"/>
                  </a:cubicBezTo>
                  <a:cubicBezTo>
                    <a:pt x="321" y="5142"/>
                    <a:pt x="380" y="4880"/>
                    <a:pt x="582" y="4756"/>
                  </a:cubicBezTo>
                  <a:cubicBezTo>
                    <a:pt x="652" y="4712"/>
                    <a:pt x="731" y="4691"/>
                    <a:pt x="809" y="4691"/>
                  </a:cubicBezTo>
                  <a:close/>
                  <a:moveTo>
                    <a:pt x="35624" y="1"/>
                  </a:moveTo>
                  <a:cubicBezTo>
                    <a:pt x="35494" y="1"/>
                    <a:pt x="35362" y="37"/>
                    <a:pt x="35244" y="111"/>
                  </a:cubicBezTo>
                  <a:cubicBezTo>
                    <a:pt x="34949" y="294"/>
                    <a:pt x="34838" y="654"/>
                    <a:pt x="34956" y="961"/>
                  </a:cubicBezTo>
                  <a:lnTo>
                    <a:pt x="10769" y="16146"/>
                  </a:lnTo>
                  <a:lnTo>
                    <a:pt x="11358" y="13549"/>
                  </a:lnTo>
                  <a:lnTo>
                    <a:pt x="20988" y="7504"/>
                  </a:lnTo>
                  <a:lnTo>
                    <a:pt x="22525" y="7857"/>
                  </a:lnTo>
                  <a:lnTo>
                    <a:pt x="32646" y="1498"/>
                  </a:lnTo>
                  <a:cubicBezTo>
                    <a:pt x="32772" y="1595"/>
                    <a:pt x="32927" y="1646"/>
                    <a:pt x="33083" y="1646"/>
                  </a:cubicBezTo>
                  <a:cubicBezTo>
                    <a:pt x="33212" y="1646"/>
                    <a:pt x="33342" y="1611"/>
                    <a:pt x="33457" y="1537"/>
                  </a:cubicBezTo>
                  <a:cubicBezTo>
                    <a:pt x="33791" y="1328"/>
                    <a:pt x="33889" y="889"/>
                    <a:pt x="33680" y="556"/>
                  </a:cubicBezTo>
                  <a:cubicBezTo>
                    <a:pt x="33544" y="339"/>
                    <a:pt x="33311" y="219"/>
                    <a:pt x="33073" y="219"/>
                  </a:cubicBezTo>
                  <a:cubicBezTo>
                    <a:pt x="32945" y="219"/>
                    <a:pt x="32815" y="254"/>
                    <a:pt x="32699" y="327"/>
                  </a:cubicBezTo>
                  <a:cubicBezTo>
                    <a:pt x="32371" y="530"/>
                    <a:pt x="32273" y="948"/>
                    <a:pt x="32457" y="1282"/>
                  </a:cubicBezTo>
                  <a:lnTo>
                    <a:pt x="22473" y="7549"/>
                  </a:lnTo>
                  <a:lnTo>
                    <a:pt x="20936" y="7196"/>
                  </a:lnTo>
                  <a:lnTo>
                    <a:pt x="11109" y="13372"/>
                  </a:lnTo>
                  <a:lnTo>
                    <a:pt x="10422" y="16362"/>
                  </a:lnTo>
                  <a:lnTo>
                    <a:pt x="8577" y="17520"/>
                  </a:lnTo>
                  <a:lnTo>
                    <a:pt x="6503" y="16264"/>
                  </a:lnTo>
                  <a:lnTo>
                    <a:pt x="511" y="6712"/>
                  </a:lnTo>
                  <a:lnTo>
                    <a:pt x="759" y="5822"/>
                  </a:lnTo>
                  <a:cubicBezTo>
                    <a:pt x="779" y="5824"/>
                    <a:pt x="800" y="5825"/>
                    <a:pt x="821" y="5825"/>
                  </a:cubicBezTo>
                  <a:cubicBezTo>
                    <a:pt x="945" y="5825"/>
                    <a:pt x="1073" y="5791"/>
                    <a:pt x="1191" y="5718"/>
                  </a:cubicBezTo>
                  <a:cubicBezTo>
                    <a:pt x="1525" y="5508"/>
                    <a:pt x="1623" y="5070"/>
                    <a:pt x="1413" y="4736"/>
                  </a:cubicBezTo>
                  <a:cubicBezTo>
                    <a:pt x="1277" y="4519"/>
                    <a:pt x="1044" y="4399"/>
                    <a:pt x="806" y="4399"/>
                  </a:cubicBezTo>
                  <a:cubicBezTo>
                    <a:pt x="678" y="4399"/>
                    <a:pt x="549" y="4434"/>
                    <a:pt x="432" y="4507"/>
                  </a:cubicBezTo>
                  <a:cubicBezTo>
                    <a:pt x="98" y="4717"/>
                    <a:pt x="0" y="5162"/>
                    <a:pt x="210" y="5495"/>
                  </a:cubicBezTo>
                  <a:cubicBezTo>
                    <a:pt x="275" y="5606"/>
                    <a:pt x="373" y="5691"/>
                    <a:pt x="484" y="5744"/>
                  </a:cubicBezTo>
                  <a:lnTo>
                    <a:pt x="203" y="6758"/>
                  </a:lnTo>
                  <a:lnTo>
                    <a:pt x="6300" y="16473"/>
                  </a:lnTo>
                  <a:lnTo>
                    <a:pt x="8577" y="17860"/>
                  </a:lnTo>
                  <a:lnTo>
                    <a:pt x="35106" y="1203"/>
                  </a:lnTo>
                  <a:cubicBezTo>
                    <a:pt x="35243" y="1348"/>
                    <a:pt x="35431" y="1427"/>
                    <a:pt x="35623" y="1427"/>
                  </a:cubicBezTo>
                  <a:cubicBezTo>
                    <a:pt x="35752" y="1427"/>
                    <a:pt x="35884" y="1391"/>
                    <a:pt x="36002" y="1315"/>
                  </a:cubicBezTo>
                  <a:cubicBezTo>
                    <a:pt x="36336" y="1112"/>
                    <a:pt x="36434" y="667"/>
                    <a:pt x="36225" y="333"/>
                  </a:cubicBezTo>
                  <a:cubicBezTo>
                    <a:pt x="36090" y="118"/>
                    <a:pt x="35860" y="1"/>
                    <a:pt x="35624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2397025" y="3758200"/>
              <a:ext cx="467950" cy="378650"/>
            </a:xfrm>
            <a:custGeom>
              <a:rect b="b" l="l" r="r" t="t"/>
              <a:pathLst>
                <a:path extrusionOk="0" h="15146" w="18718">
                  <a:moveTo>
                    <a:pt x="12633" y="0"/>
                  </a:moveTo>
                  <a:lnTo>
                    <a:pt x="10461" y="1361"/>
                  </a:lnTo>
                  <a:lnTo>
                    <a:pt x="10075" y="3049"/>
                  </a:lnTo>
                  <a:lnTo>
                    <a:pt x="14851" y="10658"/>
                  </a:lnTo>
                  <a:lnTo>
                    <a:pt x="8322" y="14753"/>
                  </a:lnTo>
                  <a:lnTo>
                    <a:pt x="2447" y="5391"/>
                  </a:lnTo>
                  <a:cubicBezTo>
                    <a:pt x="2467" y="5326"/>
                    <a:pt x="2467" y="5254"/>
                    <a:pt x="2427" y="5189"/>
                  </a:cubicBezTo>
                  <a:cubicBezTo>
                    <a:pt x="2385" y="5120"/>
                    <a:pt x="2309" y="5083"/>
                    <a:pt x="2231" y="5083"/>
                  </a:cubicBezTo>
                  <a:cubicBezTo>
                    <a:pt x="2189" y="5083"/>
                    <a:pt x="2146" y="5094"/>
                    <a:pt x="2107" y="5117"/>
                  </a:cubicBezTo>
                  <a:cubicBezTo>
                    <a:pt x="1996" y="5189"/>
                    <a:pt x="1963" y="5326"/>
                    <a:pt x="2035" y="5437"/>
                  </a:cubicBezTo>
                  <a:cubicBezTo>
                    <a:pt x="2074" y="5496"/>
                    <a:pt x="2133" y="5535"/>
                    <a:pt x="2205" y="5542"/>
                  </a:cubicBezTo>
                  <a:lnTo>
                    <a:pt x="4331" y="8931"/>
                  </a:lnTo>
                  <a:lnTo>
                    <a:pt x="3193" y="8669"/>
                  </a:lnTo>
                  <a:lnTo>
                    <a:pt x="1505" y="5980"/>
                  </a:lnTo>
                  <a:cubicBezTo>
                    <a:pt x="1531" y="5915"/>
                    <a:pt x="1525" y="5843"/>
                    <a:pt x="1485" y="5777"/>
                  </a:cubicBezTo>
                  <a:cubicBezTo>
                    <a:pt x="1443" y="5709"/>
                    <a:pt x="1367" y="5672"/>
                    <a:pt x="1289" y="5672"/>
                  </a:cubicBezTo>
                  <a:cubicBezTo>
                    <a:pt x="1246" y="5672"/>
                    <a:pt x="1204" y="5682"/>
                    <a:pt x="1165" y="5705"/>
                  </a:cubicBezTo>
                  <a:cubicBezTo>
                    <a:pt x="1060" y="5777"/>
                    <a:pt x="1027" y="5915"/>
                    <a:pt x="1093" y="6026"/>
                  </a:cubicBezTo>
                  <a:cubicBezTo>
                    <a:pt x="1132" y="6085"/>
                    <a:pt x="1197" y="6124"/>
                    <a:pt x="1263" y="6131"/>
                  </a:cubicBezTo>
                  <a:lnTo>
                    <a:pt x="3016" y="8924"/>
                  </a:lnTo>
                  <a:lnTo>
                    <a:pt x="4547" y="9271"/>
                  </a:lnTo>
                  <a:lnTo>
                    <a:pt x="6228" y="11953"/>
                  </a:lnTo>
                  <a:lnTo>
                    <a:pt x="3428" y="11312"/>
                  </a:lnTo>
                  <a:lnTo>
                    <a:pt x="484" y="6621"/>
                  </a:lnTo>
                  <a:cubicBezTo>
                    <a:pt x="504" y="6556"/>
                    <a:pt x="504" y="6484"/>
                    <a:pt x="465" y="6425"/>
                  </a:cubicBezTo>
                  <a:cubicBezTo>
                    <a:pt x="419" y="6354"/>
                    <a:pt x="343" y="6315"/>
                    <a:pt x="267" y="6315"/>
                  </a:cubicBezTo>
                  <a:cubicBezTo>
                    <a:pt x="225" y="6315"/>
                    <a:pt x="182" y="6327"/>
                    <a:pt x="144" y="6353"/>
                  </a:cubicBezTo>
                  <a:cubicBezTo>
                    <a:pt x="33" y="6418"/>
                    <a:pt x="0" y="6562"/>
                    <a:pt x="72" y="6667"/>
                  </a:cubicBezTo>
                  <a:cubicBezTo>
                    <a:pt x="111" y="6733"/>
                    <a:pt x="170" y="6765"/>
                    <a:pt x="242" y="6772"/>
                  </a:cubicBezTo>
                  <a:lnTo>
                    <a:pt x="3245" y="11567"/>
                  </a:lnTo>
                  <a:lnTo>
                    <a:pt x="6444" y="12293"/>
                  </a:lnTo>
                  <a:lnTo>
                    <a:pt x="8237" y="15146"/>
                  </a:lnTo>
                  <a:lnTo>
                    <a:pt x="15244" y="10743"/>
                  </a:lnTo>
                  <a:lnTo>
                    <a:pt x="10383" y="2997"/>
                  </a:lnTo>
                  <a:lnTo>
                    <a:pt x="10716" y="1538"/>
                  </a:lnTo>
                  <a:lnTo>
                    <a:pt x="12542" y="393"/>
                  </a:lnTo>
                  <a:lnTo>
                    <a:pt x="18476" y="9847"/>
                  </a:lnTo>
                  <a:lnTo>
                    <a:pt x="18718" y="9696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583650" y="3985225"/>
              <a:ext cx="681250" cy="1313700"/>
            </a:xfrm>
            <a:custGeom>
              <a:rect b="b" l="l" r="r" t="t"/>
              <a:pathLst>
                <a:path extrusionOk="0" h="52548" w="27250">
                  <a:moveTo>
                    <a:pt x="25091" y="12699"/>
                  </a:moveTo>
                  <a:cubicBezTo>
                    <a:pt x="25232" y="12699"/>
                    <a:pt x="25370" y="12768"/>
                    <a:pt x="25450" y="12895"/>
                  </a:cubicBezTo>
                  <a:cubicBezTo>
                    <a:pt x="25581" y="13098"/>
                    <a:pt x="25515" y="13366"/>
                    <a:pt x="25319" y="13490"/>
                  </a:cubicBezTo>
                  <a:cubicBezTo>
                    <a:pt x="25267" y="13517"/>
                    <a:pt x="25214" y="13536"/>
                    <a:pt x="25162" y="13549"/>
                  </a:cubicBezTo>
                  <a:lnTo>
                    <a:pt x="25201" y="13327"/>
                  </a:lnTo>
                  <a:cubicBezTo>
                    <a:pt x="25201" y="13327"/>
                    <a:pt x="25208" y="13327"/>
                    <a:pt x="25214" y="13320"/>
                  </a:cubicBezTo>
                  <a:cubicBezTo>
                    <a:pt x="25319" y="13255"/>
                    <a:pt x="25352" y="13111"/>
                    <a:pt x="25286" y="13006"/>
                  </a:cubicBezTo>
                  <a:cubicBezTo>
                    <a:pt x="25243" y="12933"/>
                    <a:pt x="25167" y="12894"/>
                    <a:pt x="25088" y="12894"/>
                  </a:cubicBezTo>
                  <a:cubicBezTo>
                    <a:pt x="25046" y="12894"/>
                    <a:pt x="25004" y="12905"/>
                    <a:pt x="24966" y="12928"/>
                  </a:cubicBezTo>
                  <a:cubicBezTo>
                    <a:pt x="24855" y="13000"/>
                    <a:pt x="24828" y="13144"/>
                    <a:pt x="24894" y="13248"/>
                  </a:cubicBezTo>
                  <a:cubicBezTo>
                    <a:pt x="24900" y="13261"/>
                    <a:pt x="24913" y="13268"/>
                    <a:pt x="24920" y="13275"/>
                  </a:cubicBezTo>
                  <a:lnTo>
                    <a:pt x="24881" y="13497"/>
                  </a:lnTo>
                  <a:cubicBezTo>
                    <a:pt x="24822" y="13464"/>
                    <a:pt x="24769" y="13418"/>
                    <a:pt x="24724" y="13353"/>
                  </a:cubicBezTo>
                  <a:cubicBezTo>
                    <a:pt x="24599" y="13157"/>
                    <a:pt x="24665" y="12889"/>
                    <a:pt x="24861" y="12764"/>
                  </a:cubicBezTo>
                  <a:cubicBezTo>
                    <a:pt x="24933" y="12720"/>
                    <a:pt x="25013" y="12699"/>
                    <a:pt x="25091" y="12699"/>
                  </a:cubicBezTo>
                  <a:close/>
                  <a:moveTo>
                    <a:pt x="15676" y="0"/>
                  </a:moveTo>
                  <a:lnTo>
                    <a:pt x="2971" y="7975"/>
                  </a:lnTo>
                  <a:lnTo>
                    <a:pt x="184" y="20157"/>
                  </a:lnTo>
                  <a:cubicBezTo>
                    <a:pt x="170" y="20164"/>
                    <a:pt x="151" y="20164"/>
                    <a:pt x="138" y="20177"/>
                  </a:cubicBezTo>
                  <a:cubicBezTo>
                    <a:pt x="33" y="20242"/>
                    <a:pt x="0" y="20386"/>
                    <a:pt x="66" y="20491"/>
                  </a:cubicBezTo>
                  <a:cubicBezTo>
                    <a:pt x="113" y="20564"/>
                    <a:pt x="188" y="20603"/>
                    <a:pt x="266" y="20603"/>
                  </a:cubicBezTo>
                  <a:cubicBezTo>
                    <a:pt x="306" y="20603"/>
                    <a:pt x="348" y="20592"/>
                    <a:pt x="386" y="20569"/>
                  </a:cubicBezTo>
                  <a:cubicBezTo>
                    <a:pt x="498" y="20497"/>
                    <a:pt x="530" y="20353"/>
                    <a:pt x="458" y="20249"/>
                  </a:cubicBezTo>
                  <a:lnTo>
                    <a:pt x="3226" y="8152"/>
                  </a:lnTo>
                  <a:lnTo>
                    <a:pt x="15728" y="308"/>
                  </a:lnTo>
                  <a:lnTo>
                    <a:pt x="20425" y="1381"/>
                  </a:lnTo>
                  <a:lnTo>
                    <a:pt x="26942" y="11763"/>
                  </a:lnTo>
                  <a:lnTo>
                    <a:pt x="25947" y="16127"/>
                  </a:lnTo>
                  <a:lnTo>
                    <a:pt x="24992" y="14609"/>
                  </a:lnTo>
                  <a:lnTo>
                    <a:pt x="25116" y="13837"/>
                  </a:lnTo>
                  <a:cubicBezTo>
                    <a:pt x="25241" y="13831"/>
                    <a:pt x="25358" y="13798"/>
                    <a:pt x="25470" y="13732"/>
                  </a:cubicBezTo>
                  <a:cubicBezTo>
                    <a:pt x="25803" y="13523"/>
                    <a:pt x="25901" y="13078"/>
                    <a:pt x="25698" y="12751"/>
                  </a:cubicBezTo>
                  <a:cubicBezTo>
                    <a:pt x="25563" y="12531"/>
                    <a:pt x="25330" y="12413"/>
                    <a:pt x="25091" y="12413"/>
                  </a:cubicBezTo>
                  <a:cubicBezTo>
                    <a:pt x="24961" y="12413"/>
                    <a:pt x="24829" y="12448"/>
                    <a:pt x="24711" y="12522"/>
                  </a:cubicBezTo>
                  <a:cubicBezTo>
                    <a:pt x="24377" y="12732"/>
                    <a:pt x="24279" y="13176"/>
                    <a:pt x="24488" y="13510"/>
                  </a:cubicBezTo>
                  <a:cubicBezTo>
                    <a:pt x="24573" y="13641"/>
                    <a:pt x="24698" y="13739"/>
                    <a:pt x="24835" y="13791"/>
                  </a:cubicBezTo>
                  <a:lnTo>
                    <a:pt x="24691" y="14668"/>
                  </a:lnTo>
                  <a:lnTo>
                    <a:pt x="25856" y="16520"/>
                  </a:lnTo>
                  <a:lnTo>
                    <a:pt x="25463" y="18227"/>
                  </a:lnTo>
                  <a:cubicBezTo>
                    <a:pt x="22741" y="18234"/>
                    <a:pt x="20085" y="19006"/>
                    <a:pt x="17769" y="20458"/>
                  </a:cubicBezTo>
                  <a:cubicBezTo>
                    <a:pt x="10959" y="24730"/>
                    <a:pt x="8898" y="33739"/>
                    <a:pt x="13170" y="40543"/>
                  </a:cubicBezTo>
                  <a:cubicBezTo>
                    <a:pt x="14760" y="43068"/>
                    <a:pt x="17037" y="45024"/>
                    <a:pt x="19771" y="46189"/>
                  </a:cubicBezTo>
                  <a:lnTo>
                    <a:pt x="18482" y="51809"/>
                  </a:lnTo>
                  <a:lnTo>
                    <a:pt x="1224" y="24318"/>
                  </a:lnTo>
                  <a:lnTo>
                    <a:pt x="24626" y="9630"/>
                  </a:lnTo>
                  <a:lnTo>
                    <a:pt x="20268" y="2689"/>
                  </a:lnTo>
                  <a:lnTo>
                    <a:pt x="15388" y="1570"/>
                  </a:lnTo>
                  <a:lnTo>
                    <a:pt x="4443" y="8440"/>
                  </a:lnTo>
                  <a:lnTo>
                    <a:pt x="1950" y="19320"/>
                  </a:lnTo>
                  <a:cubicBezTo>
                    <a:pt x="1943" y="19326"/>
                    <a:pt x="1937" y="19326"/>
                    <a:pt x="1930" y="19326"/>
                  </a:cubicBezTo>
                  <a:cubicBezTo>
                    <a:pt x="1819" y="19398"/>
                    <a:pt x="1786" y="19542"/>
                    <a:pt x="1852" y="19647"/>
                  </a:cubicBezTo>
                  <a:cubicBezTo>
                    <a:pt x="1898" y="19718"/>
                    <a:pt x="1973" y="19757"/>
                    <a:pt x="2049" y="19757"/>
                  </a:cubicBezTo>
                  <a:cubicBezTo>
                    <a:pt x="2092" y="19757"/>
                    <a:pt x="2135" y="19745"/>
                    <a:pt x="2172" y="19719"/>
                  </a:cubicBezTo>
                  <a:cubicBezTo>
                    <a:pt x="2284" y="19653"/>
                    <a:pt x="2316" y="19509"/>
                    <a:pt x="2251" y="19405"/>
                  </a:cubicBezTo>
                  <a:cubicBezTo>
                    <a:pt x="2244" y="19392"/>
                    <a:pt x="2238" y="19392"/>
                    <a:pt x="2231" y="19385"/>
                  </a:cubicBezTo>
                  <a:lnTo>
                    <a:pt x="4691" y="8623"/>
                  </a:lnTo>
                  <a:lnTo>
                    <a:pt x="15440" y="1878"/>
                  </a:lnTo>
                  <a:lnTo>
                    <a:pt x="20092" y="2938"/>
                  </a:lnTo>
                  <a:lnTo>
                    <a:pt x="24233" y="9539"/>
                  </a:lnTo>
                  <a:lnTo>
                    <a:pt x="831" y="24226"/>
                  </a:lnTo>
                  <a:lnTo>
                    <a:pt x="18607" y="52548"/>
                  </a:lnTo>
                  <a:lnTo>
                    <a:pt x="20098" y="46019"/>
                  </a:lnTo>
                  <a:lnTo>
                    <a:pt x="19987" y="45973"/>
                  </a:lnTo>
                  <a:cubicBezTo>
                    <a:pt x="17259" y="44835"/>
                    <a:pt x="14989" y="42898"/>
                    <a:pt x="13412" y="40392"/>
                  </a:cubicBezTo>
                  <a:cubicBezTo>
                    <a:pt x="9225" y="33719"/>
                    <a:pt x="11247" y="24887"/>
                    <a:pt x="17920" y="20694"/>
                  </a:cubicBezTo>
                  <a:cubicBezTo>
                    <a:pt x="20196" y="19260"/>
                    <a:pt x="22820" y="18508"/>
                    <a:pt x="25505" y="18508"/>
                  </a:cubicBezTo>
                  <a:cubicBezTo>
                    <a:pt x="25528" y="18508"/>
                    <a:pt x="25551" y="18508"/>
                    <a:pt x="25574" y="18508"/>
                  </a:cubicBezTo>
                  <a:lnTo>
                    <a:pt x="25692" y="18508"/>
                  </a:lnTo>
                  <a:lnTo>
                    <a:pt x="27249" y="11711"/>
                  </a:lnTo>
                  <a:lnTo>
                    <a:pt x="20602" y="1125"/>
                  </a:lnTo>
                  <a:lnTo>
                    <a:pt x="15676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702875" y="4377900"/>
              <a:ext cx="391575" cy="357225"/>
            </a:xfrm>
            <a:custGeom>
              <a:rect b="b" l="l" r="r" t="t"/>
              <a:pathLst>
                <a:path extrusionOk="0" h="14289" w="15663">
                  <a:moveTo>
                    <a:pt x="786" y="13151"/>
                  </a:moveTo>
                  <a:lnTo>
                    <a:pt x="740" y="13361"/>
                  </a:lnTo>
                  <a:cubicBezTo>
                    <a:pt x="720" y="13367"/>
                    <a:pt x="707" y="13367"/>
                    <a:pt x="694" y="13374"/>
                  </a:cubicBezTo>
                  <a:cubicBezTo>
                    <a:pt x="583" y="13446"/>
                    <a:pt x="550" y="13590"/>
                    <a:pt x="616" y="13694"/>
                  </a:cubicBezTo>
                  <a:cubicBezTo>
                    <a:pt x="663" y="13767"/>
                    <a:pt x="741" y="13806"/>
                    <a:pt x="818" y="13806"/>
                  </a:cubicBezTo>
                  <a:cubicBezTo>
                    <a:pt x="859" y="13806"/>
                    <a:pt x="900" y="13795"/>
                    <a:pt x="936" y="13773"/>
                  </a:cubicBezTo>
                  <a:cubicBezTo>
                    <a:pt x="1047" y="13701"/>
                    <a:pt x="1080" y="13557"/>
                    <a:pt x="1008" y="13452"/>
                  </a:cubicBezTo>
                  <a:lnTo>
                    <a:pt x="1061" y="13223"/>
                  </a:lnTo>
                  <a:cubicBezTo>
                    <a:pt x="1106" y="13256"/>
                    <a:pt x="1146" y="13295"/>
                    <a:pt x="1178" y="13348"/>
                  </a:cubicBezTo>
                  <a:cubicBezTo>
                    <a:pt x="1303" y="13550"/>
                    <a:pt x="1244" y="13812"/>
                    <a:pt x="1041" y="13936"/>
                  </a:cubicBezTo>
                  <a:cubicBezTo>
                    <a:pt x="971" y="13981"/>
                    <a:pt x="893" y="14002"/>
                    <a:pt x="814" y="14002"/>
                  </a:cubicBezTo>
                  <a:cubicBezTo>
                    <a:pt x="672" y="14002"/>
                    <a:pt x="532" y="13932"/>
                    <a:pt x="452" y="13806"/>
                  </a:cubicBezTo>
                  <a:cubicBezTo>
                    <a:pt x="328" y="13603"/>
                    <a:pt x="387" y="13334"/>
                    <a:pt x="590" y="13210"/>
                  </a:cubicBezTo>
                  <a:cubicBezTo>
                    <a:pt x="648" y="13171"/>
                    <a:pt x="714" y="13158"/>
                    <a:pt x="786" y="13151"/>
                  </a:cubicBezTo>
                  <a:close/>
                  <a:moveTo>
                    <a:pt x="15401" y="0"/>
                  </a:moveTo>
                  <a:cubicBezTo>
                    <a:pt x="15359" y="0"/>
                    <a:pt x="15316" y="11"/>
                    <a:pt x="15277" y="34"/>
                  </a:cubicBezTo>
                  <a:cubicBezTo>
                    <a:pt x="15218" y="73"/>
                    <a:pt x="15185" y="132"/>
                    <a:pt x="15179" y="191"/>
                  </a:cubicBezTo>
                  <a:lnTo>
                    <a:pt x="1833" y="8565"/>
                  </a:lnTo>
                  <a:lnTo>
                    <a:pt x="851" y="12863"/>
                  </a:lnTo>
                  <a:cubicBezTo>
                    <a:pt x="839" y="12863"/>
                    <a:pt x="827" y="12863"/>
                    <a:pt x="815" y="12863"/>
                  </a:cubicBezTo>
                  <a:cubicBezTo>
                    <a:pt x="684" y="12863"/>
                    <a:pt x="553" y="12896"/>
                    <a:pt x="433" y="12968"/>
                  </a:cubicBezTo>
                  <a:cubicBezTo>
                    <a:pt x="99" y="13177"/>
                    <a:pt x="1" y="13616"/>
                    <a:pt x="210" y="13956"/>
                  </a:cubicBezTo>
                  <a:cubicBezTo>
                    <a:pt x="345" y="14171"/>
                    <a:pt x="578" y="14288"/>
                    <a:pt x="814" y="14288"/>
                  </a:cubicBezTo>
                  <a:cubicBezTo>
                    <a:pt x="944" y="14288"/>
                    <a:pt x="1075" y="14253"/>
                    <a:pt x="1191" y="14178"/>
                  </a:cubicBezTo>
                  <a:cubicBezTo>
                    <a:pt x="1525" y="13969"/>
                    <a:pt x="1630" y="13531"/>
                    <a:pt x="1420" y="13197"/>
                  </a:cubicBezTo>
                  <a:cubicBezTo>
                    <a:pt x="1348" y="13079"/>
                    <a:pt x="1244" y="12994"/>
                    <a:pt x="1126" y="12935"/>
                  </a:cubicBezTo>
                  <a:lnTo>
                    <a:pt x="2088" y="8748"/>
                  </a:lnTo>
                  <a:lnTo>
                    <a:pt x="15316" y="440"/>
                  </a:lnTo>
                  <a:lnTo>
                    <a:pt x="15316" y="446"/>
                  </a:lnTo>
                  <a:cubicBezTo>
                    <a:pt x="15344" y="457"/>
                    <a:pt x="15375" y="464"/>
                    <a:pt x="15406" y="464"/>
                  </a:cubicBezTo>
                  <a:cubicBezTo>
                    <a:pt x="15447" y="464"/>
                    <a:pt x="15488" y="453"/>
                    <a:pt x="15526" y="427"/>
                  </a:cubicBezTo>
                  <a:cubicBezTo>
                    <a:pt x="15630" y="361"/>
                    <a:pt x="15663" y="217"/>
                    <a:pt x="15598" y="106"/>
                  </a:cubicBezTo>
                  <a:cubicBezTo>
                    <a:pt x="15555" y="38"/>
                    <a:pt x="15479" y="0"/>
                    <a:pt x="1540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487800" y="3818425"/>
              <a:ext cx="236525" cy="280500"/>
            </a:xfrm>
            <a:custGeom>
              <a:rect b="b" l="l" r="r" t="t"/>
              <a:pathLst>
                <a:path extrusionOk="0" h="11220" w="9461">
                  <a:moveTo>
                    <a:pt x="5817" y="3285"/>
                  </a:moveTo>
                  <a:cubicBezTo>
                    <a:pt x="5961" y="3285"/>
                    <a:pt x="6101" y="3358"/>
                    <a:pt x="6183" y="3486"/>
                  </a:cubicBezTo>
                  <a:cubicBezTo>
                    <a:pt x="6281" y="3637"/>
                    <a:pt x="6268" y="3826"/>
                    <a:pt x="6170" y="3964"/>
                  </a:cubicBezTo>
                  <a:lnTo>
                    <a:pt x="6045" y="3767"/>
                  </a:lnTo>
                  <a:cubicBezTo>
                    <a:pt x="6058" y="3709"/>
                    <a:pt x="6052" y="3643"/>
                    <a:pt x="6019" y="3591"/>
                  </a:cubicBezTo>
                  <a:cubicBezTo>
                    <a:pt x="5973" y="3520"/>
                    <a:pt x="5900" y="3481"/>
                    <a:pt x="5824" y="3481"/>
                  </a:cubicBezTo>
                  <a:cubicBezTo>
                    <a:pt x="5782" y="3481"/>
                    <a:pt x="5739" y="3493"/>
                    <a:pt x="5698" y="3519"/>
                  </a:cubicBezTo>
                  <a:cubicBezTo>
                    <a:pt x="5587" y="3584"/>
                    <a:pt x="5555" y="3728"/>
                    <a:pt x="5627" y="3839"/>
                  </a:cubicBezTo>
                  <a:cubicBezTo>
                    <a:pt x="5666" y="3905"/>
                    <a:pt x="5744" y="3944"/>
                    <a:pt x="5823" y="3944"/>
                  </a:cubicBezTo>
                  <a:lnTo>
                    <a:pt x="5934" y="4127"/>
                  </a:lnTo>
                  <a:cubicBezTo>
                    <a:pt x="5897" y="4137"/>
                    <a:pt x="5860" y="4141"/>
                    <a:pt x="5822" y="4141"/>
                  </a:cubicBezTo>
                  <a:cubicBezTo>
                    <a:pt x="5680" y="4141"/>
                    <a:pt x="5539" y="4074"/>
                    <a:pt x="5456" y="3944"/>
                  </a:cubicBezTo>
                  <a:cubicBezTo>
                    <a:pt x="5332" y="3741"/>
                    <a:pt x="5391" y="3480"/>
                    <a:pt x="5594" y="3349"/>
                  </a:cubicBezTo>
                  <a:cubicBezTo>
                    <a:pt x="5664" y="3306"/>
                    <a:pt x="5741" y="3285"/>
                    <a:pt x="5817" y="3285"/>
                  </a:cubicBezTo>
                  <a:close/>
                  <a:moveTo>
                    <a:pt x="811" y="3820"/>
                  </a:moveTo>
                  <a:cubicBezTo>
                    <a:pt x="954" y="3820"/>
                    <a:pt x="1093" y="3891"/>
                    <a:pt x="1178" y="4023"/>
                  </a:cubicBezTo>
                  <a:cubicBezTo>
                    <a:pt x="1276" y="4180"/>
                    <a:pt x="1256" y="4376"/>
                    <a:pt x="1145" y="4513"/>
                  </a:cubicBezTo>
                  <a:lnTo>
                    <a:pt x="1027" y="4324"/>
                  </a:lnTo>
                  <a:cubicBezTo>
                    <a:pt x="1047" y="4258"/>
                    <a:pt x="1047" y="4186"/>
                    <a:pt x="1008" y="4127"/>
                  </a:cubicBezTo>
                  <a:cubicBezTo>
                    <a:pt x="965" y="4054"/>
                    <a:pt x="888" y="4015"/>
                    <a:pt x="809" y="4015"/>
                  </a:cubicBezTo>
                  <a:cubicBezTo>
                    <a:pt x="768" y="4015"/>
                    <a:pt x="725" y="4026"/>
                    <a:pt x="687" y="4049"/>
                  </a:cubicBezTo>
                  <a:cubicBezTo>
                    <a:pt x="582" y="4121"/>
                    <a:pt x="550" y="4265"/>
                    <a:pt x="615" y="4369"/>
                  </a:cubicBezTo>
                  <a:cubicBezTo>
                    <a:pt x="654" y="4435"/>
                    <a:pt x="720" y="4467"/>
                    <a:pt x="785" y="4474"/>
                  </a:cubicBezTo>
                  <a:lnTo>
                    <a:pt x="903" y="4664"/>
                  </a:lnTo>
                  <a:cubicBezTo>
                    <a:pt x="872" y="4671"/>
                    <a:pt x="841" y="4674"/>
                    <a:pt x="810" y="4674"/>
                  </a:cubicBezTo>
                  <a:cubicBezTo>
                    <a:pt x="669" y="4674"/>
                    <a:pt x="531" y="4603"/>
                    <a:pt x="445" y="4474"/>
                  </a:cubicBezTo>
                  <a:lnTo>
                    <a:pt x="452" y="4474"/>
                  </a:lnTo>
                  <a:cubicBezTo>
                    <a:pt x="321" y="4278"/>
                    <a:pt x="386" y="4009"/>
                    <a:pt x="582" y="3885"/>
                  </a:cubicBezTo>
                  <a:cubicBezTo>
                    <a:pt x="654" y="3841"/>
                    <a:pt x="733" y="3820"/>
                    <a:pt x="811" y="3820"/>
                  </a:cubicBezTo>
                  <a:close/>
                  <a:moveTo>
                    <a:pt x="5061" y="0"/>
                  </a:moveTo>
                  <a:cubicBezTo>
                    <a:pt x="5017" y="0"/>
                    <a:pt x="4973" y="12"/>
                    <a:pt x="4933" y="38"/>
                  </a:cubicBezTo>
                  <a:cubicBezTo>
                    <a:pt x="4828" y="104"/>
                    <a:pt x="4796" y="248"/>
                    <a:pt x="4861" y="359"/>
                  </a:cubicBezTo>
                  <a:cubicBezTo>
                    <a:pt x="4900" y="418"/>
                    <a:pt x="4966" y="450"/>
                    <a:pt x="5031" y="457"/>
                  </a:cubicBezTo>
                  <a:lnTo>
                    <a:pt x="8433" y="5881"/>
                  </a:lnTo>
                  <a:lnTo>
                    <a:pt x="7197" y="5599"/>
                  </a:lnTo>
                  <a:lnTo>
                    <a:pt x="6333" y="4212"/>
                  </a:lnTo>
                  <a:cubicBezTo>
                    <a:pt x="6556" y="3983"/>
                    <a:pt x="6608" y="3617"/>
                    <a:pt x="6425" y="3336"/>
                  </a:cubicBezTo>
                  <a:cubicBezTo>
                    <a:pt x="6290" y="3120"/>
                    <a:pt x="6059" y="3003"/>
                    <a:pt x="5824" y="3003"/>
                  </a:cubicBezTo>
                  <a:cubicBezTo>
                    <a:pt x="5694" y="3003"/>
                    <a:pt x="5562" y="3039"/>
                    <a:pt x="5443" y="3113"/>
                  </a:cubicBezTo>
                  <a:cubicBezTo>
                    <a:pt x="5110" y="3316"/>
                    <a:pt x="5012" y="3761"/>
                    <a:pt x="5221" y="4095"/>
                  </a:cubicBezTo>
                  <a:cubicBezTo>
                    <a:pt x="5353" y="4312"/>
                    <a:pt x="5584" y="4430"/>
                    <a:pt x="5820" y="4430"/>
                  </a:cubicBezTo>
                  <a:cubicBezTo>
                    <a:pt x="5911" y="4430"/>
                    <a:pt x="6004" y="4412"/>
                    <a:pt x="6091" y="4376"/>
                  </a:cubicBezTo>
                  <a:lnTo>
                    <a:pt x="7020" y="5848"/>
                  </a:lnTo>
                  <a:lnTo>
                    <a:pt x="8649" y="6221"/>
                  </a:lnTo>
                  <a:lnTo>
                    <a:pt x="9153" y="7032"/>
                  </a:lnTo>
                  <a:lnTo>
                    <a:pt x="8819" y="8497"/>
                  </a:lnTo>
                  <a:lnTo>
                    <a:pt x="5110" y="10827"/>
                  </a:lnTo>
                  <a:lnTo>
                    <a:pt x="1302" y="4768"/>
                  </a:lnTo>
                  <a:cubicBezTo>
                    <a:pt x="1544" y="4539"/>
                    <a:pt x="1603" y="4160"/>
                    <a:pt x="1420" y="3872"/>
                  </a:cubicBezTo>
                  <a:cubicBezTo>
                    <a:pt x="1284" y="3655"/>
                    <a:pt x="1048" y="3535"/>
                    <a:pt x="808" y="3535"/>
                  </a:cubicBezTo>
                  <a:cubicBezTo>
                    <a:pt x="679" y="3535"/>
                    <a:pt x="549" y="3570"/>
                    <a:pt x="432" y="3643"/>
                  </a:cubicBezTo>
                  <a:cubicBezTo>
                    <a:pt x="98" y="3852"/>
                    <a:pt x="0" y="4297"/>
                    <a:pt x="210" y="4631"/>
                  </a:cubicBezTo>
                  <a:cubicBezTo>
                    <a:pt x="345" y="4844"/>
                    <a:pt x="578" y="4964"/>
                    <a:pt x="817" y="4964"/>
                  </a:cubicBezTo>
                  <a:cubicBezTo>
                    <a:pt x="901" y="4964"/>
                    <a:pt x="985" y="4949"/>
                    <a:pt x="1067" y="4919"/>
                  </a:cubicBezTo>
                  <a:lnTo>
                    <a:pt x="5018" y="11219"/>
                  </a:lnTo>
                  <a:lnTo>
                    <a:pt x="9074" y="8674"/>
                  </a:lnTo>
                  <a:lnTo>
                    <a:pt x="9460" y="6980"/>
                  </a:lnTo>
                  <a:lnTo>
                    <a:pt x="5273" y="307"/>
                  </a:lnTo>
                  <a:cubicBezTo>
                    <a:pt x="5299" y="241"/>
                    <a:pt x="5293" y="169"/>
                    <a:pt x="5254" y="110"/>
                  </a:cubicBezTo>
                  <a:cubicBezTo>
                    <a:pt x="5212" y="39"/>
                    <a:pt x="5138" y="0"/>
                    <a:pt x="506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2540950" y="3938625"/>
              <a:ext cx="137725" cy="121025"/>
            </a:xfrm>
            <a:custGeom>
              <a:rect b="b" l="l" r="r" t="t"/>
              <a:pathLst>
                <a:path extrusionOk="0" h="4841" w="5509">
                  <a:moveTo>
                    <a:pt x="818" y="285"/>
                  </a:moveTo>
                  <a:cubicBezTo>
                    <a:pt x="960" y="285"/>
                    <a:pt x="1098" y="357"/>
                    <a:pt x="1178" y="484"/>
                  </a:cubicBezTo>
                  <a:cubicBezTo>
                    <a:pt x="1276" y="641"/>
                    <a:pt x="1263" y="844"/>
                    <a:pt x="1152" y="974"/>
                  </a:cubicBezTo>
                  <a:lnTo>
                    <a:pt x="1034" y="791"/>
                  </a:lnTo>
                  <a:cubicBezTo>
                    <a:pt x="1054" y="726"/>
                    <a:pt x="1054" y="654"/>
                    <a:pt x="1014" y="588"/>
                  </a:cubicBezTo>
                  <a:cubicBezTo>
                    <a:pt x="972" y="520"/>
                    <a:pt x="896" y="483"/>
                    <a:pt x="818" y="483"/>
                  </a:cubicBezTo>
                  <a:cubicBezTo>
                    <a:pt x="776" y="483"/>
                    <a:pt x="733" y="494"/>
                    <a:pt x="694" y="516"/>
                  </a:cubicBezTo>
                  <a:cubicBezTo>
                    <a:pt x="589" y="582"/>
                    <a:pt x="556" y="726"/>
                    <a:pt x="622" y="837"/>
                  </a:cubicBezTo>
                  <a:cubicBezTo>
                    <a:pt x="661" y="896"/>
                    <a:pt x="727" y="935"/>
                    <a:pt x="792" y="942"/>
                  </a:cubicBezTo>
                  <a:lnTo>
                    <a:pt x="910" y="1131"/>
                  </a:lnTo>
                  <a:cubicBezTo>
                    <a:pt x="881" y="1137"/>
                    <a:pt x="852" y="1140"/>
                    <a:pt x="824" y="1140"/>
                  </a:cubicBezTo>
                  <a:cubicBezTo>
                    <a:pt x="681" y="1140"/>
                    <a:pt x="540" y="1072"/>
                    <a:pt x="458" y="942"/>
                  </a:cubicBezTo>
                  <a:lnTo>
                    <a:pt x="452" y="942"/>
                  </a:lnTo>
                  <a:cubicBezTo>
                    <a:pt x="328" y="739"/>
                    <a:pt x="393" y="477"/>
                    <a:pt x="589" y="353"/>
                  </a:cubicBezTo>
                  <a:cubicBezTo>
                    <a:pt x="661" y="307"/>
                    <a:pt x="740" y="285"/>
                    <a:pt x="818" y="285"/>
                  </a:cubicBezTo>
                  <a:close/>
                  <a:moveTo>
                    <a:pt x="819" y="1"/>
                  </a:moveTo>
                  <a:cubicBezTo>
                    <a:pt x="689" y="1"/>
                    <a:pt x="557" y="36"/>
                    <a:pt x="439" y="111"/>
                  </a:cubicBezTo>
                  <a:cubicBezTo>
                    <a:pt x="105" y="320"/>
                    <a:pt x="0" y="759"/>
                    <a:pt x="210" y="1092"/>
                  </a:cubicBezTo>
                  <a:cubicBezTo>
                    <a:pt x="345" y="1309"/>
                    <a:pt x="579" y="1426"/>
                    <a:pt x="815" y="1426"/>
                  </a:cubicBezTo>
                  <a:cubicBezTo>
                    <a:pt x="900" y="1426"/>
                    <a:pt x="986" y="1411"/>
                    <a:pt x="1067" y="1380"/>
                  </a:cubicBezTo>
                  <a:lnTo>
                    <a:pt x="3232" y="4841"/>
                  </a:lnTo>
                  <a:lnTo>
                    <a:pt x="5169" y="3631"/>
                  </a:lnTo>
                  <a:cubicBezTo>
                    <a:pt x="5193" y="3639"/>
                    <a:pt x="5221" y="3644"/>
                    <a:pt x="5249" y="3644"/>
                  </a:cubicBezTo>
                  <a:cubicBezTo>
                    <a:pt x="5289" y="3644"/>
                    <a:pt x="5331" y="3634"/>
                    <a:pt x="5365" y="3611"/>
                  </a:cubicBezTo>
                  <a:cubicBezTo>
                    <a:pt x="5476" y="3539"/>
                    <a:pt x="5509" y="3395"/>
                    <a:pt x="5437" y="3290"/>
                  </a:cubicBezTo>
                  <a:cubicBezTo>
                    <a:pt x="5394" y="3218"/>
                    <a:pt x="5318" y="3178"/>
                    <a:pt x="5239" y="3178"/>
                  </a:cubicBezTo>
                  <a:cubicBezTo>
                    <a:pt x="5197" y="3178"/>
                    <a:pt x="5155" y="3189"/>
                    <a:pt x="5116" y="3212"/>
                  </a:cubicBezTo>
                  <a:cubicBezTo>
                    <a:pt x="5058" y="3251"/>
                    <a:pt x="5025" y="3317"/>
                    <a:pt x="5018" y="3389"/>
                  </a:cubicBezTo>
                  <a:lnTo>
                    <a:pt x="3324" y="4448"/>
                  </a:lnTo>
                  <a:lnTo>
                    <a:pt x="1309" y="1230"/>
                  </a:lnTo>
                  <a:cubicBezTo>
                    <a:pt x="1551" y="1001"/>
                    <a:pt x="1603" y="628"/>
                    <a:pt x="1420" y="333"/>
                  </a:cubicBezTo>
                  <a:cubicBezTo>
                    <a:pt x="1285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644650" y="4269800"/>
              <a:ext cx="519475" cy="372525"/>
            </a:xfrm>
            <a:custGeom>
              <a:rect b="b" l="l" r="r" t="t"/>
              <a:pathLst>
                <a:path extrusionOk="0" h="14901" w="20779">
                  <a:moveTo>
                    <a:pt x="766" y="13766"/>
                  </a:moveTo>
                  <a:lnTo>
                    <a:pt x="714" y="13982"/>
                  </a:lnTo>
                  <a:cubicBezTo>
                    <a:pt x="707" y="13988"/>
                    <a:pt x="694" y="13988"/>
                    <a:pt x="688" y="13995"/>
                  </a:cubicBezTo>
                  <a:cubicBezTo>
                    <a:pt x="583" y="14060"/>
                    <a:pt x="550" y="14204"/>
                    <a:pt x="616" y="14315"/>
                  </a:cubicBezTo>
                  <a:cubicBezTo>
                    <a:pt x="662" y="14383"/>
                    <a:pt x="737" y="14421"/>
                    <a:pt x="814" y="14421"/>
                  </a:cubicBezTo>
                  <a:cubicBezTo>
                    <a:pt x="855" y="14421"/>
                    <a:pt x="897" y="14410"/>
                    <a:pt x="936" y="14387"/>
                  </a:cubicBezTo>
                  <a:cubicBezTo>
                    <a:pt x="1047" y="14315"/>
                    <a:pt x="1080" y="14171"/>
                    <a:pt x="1008" y="14067"/>
                  </a:cubicBezTo>
                  <a:cubicBezTo>
                    <a:pt x="1002" y="14060"/>
                    <a:pt x="995" y="14054"/>
                    <a:pt x="989" y="14047"/>
                  </a:cubicBezTo>
                  <a:lnTo>
                    <a:pt x="1041" y="13831"/>
                  </a:lnTo>
                  <a:cubicBezTo>
                    <a:pt x="1093" y="13864"/>
                    <a:pt x="1139" y="13903"/>
                    <a:pt x="1172" y="13962"/>
                  </a:cubicBezTo>
                  <a:lnTo>
                    <a:pt x="1178" y="13962"/>
                  </a:lnTo>
                  <a:cubicBezTo>
                    <a:pt x="1303" y="14158"/>
                    <a:pt x="1237" y="14427"/>
                    <a:pt x="1041" y="14551"/>
                  </a:cubicBezTo>
                  <a:cubicBezTo>
                    <a:pt x="969" y="14595"/>
                    <a:pt x="891" y="14616"/>
                    <a:pt x="813" y="14616"/>
                  </a:cubicBezTo>
                  <a:cubicBezTo>
                    <a:pt x="671" y="14616"/>
                    <a:pt x="533" y="14545"/>
                    <a:pt x="452" y="14413"/>
                  </a:cubicBezTo>
                  <a:cubicBezTo>
                    <a:pt x="321" y="14217"/>
                    <a:pt x="387" y="13949"/>
                    <a:pt x="583" y="13825"/>
                  </a:cubicBezTo>
                  <a:cubicBezTo>
                    <a:pt x="642" y="13792"/>
                    <a:pt x="701" y="13772"/>
                    <a:pt x="766" y="13766"/>
                  </a:cubicBezTo>
                  <a:close/>
                  <a:moveTo>
                    <a:pt x="20514" y="0"/>
                  </a:moveTo>
                  <a:cubicBezTo>
                    <a:pt x="20473" y="0"/>
                    <a:pt x="20431" y="11"/>
                    <a:pt x="20393" y="34"/>
                  </a:cubicBezTo>
                  <a:cubicBezTo>
                    <a:pt x="20328" y="73"/>
                    <a:pt x="20295" y="138"/>
                    <a:pt x="20288" y="204"/>
                  </a:cubicBezTo>
                  <a:lnTo>
                    <a:pt x="1113" y="12241"/>
                  </a:lnTo>
                  <a:lnTo>
                    <a:pt x="832" y="13471"/>
                  </a:lnTo>
                  <a:cubicBezTo>
                    <a:pt x="694" y="13471"/>
                    <a:pt x="557" y="13504"/>
                    <a:pt x="432" y="13583"/>
                  </a:cubicBezTo>
                  <a:cubicBezTo>
                    <a:pt x="99" y="13792"/>
                    <a:pt x="1" y="14230"/>
                    <a:pt x="210" y="14564"/>
                  </a:cubicBezTo>
                  <a:cubicBezTo>
                    <a:pt x="346" y="14781"/>
                    <a:pt x="579" y="14901"/>
                    <a:pt x="817" y="14901"/>
                  </a:cubicBezTo>
                  <a:cubicBezTo>
                    <a:pt x="945" y="14901"/>
                    <a:pt x="1075" y="14866"/>
                    <a:pt x="1191" y="14793"/>
                  </a:cubicBezTo>
                  <a:cubicBezTo>
                    <a:pt x="1525" y="14584"/>
                    <a:pt x="1623" y="14139"/>
                    <a:pt x="1414" y="13805"/>
                  </a:cubicBezTo>
                  <a:cubicBezTo>
                    <a:pt x="1342" y="13687"/>
                    <a:pt x="1231" y="13596"/>
                    <a:pt x="1106" y="13537"/>
                  </a:cubicBezTo>
                  <a:lnTo>
                    <a:pt x="1361" y="12425"/>
                  </a:lnTo>
                  <a:lnTo>
                    <a:pt x="20439" y="446"/>
                  </a:lnTo>
                  <a:cubicBezTo>
                    <a:pt x="20465" y="456"/>
                    <a:pt x="20492" y="461"/>
                    <a:pt x="20519" y="461"/>
                  </a:cubicBezTo>
                  <a:cubicBezTo>
                    <a:pt x="20560" y="461"/>
                    <a:pt x="20600" y="450"/>
                    <a:pt x="20635" y="426"/>
                  </a:cubicBezTo>
                  <a:lnTo>
                    <a:pt x="20642" y="426"/>
                  </a:lnTo>
                  <a:cubicBezTo>
                    <a:pt x="20746" y="361"/>
                    <a:pt x="20779" y="217"/>
                    <a:pt x="20714" y="112"/>
                  </a:cubicBezTo>
                  <a:cubicBezTo>
                    <a:pt x="20666" y="39"/>
                    <a:pt x="20591" y="0"/>
                    <a:pt x="20514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674100" y="4325225"/>
              <a:ext cx="454375" cy="364050"/>
            </a:xfrm>
            <a:custGeom>
              <a:rect b="b" l="l" r="r" t="t"/>
              <a:pathLst>
                <a:path extrusionOk="0" h="14562" w="18175">
                  <a:moveTo>
                    <a:pt x="766" y="13420"/>
                  </a:moveTo>
                  <a:lnTo>
                    <a:pt x="713" y="13642"/>
                  </a:lnTo>
                  <a:cubicBezTo>
                    <a:pt x="707" y="13649"/>
                    <a:pt x="700" y="13649"/>
                    <a:pt x="694" y="13649"/>
                  </a:cubicBezTo>
                  <a:cubicBezTo>
                    <a:pt x="583" y="13721"/>
                    <a:pt x="550" y="13865"/>
                    <a:pt x="615" y="13969"/>
                  </a:cubicBezTo>
                  <a:cubicBezTo>
                    <a:pt x="662" y="14042"/>
                    <a:pt x="740" y="14081"/>
                    <a:pt x="818" y="14081"/>
                  </a:cubicBezTo>
                  <a:cubicBezTo>
                    <a:pt x="859" y="14081"/>
                    <a:pt x="900" y="14071"/>
                    <a:pt x="936" y="14048"/>
                  </a:cubicBezTo>
                  <a:cubicBezTo>
                    <a:pt x="1047" y="13976"/>
                    <a:pt x="1080" y="13832"/>
                    <a:pt x="1008" y="13727"/>
                  </a:cubicBezTo>
                  <a:cubicBezTo>
                    <a:pt x="1008" y="13721"/>
                    <a:pt x="1001" y="13714"/>
                    <a:pt x="995" y="13708"/>
                  </a:cubicBezTo>
                  <a:lnTo>
                    <a:pt x="1040" y="13485"/>
                  </a:lnTo>
                  <a:cubicBezTo>
                    <a:pt x="1093" y="13525"/>
                    <a:pt x="1139" y="13564"/>
                    <a:pt x="1178" y="13623"/>
                  </a:cubicBezTo>
                  <a:cubicBezTo>
                    <a:pt x="1302" y="13819"/>
                    <a:pt x="1243" y="14087"/>
                    <a:pt x="1040" y="14212"/>
                  </a:cubicBezTo>
                  <a:cubicBezTo>
                    <a:pt x="971" y="14255"/>
                    <a:pt x="893" y="14276"/>
                    <a:pt x="816" y="14276"/>
                  </a:cubicBezTo>
                  <a:cubicBezTo>
                    <a:pt x="673" y="14276"/>
                    <a:pt x="532" y="14205"/>
                    <a:pt x="452" y="14074"/>
                  </a:cubicBezTo>
                  <a:cubicBezTo>
                    <a:pt x="327" y="13878"/>
                    <a:pt x="386" y="13610"/>
                    <a:pt x="589" y="13485"/>
                  </a:cubicBezTo>
                  <a:cubicBezTo>
                    <a:pt x="641" y="13453"/>
                    <a:pt x="700" y="13433"/>
                    <a:pt x="766" y="13420"/>
                  </a:cubicBezTo>
                  <a:close/>
                  <a:moveTo>
                    <a:pt x="17908" y="1"/>
                  </a:moveTo>
                  <a:cubicBezTo>
                    <a:pt x="17867" y="1"/>
                    <a:pt x="17825" y="11"/>
                    <a:pt x="17789" y="34"/>
                  </a:cubicBezTo>
                  <a:cubicBezTo>
                    <a:pt x="17723" y="74"/>
                    <a:pt x="17691" y="139"/>
                    <a:pt x="17684" y="204"/>
                  </a:cubicBezTo>
                  <a:lnTo>
                    <a:pt x="1459" y="10391"/>
                  </a:lnTo>
                  <a:lnTo>
                    <a:pt x="831" y="13132"/>
                  </a:lnTo>
                  <a:cubicBezTo>
                    <a:pt x="694" y="13132"/>
                    <a:pt x="556" y="13165"/>
                    <a:pt x="432" y="13243"/>
                  </a:cubicBezTo>
                  <a:cubicBezTo>
                    <a:pt x="98" y="13453"/>
                    <a:pt x="0" y="13891"/>
                    <a:pt x="210" y="14225"/>
                  </a:cubicBezTo>
                  <a:cubicBezTo>
                    <a:pt x="346" y="14442"/>
                    <a:pt x="579" y="14562"/>
                    <a:pt x="817" y="14562"/>
                  </a:cubicBezTo>
                  <a:cubicBezTo>
                    <a:pt x="945" y="14562"/>
                    <a:pt x="1074" y="14527"/>
                    <a:pt x="1191" y="14454"/>
                  </a:cubicBezTo>
                  <a:cubicBezTo>
                    <a:pt x="1525" y="14244"/>
                    <a:pt x="1629" y="13799"/>
                    <a:pt x="1420" y="13466"/>
                  </a:cubicBezTo>
                  <a:cubicBezTo>
                    <a:pt x="1341" y="13348"/>
                    <a:pt x="1230" y="13256"/>
                    <a:pt x="1106" y="13197"/>
                  </a:cubicBezTo>
                  <a:lnTo>
                    <a:pt x="1708" y="10567"/>
                  </a:lnTo>
                  <a:lnTo>
                    <a:pt x="17835" y="447"/>
                  </a:lnTo>
                  <a:cubicBezTo>
                    <a:pt x="17862" y="455"/>
                    <a:pt x="17890" y="459"/>
                    <a:pt x="17918" y="459"/>
                  </a:cubicBezTo>
                  <a:cubicBezTo>
                    <a:pt x="17958" y="459"/>
                    <a:pt x="17999" y="450"/>
                    <a:pt x="18037" y="427"/>
                  </a:cubicBezTo>
                  <a:cubicBezTo>
                    <a:pt x="18142" y="361"/>
                    <a:pt x="18175" y="218"/>
                    <a:pt x="18109" y="106"/>
                  </a:cubicBezTo>
                  <a:cubicBezTo>
                    <a:pt x="18063" y="38"/>
                    <a:pt x="17985" y="1"/>
                    <a:pt x="17908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049625" y="3683925"/>
              <a:ext cx="815525" cy="448025"/>
            </a:xfrm>
            <a:custGeom>
              <a:rect b="b" l="l" r="r" t="t"/>
              <a:pathLst>
                <a:path extrusionOk="0" h="17921" w="32621">
                  <a:moveTo>
                    <a:pt x="32353" y="1"/>
                  </a:moveTo>
                  <a:cubicBezTo>
                    <a:pt x="32312" y="1"/>
                    <a:pt x="32271" y="11"/>
                    <a:pt x="32235" y="34"/>
                  </a:cubicBezTo>
                  <a:cubicBezTo>
                    <a:pt x="32169" y="73"/>
                    <a:pt x="32137" y="139"/>
                    <a:pt x="32130" y="204"/>
                  </a:cubicBezTo>
                  <a:lnTo>
                    <a:pt x="26661" y="3639"/>
                  </a:lnTo>
                  <a:lnTo>
                    <a:pt x="26955" y="2370"/>
                  </a:lnTo>
                  <a:lnTo>
                    <a:pt x="29592" y="714"/>
                  </a:lnTo>
                  <a:cubicBezTo>
                    <a:pt x="29619" y="723"/>
                    <a:pt x="29647" y="727"/>
                    <a:pt x="29675" y="727"/>
                  </a:cubicBezTo>
                  <a:cubicBezTo>
                    <a:pt x="29714" y="727"/>
                    <a:pt x="29753" y="718"/>
                    <a:pt x="29788" y="695"/>
                  </a:cubicBezTo>
                  <a:cubicBezTo>
                    <a:pt x="29899" y="629"/>
                    <a:pt x="29932" y="485"/>
                    <a:pt x="29866" y="374"/>
                  </a:cubicBezTo>
                  <a:cubicBezTo>
                    <a:pt x="29820" y="306"/>
                    <a:pt x="29742" y="268"/>
                    <a:pt x="29665" y="268"/>
                  </a:cubicBezTo>
                  <a:cubicBezTo>
                    <a:pt x="29624" y="268"/>
                    <a:pt x="29582" y="279"/>
                    <a:pt x="29546" y="302"/>
                  </a:cubicBezTo>
                  <a:cubicBezTo>
                    <a:pt x="29480" y="341"/>
                    <a:pt x="29448" y="407"/>
                    <a:pt x="29441" y="472"/>
                  </a:cubicBezTo>
                  <a:lnTo>
                    <a:pt x="26700" y="2193"/>
                  </a:lnTo>
                  <a:lnTo>
                    <a:pt x="26320" y="3855"/>
                  </a:lnTo>
                  <a:lnTo>
                    <a:pt x="23769" y="5458"/>
                  </a:lnTo>
                  <a:lnTo>
                    <a:pt x="24397" y="2716"/>
                  </a:lnTo>
                  <a:lnTo>
                    <a:pt x="27210" y="950"/>
                  </a:lnTo>
                  <a:cubicBezTo>
                    <a:pt x="27237" y="958"/>
                    <a:pt x="27266" y="963"/>
                    <a:pt x="27293" y="963"/>
                  </a:cubicBezTo>
                  <a:cubicBezTo>
                    <a:pt x="27333" y="963"/>
                    <a:pt x="27372" y="953"/>
                    <a:pt x="27406" y="930"/>
                  </a:cubicBezTo>
                  <a:cubicBezTo>
                    <a:pt x="27518" y="858"/>
                    <a:pt x="27550" y="721"/>
                    <a:pt x="27485" y="610"/>
                  </a:cubicBezTo>
                  <a:cubicBezTo>
                    <a:pt x="27439" y="539"/>
                    <a:pt x="27363" y="499"/>
                    <a:pt x="27288" y="499"/>
                  </a:cubicBezTo>
                  <a:cubicBezTo>
                    <a:pt x="27245" y="499"/>
                    <a:pt x="27202" y="512"/>
                    <a:pt x="27164" y="538"/>
                  </a:cubicBezTo>
                  <a:cubicBezTo>
                    <a:pt x="27099" y="577"/>
                    <a:pt x="27066" y="636"/>
                    <a:pt x="27060" y="708"/>
                  </a:cubicBezTo>
                  <a:lnTo>
                    <a:pt x="24502" y="2311"/>
                  </a:lnTo>
                  <a:lnTo>
                    <a:pt x="24757" y="1310"/>
                  </a:lnTo>
                  <a:cubicBezTo>
                    <a:pt x="24763" y="1303"/>
                    <a:pt x="24776" y="1303"/>
                    <a:pt x="24790" y="1297"/>
                  </a:cubicBezTo>
                  <a:cubicBezTo>
                    <a:pt x="24894" y="1231"/>
                    <a:pt x="24927" y="1087"/>
                    <a:pt x="24862" y="983"/>
                  </a:cubicBezTo>
                  <a:cubicBezTo>
                    <a:pt x="24814" y="910"/>
                    <a:pt x="24736" y="871"/>
                    <a:pt x="24659" y="871"/>
                  </a:cubicBezTo>
                  <a:cubicBezTo>
                    <a:pt x="24618" y="871"/>
                    <a:pt x="24577" y="882"/>
                    <a:pt x="24541" y="904"/>
                  </a:cubicBezTo>
                  <a:cubicBezTo>
                    <a:pt x="24430" y="976"/>
                    <a:pt x="24397" y="1120"/>
                    <a:pt x="24469" y="1225"/>
                  </a:cubicBezTo>
                  <a:cubicBezTo>
                    <a:pt x="24469" y="1231"/>
                    <a:pt x="24476" y="1238"/>
                    <a:pt x="24482" y="1238"/>
                  </a:cubicBezTo>
                  <a:lnTo>
                    <a:pt x="24148" y="2533"/>
                  </a:lnTo>
                  <a:lnTo>
                    <a:pt x="24142" y="2533"/>
                  </a:lnTo>
                  <a:lnTo>
                    <a:pt x="23429" y="5667"/>
                  </a:lnTo>
                  <a:lnTo>
                    <a:pt x="21636" y="6792"/>
                  </a:lnTo>
                  <a:lnTo>
                    <a:pt x="20360" y="6511"/>
                  </a:lnTo>
                  <a:lnTo>
                    <a:pt x="20557" y="5124"/>
                  </a:lnTo>
                  <a:lnTo>
                    <a:pt x="22271" y="4051"/>
                  </a:lnTo>
                  <a:cubicBezTo>
                    <a:pt x="22298" y="4059"/>
                    <a:pt x="22326" y="4064"/>
                    <a:pt x="22354" y="4064"/>
                  </a:cubicBezTo>
                  <a:cubicBezTo>
                    <a:pt x="22394" y="4064"/>
                    <a:pt x="22433" y="4054"/>
                    <a:pt x="22467" y="4031"/>
                  </a:cubicBezTo>
                  <a:cubicBezTo>
                    <a:pt x="22578" y="3966"/>
                    <a:pt x="22611" y="3822"/>
                    <a:pt x="22546" y="3711"/>
                  </a:cubicBezTo>
                  <a:cubicBezTo>
                    <a:pt x="22499" y="3643"/>
                    <a:pt x="22421" y="3605"/>
                    <a:pt x="22344" y="3605"/>
                  </a:cubicBezTo>
                  <a:cubicBezTo>
                    <a:pt x="22303" y="3605"/>
                    <a:pt x="22262" y="3616"/>
                    <a:pt x="22225" y="3639"/>
                  </a:cubicBezTo>
                  <a:cubicBezTo>
                    <a:pt x="22160" y="3678"/>
                    <a:pt x="22127" y="3743"/>
                    <a:pt x="22120" y="3809"/>
                  </a:cubicBezTo>
                  <a:lnTo>
                    <a:pt x="20302" y="4954"/>
                  </a:lnTo>
                  <a:lnTo>
                    <a:pt x="20086" y="6452"/>
                  </a:lnTo>
                  <a:lnTo>
                    <a:pt x="18457" y="6092"/>
                  </a:lnTo>
                  <a:lnTo>
                    <a:pt x="1" y="17679"/>
                  </a:lnTo>
                  <a:lnTo>
                    <a:pt x="158" y="17921"/>
                  </a:lnTo>
                  <a:lnTo>
                    <a:pt x="18509" y="6400"/>
                  </a:lnTo>
                  <a:lnTo>
                    <a:pt x="21689" y="7100"/>
                  </a:lnTo>
                  <a:lnTo>
                    <a:pt x="32280" y="446"/>
                  </a:lnTo>
                  <a:cubicBezTo>
                    <a:pt x="32309" y="457"/>
                    <a:pt x="32338" y="464"/>
                    <a:pt x="32367" y="464"/>
                  </a:cubicBezTo>
                  <a:cubicBezTo>
                    <a:pt x="32405" y="464"/>
                    <a:pt x="32443" y="453"/>
                    <a:pt x="32477" y="427"/>
                  </a:cubicBezTo>
                  <a:cubicBezTo>
                    <a:pt x="32588" y="361"/>
                    <a:pt x="32621" y="217"/>
                    <a:pt x="32555" y="112"/>
                  </a:cubicBezTo>
                  <a:cubicBezTo>
                    <a:pt x="32508" y="40"/>
                    <a:pt x="32430" y="1"/>
                    <a:pt x="32353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2634675" y="3766900"/>
              <a:ext cx="13275" cy="11625"/>
            </a:xfrm>
            <a:custGeom>
              <a:rect b="b" l="l" r="r" t="t"/>
              <a:pathLst>
                <a:path extrusionOk="0" h="465" w="531">
                  <a:moveTo>
                    <a:pt x="267" y="0"/>
                  </a:moveTo>
                  <a:cubicBezTo>
                    <a:pt x="224" y="0"/>
                    <a:pt x="182" y="13"/>
                    <a:pt x="144" y="38"/>
                  </a:cubicBezTo>
                  <a:cubicBezTo>
                    <a:pt x="33" y="104"/>
                    <a:pt x="0" y="248"/>
                    <a:pt x="66" y="359"/>
                  </a:cubicBezTo>
                  <a:cubicBezTo>
                    <a:pt x="112" y="427"/>
                    <a:pt x="190" y="465"/>
                    <a:pt x="267" y="465"/>
                  </a:cubicBezTo>
                  <a:cubicBezTo>
                    <a:pt x="308" y="465"/>
                    <a:pt x="350" y="454"/>
                    <a:pt x="386" y="431"/>
                  </a:cubicBezTo>
                  <a:cubicBezTo>
                    <a:pt x="497" y="359"/>
                    <a:pt x="530" y="215"/>
                    <a:pt x="465" y="110"/>
                  </a:cubicBezTo>
                  <a:cubicBezTo>
                    <a:pt x="419" y="39"/>
                    <a:pt x="343" y="0"/>
                    <a:pt x="267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0" name="Google Shape;300;p6"/>
          <p:cNvGrpSpPr/>
          <p:nvPr/>
        </p:nvGrpSpPr>
        <p:grpSpPr>
          <a:xfrm rot="-1903108">
            <a:off x="-1111002" y="3387209"/>
            <a:ext cx="1967049" cy="1716137"/>
            <a:chOff x="-1791107" y="2880925"/>
            <a:chExt cx="1783663" cy="1556143"/>
          </a:xfrm>
        </p:grpSpPr>
        <p:sp>
          <p:nvSpPr>
            <p:cNvPr id="301" name="Google Shape;301;p6"/>
            <p:cNvSpPr/>
            <p:nvPr/>
          </p:nvSpPr>
          <p:spPr>
            <a:xfrm rot="6093566">
              <a:off x="-1533815" y="2878485"/>
              <a:ext cx="1269079" cy="1561021"/>
            </a:xfrm>
            <a:custGeom>
              <a:rect b="b" l="l" r="r" t="t"/>
              <a:pathLst>
                <a:path extrusionOk="0" h="30879" w="25104">
                  <a:moveTo>
                    <a:pt x="11863" y="1081"/>
                  </a:moveTo>
                  <a:cubicBezTo>
                    <a:pt x="11959" y="1081"/>
                    <a:pt x="12054" y="1113"/>
                    <a:pt x="12130" y="1172"/>
                  </a:cubicBezTo>
                  <a:lnTo>
                    <a:pt x="11986" y="1263"/>
                  </a:lnTo>
                  <a:lnTo>
                    <a:pt x="12065" y="1387"/>
                  </a:lnTo>
                  <a:lnTo>
                    <a:pt x="12137" y="1505"/>
                  </a:lnTo>
                  <a:lnTo>
                    <a:pt x="12281" y="1414"/>
                  </a:lnTo>
                  <a:lnTo>
                    <a:pt x="12281" y="1414"/>
                  </a:lnTo>
                  <a:cubicBezTo>
                    <a:pt x="12320" y="1590"/>
                    <a:pt x="12248" y="1773"/>
                    <a:pt x="12091" y="1872"/>
                  </a:cubicBezTo>
                  <a:cubicBezTo>
                    <a:pt x="12021" y="1916"/>
                    <a:pt x="11942" y="1937"/>
                    <a:pt x="11864" y="1937"/>
                  </a:cubicBezTo>
                  <a:cubicBezTo>
                    <a:pt x="11722" y="1937"/>
                    <a:pt x="11582" y="1867"/>
                    <a:pt x="11502" y="1741"/>
                  </a:cubicBezTo>
                  <a:cubicBezTo>
                    <a:pt x="11378" y="1538"/>
                    <a:pt x="11437" y="1270"/>
                    <a:pt x="11639" y="1145"/>
                  </a:cubicBezTo>
                  <a:cubicBezTo>
                    <a:pt x="11709" y="1102"/>
                    <a:pt x="11787" y="1081"/>
                    <a:pt x="11863" y="1081"/>
                  </a:cubicBezTo>
                  <a:close/>
                  <a:moveTo>
                    <a:pt x="1462" y="7610"/>
                  </a:moveTo>
                  <a:cubicBezTo>
                    <a:pt x="1605" y="7610"/>
                    <a:pt x="1745" y="7681"/>
                    <a:pt x="1826" y="7812"/>
                  </a:cubicBezTo>
                  <a:cubicBezTo>
                    <a:pt x="1924" y="7969"/>
                    <a:pt x="1904" y="8165"/>
                    <a:pt x="1800" y="8303"/>
                  </a:cubicBezTo>
                  <a:lnTo>
                    <a:pt x="1682" y="8113"/>
                  </a:lnTo>
                  <a:cubicBezTo>
                    <a:pt x="1702" y="8048"/>
                    <a:pt x="1702" y="7976"/>
                    <a:pt x="1662" y="7917"/>
                  </a:cubicBezTo>
                  <a:cubicBezTo>
                    <a:pt x="1615" y="7844"/>
                    <a:pt x="1537" y="7805"/>
                    <a:pt x="1460" y="7805"/>
                  </a:cubicBezTo>
                  <a:cubicBezTo>
                    <a:pt x="1419" y="7805"/>
                    <a:pt x="1378" y="7816"/>
                    <a:pt x="1342" y="7838"/>
                  </a:cubicBezTo>
                  <a:cubicBezTo>
                    <a:pt x="1231" y="7910"/>
                    <a:pt x="1198" y="8054"/>
                    <a:pt x="1263" y="8159"/>
                  </a:cubicBezTo>
                  <a:cubicBezTo>
                    <a:pt x="1303" y="8224"/>
                    <a:pt x="1368" y="8257"/>
                    <a:pt x="1433" y="8263"/>
                  </a:cubicBezTo>
                  <a:lnTo>
                    <a:pt x="1558" y="8453"/>
                  </a:lnTo>
                  <a:cubicBezTo>
                    <a:pt x="1526" y="8460"/>
                    <a:pt x="1494" y="8464"/>
                    <a:pt x="1462" y="8464"/>
                  </a:cubicBezTo>
                  <a:cubicBezTo>
                    <a:pt x="1318" y="8464"/>
                    <a:pt x="1180" y="8392"/>
                    <a:pt x="1100" y="8263"/>
                  </a:cubicBezTo>
                  <a:lnTo>
                    <a:pt x="1100" y="8270"/>
                  </a:lnTo>
                  <a:cubicBezTo>
                    <a:pt x="975" y="8067"/>
                    <a:pt x="1034" y="7805"/>
                    <a:pt x="1237" y="7675"/>
                  </a:cubicBezTo>
                  <a:cubicBezTo>
                    <a:pt x="1306" y="7631"/>
                    <a:pt x="1385" y="7610"/>
                    <a:pt x="1462" y="7610"/>
                  </a:cubicBezTo>
                  <a:close/>
                  <a:moveTo>
                    <a:pt x="814" y="10750"/>
                  </a:moveTo>
                  <a:cubicBezTo>
                    <a:pt x="957" y="10750"/>
                    <a:pt x="1098" y="10821"/>
                    <a:pt x="1178" y="10952"/>
                  </a:cubicBezTo>
                  <a:cubicBezTo>
                    <a:pt x="1218" y="11011"/>
                    <a:pt x="1237" y="11070"/>
                    <a:pt x="1237" y="11135"/>
                  </a:cubicBezTo>
                  <a:lnTo>
                    <a:pt x="1021" y="11090"/>
                  </a:lnTo>
                  <a:cubicBezTo>
                    <a:pt x="1021" y="11077"/>
                    <a:pt x="1021" y="11064"/>
                    <a:pt x="1015" y="11057"/>
                  </a:cubicBezTo>
                  <a:cubicBezTo>
                    <a:pt x="968" y="10984"/>
                    <a:pt x="890" y="10945"/>
                    <a:pt x="812" y="10945"/>
                  </a:cubicBezTo>
                  <a:cubicBezTo>
                    <a:pt x="771" y="10945"/>
                    <a:pt x="730" y="10956"/>
                    <a:pt x="694" y="10978"/>
                  </a:cubicBezTo>
                  <a:cubicBezTo>
                    <a:pt x="583" y="11050"/>
                    <a:pt x="550" y="11194"/>
                    <a:pt x="616" y="11299"/>
                  </a:cubicBezTo>
                  <a:cubicBezTo>
                    <a:pt x="663" y="11372"/>
                    <a:pt x="741" y="11411"/>
                    <a:pt x="818" y="11411"/>
                  </a:cubicBezTo>
                  <a:cubicBezTo>
                    <a:pt x="859" y="11411"/>
                    <a:pt x="900" y="11400"/>
                    <a:pt x="936" y="11378"/>
                  </a:cubicBezTo>
                  <a:cubicBezTo>
                    <a:pt x="943" y="11371"/>
                    <a:pt x="949" y="11364"/>
                    <a:pt x="949" y="11364"/>
                  </a:cubicBezTo>
                  <a:lnTo>
                    <a:pt x="1172" y="11417"/>
                  </a:lnTo>
                  <a:cubicBezTo>
                    <a:pt x="1139" y="11463"/>
                    <a:pt x="1100" y="11508"/>
                    <a:pt x="1041" y="11541"/>
                  </a:cubicBezTo>
                  <a:cubicBezTo>
                    <a:pt x="972" y="11585"/>
                    <a:pt x="894" y="11606"/>
                    <a:pt x="816" y="11606"/>
                  </a:cubicBezTo>
                  <a:cubicBezTo>
                    <a:pt x="673" y="11606"/>
                    <a:pt x="533" y="11535"/>
                    <a:pt x="452" y="11404"/>
                  </a:cubicBezTo>
                  <a:cubicBezTo>
                    <a:pt x="328" y="11207"/>
                    <a:pt x="387" y="10939"/>
                    <a:pt x="589" y="10815"/>
                  </a:cubicBezTo>
                  <a:cubicBezTo>
                    <a:pt x="659" y="10771"/>
                    <a:pt x="737" y="10750"/>
                    <a:pt x="814" y="10750"/>
                  </a:cubicBezTo>
                  <a:close/>
                  <a:moveTo>
                    <a:pt x="21949" y="16442"/>
                  </a:moveTo>
                  <a:cubicBezTo>
                    <a:pt x="22091" y="16442"/>
                    <a:pt x="22229" y="16513"/>
                    <a:pt x="22310" y="16644"/>
                  </a:cubicBezTo>
                  <a:cubicBezTo>
                    <a:pt x="22434" y="16840"/>
                    <a:pt x="22375" y="17109"/>
                    <a:pt x="22172" y="17233"/>
                  </a:cubicBezTo>
                  <a:cubicBezTo>
                    <a:pt x="22103" y="17276"/>
                    <a:pt x="22025" y="17297"/>
                    <a:pt x="21949" y="17297"/>
                  </a:cubicBezTo>
                  <a:cubicBezTo>
                    <a:pt x="21853" y="17297"/>
                    <a:pt x="21758" y="17265"/>
                    <a:pt x="21682" y="17207"/>
                  </a:cubicBezTo>
                  <a:lnTo>
                    <a:pt x="21872" y="17089"/>
                  </a:lnTo>
                  <a:cubicBezTo>
                    <a:pt x="21897" y="17097"/>
                    <a:pt x="21924" y="17101"/>
                    <a:pt x="21951" y="17101"/>
                  </a:cubicBezTo>
                  <a:cubicBezTo>
                    <a:pt x="21993" y="17101"/>
                    <a:pt x="22035" y="17090"/>
                    <a:pt x="22074" y="17063"/>
                  </a:cubicBezTo>
                  <a:cubicBezTo>
                    <a:pt x="22179" y="16997"/>
                    <a:pt x="22212" y="16853"/>
                    <a:pt x="22146" y="16749"/>
                  </a:cubicBezTo>
                  <a:cubicBezTo>
                    <a:pt x="22099" y="16676"/>
                    <a:pt x="22024" y="16637"/>
                    <a:pt x="21947" y="16637"/>
                  </a:cubicBezTo>
                  <a:cubicBezTo>
                    <a:pt x="21906" y="16637"/>
                    <a:pt x="21864" y="16648"/>
                    <a:pt x="21826" y="16670"/>
                  </a:cubicBezTo>
                  <a:cubicBezTo>
                    <a:pt x="21760" y="16710"/>
                    <a:pt x="21728" y="16775"/>
                    <a:pt x="21721" y="16840"/>
                  </a:cubicBezTo>
                  <a:lnTo>
                    <a:pt x="21531" y="16965"/>
                  </a:lnTo>
                  <a:cubicBezTo>
                    <a:pt x="21492" y="16788"/>
                    <a:pt x="21564" y="16605"/>
                    <a:pt x="21721" y="16507"/>
                  </a:cubicBezTo>
                  <a:cubicBezTo>
                    <a:pt x="21793" y="16463"/>
                    <a:pt x="21871" y="16442"/>
                    <a:pt x="21949" y="16442"/>
                  </a:cubicBezTo>
                  <a:close/>
                  <a:moveTo>
                    <a:pt x="20523" y="18601"/>
                  </a:moveTo>
                  <a:cubicBezTo>
                    <a:pt x="20665" y="18601"/>
                    <a:pt x="20803" y="18672"/>
                    <a:pt x="20884" y="18803"/>
                  </a:cubicBezTo>
                  <a:cubicBezTo>
                    <a:pt x="21008" y="18999"/>
                    <a:pt x="20949" y="19268"/>
                    <a:pt x="20753" y="19392"/>
                  </a:cubicBezTo>
                  <a:cubicBezTo>
                    <a:pt x="20683" y="19435"/>
                    <a:pt x="20604" y="19456"/>
                    <a:pt x="20526" y="19456"/>
                  </a:cubicBezTo>
                  <a:cubicBezTo>
                    <a:pt x="20429" y="19456"/>
                    <a:pt x="20332" y="19424"/>
                    <a:pt x="20256" y="19366"/>
                  </a:cubicBezTo>
                  <a:lnTo>
                    <a:pt x="20445" y="19241"/>
                  </a:lnTo>
                  <a:cubicBezTo>
                    <a:pt x="20473" y="19253"/>
                    <a:pt x="20503" y="19259"/>
                    <a:pt x="20532" y="19259"/>
                  </a:cubicBezTo>
                  <a:cubicBezTo>
                    <a:pt x="20571" y="19259"/>
                    <a:pt x="20611" y="19248"/>
                    <a:pt x="20648" y="19222"/>
                  </a:cubicBezTo>
                  <a:cubicBezTo>
                    <a:pt x="20753" y="19156"/>
                    <a:pt x="20785" y="19012"/>
                    <a:pt x="20720" y="18908"/>
                  </a:cubicBezTo>
                  <a:cubicBezTo>
                    <a:pt x="20673" y="18835"/>
                    <a:pt x="20598" y="18796"/>
                    <a:pt x="20520" y="18796"/>
                  </a:cubicBezTo>
                  <a:cubicBezTo>
                    <a:pt x="20479" y="18796"/>
                    <a:pt x="20438" y="18807"/>
                    <a:pt x="20400" y="18829"/>
                  </a:cubicBezTo>
                  <a:cubicBezTo>
                    <a:pt x="20334" y="18868"/>
                    <a:pt x="20301" y="18934"/>
                    <a:pt x="20295" y="18999"/>
                  </a:cubicBezTo>
                  <a:lnTo>
                    <a:pt x="20105" y="19124"/>
                  </a:lnTo>
                  <a:cubicBezTo>
                    <a:pt x="20066" y="18947"/>
                    <a:pt x="20138" y="18764"/>
                    <a:pt x="20295" y="18666"/>
                  </a:cubicBezTo>
                  <a:cubicBezTo>
                    <a:pt x="20366" y="18622"/>
                    <a:pt x="20445" y="18601"/>
                    <a:pt x="20523" y="18601"/>
                  </a:cubicBezTo>
                  <a:close/>
                  <a:moveTo>
                    <a:pt x="24291" y="20439"/>
                  </a:moveTo>
                  <a:cubicBezTo>
                    <a:pt x="24433" y="20439"/>
                    <a:pt x="24572" y="20510"/>
                    <a:pt x="24652" y="20641"/>
                  </a:cubicBezTo>
                  <a:cubicBezTo>
                    <a:pt x="24776" y="20844"/>
                    <a:pt x="24717" y="21106"/>
                    <a:pt x="24521" y="21230"/>
                  </a:cubicBezTo>
                  <a:cubicBezTo>
                    <a:pt x="24450" y="21275"/>
                    <a:pt x="24371" y="21296"/>
                    <a:pt x="24293" y="21296"/>
                  </a:cubicBezTo>
                  <a:cubicBezTo>
                    <a:pt x="24198" y="21296"/>
                    <a:pt x="24106" y="21265"/>
                    <a:pt x="24030" y="21204"/>
                  </a:cubicBezTo>
                  <a:lnTo>
                    <a:pt x="24488" y="20916"/>
                  </a:lnTo>
                  <a:lnTo>
                    <a:pt x="24338" y="20681"/>
                  </a:lnTo>
                  <a:lnTo>
                    <a:pt x="23873" y="20969"/>
                  </a:lnTo>
                  <a:cubicBezTo>
                    <a:pt x="23834" y="20792"/>
                    <a:pt x="23906" y="20609"/>
                    <a:pt x="24063" y="20504"/>
                  </a:cubicBezTo>
                  <a:cubicBezTo>
                    <a:pt x="24135" y="20460"/>
                    <a:pt x="24214" y="20439"/>
                    <a:pt x="24291" y="20439"/>
                  </a:cubicBezTo>
                  <a:close/>
                  <a:moveTo>
                    <a:pt x="19136" y="20819"/>
                  </a:moveTo>
                  <a:cubicBezTo>
                    <a:pt x="19278" y="20819"/>
                    <a:pt x="19416" y="20890"/>
                    <a:pt x="19497" y="21021"/>
                  </a:cubicBezTo>
                  <a:cubicBezTo>
                    <a:pt x="19621" y="21224"/>
                    <a:pt x="19562" y="21485"/>
                    <a:pt x="19366" y="21610"/>
                  </a:cubicBezTo>
                  <a:cubicBezTo>
                    <a:pt x="19292" y="21654"/>
                    <a:pt x="19212" y="21676"/>
                    <a:pt x="19134" y="21676"/>
                  </a:cubicBezTo>
                  <a:cubicBezTo>
                    <a:pt x="19040" y="21676"/>
                    <a:pt x="18947" y="21644"/>
                    <a:pt x="18869" y="21584"/>
                  </a:cubicBezTo>
                  <a:lnTo>
                    <a:pt x="19058" y="21466"/>
                  </a:lnTo>
                  <a:cubicBezTo>
                    <a:pt x="19085" y="21474"/>
                    <a:pt x="19114" y="21479"/>
                    <a:pt x="19142" y="21479"/>
                  </a:cubicBezTo>
                  <a:cubicBezTo>
                    <a:pt x="19182" y="21479"/>
                    <a:pt x="19223" y="21469"/>
                    <a:pt x="19261" y="21446"/>
                  </a:cubicBezTo>
                  <a:cubicBezTo>
                    <a:pt x="19366" y="21374"/>
                    <a:pt x="19399" y="21230"/>
                    <a:pt x="19333" y="21126"/>
                  </a:cubicBezTo>
                  <a:cubicBezTo>
                    <a:pt x="19287" y="21054"/>
                    <a:pt x="19214" y="21015"/>
                    <a:pt x="19139" y="21015"/>
                  </a:cubicBezTo>
                  <a:cubicBezTo>
                    <a:pt x="19096" y="21015"/>
                    <a:pt x="19053" y="21028"/>
                    <a:pt x="19013" y="21054"/>
                  </a:cubicBezTo>
                  <a:cubicBezTo>
                    <a:pt x="18947" y="21086"/>
                    <a:pt x="18914" y="21152"/>
                    <a:pt x="18908" y="21224"/>
                  </a:cubicBezTo>
                  <a:lnTo>
                    <a:pt x="18718" y="21341"/>
                  </a:lnTo>
                  <a:cubicBezTo>
                    <a:pt x="18679" y="21171"/>
                    <a:pt x="18751" y="20982"/>
                    <a:pt x="18908" y="20884"/>
                  </a:cubicBezTo>
                  <a:cubicBezTo>
                    <a:pt x="18979" y="20840"/>
                    <a:pt x="19058" y="20819"/>
                    <a:pt x="19136" y="20819"/>
                  </a:cubicBezTo>
                  <a:close/>
                  <a:moveTo>
                    <a:pt x="23181" y="25060"/>
                  </a:moveTo>
                  <a:cubicBezTo>
                    <a:pt x="23322" y="25060"/>
                    <a:pt x="23459" y="25132"/>
                    <a:pt x="23540" y="25260"/>
                  </a:cubicBezTo>
                  <a:lnTo>
                    <a:pt x="23540" y="25254"/>
                  </a:lnTo>
                  <a:lnTo>
                    <a:pt x="23540" y="25254"/>
                  </a:lnTo>
                  <a:cubicBezTo>
                    <a:pt x="23664" y="25457"/>
                    <a:pt x="23605" y="25718"/>
                    <a:pt x="23402" y="25849"/>
                  </a:cubicBezTo>
                  <a:cubicBezTo>
                    <a:pt x="23334" y="25892"/>
                    <a:pt x="23258" y="25912"/>
                    <a:pt x="23182" y="25912"/>
                  </a:cubicBezTo>
                  <a:cubicBezTo>
                    <a:pt x="23038" y="25912"/>
                    <a:pt x="22895" y="25840"/>
                    <a:pt x="22814" y="25712"/>
                  </a:cubicBezTo>
                  <a:cubicBezTo>
                    <a:pt x="22715" y="25555"/>
                    <a:pt x="22735" y="25358"/>
                    <a:pt x="22840" y="25221"/>
                  </a:cubicBezTo>
                  <a:lnTo>
                    <a:pt x="23043" y="25535"/>
                  </a:lnTo>
                  <a:lnTo>
                    <a:pt x="23285" y="25385"/>
                  </a:lnTo>
                  <a:lnTo>
                    <a:pt x="23088" y="25071"/>
                  </a:lnTo>
                  <a:cubicBezTo>
                    <a:pt x="23119" y="25064"/>
                    <a:pt x="23150" y="25060"/>
                    <a:pt x="23181" y="25060"/>
                  </a:cubicBezTo>
                  <a:close/>
                  <a:moveTo>
                    <a:pt x="21781" y="27195"/>
                  </a:moveTo>
                  <a:cubicBezTo>
                    <a:pt x="21924" y="27195"/>
                    <a:pt x="22066" y="27262"/>
                    <a:pt x="22153" y="27393"/>
                  </a:cubicBezTo>
                  <a:cubicBezTo>
                    <a:pt x="22277" y="27596"/>
                    <a:pt x="22218" y="27858"/>
                    <a:pt x="22015" y="27982"/>
                  </a:cubicBezTo>
                  <a:cubicBezTo>
                    <a:pt x="21944" y="28028"/>
                    <a:pt x="21864" y="28050"/>
                    <a:pt x="21786" y="28050"/>
                  </a:cubicBezTo>
                  <a:cubicBezTo>
                    <a:pt x="21644" y="28050"/>
                    <a:pt x="21507" y="27978"/>
                    <a:pt x="21427" y="27851"/>
                  </a:cubicBezTo>
                  <a:cubicBezTo>
                    <a:pt x="21329" y="27694"/>
                    <a:pt x="21342" y="27498"/>
                    <a:pt x="21453" y="27354"/>
                  </a:cubicBezTo>
                  <a:lnTo>
                    <a:pt x="21688" y="27733"/>
                  </a:lnTo>
                  <a:lnTo>
                    <a:pt x="21930" y="27583"/>
                  </a:lnTo>
                  <a:lnTo>
                    <a:pt x="21695" y="27203"/>
                  </a:lnTo>
                  <a:cubicBezTo>
                    <a:pt x="21723" y="27198"/>
                    <a:pt x="21752" y="27195"/>
                    <a:pt x="21781" y="27195"/>
                  </a:cubicBezTo>
                  <a:close/>
                  <a:moveTo>
                    <a:pt x="19302" y="27494"/>
                  </a:moveTo>
                  <a:cubicBezTo>
                    <a:pt x="19442" y="27494"/>
                    <a:pt x="19581" y="27565"/>
                    <a:pt x="19667" y="27694"/>
                  </a:cubicBezTo>
                  <a:lnTo>
                    <a:pt x="19660" y="27694"/>
                  </a:lnTo>
                  <a:cubicBezTo>
                    <a:pt x="19785" y="27890"/>
                    <a:pt x="19726" y="28159"/>
                    <a:pt x="19529" y="28283"/>
                  </a:cubicBezTo>
                  <a:cubicBezTo>
                    <a:pt x="19458" y="28327"/>
                    <a:pt x="19379" y="28348"/>
                    <a:pt x="19301" y="28348"/>
                  </a:cubicBezTo>
                  <a:cubicBezTo>
                    <a:pt x="19158" y="28348"/>
                    <a:pt x="19019" y="28277"/>
                    <a:pt x="18934" y="28145"/>
                  </a:cubicBezTo>
                  <a:cubicBezTo>
                    <a:pt x="18836" y="27988"/>
                    <a:pt x="18856" y="27792"/>
                    <a:pt x="18967" y="27655"/>
                  </a:cubicBezTo>
                  <a:lnTo>
                    <a:pt x="19163" y="27975"/>
                  </a:lnTo>
                  <a:lnTo>
                    <a:pt x="19405" y="27818"/>
                  </a:lnTo>
                  <a:lnTo>
                    <a:pt x="19209" y="27504"/>
                  </a:lnTo>
                  <a:cubicBezTo>
                    <a:pt x="19239" y="27497"/>
                    <a:pt x="19271" y="27494"/>
                    <a:pt x="19302" y="27494"/>
                  </a:cubicBezTo>
                  <a:close/>
                  <a:moveTo>
                    <a:pt x="17994" y="29744"/>
                  </a:moveTo>
                  <a:cubicBezTo>
                    <a:pt x="18136" y="29744"/>
                    <a:pt x="18278" y="29816"/>
                    <a:pt x="18358" y="29945"/>
                  </a:cubicBezTo>
                  <a:cubicBezTo>
                    <a:pt x="18483" y="30141"/>
                    <a:pt x="18424" y="30409"/>
                    <a:pt x="18221" y="30533"/>
                  </a:cubicBezTo>
                  <a:cubicBezTo>
                    <a:pt x="18152" y="30577"/>
                    <a:pt x="18074" y="30598"/>
                    <a:pt x="17996" y="30598"/>
                  </a:cubicBezTo>
                  <a:cubicBezTo>
                    <a:pt x="17853" y="30598"/>
                    <a:pt x="17713" y="30527"/>
                    <a:pt x="17632" y="30396"/>
                  </a:cubicBezTo>
                  <a:cubicBezTo>
                    <a:pt x="17534" y="30239"/>
                    <a:pt x="17547" y="30043"/>
                    <a:pt x="17658" y="29905"/>
                  </a:cubicBezTo>
                  <a:lnTo>
                    <a:pt x="17822" y="30160"/>
                  </a:lnTo>
                  <a:lnTo>
                    <a:pt x="18064" y="30010"/>
                  </a:lnTo>
                  <a:lnTo>
                    <a:pt x="17900" y="29755"/>
                  </a:lnTo>
                  <a:cubicBezTo>
                    <a:pt x="17931" y="29748"/>
                    <a:pt x="17962" y="29744"/>
                    <a:pt x="17994" y="29744"/>
                  </a:cubicBezTo>
                  <a:close/>
                  <a:moveTo>
                    <a:pt x="14008" y="0"/>
                  </a:moveTo>
                  <a:lnTo>
                    <a:pt x="12379" y="1015"/>
                  </a:lnTo>
                  <a:cubicBezTo>
                    <a:pt x="12241" y="873"/>
                    <a:pt x="12052" y="795"/>
                    <a:pt x="11859" y="795"/>
                  </a:cubicBezTo>
                  <a:cubicBezTo>
                    <a:pt x="11730" y="795"/>
                    <a:pt x="11600" y="830"/>
                    <a:pt x="11482" y="903"/>
                  </a:cubicBezTo>
                  <a:cubicBezTo>
                    <a:pt x="11149" y="1113"/>
                    <a:pt x="11051" y="1558"/>
                    <a:pt x="11260" y="1891"/>
                  </a:cubicBezTo>
                  <a:cubicBezTo>
                    <a:pt x="11395" y="2106"/>
                    <a:pt x="11625" y="2224"/>
                    <a:pt x="11861" y="2224"/>
                  </a:cubicBezTo>
                  <a:cubicBezTo>
                    <a:pt x="11991" y="2224"/>
                    <a:pt x="12123" y="2188"/>
                    <a:pt x="12241" y="2114"/>
                  </a:cubicBezTo>
                  <a:cubicBezTo>
                    <a:pt x="12536" y="1930"/>
                    <a:pt x="12647" y="1571"/>
                    <a:pt x="12536" y="1257"/>
                  </a:cubicBezTo>
                  <a:lnTo>
                    <a:pt x="14060" y="301"/>
                  </a:lnTo>
                  <a:lnTo>
                    <a:pt x="15460" y="622"/>
                  </a:lnTo>
                  <a:lnTo>
                    <a:pt x="22022" y="11083"/>
                  </a:lnTo>
                  <a:lnTo>
                    <a:pt x="22186" y="12313"/>
                  </a:lnTo>
                  <a:lnTo>
                    <a:pt x="9251" y="20432"/>
                  </a:lnTo>
                  <a:lnTo>
                    <a:pt x="7923" y="20125"/>
                  </a:lnTo>
                  <a:lnTo>
                    <a:pt x="4502" y="14668"/>
                  </a:lnTo>
                  <a:lnTo>
                    <a:pt x="5568" y="14910"/>
                  </a:lnTo>
                  <a:lnTo>
                    <a:pt x="7989" y="18797"/>
                  </a:lnTo>
                  <a:lnTo>
                    <a:pt x="9611" y="19163"/>
                  </a:lnTo>
                  <a:lnTo>
                    <a:pt x="20249" y="12490"/>
                  </a:lnTo>
                  <a:cubicBezTo>
                    <a:pt x="20276" y="12498"/>
                    <a:pt x="20304" y="12503"/>
                    <a:pt x="20333" y="12503"/>
                  </a:cubicBezTo>
                  <a:cubicBezTo>
                    <a:pt x="20373" y="12503"/>
                    <a:pt x="20414" y="12493"/>
                    <a:pt x="20452" y="12470"/>
                  </a:cubicBezTo>
                  <a:cubicBezTo>
                    <a:pt x="20557" y="12398"/>
                    <a:pt x="20589" y="12254"/>
                    <a:pt x="20524" y="12150"/>
                  </a:cubicBezTo>
                  <a:cubicBezTo>
                    <a:pt x="20477" y="12077"/>
                    <a:pt x="20399" y="12038"/>
                    <a:pt x="20321" y="12038"/>
                  </a:cubicBezTo>
                  <a:cubicBezTo>
                    <a:pt x="20280" y="12038"/>
                    <a:pt x="20239" y="12048"/>
                    <a:pt x="20203" y="12071"/>
                  </a:cubicBezTo>
                  <a:cubicBezTo>
                    <a:pt x="20138" y="12110"/>
                    <a:pt x="20105" y="12176"/>
                    <a:pt x="20099" y="12241"/>
                  </a:cubicBezTo>
                  <a:lnTo>
                    <a:pt x="9559" y="18862"/>
                  </a:lnTo>
                  <a:lnTo>
                    <a:pt x="8165" y="18541"/>
                  </a:lnTo>
                  <a:lnTo>
                    <a:pt x="6615" y="16055"/>
                  </a:lnTo>
                  <a:lnTo>
                    <a:pt x="7727" y="16310"/>
                  </a:lnTo>
                  <a:lnTo>
                    <a:pt x="8349" y="17298"/>
                  </a:lnTo>
                  <a:lnTo>
                    <a:pt x="9919" y="17658"/>
                  </a:lnTo>
                  <a:lnTo>
                    <a:pt x="17665" y="12797"/>
                  </a:lnTo>
                  <a:cubicBezTo>
                    <a:pt x="17691" y="12808"/>
                    <a:pt x="17718" y="12813"/>
                    <a:pt x="17746" y="12813"/>
                  </a:cubicBezTo>
                  <a:cubicBezTo>
                    <a:pt x="17787" y="12813"/>
                    <a:pt x="17828" y="12801"/>
                    <a:pt x="17868" y="12778"/>
                  </a:cubicBezTo>
                  <a:cubicBezTo>
                    <a:pt x="17972" y="12712"/>
                    <a:pt x="18005" y="12568"/>
                    <a:pt x="17940" y="12457"/>
                  </a:cubicBezTo>
                  <a:cubicBezTo>
                    <a:pt x="17893" y="12389"/>
                    <a:pt x="17818" y="12351"/>
                    <a:pt x="17741" y="12351"/>
                  </a:cubicBezTo>
                  <a:cubicBezTo>
                    <a:pt x="17700" y="12351"/>
                    <a:pt x="17658" y="12362"/>
                    <a:pt x="17619" y="12385"/>
                  </a:cubicBezTo>
                  <a:cubicBezTo>
                    <a:pt x="17554" y="12424"/>
                    <a:pt x="17521" y="12490"/>
                    <a:pt x="17514" y="12555"/>
                  </a:cubicBezTo>
                  <a:lnTo>
                    <a:pt x="9873" y="17357"/>
                  </a:lnTo>
                  <a:lnTo>
                    <a:pt x="8532" y="17050"/>
                  </a:lnTo>
                  <a:lnTo>
                    <a:pt x="7910" y="16055"/>
                  </a:lnTo>
                  <a:lnTo>
                    <a:pt x="6406" y="15715"/>
                  </a:lnTo>
                  <a:lnTo>
                    <a:pt x="5745" y="14662"/>
                  </a:lnTo>
                  <a:lnTo>
                    <a:pt x="4286" y="14328"/>
                  </a:lnTo>
                  <a:lnTo>
                    <a:pt x="2519" y="11515"/>
                  </a:lnTo>
                  <a:lnTo>
                    <a:pt x="2866" y="10004"/>
                  </a:lnTo>
                  <a:lnTo>
                    <a:pt x="1957" y="8551"/>
                  </a:lnTo>
                  <a:cubicBezTo>
                    <a:pt x="2192" y="8322"/>
                    <a:pt x="2251" y="7949"/>
                    <a:pt x="2068" y="7655"/>
                  </a:cubicBezTo>
                  <a:cubicBezTo>
                    <a:pt x="1933" y="7440"/>
                    <a:pt x="1700" y="7323"/>
                    <a:pt x="1462" y="7323"/>
                  </a:cubicBezTo>
                  <a:cubicBezTo>
                    <a:pt x="1331" y="7323"/>
                    <a:pt x="1199" y="7358"/>
                    <a:pt x="1080" y="7433"/>
                  </a:cubicBezTo>
                  <a:cubicBezTo>
                    <a:pt x="746" y="7642"/>
                    <a:pt x="648" y="8080"/>
                    <a:pt x="858" y="8414"/>
                  </a:cubicBezTo>
                  <a:cubicBezTo>
                    <a:pt x="994" y="8633"/>
                    <a:pt x="1228" y="8751"/>
                    <a:pt x="1469" y="8751"/>
                  </a:cubicBezTo>
                  <a:cubicBezTo>
                    <a:pt x="1551" y="8751"/>
                    <a:pt x="1634" y="8737"/>
                    <a:pt x="1715" y="8708"/>
                  </a:cubicBezTo>
                  <a:lnTo>
                    <a:pt x="2559" y="10056"/>
                  </a:lnTo>
                  <a:lnTo>
                    <a:pt x="2258" y="11371"/>
                  </a:lnTo>
                  <a:lnTo>
                    <a:pt x="1525" y="11201"/>
                  </a:lnTo>
                  <a:cubicBezTo>
                    <a:pt x="1532" y="11064"/>
                    <a:pt x="1499" y="10920"/>
                    <a:pt x="1420" y="10795"/>
                  </a:cubicBezTo>
                  <a:cubicBezTo>
                    <a:pt x="1285" y="10580"/>
                    <a:pt x="1052" y="10463"/>
                    <a:pt x="815" y="10463"/>
                  </a:cubicBezTo>
                  <a:cubicBezTo>
                    <a:pt x="683" y="10463"/>
                    <a:pt x="551" y="10498"/>
                    <a:pt x="432" y="10573"/>
                  </a:cubicBezTo>
                  <a:cubicBezTo>
                    <a:pt x="99" y="10782"/>
                    <a:pt x="1" y="11221"/>
                    <a:pt x="210" y="11554"/>
                  </a:cubicBezTo>
                  <a:cubicBezTo>
                    <a:pt x="346" y="11771"/>
                    <a:pt x="579" y="11891"/>
                    <a:pt x="817" y="11891"/>
                  </a:cubicBezTo>
                  <a:cubicBezTo>
                    <a:pt x="945" y="11891"/>
                    <a:pt x="1075" y="11856"/>
                    <a:pt x="1191" y="11783"/>
                  </a:cubicBezTo>
                  <a:cubicBezTo>
                    <a:pt x="1316" y="11705"/>
                    <a:pt x="1401" y="11600"/>
                    <a:pt x="1460" y="11476"/>
                  </a:cubicBezTo>
                  <a:lnTo>
                    <a:pt x="2277" y="11665"/>
                  </a:lnTo>
                  <a:lnTo>
                    <a:pt x="4534" y="15257"/>
                  </a:lnTo>
                  <a:lnTo>
                    <a:pt x="3396" y="14995"/>
                  </a:lnTo>
                  <a:cubicBezTo>
                    <a:pt x="3390" y="14989"/>
                    <a:pt x="3390" y="14982"/>
                    <a:pt x="3390" y="14976"/>
                  </a:cubicBezTo>
                  <a:cubicBezTo>
                    <a:pt x="3343" y="14908"/>
                    <a:pt x="3268" y="14870"/>
                    <a:pt x="3191" y="14870"/>
                  </a:cubicBezTo>
                  <a:cubicBezTo>
                    <a:pt x="3150" y="14870"/>
                    <a:pt x="3108" y="14881"/>
                    <a:pt x="3069" y="14904"/>
                  </a:cubicBezTo>
                  <a:cubicBezTo>
                    <a:pt x="2958" y="14969"/>
                    <a:pt x="2925" y="15113"/>
                    <a:pt x="2997" y="15224"/>
                  </a:cubicBezTo>
                  <a:cubicBezTo>
                    <a:pt x="3040" y="15293"/>
                    <a:pt x="3116" y="15333"/>
                    <a:pt x="3194" y="15333"/>
                  </a:cubicBezTo>
                  <a:cubicBezTo>
                    <a:pt x="3236" y="15333"/>
                    <a:pt x="3279" y="15321"/>
                    <a:pt x="3318" y="15296"/>
                  </a:cubicBezTo>
                  <a:cubicBezTo>
                    <a:pt x="3324" y="15290"/>
                    <a:pt x="3331" y="15283"/>
                    <a:pt x="3337" y="15277"/>
                  </a:cubicBezTo>
                  <a:lnTo>
                    <a:pt x="4750" y="15597"/>
                  </a:lnTo>
                  <a:lnTo>
                    <a:pt x="5712" y="17135"/>
                  </a:lnTo>
                  <a:lnTo>
                    <a:pt x="4659" y="16893"/>
                  </a:lnTo>
                  <a:cubicBezTo>
                    <a:pt x="4652" y="16886"/>
                    <a:pt x="4652" y="16873"/>
                    <a:pt x="4646" y="16867"/>
                  </a:cubicBezTo>
                  <a:cubicBezTo>
                    <a:pt x="4603" y="16798"/>
                    <a:pt x="4527" y="16761"/>
                    <a:pt x="4451" y="16761"/>
                  </a:cubicBezTo>
                  <a:cubicBezTo>
                    <a:pt x="4410" y="16761"/>
                    <a:pt x="4368" y="16772"/>
                    <a:pt x="4332" y="16795"/>
                  </a:cubicBezTo>
                  <a:cubicBezTo>
                    <a:pt x="4220" y="16860"/>
                    <a:pt x="4188" y="17004"/>
                    <a:pt x="4253" y="17115"/>
                  </a:cubicBezTo>
                  <a:cubicBezTo>
                    <a:pt x="4300" y="17183"/>
                    <a:pt x="4377" y="17221"/>
                    <a:pt x="4454" y="17221"/>
                  </a:cubicBezTo>
                  <a:cubicBezTo>
                    <a:pt x="4496" y="17221"/>
                    <a:pt x="4537" y="17210"/>
                    <a:pt x="4574" y="17187"/>
                  </a:cubicBezTo>
                  <a:cubicBezTo>
                    <a:pt x="4580" y="17181"/>
                    <a:pt x="4587" y="17174"/>
                    <a:pt x="4593" y="17174"/>
                  </a:cubicBezTo>
                  <a:lnTo>
                    <a:pt x="5928" y="17475"/>
                  </a:lnTo>
                  <a:lnTo>
                    <a:pt x="6864" y="18967"/>
                  </a:lnTo>
                  <a:lnTo>
                    <a:pt x="5823" y="18731"/>
                  </a:lnTo>
                  <a:cubicBezTo>
                    <a:pt x="5817" y="18725"/>
                    <a:pt x="5817" y="18711"/>
                    <a:pt x="5817" y="18705"/>
                  </a:cubicBezTo>
                  <a:cubicBezTo>
                    <a:pt x="5770" y="18637"/>
                    <a:pt x="5693" y="18599"/>
                    <a:pt x="5616" y="18599"/>
                  </a:cubicBezTo>
                  <a:cubicBezTo>
                    <a:pt x="5574" y="18599"/>
                    <a:pt x="5533" y="18610"/>
                    <a:pt x="5496" y="18633"/>
                  </a:cubicBezTo>
                  <a:cubicBezTo>
                    <a:pt x="5385" y="18698"/>
                    <a:pt x="5352" y="18842"/>
                    <a:pt x="5424" y="18954"/>
                  </a:cubicBezTo>
                  <a:cubicBezTo>
                    <a:pt x="5467" y="19022"/>
                    <a:pt x="5543" y="19059"/>
                    <a:pt x="5621" y="19059"/>
                  </a:cubicBezTo>
                  <a:cubicBezTo>
                    <a:pt x="5663" y="19059"/>
                    <a:pt x="5706" y="19048"/>
                    <a:pt x="5745" y="19025"/>
                  </a:cubicBezTo>
                  <a:cubicBezTo>
                    <a:pt x="5751" y="19019"/>
                    <a:pt x="5751" y="19012"/>
                    <a:pt x="5758" y="19006"/>
                  </a:cubicBezTo>
                  <a:lnTo>
                    <a:pt x="7079" y="19307"/>
                  </a:lnTo>
                  <a:lnTo>
                    <a:pt x="7747" y="20373"/>
                  </a:lnTo>
                  <a:lnTo>
                    <a:pt x="9245" y="20720"/>
                  </a:lnTo>
                  <a:lnTo>
                    <a:pt x="12294" y="21440"/>
                  </a:lnTo>
                  <a:lnTo>
                    <a:pt x="11587" y="24632"/>
                  </a:lnTo>
                  <a:lnTo>
                    <a:pt x="13995" y="25234"/>
                  </a:lnTo>
                  <a:lnTo>
                    <a:pt x="13484" y="27661"/>
                  </a:lnTo>
                  <a:lnTo>
                    <a:pt x="16638" y="28276"/>
                  </a:lnTo>
                  <a:lnTo>
                    <a:pt x="17501" y="29650"/>
                  </a:lnTo>
                  <a:cubicBezTo>
                    <a:pt x="17259" y="29879"/>
                    <a:pt x="17207" y="30252"/>
                    <a:pt x="17390" y="30546"/>
                  </a:cubicBezTo>
                  <a:cubicBezTo>
                    <a:pt x="17525" y="30762"/>
                    <a:pt x="17755" y="30879"/>
                    <a:pt x="17991" y="30879"/>
                  </a:cubicBezTo>
                  <a:cubicBezTo>
                    <a:pt x="18121" y="30879"/>
                    <a:pt x="18253" y="30843"/>
                    <a:pt x="18371" y="30769"/>
                  </a:cubicBezTo>
                  <a:cubicBezTo>
                    <a:pt x="18705" y="30560"/>
                    <a:pt x="18810" y="30121"/>
                    <a:pt x="18594" y="29788"/>
                  </a:cubicBezTo>
                  <a:cubicBezTo>
                    <a:pt x="18459" y="29571"/>
                    <a:pt x="18229" y="29453"/>
                    <a:pt x="17994" y="29453"/>
                  </a:cubicBezTo>
                  <a:cubicBezTo>
                    <a:pt x="17909" y="29453"/>
                    <a:pt x="17825" y="29469"/>
                    <a:pt x="17743" y="29500"/>
                  </a:cubicBezTo>
                  <a:lnTo>
                    <a:pt x="16926" y="28191"/>
                  </a:lnTo>
                  <a:lnTo>
                    <a:pt x="18633" y="27125"/>
                  </a:lnTo>
                  <a:lnTo>
                    <a:pt x="18803" y="27400"/>
                  </a:lnTo>
                  <a:cubicBezTo>
                    <a:pt x="18561" y="27629"/>
                    <a:pt x="18509" y="28002"/>
                    <a:pt x="18692" y="28296"/>
                  </a:cubicBezTo>
                  <a:cubicBezTo>
                    <a:pt x="18827" y="28511"/>
                    <a:pt x="19060" y="28628"/>
                    <a:pt x="19298" y="28628"/>
                  </a:cubicBezTo>
                  <a:cubicBezTo>
                    <a:pt x="19429" y="28628"/>
                    <a:pt x="19561" y="28593"/>
                    <a:pt x="19680" y="28518"/>
                  </a:cubicBezTo>
                  <a:cubicBezTo>
                    <a:pt x="20007" y="28309"/>
                    <a:pt x="20112" y="27871"/>
                    <a:pt x="19902" y="27537"/>
                  </a:cubicBezTo>
                  <a:cubicBezTo>
                    <a:pt x="19767" y="27320"/>
                    <a:pt x="19537" y="27203"/>
                    <a:pt x="19300" y="27203"/>
                  </a:cubicBezTo>
                  <a:cubicBezTo>
                    <a:pt x="19214" y="27203"/>
                    <a:pt x="19128" y="27218"/>
                    <a:pt x="19045" y="27249"/>
                  </a:cubicBezTo>
                  <a:lnTo>
                    <a:pt x="18875" y="26968"/>
                  </a:lnTo>
                  <a:lnTo>
                    <a:pt x="20550" y="25915"/>
                  </a:lnTo>
                  <a:lnTo>
                    <a:pt x="21296" y="27099"/>
                  </a:lnTo>
                  <a:cubicBezTo>
                    <a:pt x="21054" y="27328"/>
                    <a:pt x="21001" y="27701"/>
                    <a:pt x="21185" y="27995"/>
                  </a:cubicBezTo>
                  <a:cubicBezTo>
                    <a:pt x="21320" y="28210"/>
                    <a:pt x="21550" y="28330"/>
                    <a:pt x="21786" y="28330"/>
                  </a:cubicBezTo>
                  <a:cubicBezTo>
                    <a:pt x="21916" y="28330"/>
                    <a:pt x="22048" y="28294"/>
                    <a:pt x="22166" y="28217"/>
                  </a:cubicBezTo>
                  <a:cubicBezTo>
                    <a:pt x="22500" y="28015"/>
                    <a:pt x="22598" y="27570"/>
                    <a:pt x="22388" y="27236"/>
                  </a:cubicBezTo>
                  <a:cubicBezTo>
                    <a:pt x="22254" y="27019"/>
                    <a:pt x="22023" y="26902"/>
                    <a:pt x="21788" y="26902"/>
                  </a:cubicBezTo>
                  <a:cubicBezTo>
                    <a:pt x="21704" y="26902"/>
                    <a:pt x="21619" y="26917"/>
                    <a:pt x="21538" y="26948"/>
                  </a:cubicBezTo>
                  <a:lnTo>
                    <a:pt x="20792" y="25764"/>
                  </a:lnTo>
                  <a:lnTo>
                    <a:pt x="22513" y="24685"/>
                  </a:lnTo>
                  <a:lnTo>
                    <a:pt x="22683" y="24966"/>
                  </a:lnTo>
                  <a:cubicBezTo>
                    <a:pt x="22441" y="25195"/>
                    <a:pt x="22388" y="25568"/>
                    <a:pt x="22572" y="25856"/>
                  </a:cubicBezTo>
                  <a:cubicBezTo>
                    <a:pt x="22707" y="26076"/>
                    <a:pt x="22941" y="26194"/>
                    <a:pt x="23177" y="26194"/>
                  </a:cubicBezTo>
                  <a:cubicBezTo>
                    <a:pt x="23307" y="26194"/>
                    <a:pt x="23437" y="26159"/>
                    <a:pt x="23553" y="26085"/>
                  </a:cubicBezTo>
                  <a:cubicBezTo>
                    <a:pt x="23887" y="25875"/>
                    <a:pt x="23991" y="25430"/>
                    <a:pt x="23782" y="25103"/>
                  </a:cubicBezTo>
                  <a:cubicBezTo>
                    <a:pt x="23646" y="24884"/>
                    <a:pt x="23411" y="24767"/>
                    <a:pt x="23171" y="24767"/>
                  </a:cubicBezTo>
                  <a:cubicBezTo>
                    <a:pt x="23088" y="24767"/>
                    <a:pt x="23005" y="24780"/>
                    <a:pt x="22925" y="24809"/>
                  </a:cubicBezTo>
                  <a:lnTo>
                    <a:pt x="22755" y="24534"/>
                  </a:lnTo>
                  <a:lnTo>
                    <a:pt x="23481" y="24076"/>
                  </a:lnTo>
                  <a:cubicBezTo>
                    <a:pt x="23508" y="24084"/>
                    <a:pt x="23536" y="24089"/>
                    <a:pt x="23564" y="24089"/>
                  </a:cubicBezTo>
                  <a:cubicBezTo>
                    <a:pt x="23604" y="24089"/>
                    <a:pt x="23643" y="24080"/>
                    <a:pt x="23677" y="24057"/>
                  </a:cubicBezTo>
                  <a:cubicBezTo>
                    <a:pt x="23788" y="23991"/>
                    <a:pt x="23821" y="23847"/>
                    <a:pt x="23756" y="23736"/>
                  </a:cubicBezTo>
                  <a:cubicBezTo>
                    <a:pt x="23709" y="23668"/>
                    <a:pt x="23634" y="23630"/>
                    <a:pt x="23557" y="23630"/>
                  </a:cubicBezTo>
                  <a:cubicBezTo>
                    <a:pt x="23516" y="23630"/>
                    <a:pt x="23474" y="23641"/>
                    <a:pt x="23435" y="23664"/>
                  </a:cubicBezTo>
                  <a:cubicBezTo>
                    <a:pt x="23370" y="23703"/>
                    <a:pt x="23337" y="23769"/>
                    <a:pt x="23330" y="23834"/>
                  </a:cubicBezTo>
                  <a:lnTo>
                    <a:pt x="16697" y="27995"/>
                  </a:lnTo>
                  <a:lnTo>
                    <a:pt x="13825" y="27439"/>
                  </a:lnTo>
                  <a:lnTo>
                    <a:pt x="14269" y="25300"/>
                  </a:lnTo>
                  <a:lnTo>
                    <a:pt x="16579" y="25882"/>
                  </a:lnTo>
                  <a:lnTo>
                    <a:pt x="23775" y="21361"/>
                  </a:lnTo>
                  <a:cubicBezTo>
                    <a:pt x="23912" y="21502"/>
                    <a:pt x="24101" y="21577"/>
                    <a:pt x="24293" y="21577"/>
                  </a:cubicBezTo>
                  <a:cubicBezTo>
                    <a:pt x="24422" y="21577"/>
                    <a:pt x="24553" y="21543"/>
                    <a:pt x="24672" y="21472"/>
                  </a:cubicBezTo>
                  <a:cubicBezTo>
                    <a:pt x="25005" y="21263"/>
                    <a:pt x="25103" y="20818"/>
                    <a:pt x="24894" y="20484"/>
                  </a:cubicBezTo>
                  <a:cubicBezTo>
                    <a:pt x="24759" y="20269"/>
                    <a:pt x="24526" y="20152"/>
                    <a:pt x="24290" y="20152"/>
                  </a:cubicBezTo>
                  <a:cubicBezTo>
                    <a:pt x="24160" y="20152"/>
                    <a:pt x="24029" y="20188"/>
                    <a:pt x="23913" y="20262"/>
                  </a:cubicBezTo>
                  <a:cubicBezTo>
                    <a:pt x="23618" y="20445"/>
                    <a:pt x="23507" y="20812"/>
                    <a:pt x="23625" y="21119"/>
                  </a:cubicBezTo>
                  <a:lnTo>
                    <a:pt x="16533" y="25574"/>
                  </a:lnTo>
                  <a:lnTo>
                    <a:pt x="11927" y="24423"/>
                  </a:lnTo>
                  <a:lnTo>
                    <a:pt x="12568" y="21505"/>
                  </a:lnTo>
                  <a:lnTo>
                    <a:pt x="17226" y="22611"/>
                  </a:lnTo>
                  <a:lnTo>
                    <a:pt x="18620" y="21734"/>
                  </a:lnTo>
                  <a:cubicBezTo>
                    <a:pt x="18758" y="21880"/>
                    <a:pt x="18948" y="21959"/>
                    <a:pt x="19142" y="21959"/>
                  </a:cubicBezTo>
                  <a:cubicBezTo>
                    <a:pt x="19270" y="21959"/>
                    <a:pt x="19399" y="21925"/>
                    <a:pt x="19516" y="21852"/>
                  </a:cubicBezTo>
                  <a:cubicBezTo>
                    <a:pt x="19843" y="21642"/>
                    <a:pt x="19948" y="21198"/>
                    <a:pt x="19739" y="20864"/>
                  </a:cubicBezTo>
                  <a:cubicBezTo>
                    <a:pt x="19604" y="20649"/>
                    <a:pt x="19371" y="20532"/>
                    <a:pt x="19135" y="20532"/>
                  </a:cubicBezTo>
                  <a:cubicBezTo>
                    <a:pt x="19005" y="20532"/>
                    <a:pt x="18874" y="20567"/>
                    <a:pt x="18757" y="20641"/>
                  </a:cubicBezTo>
                  <a:cubicBezTo>
                    <a:pt x="18463" y="20825"/>
                    <a:pt x="18352" y="21184"/>
                    <a:pt x="18470" y="21498"/>
                  </a:cubicBezTo>
                  <a:lnTo>
                    <a:pt x="17174" y="22303"/>
                  </a:lnTo>
                  <a:lnTo>
                    <a:pt x="9644" y="20517"/>
                  </a:lnTo>
                  <a:lnTo>
                    <a:pt x="11240" y="19516"/>
                  </a:lnTo>
                  <a:lnTo>
                    <a:pt x="17586" y="21041"/>
                  </a:lnTo>
                  <a:lnTo>
                    <a:pt x="20007" y="19516"/>
                  </a:lnTo>
                  <a:cubicBezTo>
                    <a:pt x="20143" y="19660"/>
                    <a:pt x="20331" y="19737"/>
                    <a:pt x="20522" y="19737"/>
                  </a:cubicBezTo>
                  <a:cubicBezTo>
                    <a:pt x="20652" y="19737"/>
                    <a:pt x="20784" y="19702"/>
                    <a:pt x="20903" y="19627"/>
                  </a:cubicBezTo>
                  <a:cubicBezTo>
                    <a:pt x="21237" y="19418"/>
                    <a:pt x="21335" y="18980"/>
                    <a:pt x="21126" y="18646"/>
                  </a:cubicBezTo>
                  <a:cubicBezTo>
                    <a:pt x="20991" y="18431"/>
                    <a:pt x="20760" y="18311"/>
                    <a:pt x="20524" y="18311"/>
                  </a:cubicBezTo>
                  <a:cubicBezTo>
                    <a:pt x="20394" y="18311"/>
                    <a:pt x="20263" y="18347"/>
                    <a:pt x="20144" y="18424"/>
                  </a:cubicBezTo>
                  <a:cubicBezTo>
                    <a:pt x="19850" y="18607"/>
                    <a:pt x="19739" y="18967"/>
                    <a:pt x="19856" y="19274"/>
                  </a:cubicBezTo>
                  <a:lnTo>
                    <a:pt x="17534" y="20733"/>
                  </a:lnTo>
                  <a:lnTo>
                    <a:pt x="11574" y="19307"/>
                  </a:lnTo>
                  <a:lnTo>
                    <a:pt x="13190" y="18293"/>
                  </a:lnTo>
                  <a:lnTo>
                    <a:pt x="17985" y="19523"/>
                  </a:lnTo>
                  <a:lnTo>
                    <a:pt x="21433" y="17357"/>
                  </a:lnTo>
                  <a:cubicBezTo>
                    <a:pt x="21569" y="17501"/>
                    <a:pt x="21757" y="17578"/>
                    <a:pt x="21948" y="17578"/>
                  </a:cubicBezTo>
                  <a:cubicBezTo>
                    <a:pt x="22078" y="17578"/>
                    <a:pt x="22210" y="17543"/>
                    <a:pt x="22329" y="17468"/>
                  </a:cubicBezTo>
                  <a:cubicBezTo>
                    <a:pt x="22663" y="17259"/>
                    <a:pt x="22761" y="16821"/>
                    <a:pt x="22552" y="16487"/>
                  </a:cubicBezTo>
                  <a:cubicBezTo>
                    <a:pt x="22416" y="16270"/>
                    <a:pt x="22183" y="16153"/>
                    <a:pt x="21945" y="16153"/>
                  </a:cubicBezTo>
                  <a:cubicBezTo>
                    <a:pt x="21817" y="16153"/>
                    <a:pt x="21687" y="16187"/>
                    <a:pt x="21571" y="16258"/>
                  </a:cubicBezTo>
                  <a:cubicBezTo>
                    <a:pt x="21276" y="16441"/>
                    <a:pt x="21165" y="16808"/>
                    <a:pt x="21283" y="17115"/>
                  </a:cubicBezTo>
                  <a:lnTo>
                    <a:pt x="17933" y="19215"/>
                  </a:lnTo>
                  <a:lnTo>
                    <a:pt x="13517" y="18083"/>
                  </a:lnTo>
                  <a:lnTo>
                    <a:pt x="16075" y="16481"/>
                  </a:lnTo>
                  <a:lnTo>
                    <a:pt x="19071" y="17167"/>
                  </a:lnTo>
                  <a:cubicBezTo>
                    <a:pt x="19078" y="17174"/>
                    <a:pt x="19078" y="17181"/>
                    <a:pt x="19085" y="17194"/>
                  </a:cubicBezTo>
                  <a:cubicBezTo>
                    <a:pt x="19127" y="17262"/>
                    <a:pt x="19203" y="17299"/>
                    <a:pt x="19281" y="17299"/>
                  </a:cubicBezTo>
                  <a:cubicBezTo>
                    <a:pt x="19323" y="17299"/>
                    <a:pt x="19366" y="17288"/>
                    <a:pt x="19405" y="17266"/>
                  </a:cubicBezTo>
                  <a:cubicBezTo>
                    <a:pt x="19510" y="17194"/>
                    <a:pt x="19542" y="17050"/>
                    <a:pt x="19477" y="16945"/>
                  </a:cubicBezTo>
                  <a:cubicBezTo>
                    <a:pt x="19431" y="16874"/>
                    <a:pt x="19358" y="16835"/>
                    <a:pt x="19282" y="16835"/>
                  </a:cubicBezTo>
                  <a:cubicBezTo>
                    <a:pt x="19240" y="16835"/>
                    <a:pt x="19197" y="16847"/>
                    <a:pt x="19156" y="16873"/>
                  </a:cubicBezTo>
                  <a:cubicBezTo>
                    <a:pt x="19150" y="16873"/>
                    <a:pt x="19143" y="16886"/>
                    <a:pt x="19137" y="16886"/>
                  </a:cubicBezTo>
                  <a:lnTo>
                    <a:pt x="16415" y="16265"/>
                  </a:lnTo>
                  <a:lnTo>
                    <a:pt x="18070" y="15224"/>
                  </a:lnTo>
                  <a:lnTo>
                    <a:pt x="19385" y="15525"/>
                  </a:lnTo>
                  <a:cubicBezTo>
                    <a:pt x="19385" y="15538"/>
                    <a:pt x="19392" y="15545"/>
                    <a:pt x="19392" y="15552"/>
                  </a:cubicBezTo>
                  <a:cubicBezTo>
                    <a:pt x="19438" y="15623"/>
                    <a:pt x="19514" y="15662"/>
                    <a:pt x="19589" y="15662"/>
                  </a:cubicBezTo>
                  <a:cubicBezTo>
                    <a:pt x="19632" y="15662"/>
                    <a:pt x="19675" y="15649"/>
                    <a:pt x="19713" y="15623"/>
                  </a:cubicBezTo>
                  <a:cubicBezTo>
                    <a:pt x="19824" y="15558"/>
                    <a:pt x="19856" y="15414"/>
                    <a:pt x="19785" y="15303"/>
                  </a:cubicBezTo>
                  <a:cubicBezTo>
                    <a:pt x="19742" y="15235"/>
                    <a:pt x="19666" y="15197"/>
                    <a:pt x="19588" y="15197"/>
                  </a:cubicBezTo>
                  <a:cubicBezTo>
                    <a:pt x="19546" y="15197"/>
                    <a:pt x="19503" y="15208"/>
                    <a:pt x="19464" y="15231"/>
                  </a:cubicBezTo>
                  <a:cubicBezTo>
                    <a:pt x="19457" y="15237"/>
                    <a:pt x="19457" y="15244"/>
                    <a:pt x="19451" y="15251"/>
                  </a:cubicBezTo>
                  <a:lnTo>
                    <a:pt x="18411" y="15015"/>
                  </a:lnTo>
                  <a:lnTo>
                    <a:pt x="22493" y="12457"/>
                  </a:lnTo>
                  <a:lnTo>
                    <a:pt x="22303" y="11018"/>
                  </a:lnTo>
                  <a:lnTo>
                    <a:pt x="15637" y="367"/>
                  </a:lnTo>
                  <a:lnTo>
                    <a:pt x="14008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6093566">
              <a:off x="-1017674" y="3292006"/>
              <a:ext cx="946248" cy="765673"/>
            </a:xfrm>
            <a:custGeom>
              <a:rect b="b" l="l" r="r" t="t"/>
              <a:pathLst>
                <a:path extrusionOk="0" h="15146" w="18718">
                  <a:moveTo>
                    <a:pt x="12633" y="0"/>
                  </a:moveTo>
                  <a:lnTo>
                    <a:pt x="10461" y="1361"/>
                  </a:lnTo>
                  <a:lnTo>
                    <a:pt x="10075" y="3049"/>
                  </a:lnTo>
                  <a:lnTo>
                    <a:pt x="14851" y="10658"/>
                  </a:lnTo>
                  <a:lnTo>
                    <a:pt x="8322" y="14753"/>
                  </a:lnTo>
                  <a:lnTo>
                    <a:pt x="2447" y="5391"/>
                  </a:lnTo>
                  <a:cubicBezTo>
                    <a:pt x="2467" y="5326"/>
                    <a:pt x="2467" y="5254"/>
                    <a:pt x="2427" y="5189"/>
                  </a:cubicBezTo>
                  <a:cubicBezTo>
                    <a:pt x="2385" y="5120"/>
                    <a:pt x="2309" y="5083"/>
                    <a:pt x="2231" y="5083"/>
                  </a:cubicBezTo>
                  <a:cubicBezTo>
                    <a:pt x="2189" y="5083"/>
                    <a:pt x="2146" y="5094"/>
                    <a:pt x="2107" y="5117"/>
                  </a:cubicBezTo>
                  <a:cubicBezTo>
                    <a:pt x="1996" y="5189"/>
                    <a:pt x="1963" y="5326"/>
                    <a:pt x="2035" y="5437"/>
                  </a:cubicBezTo>
                  <a:cubicBezTo>
                    <a:pt x="2074" y="5496"/>
                    <a:pt x="2133" y="5535"/>
                    <a:pt x="2205" y="5542"/>
                  </a:cubicBezTo>
                  <a:lnTo>
                    <a:pt x="4331" y="8931"/>
                  </a:lnTo>
                  <a:lnTo>
                    <a:pt x="3193" y="8669"/>
                  </a:lnTo>
                  <a:lnTo>
                    <a:pt x="1505" y="5980"/>
                  </a:lnTo>
                  <a:cubicBezTo>
                    <a:pt x="1531" y="5915"/>
                    <a:pt x="1525" y="5843"/>
                    <a:pt x="1485" y="5777"/>
                  </a:cubicBezTo>
                  <a:cubicBezTo>
                    <a:pt x="1443" y="5709"/>
                    <a:pt x="1367" y="5672"/>
                    <a:pt x="1289" y="5672"/>
                  </a:cubicBezTo>
                  <a:cubicBezTo>
                    <a:pt x="1246" y="5672"/>
                    <a:pt x="1204" y="5682"/>
                    <a:pt x="1165" y="5705"/>
                  </a:cubicBezTo>
                  <a:cubicBezTo>
                    <a:pt x="1060" y="5777"/>
                    <a:pt x="1027" y="5915"/>
                    <a:pt x="1093" y="6026"/>
                  </a:cubicBezTo>
                  <a:cubicBezTo>
                    <a:pt x="1132" y="6085"/>
                    <a:pt x="1197" y="6124"/>
                    <a:pt x="1263" y="6131"/>
                  </a:cubicBezTo>
                  <a:lnTo>
                    <a:pt x="3016" y="8924"/>
                  </a:lnTo>
                  <a:lnTo>
                    <a:pt x="4547" y="9271"/>
                  </a:lnTo>
                  <a:lnTo>
                    <a:pt x="6228" y="11953"/>
                  </a:lnTo>
                  <a:lnTo>
                    <a:pt x="3428" y="11312"/>
                  </a:lnTo>
                  <a:lnTo>
                    <a:pt x="484" y="6621"/>
                  </a:lnTo>
                  <a:cubicBezTo>
                    <a:pt x="504" y="6556"/>
                    <a:pt x="504" y="6484"/>
                    <a:pt x="465" y="6425"/>
                  </a:cubicBezTo>
                  <a:cubicBezTo>
                    <a:pt x="419" y="6354"/>
                    <a:pt x="343" y="6315"/>
                    <a:pt x="267" y="6315"/>
                  </a:cubicBezTo>
                  <a:cubicBezTo>
                    <a:pt x="225" y="6315"/>
                    <a:pt x="182" y="6327"/>
                    <a:pt x="144" y="6353"/>
                  </a:cubicBezTo>
                  <a:cubicBezTo>
                    <a:pt x="33" y="6418"/>
                    <a:pt x="0" y="6562"/>
                    <a:pt x="72" y="6667"/>
                  </a:cubicBezTo>
                  <a:cubicBezTo>
                    <a:pt x="111" y="6733"/>
                    <a:pt x="170" y="6765"/>
                    <a:pt x="242" y="6772"/>
                  </a:cubicBezTo>
                  <a:lnTo>
                    <a:pt x="3245" y="11567"/>
                  </a:lnTo>
                  <a:lnTo>
                    <a:pt x="6444" y="12293"/>
                  </a:lnTo>
                  <a:lnTo>
                    <a:pt x="8237" y="15146"/>
                  </a:lnTo>
                  <a:lnTo>
                    <a:pt x="15244" y="10743"/>
                  </a:lnTo>
                  <a:lnTo>
                    <a:pt x="10383" y="2997"/>
                  </a:lnTo>
                  <a:lnTo>
                    <a:pt x="10716" y="1538"/>
                  </a:lnTo>
                  <a:lnTo>
                    <a:pt x="12542" y="393"/>
                  </a:lnTo>
                  <a:lnTo>
                    <a:pt x="18476" y="9847"/>
                  </a:lnTo>
                  <a:lnTo>
                    <a:pt x="18718" y="9696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6093566">
              <a:off x="-795684" y="3337319"/>
              <a:ext cx="478280" cy="567203"/>
            </a:xfrm>
            <a:custGeom>
              <a:rect b="b" l="l" r="r" t="t"/>
              <a:pathLst>
                <a:path extrusionOk="0" h="11220" w="9461">
                  <a:moveTo>
                    <a:pt x="5817" y="3285"/>
                  </a:moveTo>
                  <a:cubicBezTo>
                    <a:pt x="5961" y="3285"/>
                    <a:pt x="6101" y="3358"/>
                    <a:pt x="6183" y="3486"/>
                  </a:cubicBezTo>
                  <a:cubicBezTo>
                    <a:pt x="6281" y="3637"/>
                    <a:pt x="6268" y="3826"/>
                    <a:pt x="6170" y="3964"/>
                  </a:cubicBezTo>
                  <a:lnTo>
                    <a:pt x="6045" y="3767"/>
                  </a:lnTo>
                  <a:cubicBezTo>
                    <a:pt x="6058" y="3709"/>
                    <a:pt x="6052" y="3643"/>
                    <a:pt x="6019" y="3591"/>
                  </a:cubicBezTo>
                  <a:cubicBezTo>
                    <a:pt x="5973" y="3520"/>
                    <a:pt x="5900" y="3481"/>
                    <a:pt x="5824" y="3481"/>
                  </a:cubicBezTo>
                  <a:cubicBezTo>
                    <a:pt x="5782" y="3481"/>
                    <a:pt x="5739" y="3493"/>
                    <a:pt x="5698" y="3519"/>
                  </a:cubicBezTo>
                  <a:cubicBezTo>
                    <a:pt x="5587" y="3584"/>
                    <a:pt x="5555" y="3728"/>
                    <a:pt x="5627" y="3839"/>
                  </a:cubicBezTo>
                  <a:cubicBezTo>
                    <a:pt x="5666" y="3905"/>
                    <a:pt x="5744" y="3944"/>
                    <a:pt x="5823" y="3944"/>
                  </a:cubicBezTo>
                  <a:lnTo>
                    <a:pt x="5934" y="4127"/>
                  </a:lnTo>
                  <a:cubicBezTo>
                    <a:pt x="5897" y="4137"/>
                    <a:pt x="5860" y="4141"/>
                    <a:pt x="5822" y="4141"/>
                  </a:cubicBezTo>
                  <a:cubicBezTo>
                    <a:pt x="5680" y="4141"/>
                    <a:pt x="5539" y="4074"/>
                    <a:pt x="5456" y="3944"/>
                  </a:cubicBezTo>
                  <a:cubicBezTo>
                    <a:pt x="5332" y="3741"/>
                    <a:pt x="5391" y="3480"/>
                    <a:pt x="5594" y="3349"/>
                  </a:cubicBezTo>
                  <a:cubicBezTo>
                    <a:pt x="5664" y="3306"/>
                    <a:pt x="5741" y="3285"/>
                    <a:pt x="5817" y="3285"/>
                  </a:cubicBezTo>
                  <a:close/>
                  <a:moveTo>
                    <a:pt x="811" y="3820"/>
                  </a:moveTo>
                  <a:cubicBezTo>
                    <a:pt x="954" y="3820"/>
                    <a:pt x="1093" y="3891"/>
                    <a:pt x="1178" y="4023"/>
                  </a:cubicBezTo>
                  <a:cubicBezTo>
                    <a:pt x="1276" y="4180"/>
                    <a:pt x="1256" y="4376"/>
                    <a:pt x="1145" y="4513"/>
                  </a:cubicBezTo>
                  <a:lnTo>
                    <a:pt x="1027" y="4324"/>
                  </a:lnTo>
                  <a:cubicBezTo>
                    <a:pt x="1047" y="4258"/>
                    <a:pt x="1047" y="4186"/>
                    <a:pt x="1008" y="4127"/>
                  </a:cubicBezTo>
                  <a:cubicBezTo>
                    <a:pt x="965" y="4054"/>
                    <a:pt x="888" y="4015"/>
                    <a:pt x="809" y="4015"/>
                  </a:cubicBezTo>
                  <a:cubicBezTo>
                    <a:pt x="768" y="4015"/>
                    <a:pt x="725" y="4026"/>
                    <a:pt x="687" y="4049"/>
                  </a:cubicBezTo>
                  <a:cubicBezTo>
                    <a:pt x="582" y="4121"/>
                    <a:pt x="550" y="4265"/>
                    <a:pt x="615" y="4369"/>
                  </a:cubicBezTo>
                  <a:cubicBezTo>
                    <a:pt x="654" y="4435"/>
                    <a:pt x="720" y="4467"/>
                    <a:pt x="785" y="4474"/>
                  </a:cubicBezTo>
                  <a:lnTo>
                    <a:pt x="903" y="4664"/>
                  </a:lnTo>
                  <a:cubicBezTo>
                    <a:pt x="872" y="4671"/>
                    <a:pt x="841" y="4674"/>
                    <a:pt x="810" y="4674"/>
                  </a:cubicBezTo>
                  <a:cubicBezTo>
                    <a:pt x="669" y="4674"/>
                    <a:pt x="531" y="4603"/>
                    <a:pt x="445" y="4474"/>
                  </a:cubicBezTo>
                  <a:lnTo>
                    <a:pt x="452" y="4474"/>
                  </a:lnTo>
                  <a:cubicBezTo>
                    <a:pt x="321" y="4278"/>
                    <a:pt x="386" y="4009"/>
                    <a:pt x="582" y="3885"/>
                  </a:cubicBezTo>
                  <a:cubicBezTo>
                    <a:pt x="654" y="3841"/>
                    <a:pt x="733" y="3820"/>
                    <a:pt x="811" y="3820"/>
                  </a:cubicBezTo>
                  <a:close/>
                  <a:moveTo>
                    <a:pt x="5061" y="0"/>
                  </a:moveTo>
                  <a:cubicBezTo>
                    <a:pt x="5017" y="0"/>
                    <a:pt x="4973" y="12"/>
                    <a:pt x="4933" y="38"/>
                  </a:cubicBezTo>
                  <a:cubicBezTo>
                    <a:pt x="4828" y="104"/>
                    <a:pt x="4796" y="248"/>
                    <a:pt x="4861" y="359"/>
                  </a:cubicBezTo>
                  <a:cubicBezTo>
                    <a:pt x="4900" y="418"/>
                    <a:pt x="4966" y="450"/>
                    <a:pt x="5031" y="457"/>
                  </a:cubicBezTo>
                  <a:lnTo>
                    <a:pt x="8433" y="5881"/>
                  </a:lnTo>
                  <a:lnTo>
                    <a:pt x="7197" y="5599"/>
                  </a:lnTo>
                  <a:lnTo>
                    <a:pt x="6333" y="4212"/>
                  </a:lnTo>
                  <a:cubicBezTo>
                    <a:pt x="6556" y="3983"/>
                    <a:pt x="6608" y="3617"/>
                    <a:pt x="6425" y="3336"/>
                  </a:cubicBezTo>
                  <a:cubicBezTo>
                    <a:pt x="6290" y="3120"/>
                    <a:pt x="6059" y="3003"/>
                    <a:pt x="5824" y="3003"/>
                  </a:cubicBezTo>
                  <a:cubicBezTo>
                    <a:pt x="5694" y="3003"/>
                    <a:pt x="5562" y="3039"/>
                    <a:pt x="5443" y="3113"/>
                  </a:cubicBezTo>
                  <a:cubicBezTo>
                    <a:pt x="5110" y="3316"/>
                    <a:pt x="5012" y="3761"/>
                    <a:pt x="5221" y="4095"/>
                  </a:cubicBezTo>
                  <a:cubicBezTo>
                    <a:pt x="5353" y="4312"/>
                    <a:pt x="5584" y="4430"/>
                    <a:pt x="5820" y="4430"/>
                  </a:cubicBezTo>
                  <a:cubicBezTo>
                    <a:pt x="5911" y="4430"/>
                    <a:pt x="6004" y="4412"/>
                    <a:pt x="6091" y="4376"/>
                  </a:cubicBezTo>
                  <a:lnTo>
                    <a:pt x="7020" y="5848"/>
                  </a:lnTo>
                  <a:lnTo>
                    <a:pt x="8649" y="6221"/>
                  </a:lnTo>
                  <a:lnTo>
                    <a:pt x="9153" y="7032"/>
                  </a:lnTo>
                  <a:lnTo>
                    <a:pt x="8819" y="8497"/>
                  </a:lnTo>
                  <a:lnTo>
                    <a:pt x="5110" y="10827"/>
                  </a:lnTo>
                  <a:lnTo>
                    <a:pt x="1302" y="4768"/>
                  </a:lnTo>
                  <a:cubicBezTo>
                    <a:pt x="1544" y="4539"/>
                    <a:pt x="1603" y="4160"/>
                    <a:pt x="1420" y="3872"/>
                  </a:cubicBezTo>
                  <a:cubicBezTo>
                    <a:pt x="1284" y="3655"/>
                    <a:pt x="1048" y="3535"/>
                    <a:pt x="808" y="3535"/>
                  </a:cubicBezTo>
                  <a:cubicBezTo>
                    <a:pt x="679" y="3535"/>
                    <a:pt x="549" y="3570"/>
                    <a:pt x="432" y="3643"/>
                  </a:cubicBezTo>
                  <a:cubicBezTo>
                    <a:pt x="98" y="3852"/>
                    <a:pt x="0" y="4297"/>
                    <a:pt x="210" y="4631"/>
                  </a:cubicBezTo>
                  <a:cubicBezTo>
                    <a:pt x="345" y="4844"/>
                    <a:pt x="578" y="4964"/>
                    <a:pt x="817" y="4964"/>
                  </a:cubicBezTo>
                  <a:cubicBezTo>
                    <a:pt x="901" y="4964"/>
                    <a:pt x="985" y="4949"/>
                    <a:pt x="1067" y="4919"/>
                  </a:cubicBezTo>
                  <a:lnTo>
                    <a:pt x="5018" y="11219"/>
                  </a:lnTo>
                  <a:lnTo>
                    <a:pt x="9074" y="8674"/>
                  </a:lnTo>
                  <a:lnTo>
                    <a:pt x="9460" y="6980"/>
                  </a:lnTo>
                  <a:lnTo>
                    <a:pt x="5273" y="307"/>
                  </a:lnTo>
                  <a:cubicBezTo>
                    <a:pt x="5299" y="241"/>
                    <a:pt x="5293" y="169"/>
                    <a:pt x="5254" y="110"/>
                  </a:cubicBezTo>
                  <a:cubicBezTo>
                    <a:pt x="5212" y="39"/>
                    <a:pt x="5138" y="0"/>
                    <a:pt x="5061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6093566">
              <a:off x="-777480" y="3489585"/>
              <a:ext cx="278496" cy="244726"/>
            </a:xfrm>
            <a:custGeom>
              <a:rect b="b" l="l" r="r" t="t"/>
              <a:pathLst>
                <a:path extrusionOk="0" h="4841" w="5509">
                  <a:moveTo>
                    <a:pt x="818" y="285"/>
                  </a:moveTo>
                  <a:cubicBezTo>
                    <a:pt x="960" y="285"/>
                    <a:pt x="1098" y="357"/>
                    <a:pt x="1178" y="484"/>
                  </a:cubicBezTo>
                  <a:cubicBezTo>
                    <a:pt x="1276" y="641"/>
                    <a:pt x="1263" y="844"/>
                    <a:pt x="1152" y="974"/>
                  </a:cubicBezTo>
                  <a:lnTo>
                    <a:pt x="1034" y="791"/>
                  </a:lnTo>
                  <a:cubicBezTo>
                    <a:pt x="1054" y="726"/>
                    <a:pt x="1054" y="654"/>
                    <a:pt x="1014" y="588"/>
                  </a:cubicBezTo>
                  <a:cubicBezTo>
                    <a:pt x="972" y="520"/>
                    <a:pt x="896" y="483"/>
                    <a:pt x="818" y="483"/>
                  </a:cubicBezTo>
                  <a:cubicBezTo>
                    <a:pt x="776" y="483"/>
                    <a:pt x="733" y="494"/>
                    <a:pt x="694" y="516"/>
                  </a:cubicBezTo>
                  <a:cubicBezTo>
                    <a:pt x="589" y="582"/>
                    <a:pt x="556" y="726"/>
                    <a:pt x="622" y="837"/>
                  </a:cubicBezTo>
                  <a:cubicBezTo>
                    <a:pt x="661" y="896"/>
                    <a:pt x="727" y="935"/>
                    <a:pt x="792" y="942"/>
                  </a:cubicBezTo>
                  <a:lnTo>
                    <a:pt x="910" y="1131"/>
                  </a:lnTo>
                  <a:cubicBezTo>
                    <a:pt x="881" y="1137"/>
                    <a:pt x="852" y="1140"/>
                    <a:pt x="824" y="1140"/>
                  </a:cubicBezTo>
                  <a:cubicBezTo>
                    <a:pt x="681" y="1140"/>
                    <a:pt x="540" y="1072"/>
                    <a:pt x="458" y="942"/>
                  </a:cubicBezTo>
                  <a:lnTo>
                    <a:pt x="452" y="942"/>
                  </a:lnTo>
                  <a:cubicBezTo>
                    <a:pt x="328" y="739"/>
                    <a:pt x="393" y="477"/>
                    <a:pt x="589" y="353"/>
                  </a:cubicBezTo>
                  <a:cubicBezTo>
                    <a:pt x="661" y="307"/>
                    <a:pt x="740" y="285"/>
                    <a:pt x="818" y="285"/>
                  </a:cubicBezTo>
                  <a:close/>
                  <a:moveTo>
                    <a:pt x="819" y="1"/>
                  </a:moveTo>
                  <a:cubicBezTo>
                    <a:pt x="689" y="1"/>
                    <a:pt x="557" y="36"/>
                    <a:pt x="439" y="111"/>
                  </a:cubicBezTo>
                  <a:cubicBezTo>
                    <a:pt x="105" y="320"/>
                    <a:pt x="0" y="759"/>
                    <a:pt x="210" y="1092"/>
                  </a:cubicBezTo>
                  <a:cubicBezTo>
                    <a:pt x="345" y="1309"/>
                    <a:pt x="579" y="1426"/>
                    <a:pt x="815" y="1426"/>
                  </a:cubicBezTo>
                  <a:cubicBezTo>
                    <a:pt x="900" y="1426"/>
                    <a:pt x="986" y="1411"/>
                    <a:pt x="1067" y="1380"/>
                  </a:cubicBezTo>
                  <a:lnTo>
                    <a:pt x="3232" y="4841"/>
                  </a:lnTo>
                  <a:lnTo>
                    <a:pt x="5169" y="3631"/>
                  </a:lnTo>
                  <a:cubicBezTo>
                    <a:pt x="5193" y="3639"/>
                    <a:pt x="5221" y="3644"/>
                    <a:pt x="5249" y="3644"/>
                  </a:cubicBezTo>
                  <a:cubicBezTo>
                    <a:pt x="5289" y="3644"/>
                    <a:pt x="5331" y="3634"/>
                    <a:pt x="5365" y="3611"/>
                  </a:cubicBezTo>
                  <a:cubicBezTo>
                    <a:pt x="5476" y="3539"/>
                    <a:pt x="5509" y="3395"/>
                    <a:pt x="5437" y="3290"/>
                  </a:cubicBezTo>
                  <a:cubicBezTo>
                    <a:pt x="5394" y="3218"/>
                    <a:pt x="5318" y="3178"/>
                    <a:pt x="5239" y="3178"/>
                  </a:cubicBezTo>
                  <a:cubicBezTo>
                    <a:pt x="5197" y="3178"/>
                    <a:pt x="5155" y="3189"/>
                    <a:pt x="5116" y="3212"/>
                  </a:cubicBezTo>
                  <a:cubicBezTo>
                    <a:pt x="5058" y="3251"/>
                    <a:pt x="5025" y="3317"/>
                    <a:pt x="5018" y="3389"/>
                  </a:cubicBezTo>
                  <a:lnTo>
                    <a:pt x="3324" y="4448"/>
                  </a:lnTo>
                  <a:lnTo>
                    <a:pt x="1309" y="1230"/>
                  </a:lnTo>
                  <a:cubicBezTo>
                    <a:pt x="1551" y="1001"/>
                    <a:pt x="1603" y="628"/>
                    <a:pt x="1420" y="333"/>
                  </a:cubicBezTo>
                  <a:cubicBezTo>
                    <a:pt x="1285" y="118"/>
                    <a:pt x="1055" y="1"/>
                    <a:pt x="819" y="1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 rot="6093566">
              <a:off x="-215847" y="3754364"/>
              <a:ext cx="26844" cy="23507"/>
            </a:xfrm>
            <a:custGeom>
              <a:rect b="b" l="l" r="r" t="t"/>
              <a:pathLst>
                <a:path extrusionOk="0" h="465" w="531">
                  <a:moveTo>
                    <a:pt x="267" y="0"/>
                  </a:moveTo>
                  <a:cubicBezTo>
                    <a:pt x="224" y="0"/>
                    <a:pt x="182" y="13"/>
                    <a:pt x="144" y="38"/>
                  </a:cubicBezTo>
                  <a:cubicBezTo>
                    <a:pt x="33" y="104"/>
                    <a:pt x="0" y="248"/>
                    <a:pt x="66" y="359"/>
                  </a:cubicBezTo>
                  <a:cubicBezTo>
                    <a:pt x="112" y="427"/>
                    <a:pt x="190" y="465"/>
                    <a:pt x="267" y="465"/>
                  </a:cubicBezTo>
                  <a:cubicBezTo>
                    <a:pt x="308" y="465"/>
                    <a:pt x="350" y="454"/>
                    <a:pt x="386" y="431"/>
                  </a:cubicBezTo>
                  <a:cubicBezTo>
                    <a:pt x="497" y="359"/>
                    <a:pt x="530" y="215"/>
                    <a:pt x="465" y="110"/>
                  </a:cubicBezTo>
                  <a:cubicBezTo>
                    <a:pt x="419" y="39"/>
                    <a:pt x="343" y="0"/>
                    <a:pt x="267" y="0"/>
                  </a:cubicBezTo>
                  <a:close/>
                </a:path>
              </a:pathLst>
            </a:custGeom>
            <a:solidFill>
              <a:srgbClr val="7FE4FD">
                <a:alpha val="33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7"/>
          <p:cNvSpPr txBox="1"/>
          <p:nvPr>
            <p:ph type="title"/>
          </p:nvPr>
        </p:nvSpPr>
        <p:spPr>
          <a:xfrm>
            <a:off x="715150" y="535000"/>
            <a:ext cx="7713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715150" y="1875000"/>
            <a:ext cx="55455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ek Malayalam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0" name="Google Shape;310;p7"/>
          <p:cNvGrpSpPr/>
          <p:nvPr/>
        </p:nvGrpSpPr>
        <p:grpSpPr>
          <a:xfrm>
            <a:off x="-2173997" y="1089729"/>
            <a:ext cx="14703906" cy="6761232"/>
            <a:chOff x="-2173997" y="1089729"/>
            <a:chExt cx="14703906" cy="6761232"/>
          </a:xfrm>
        </p:grpSpPr>
        <p:grpSp>
          <p:nvGrpSpPr>
            <p:cNvPr id="311" name="Google Shape;311;p7"/>
            <p:cNvGrpSpPr/>
            <p:nvPr/>
          </p:nvGrpSpPr>
          <p:grpSpPr>
            <a:xfrm rot="-4758724">
              <a:off x="6241506" y="1558206"/>
              <a:ext cx="5781359" cy="5824279"/>
              <a:chOff x="989450" y="2227125"/>
              <a:chExt cx="3222750" cy="3246675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2266500" y="2227125"/>
                <a:ext cx="1945700" cy="2342825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1036375" y="3622925"/>
                <a:ext cx="864100" cy="560375"/>
              </a:xfrm>
              <a:custGeom>
                <a:rect b="b" l="l" r="r" t="t"/>
                <a:pathLst>
                  <a:path extrusionOk="0" h="22415" w="34564">
                    <a:moveTo>
                      <a:pt x="28421" y="1"/>
                    </a:moveTo>
                    <a:lnTo>
                      <a:pt x="21662" y="4240"/>
                    </a:lnTo>
                    <a:lnTo>
                      <a:pt x="19327" y="7145"/>
                    </a:lnTo>
                    <a:lnTo>
                      <a:pt x="1" y="19275"/>
                    </a:lnTo>
                    <a:lnTo>
                      <a:pt x="151" y="19517"/>
                    </a:lnTo>
                    <a:lnTo>
                      <a:pt x="19497" y="7374"/>
                    </a:lnTo>
                    <a:lnTo>
                      <a:pt x="21833" y="4469"/>
                    </a:lnTo>
                    <a:lnTo>
                      <a:pt x="28473" y="308"/>
                    </a:lnTo>
                    <a:lnTo>
                      <a:pt x="31541" y="1009"/>
                    </a:lnTo>
                    <a:lnTo>
                      <a:pt x="32490" y="413"/>
                    </a:lnTo>
                    <a:lnTo>
                      <a:pt x="34171" y="3089"/>
                    </a:lnTo>
                    <a:lnTo>
                      <a:pt x="22644" y="10325"/>
                    </a:lnTo>
                    <a:lnTo>
                      <a:pt x="21218" y="9998"/>
                    </a:lnTo>
                    <a:lnTo>
                      <a:pt x="18391" y="11771"/>
                    </a:lnTo>
                    <a:lnTo>
                      <a:pt x="17914" y="11005"/>
                    </a:lnTo>
                    <a:lnTo>
                      <a:pt x="17672" y="11162"/>
                    </a:lnTo>
                    <a:lnTo>
                      <a:pt x="18149" y="11928"/>
                    </a:lnTo>
                    <a:lnTo>
                      <a:pt x="16991" y="12654"/>
                    </a:lnTo>
                    <a:lnTo>
                      <a:pt x="16507" y="11888"/>
                    </a:lnTo>
                    <a:lnTo>
                      <a:pt x="16272" y="12039"/>
                    </a:lnTo>
                    <a:lnTo>
                      <a:pt x="16749" y="12804"/>
                    </a:lnTo>
                    <a:lnTo>
                      <a:pt x="15591" y="13530"/>
                    </a:lnTo>
                    <a:lnTo>
                      <a:pt x="15107" y="12765"/>
                    </a:lnTo>
                    <a:lnTo>
                      <a:pt x="14865" y="12922"/>
                    </a:lnTo>
                    <a:lnTo>
                      <a:pt x="15349" y="13687"/>
                    </a:lnTo>
                    <a:lnTo>
                      <a:pt x="14185" y="14414"/>
                    </a:lnTo>
                    <a:lnTo>
                      <a:pt x="13707" y="13648"/>
                    </a:lnTo>
                    <a:lnTo>
                      <a:pt x="13465" y="13799"/>
                    </a:lnTo>
                    <a:lnTo>
                      <a:pt x="13949" y="14564"/>
                    </a:lnTo>
                    <a:lnTo>
                      <a:pt x="12785" y="15290"/>
                    </a:lnTo>
                    <a:lnTo>
                      <a:pt x="12307" y="14531"/>
                    </a:lnTo>
                    <a:lnTo>
                      <a:pt x="12065" y="14682"/>
                    </a:lnTo>
                    <a:lnTo>
                      <a:pt x="12542" y="15447"/>
                    </a:lnTo>
                    <a:lnTo>
                      <a:pt x="11384" y="16174"/>
                    </a:lnTo>
                    <a:lnTo>
                      <a:pt x="10900" y="15408"/>
                    </a:lnTo>
                    <a:lnTo>
                      <a:pt x="10658" y="15559"/>
                    </a:lnTo>
                    <a:lnTo>
                      <a:pt x="11142" y="16324"/>
                    </a:lnTo>
                    <a:lnTo>
                      <a:pt x="9984" y="17057"/>
                    </a:lnTo>
                    <a:lnTo>
                      <a:pt x="9500" y="16285"/>
                    </a:lnTo>
                    <a:lnTo>
                      <a:pt x="9258" y="16442"/>
                    </a:lnTo>
                    <a:lnTo>
                      <a:pt x="9742" y="17207"/>
                    </a:lnTo>
                    <a:lnTo>
                      <a:pt x="8578" y="17933"/>
                    </a:lnTo>
                    <a:lnTo>
                      <a:pt x="8100" y="17168"/>
                    </a:lnTo>
                    <a:lnTo>
                      <a:pt x="7858" y="17318"/>
                    </a:lnTo>
                    <a:lnTo>
                      <a:pt x="8336" y="18084"/>
                    </a:lnTo>
                    <a:lnTo>
                      <a:pt x="7178" y="18817"/>
                    </a:lnTo>
                    <a:lnTo>
                      <a:pt x="6694" y="18045"/>
                    </a:lnTo>
                    <a:lnTo>
                      <a:pt x="6458" y="18195"/>
                    </a:lnTo>
                    <a:lnTo>
                      <a:pt x="6936" y="18967"/>
                    </a:lnTo>
                    <a:lnTo>
                      <a:pt x="5778" y="19693"/>
                    </a:lnTo>
                    <a:lnTo>
                      <a:pt x="5294" y="18928"/>
                    </a:lnTo>
                    <a:lnTo>
                      <a:pt x="5052" y="19078"/>
                    </a:lnTo>
                    <a:lnTo>
                      <a:pt x="5536" y="19844"/>
                    </a:lnTo>
                    <a:lnTo>
                      <a:pt x="4371" y="20577"/>
                    </a:lnTo>
                    <a:lnTo>
                      <a:pt x="3894" y="19805"/>
                    </a:lnTo>
                    <a:lnTo>
                      <a:pt x="3651" y="19955"/>
                    </a:lnTo>
                    <a:lnTo>
                      <a:pt x="4136" y="20727"/>
                    </a:lnTo>
                    <a:lnTo>
                      <a:pt x="2971" y="21453"/>
                    </a:lnTo>
                    <a:lnTo>
                      <a:pt x="2494" y="20688"/>
                    </a:lnTo>
                    <a:lnTo>
                      <a:pt x="2251" y="20838"/>
                    </a:lnTo>
                    <a:lnTo>
                      <a:pt x="2729" y="21604"/>
                    </a:lnTo>
                    <a:lnTo>
                      <a:pt x="1826" y="22173"/>
                    </a:lnTo>
                    <a:lnTo>
                      <a:pt x="1977" y="22415"/>
                    </a:lnTo>
                    <a:lnTo>
                      <a:pt x="21270" y="10305"/>
                    </a:lnTo>
                    <a:lnTo>
                      <a:pt x="22696" y="10632"/>
                    </a:lnTo>
                    <a:lnTo>
                      <a:pt x="34564" y="3181"/>
                    </a:lnTo>
                    <a:lnTo>
                      <a:pt x="32575" y="21"/>
                    </a:lnTo>
                    <a:lnTo>
                      <a:pt x="31489" y="701"/>
                    </a:lnTo>
                    <a:lnTo>
                      <a:pt x="28421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2808025" y="2363725"/>
                <a:ext cx="415300" cy="814025"/>
              </a:xfrm>
              <a:custGeom>
                <a:rect b="b" l="l" r="r" t="t"/>
                <a:pathLst>
                  <a:path extrusionOk="0" h="32561" w="16612">
                    <a:moveTo>
                      <a:pt x="16352" y="1"/>
                    </a:moveTo>
                    <a:cubicBezTo>
                      <a:pt x="16309" y="1"/>
                      <a:pt x="16266" y="13"/>
                      <a:pt x="16226" y="39"/>
                    </a:cubicBezTo>
                    <a:cubicBezTo>
                      <a:pt x="16160" y="78"/>
                      <a:pt x="16128" y="137"/>
                      <a:pt x="16121" y="209"/>
                    </a:cubicBezTo>
                    <a:lnTo>
                      <a:pt x="721" y="9872"/>
                    </a:lnTo>
                    <a:lnTo>
                      <a:pt x="1" y="13019"/>
                    </a:lnTo>
                    <a:lnTo>
                      <a:pt x="12268" y="32561"/>
                    </a:lnTo>
                    <a:lnTo>
                      <a:pt x="13360" y="31874"/>
                    </a:lnTo>
                    <a:lnTo>
                      <a:pt x="14119" y="28681"/>
                    </a:lnTo>
                    <a:lnTo>
                      <a:pt x="2664" y="10428"/>
                    </a:lnTo>
                    <a:lnTo>
                      <a:pt x="14878" y="2761"/>
                    </a:lnTo>
                    <a:cubicBezTo>
                      <a:pt x="14903" y="2769"/>
                      <a:pt x="14930" y="2774"/>
                      <a:pt x="14959" y="2774"/>
                    </a:cubicBezTo>
                    <a:cubicBezTo>
                      <a:pt x="14999" y="2774"/>
                      <a:pt x="15040" y="2764"/>
                      <a:pt x="15074" y="2741"/>
                    </a:cubicBezTo>
                    <a:cubicBezTo>
                      <a:pt x="15186" y="2676"/>
                      <a:pt x="15218" y="2532"/>
                      <a:pt x="15146" y="2420"/>
                    </a:cubicBezTo>
                    <a:cubicBezTo>
                      <a:pt x="15104" y="2352"/>
                      <a:pt x="15028" y="2315"/>
                      <a:pt x="14950" y="2315"/>
                    </a:cubicBezTo>
                    <a:cubicBezTo>
                      <a:pt x="14908" y="2315"/>
                      <a:pt x="14865" y="2326"/>
                      <a:pt x="14826" y="2348"/>
                    </a:cubicBezTo>
                    <a:cubicBezTo>
                      <a:pt x="14767" y="2388"/>
                      <a:pt x="14734" y="2453"/>
                      <a:pt x="14728" y="2519"/>
                    </a:cubicBezTo>
                    <a:lnTo>
                      <a:pt x="2265" y="10337"/>
                    </a:lnTo>
                    <a:lnTo>
                      <a:pt x="13812" y="28727"/>
                    </a:lnTo>
                    <a:lnTo>
                      <a:pt x="13112" y="31697"/>
                    </a:lnTo>
                    <a:lnTo>
                      <a:pt x="12359" y="32168"/>
                    </a:lnTo>
                    <a:lnTo>
                      <a:pt x="308" y="12967"/>
                    </a:lnTo>
                    <a:lnTo>
                      <a:pt x="976" y="10049"/>
                    </a:lnTo>
                    <a:lnTo>
                      <a:pt x="16272" y="451"/>
                    </a:lnTo>
                    <a:cubicBezTo>
                      <a:pt x="16299" y="459"/>
                      <a:pt x="16327" y="464"/>
                      <a:pt x="16355" y="464"/>
                    </a:cubicBezTo>
                    <a:cubicBezTo>
                      <a:pt x="16396" y="464"/>
                      <a:pt x="16436" y="455"/>
                      <a:pt x="16474" y="432"/>
                    </a:cubicBezTo>
                    <a:cubicBezTo>
                      <a:pt x="16579" y="360"/>
                      <a:pt x="16612" y="216"/>
                      <a:pt x="16546" y="111"/>
                    </a:cubicBezTo>
                    <a:cubicBezTo>
                      <a:pt x="16500" y="40"/>
                      <a:pt x="16427" y="1"/>
                      <a:pt x="16352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989450" y="3785175"/>
                <a:ext cx="426750" cy="250775"/>
              </a:xfrm>
              <a:custGeom>
                <a:rect b="b" l="l" r="r" t="t"/>
                <a:pathLst>
                  <a:path extrusionOk="0" h="10031" w="17070">
                    <a:moveTo>
                      <a:pt x="0" y="9788"/>
                    </a:moveTo>
                    <a:lnTo>
                      <a:pt x="0" y="9795"/>
                    </a:lnTo>
                    <a:lnTo>
                      <a:pt x="3" y="9793"/>
                    </a:lnTo>
                    <a:lnTo>
                      <a:pt x="3" y="9793"/>
                    </a:lnTo>
                    <a:lnTo>
                      <a:pt x="0" y="9788"/>
                    </a:lnTo>
                    <a:close/>
                    <a:moveTo>
                      <a:pt x="15597" y="1"/>
                    </a:moveTo>
                    <a:lnTo>
                      <a:pt x="3" y="9793"/>
                    </a:lnTo>
                    <a:lnTo>
                      <a:pt x="3" y="9793"/>
                    </a:lnTo>
                    <a:lnTo>
                      <a:pt x="151" y="10030"/>
                    </a:lnTo>
                    <a:lnTo>
                      <a:pt x="15505" y="393"/>
                    </a:lnTo>
                    <a:lnTo>
                      <a:pt x="16591" y="2114"/>
                    </a:lnTo>
                    <a:cubicBezTo>
                      <a:pt x="16565" y="2180"/>
                      <a:pt x="16572" y="2252"/>
                      <a:pt x="16611" y="2317"/>
                    </a:cubicBezTo>
                    <a:cubicBezTo>
                      <a:pt x="16653" y="2388"/>
                      <a:pt x="16727" y="2424"/>
                      <a:pt x="16802" y="2424"/>
                    </a:cubicBezTo>
                    <a:cubicBezTo>
                      <a:pt x="16844" y="2424"/>
                      <a:pt x="16887" y="2413"/>
                      <a:pt x="16925" y="2389"/>
                    </a:cubicBezTo>
                    <a:cubicBezTo>
                      <a:pt x="17036" y="2323"/>
                      <a:pt x="17069" y="2180"/>
                      <a:pt x="17004" y="2068"/>
                    </a:cubicBezTo>
                    <a:cubicBezTo>
                      <a:pt x="16964" y="2009"/>
                      <a:pt x="16899" y="1977"/>
                      <a:pt x="16827" y="1970"/>
                    </a:cubicBezTo>
                    <a:lnTo>
                      <a:pt x="15597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2765850" y="2545900"/>
                <a:ext cx="18500" cy="23425"/>
              </a:xfrm>
              <a:custGeom>
                <a:rect b="b" l="l" r="r" t="t"/>
                <a:pathLst>
                  <a:path extrusionOk="0" h="937" w="740">
                    <a:moveTo>
                      <a:pt x="242" y="1"/>
                    </a:moveTo>
                    <a:lnTo>
                      <a:pt x="0" y="151"/>
                    </a:lnTo>
                    <a:lnTo>
                      <a:pt x="497" y="936"/>
                    </a:lnTo>
                    <a:lnTo>
                      <a:pt x="739" y="786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1111300" y="3756600"/>
                <a:ext cx="799475" cy="473650"/>
              </a:xfrm>
              <a:custGeom>
                <a:rect b="b" l="l" r="r" t="t"/>
                <a:pathLst>
                  <a:path extrusionOk="0" h="18946" w="31979">
                    <a:moveTo>
                      <a:pt x="31714" y="0"/>
                    </a:moveTo>
                    <a:cubicBezTo>
                      <a:pt x="31671" y="0"/>
                      <a:pt x="31626" y="12"/>
                      <a:pt x="31586" y="38"/>
                    </a:cubicBezTo>
                    <a:cubicBezTo>
                      <a:pt x="31528" y="78"/>
                      <a:pt x="31495" y="136"/>
                      <a:pt x="31482" y="208"/>
                    </a:cubicBezTo>
                    <a:lnTo>
                      <a:pt x="18993" y="8046"/>
                    </a:lnTo>
                    <a:lnTo>
                      <a:pt x="17514" y="7706"/>
                    </a:lnTo>
                    <a:lnTo>
                      <a:pt x="0" y="18704"/>
                    </a:lnTo>
                    <a:lnTo>
                      <a:pt x="151" y="18946"/>
                    </a:lnTo>
                    <a:lnTo>
                      <a:pt x="17566" y="8013"/>
                    </a:lnTo>
                    <a:lnTo>
                      <a:pt x="19045" y="8347"/>
                    </a:lnTo>
                    <a:lnTo>
                      <a:pt x="19051" y="8347"/>
                    </a:lnTo>
                    <a:lnTo>
                      <a:pt x="31639" y="450"/>
                    </a:lnTo>
                    <a:cubicBezTo>
                      <a:pt x="31666" y="459"/>
                      <a:pt x="31694" y="463"/>
                      <a:pt x="31722" y="463"/>
                    </a:cubicBezTo>
                    <a:cubicBezTo>
                      <a:pt x="31762" y="463"/>
                      <a:pt x="31801" y="454"/>
                      <a:pt x="31835" y="431"/>
                    </a:cubicBezTo>
                    <a:cubicBezTo>
                      <a:pt x="31946" y="359"/>
                      <a:pt x="31979" y="215"/>
                      <a:pt x="31907" y="110"/>
                    </a:cubicBezTo>
                    <a:cubicBezTo>
                      <a:pt x="31865" y="39"/>
                      <a:pt x="31791" y="0"/>
                      <a:pt x="317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2344675" y="3734975"/>
                <a:ext cx="627600" cy="771975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2986150" y="2902875"/>
                <a:ext cx="40750" cy="35700"/>
              </a:xfrm>
              <a:custGeom>
                <a:rect b="b" l="l" r="r" t="t"/>
                <a:pathLst>
                  <a:path extrusionOk="0" h="1428" w="1630">
                    <a:moveTo>
                      <a:pt x="814" y="286"/>
                    </a:moveTo>
                    <a:cubicBezTo>
                      <a:pt x="957" y="286"/>
                      <a:pt x="1098" y="357"/>
                      <a:pt x="1178" y="488"/>
                    </a:cubicBezTo>
                    <a:cubicBezTo>
                      <a:pt x="1302" y="691"/>
                      <a:pt x="1244" y="952"/>
                      <a:pt x="1047" y="1077"/>
                    </a:cubicBezTo>
                    <a:cubicBezTo>
                      <a:pt x="976" y="1121"/>
                      <a:pt x="896" y="1142"/>
                      <a:pt x="818" y="1142"/>
                    </a:cubicBezTo>
                    <a:cubicBezTo>
                      <a:pt x="673" y="1142"/>
                      <a:pt x="532" y="1071"/>
                      <a:pt x="452" y="939"/>
                    </a:cubicBezTo>
                    <a:cubicBezTo>
                      <a:pt x="328" y="743"/>
                      <a:pt x="386" y="475"/>
                      <a:pt x="589" y="351"/>
                    </a:cubicBezTo>
                    <a:cubicBezTo>
                      <a:pt x="659" y="307"/>
                      <a:pt x="737" y="286"/>
                      <a:pt x="814" y="286"/>
                    </a:cubicBezTo>
                    <a:close/>
                    <a:moveTo>
                      <a:pt x="813" y="0"/>
                    </a:moveTo>
                    <a:cubicBezTo>
                      <a:pt x="685" y="0"/>
                      <a:pt x="556" y="35"/>
                      <a:pt x="439" y="108"/>
                    </a:cubicBezTo>
                    <a:cubicBezTo>
                      <a:pt x="105" y="318"/>
                      <a:pt x="1" y="763"/>
                      <a:pt x="210" y="1096"/>
                    </a:cubicBezTo>
                    <a:cubicBezTo>
                      <a:pt x="346" y="1309"/>
                      <a:pt x="581" y="1427"/>
                      <a:pt x="820" y="1427"/>
                    </a:cubicBezTo>
                    <a:cubicBezTo>
                      <a:pt x="950" y="1427"/>
                      <a:pt x="1081" y="1392"/>
                      <a:pt x="1198" y="1319"/>
                    </a:cubicBezTo>
                    <a:cubicBezTo>
                      <a:pt x="1531" y="1109"/>
                      <a:pt x="1630" y="665"/>
                      <a:pt x="1420" y="337"/>
                    </a:cubicBezTo>
                    <a:cubicBezTo>
                      <a:pt x="1284" y="121"/>
                      <a:pt x="1051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3054525" y="3011675"/>
                <a:ext cx="40750" cy="35700"/>
              </a:xfrm>
              <a:custGeom>
                <a:rect b="b" l="l" r="r" t="t"/>
                <a:pathLst>
                  <a:path extrusionOk="0" h="1428" w="1630">
                    <a:moveTo>
                      <a:pt x="806" y="286"/>
                    </a:moveTo>
                    <a:cubicBezTo>
                      <a:pt x="951" y="286"/>
                      <a:pt x="1092" y="358"/>
                      <a:pt x="1178" y="487"/>
                    </a:cubicBezTo>
                    <a:cubicBezTo>
                      <a:pt x="1302" y="689"/>
                      <a:pt x="1243" y="951"/>
                      <a:pt x="1040" y="1075"/>
                    </a:cubicBezTo>
                    <a:cubicBezTo>
                      <a:pt x="968" y="1119"/>
                      <a:pt x="889" y="1141"/>
                      <a:pt x="811" y="1141"/>
                    </a:cubicBezTo>
                    <a:cubicBezTo>
                      <a:pt x="669" y="1141"/>
                      <a:pt x="532" y="1071"/>
                      <a:pt x="452" y="944"/>
                    </a:cubicBezTo>
                    <a:cubicBezTo>
                      <a:pt x="327" y="742"/>
                      <a:pt x="386" y="473"/>
                      <a:pt x="582" y="349"/>
                    </a:cubicBezTo>
                    <a:cubicBezTo>
                      <a:pt x="653" y="306"/>
                      <a:pt x="730" y="286"/>
                      <a:pt x="806" y="286"/>
                    </a:cubicBezTo>
                    <a:close/>
                    <a:moveTo>
                      <a:pt x="814" y="1"/>
                    </a:moveTo>
                    <a:cubicBezTo>
                      <a:pt x="683" y="1"/>
                      <a:pt x="550" y="37"/>
                      <a:pt x="432" y="114"/>
                    </a:cubicBezTo>
                    <a:lnTo>
                      <a:pt x="432" y="107"/>
                    </a:lnTo>
                    <a:cubicBezTo>
                      <a:pt x="98" y="316"/>
                      <a:pt x="0" y="761"/>
                      <a:pt x="210" y="1095"/>
                    </a:cubicBezTo>
                    <a:cubicBezTo>
                      <a:pt x="345" y="1310"/>
                      <a:pt x="575" y="1427"/>
                      <a:pt x="811" y="1427"/>
                    </a:cubicBezTo>
                    <a:cubicBezTo>
                      <a:pt x="941" y="1427"/>
                      <a:pt x="1072" y="1392"/>
                      <a:pt x="1191" y="1317"/>
                    </a:cubicBezTo>
                    <a:cubicBezTo>
                      <a:pt x="1525" y="1108"/>
                      <a:pt x="1629" y="670"/>
                      <a:pt x="1420" y="336"/>
                    </a:cubicBezTo>
                    <a:cubicBezTo>
                      <a:pt x="1285" y="121"/>
                      <a:pt x="1052" y="1"/>
                      <a:pt x="81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3008875" y="2939125"/>
                <a:ext cx="40750" cy="35750"/>
              </a:xfrm>
              <a:custGeom>
                <a:rect b="b" l="l" r="r" t="t"/>
                <a:pathLst>
                  <a:path extrusionOk="0" h="1430" w="1630">
                    <a:moveTo>
                      <a:pt x="818" y="288"/>
                    </a:moveTo>
                    <a:cubicBezTo>
                      <a:pt x="960" y="288"/>
                      <a:pt x="1098" y="359"/>
                      <a:pt x="1178" y="490"/>
                    </a:cubicBezTo>
                    <a:cubicBezTo>
                      <a:pt x="1309" y="687"/>
                      <a:pt x="1244" y="955"/>
                      <a:pt x="1048" y="1079"/>
                    </a:cubicBezTo>
                    <a:cubicBezTo>
                      <a:pt x="976" y="1123"/>
                      <a:pt x="897" y="1144"/>
                      <a:pt x="820" y="1144"/>
                    </a:cubicBezTo>
                    <a:cubicBezTo>
                      <a:pt x="677" y="1144"/>
                      <a:pt x="539" y="1073"/>
                      <a:pt x="459" y="942"/>
                    </a:cubicBezTo>
                    <a:cubicBezTo>
                      <a:pt x="328" y="745"/>
                      <a:pt x="393" y="477"/>
                      <a:pt x="590" y="353"/>
                    </a:cubicBezTo>
                    <a:cubicBezTo>
                      <a:pt x="661" y="309"/>
                      <a:pt x="740" y="288"/>
                      <a:pt x="818" y="288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8" y="36"/>
                      <a:pt x="439" y="111"/>
                    </a:cubicBezTo>
                    <a:cubicBezTo>
                      <a:pt x="106" y="320"/>
                      <a:pt x="1" y="759"/>
                      <a:pt x="210" y="1092"/>
                    </a:cubicBezTo>
                    <a:cubicBezTo>
                      <a:pt x="346" y="1309"/>
                      <a:pt x="582" y="1429"/>
                      <a:pt x="822" y="1429"/>
                    </a:cubicBezTo>
                    <a:cubicBezTo>
                      <a:pt x="951" y="1429"/>
                      <a:pt x="1081" y="1394"/>
                      <a:pt x="1198" y="1321"/>
                    </a:cubicBezTo>
                    <a:cubicBezTo>
                      <a:pt x="1532" y="1112"/>
                      <a:pt x="1630" y="667"/>
                      <a:pt x="1421" y="333"/>
                    </a:cubicBezTo>
                    <a:cubicBezTo>
                      <a:pt x="1286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031775" y="2975450"/>
                <a:ext cx="40600" cy="35600"/>
              </a:xfrm>
              <a:custGeom>
                <a:rect b="b" l="l" r="r" t="t"/>
                <a:pathLst>
                  <a:path extrusionOk="0" h="1424" w="1624">
                    <a:moveTo>
                      <a:pt x="813" y="287"/>
                    </a:moveTo>
                    <a:cubicBezTo>
                      <a:pt x="954" y="287"/>
                      <a:pt x="1092" y="357"/>
                      <a:pt x="1172" y="483"/>
                    </a:cubicBezTo>
                    <a:cubicBezTo>
                      <a:pt x="1303" y="686"/>
                      <a:pt x="1237" y="948"/>
                      <a:pt x="1041" y="1078"/>
                    </a:cubicBezTo>
                    <a:cubicBezTo>
                      <a:pt x="971" y="1122"/>
                      <a:pt x="894" y="1142"/>
                      <a:pt x="817" y="1142"/>
                    </a:cubicBezTo>
                    <a:cubicBezTo>
                      <a:pt x="673" y="1142"/>
                      <a:pt x="533" y="1069"/>
                      <a:pt x="452" y="941"/>
                    </a:cubicBezTo>
                    <a:cubicBezTo>
                      <a:pt x="321" y="738"/>
                      <a:pt x="387" y="477"/>
                      <a:pt x="583" y="352"/>
                    </a:cubicBezTo>
                    <a:cubicBezTo>
                      <a:pt x="655" y="308"/>
                      <a:pt x="735" y="287"/>
                      <a:pt x="813" y="287"/>
                    </a:cubicBezTo>
                    <a:close/>
                    <a:moveTo>
                      <a:pt x="813" y="0"/>
                    </a:moveTo>
                    <a:cubicBezTo>
                      <a:pt x="683" y="0"/>
                      <a:pt x="551" y="36"/>
                      <a:pt x="433" y="110"/>
                    </a:cubicBezTo>
                    <a:cubicBezTo>
                      <a:pt x="99" y="320"/>
                      <a:pt x="1" y="758"/>
                      <a:pt x="210" y="1092"/>
                    </a:cubicBezTo>
                    <a:cubicBezTo>
                      <a:pt x="345" y="1307"/>
                      <a:pt x="575" y="1424"/>
                      <a:pt x="811" y="1424"/>
                    </a:cubicBezTo>
                    <a:cubicBezTo>
                      <a:pt x="941" y="1424"/>
                      <a:pt x="1073" y="1388"/>
                      <a:pt x="1191" y="1314"/>
                    </a:cubicBezTo>
                    <a:cubicBezTo>
                      <a:pt x="1525" y="1105"/>
                      <a:pt x="1623" y="666"/>
                      <a:pt x="1414" y="333"/>
                    </a:cubicBezTo>
                    <a:cubicBezTo>
                      <a:pt x="1279" y="118"/>
                      <a:pt x="1049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2845825" y="3503725"/>
                <a:ext cx="910875" cy="446525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2397025" y="3758200"/>
                <a:ext cx="467950" cy="378650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2487800" y="3818425"/>
                <a:ext cx="236525" cy="280500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2540950" y="3938625"/>
                <a:ext cx="137725" cy="121025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1049625" y="3683925"/>
                <a:ext cx="815525" cy="448025"/>
              </a:xfrm>
              <a:custGeom>
                <a:rect b="b" l="l" r="r" t="t"/>
                <a:pathLst>
                  <a:path extrusionOk="0" h="17921" w="32621">
                    <a:moveTo>
                      <a:pt x="32353" y="1"/>
                    </a:moveTo>
                    <a:cubicBezTo>
                      <a:pt x="32312" y="1"/>
                      <a:pt x="32271" y="11"/>
                      <a:pt x="32235" y="34"/>
                    </a:cubicBezTo>
                    <a:cubicBezTo>
                      <a:pt x="32169" y="73"/>
                      <a:pt x="32137" y="139"/>
                      <a:pt x="32130" y="204"/>
                    </a:cubicBezTo>
                    <a:lnTo>
                      <a:pt x="26661" y="3639"/>
                    </a:lnTo>
                    <a:lnTo>
                      <a:pt x="26955" y="2370"/>
                    </a:lnTo>
                    <a:lnTo>
                      <a:pt x="29592" y="714"/>
                    </a:lnTo>
                    <a:cubicBezTo>
                      <a:pt x="29619" y="723"/>
                      <a:pt x="29647" y="727"/>
                      <a:pt x="29675" y="727"/>
                    </a:cubicBezTo>
                    <a:cubicBezTo>
                      <a:pt x="29714" y="727"/>
                      <a:pt x="29753" y="718"/>
                      <a:pt x="29788" y="695"/>
                    </a:cubicBezTo>
                    <a:cubicBezTo>
                      <a:pt x="29899" y="629"/>
                      <a:pt x="29932" y="485"/>
                      <a:pt x="29866" y="374"/>
                    </a:cubicBezTo>
                    <a:cubicBezTo>
                      <a:pt x="29820" y="306"/>
                      <a:pt x="29742" y="268"/>
                      <a:pt x="29665" y="268"/>
                    </a:cubicBezTo>
                    <a:cubicBezTo>
                      <a:pt x="29624" y="268"/>
                      <a:pt x="29582" y="279"/>
                      <a:pt x="29546" y="302"/>
                    </a:cubicBezTo>
                    <a:cubicBezTo>
                      <a:pt x="29480" y="341"/>
                      <a:pt x="29448" y="407"/>
                      <a:pt x="29441" y="472"/>
                    </a:cubicBezTo>
                    <a:lnTo>
                      <a:pt x="26700" y="2193"/>
                    </a:lnTo>
                    <a:lnTo>
                      <a:pt x="26320" y="3855"/>
                    </a:lnTo>
                    <a:lnTo>
                      <a:pt x="23769" y="5458"/>
                    </a:lnTo>
                    <a:lnTo>
                      <a:pt x="24397" y="2716"/>
                    </a:lnTo>
                    <a:lnTo>
                      <a:pt x="27210" y="950"/>
                    </a:lnTo>
                    <a:cubicBezTo>
                      <a:pt x="27237" y="958"/>
                      <a:pt x="27266" y="963"/>
                      <a:pt x="27293" y="963"/>
                    </a:cubicBezTo>
                    <a:cubicBezTo>
                      <a:pt x="27333" y="963"/>
                      <a:pt x="27372" y="953"/>
                      <a:pt x="27406" y="930"/>
                    </a:cubicBezTo>
                    <a:cubicBezTo>
                      <a:pt x="27518" y="858"/>
                      <a:pt x="27550" y="721"/>
                      <a:pt x="27485" y="610"/>
                    </a:cubicBezTo>
                    <a:cubicBezTo>
                      <a:pt x="27439" y="539"/>
                      <a:pt x="27363" y="499"/>
                      <a:pt x="27288" y="499"/>
                    </a:cubicBezTo>
                    <a:cubicBezTo>
                      <a:pt x="27245" y="499"/>
                      <a:pt x="27202" y="512"/>
                      <a:pt x="27164" y="538"/>
                    </a:cubicBezTo>
                    <a:cubicBezTo>
                      <a:pt x="27099" y="577"/>
                      <a:pt x="27066" y="636"/>
                      <a:pt x="27060" y="708"/>
                    </a:cubicBezTo>
                    <a:lnTo>
                      <a:pt x="24502" y="2311"/>
                    </a:lnTo>
                    <a:lnTo>
                      <a:pt x="24757" y="1310"/>
                    </a:lnTo>
                    <a:cubicBezTo>
                      <a:pt x="24763" y="1303"/>
                      <a:pt x="24776" y="1303"/>
                      <a:pt x="24790" y="1297"/>
                    </a:cubicBezTo>
                    <a:cubicBezTo>
                      <a:pt x="24894" y="1231"/>
                      <a:pt x="24927" y="1087"/>
                      <a:pt x="24862" y="983"/>
                    </a:cubicBezTo>
                    <a:cubicBezTo>
                      <a:pt x="24814" y="910"/>
                      <a:pt x="24736" y="871"/>
                      <a:pt x="24659" y="871"/>
                    </a:cubicBezTo>
                    <a:cubicBezTo>
                      <a:pt x="24618" y="871"/>
                      <a:pt x="24577" y="882"/>
                      <a:pt x="24541" y="904"/>
                    </a:cubicBezTo>
                    <a:cubicBezTo>
                      <a:pt x="24430" y="976"/>
                      <a:pt x="24397" y="1120"/>
                      <a:pt x="24469" y="1225"/>
                    </a:cubicBezTo>
                    <a:cubicBezTo>
                      <a:pt x="24469" y="1231"/>
                      <a:pt x="24476" y="1238"/>
                      <a:pt x="24482" y="1238"/>
                    </a:cubicBezTo>
                    <a:lnTo>
                      <a:pt x="24148" y="2533"/>
                    </a:lnTo>
                    <a:lnTo>
                      <a:pt x="24142" y="2533"/>
                    </a:lnTo>
                    <a:lnTo>
                      <a:pt x="23429" y="5667"/>
                    </a:lnTo>
                    <a:lnTo>
                      <a:pt x="21636" y="6792"/>
                    </a:lnTo>
                    <a:lnTo>
                      <a:pt x="20360" y="6511"/>
                    </a:lnTo>
                    <a:lnTo>
                      <a:pt x="20557" y="5124"/>
                    </a:lnTo>
                    <a:lnTo>
                      <a:pt x="22271" y="4051"/>
                    </a:lnTo>
                    <a:cubicBezTo>
                      <a:pt x="22298" y="4059"/>
                      <a:pt x="22326" y="4064"/>
                      <a:pt x="22354" y="4064"/>
                    </a:cubicBezTo>
                    <a:cubicBezTo>
                      <a:pt x="22394" y="4064"/>
                      <a:pt x="22433" y="4054"/>
                      <a:pt x="22467" y="4031"/>
                    </a:cubicBezTo>
                    <a:cubicBezTo>
                      <a:pt x="22578" y="3966"/>
                      <a:pt x="22611" y="3822"/>
                      <a:pt x="22546" y="3711"/>
                    </a:cubicBezTo>
                    <a:cubicBezTo>
                      <a:pt x="22499" y="3643"/>
                      <a:pt x="22421" y="3605"/>
                      <a:pt x="22344" y="3605"/>
                    </a:cubicBezTo>
                    <a:cubicBezTo>
                      <a:pt x="22303" y="3605"/>
                      <a:pt x="22262" y="3616"/>
                      <a:pt x="22225" y="3639"/>
                    </a:cubicBezTo>
                    <a:cubicBezTo>
                      <a:pt x="22160" y="3678"/>
                      <a:pt x="22127" y="3743"/>
                      <a:pt x="22120" y="3809"/>
                    </a:cubicBezTo>
                    <a:lnTo>
                      <a:pt x="20302" y="4954"/>
                    </a:lnTo>
                    <a:lnTo>
                      <a:pt x="20086" y="6452"/>
                    </a:lnTo>
                    <a:lnTo>
                      <a:pt x="18457" y="6092"/>
                    </a:lnTo>
                    <a:lnTo>
                      <a:pt x="1" y="17679"/>
                    </a:lnTo>
                    <a:lnTo>
                      <a:pt x="158" y="17921"/>
                    </a:lnTo>
                    <a:lnTo>
                      <a:pt x="18509" y="6400"/>
                    </a:lnTo>
                    <a:lnTo>
                      <a:pt x="21689" y="7100"/>
                    </a:lnTo>
                    <a:lnTo>
                      <a:pt x="32280" y="446"/>
                    </a:lnTo>
                    <a:cubicBezTo>
                      <a:pt x="32309" y="457"/>
                      <a:pt x="32338" y="464"/>
                      <a:pt x="32367" y="464"/>
                    </a:cubicBezTo>
                    <a:cubicBezTo>
                      <a:pt x="32405" y="464"/>
                      <a:pt x="32443" y="453"/>
                      <a:pt x="32477" y="427"/>
                    </a:cubicBezTo>
                    <a:cubicBezTo>
                      <a:pt x="32588" y="361"/>
                      <a:pt x="32621" y="217"/>
                      <a:pt x="32555" y="112"/>
                    </a:cubicBezTo>
                    <a:cubicBezTo>
                      <a:pt x="32508" y="40"/>
                      <a:pt x="32430" y="1"/>
                      <a:pt x="32353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2634675" y="3766900"/>
                <a:ext cx="13275" cy="11625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7"/>
            <p:cNvGrpSpPr/>
            <p:nvPr/>
          </p:nvGrpSpPr>
          <p:grpSpPr>
            <a:xfrm>
              <a:off x="-2173997" y="1959611"/>
              <a:ext cx="5987948" cy="5297784"/>
              <a:chOff x="-2418264" y="2700631"/>
              <a:chExt cx="5429768" cy="4803939"/>
            </a:xfrm>
          </p:grpSpPr>
          <p:sp>
            <p:nvSpPr>
              <p:cNvPr id="336" name="Google Shape;336;p7"/>
              <p:cNvSpPr/>
              <p:nvPr/>
            </p:nvSpPr>
            <p:spPr>
              <a:xfrm rot="6093566">
                <a:off x="-1670593" y="2733871"/>
                <a:ext cx="3934427" cy="4737459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 rot="6093566">
                <a:off x="-1533815" y="2878485"/>
                <a:ext cx="1269079" cy="1561021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 rot="6093566">
                <a:off x="-1300202" y="4640638"/>
                <a:ext cx="1841893" cy="902924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 rot="6093566">
                <a:off x="-1017674" y="3292006"/>
                <a:ext cx="946248" cy="765673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 rot="6093566">
                <a:off x="-795684" y="3337319"/>
                <a:ext cx="478280" cy="567203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 rot="6093566">
                <a:off x="-777480" y="3489585"/>
                <a:ext cx="278496" cy="244726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 rot="6093566">
                <a:off x="-215847" y="3754364"/>
                <a:ext cx="26844" cy="23507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46" name="Google Shape;346;p8"/>
          <p:cNvGrpSpPr/>
          <p:nvPr/>
        </p:nvGrpSpPr>
        <p:grpSpPr>
          <a:xfrm flipH="1">
            <a:off x="-903740" y="-1616642"/>
            <a:ext cx="13344232" cy="9337326"/>
            <a:chOff x="-2946965" y="-1616642"/>
            <a:chExt cx="13344232" cy="9337326"/>
          </a:xfrm>
        </p:grpSpPr>
        <p:grpSp>
          <p:nvGrpSpPr>
            <p:cNvPr id="347" name="Google Shape;347;p8"/>
            <p:cNvGrpSpPr/>
            <p:nvPr/>
          </p:nvGrpSpPr>
          <p:grpSpPr>
            <a:xfrm rot="4580879">
              <a:off x="-2325524" y="1312338"/>
              <a:ext cx="5781234" cy="5824153"/>
              <a:chOff x="989450" y="2227125"/>
              <a:chExt cx="3222750" cy="3246675"/>
            </a:xfrm>
          </p:grpSpPr>
          <p:sp>
            <p:nvSpPr>
              <p:cNvPr id="348" name="Google Shape;348;p8"/>
              <p:cNvSpPr/>
              <p:nvPr/>
            </p:nvSpPr>
            <p:spPr>
              <a:xfrm>
                <a:off x="2266500" y="2227125"/>
                <a:ext cx="1945700" cy="2342825"/>
              </a:xfrm>
              <a:custGeom>
                <a:rect b="b" l="l" r="r" t="t"/>
                <a:pathLst>
                  <a:path extrusionOk="0" h="93713" w="77828">
                    <a:moveTo>
                      <a:pt x="20499" y="15993"/>
                    </a:moveTo>
                    <a:cubicBezTo>
                      <a:pt x="20639" y="15993"/>
                      <a:pt x="20777" y="16064"/>
                      <a:pt x="20857" y="16193"/>
                    </a:cubicBezTo>
                    <a:cubicBezTo>
                      <a:pt x="20982" y="16389"/>
                      <a:pt x="20923" y="16658"/>
                      <a:pt x="20726" y="16782"/>
                    </a:cubicBezTo>
                    <a:cubicBezTo>
                      <a:pt x="20655" y="16826"/>
                      <a:pt x="20575" y="16847"/>
                      <a:pt x="20497" y="16847"/>
                    </a:cubicBezTo>
                    <a:cubicBezTo>
                      <a:pt x="20352" y="16847"/>
                      <a:pt x="20212" y="16776"/>
                      <a:pt x="20131" y="16645"/>
                    </a:cubicBezTo>
                    <a:cubicBezTo>
                      <a:pt x="20033" y="16488"/>
                      <a:pt x="20053" y="16291"/>
                      <a:pt x="20164" y="16154"/>
                    </a:cubicBezTo>
                    <a:lnTo>
                      <a:pt x="20282" y="16344"/>
                    </a:lnTo>
                    <a:cubicBezTo>
                      <a:pt x="20255" y="16409"/>
                      <a:pt x="20262" y="16481"/>
                      <a:pt x="20301" y="16540"/>
                    </a:cubicBezTo>
                    <a:cubicBezTo>
                      <a:pt x="20343" y="16611"/>
                      <a:pt x="20417" y="16650"/>
                      <a:pt x="20494" y="16650"/>
                    </a:cubicBezTo>
                    <a:cubicBezTo>
                      <a:pt x="20537" y="16650"/>
                      <a:pt x="20582" y="16638"/>
                      <a:pt x="20622" y="16612"/>
                    </a:cubicBezTo>
                    <a:cubicBezTo>
                      <a:pt x="20726" y="16546"/>
                      <a:pt x="20759" y="16403"/>
                      <a:pt x="20694" y="16298"/>
                    </a:cubicBezTo>
                    <a:cubicBezTo>
                      <a:pt x="20654" y="16232"/>
                      <a:pt x="20589" y="16200"/>
                      <a:pt x="20524" y="16193"/>
                    </a:cubicBezTo>
                    <a:lnTo>
                      <a:pt x="20406" y="16003"/>
                    </a:lnTo>
                    <a:cubicBezTo>
                      <a:pt x="20437" y="15996"/>
                      <a:pt x="20468" y="15993"/>
                      <a:pt x="20499" y="15993"/>
                    </a:cubicBezTo>
                    <a:close/>
                    <a:moveTo>
                      <a:pt x="47079" y="19717"/>
                    </a:moveTo>
                    <a:cubicBezTo>
                      <a:pt x="47221" y="19717"/>
                      <a:pt x="47358" y="19789"/>
                      <a:pt x="47439" y="19916"/>
                    </a:cubicBezTo>
                    <a:cubicBezTo>
                      <a:pt x="47537" y="20073"/>
                      <a:pt x="47524" y="20269"/>
                      <a:pt x="47412" y="20413"/>
                    </a:cubicBezTo>
                    <a:lnTo>
                      <a:pt x="47295" y="20223"/>
                    </a:lnTo>
                    <a:cubicBezTo>
                      <a:pt x="47314" y="20158"/>
                      <a:pt x="47314" y="20086"/>
                      <a:pt x="47275" y="20020"/>
                    </a:cubicBezTo>
                    <a:cubicBezTo>
                      <a:pt x="47228" y="19952"/>
                      <a:pt x="47151" y="19915"/>
                      <a:pt x="47074" y="19915"/>
                    </a:cubicBezTo>
                    <a:cubicBezTo>
                      <a:pt x="47032" y="19915"/>
                      <a:pt x="46991" y="19926"/>
                      <a:pt x="46954" y="19948"/>
                    </a:cubicBezTo>
                    <a:cubicBezTo>
                      <a:pt x="46843" y="20014"/>
                      <a:pt x="46811" y="20158"/>
                      <a:pt x="46882" y="20269"/>
                    </a:cubicBezTo>
                    <a:cubicBezTo>
                      <a:pt x="46922" y="20328"/>
                      <a:pt x="46981" y="20367"/>
                      <a:pt x="47053" y="20374"/>
                    </a:cubicBezTo>
                    <a:lnTo>
                      <a:pt x="47170" y="20563"/>
                    </a:lnTo>
                    <a:cubicBezTo>
                      <a:pt x="47140" y="20571"/>
                      <a:pt x="47108" y="20574"/>
                      <a:pt x="47077" y="20574"/>
                    </a:cubicBezTo>
                    <a:cubicBezTo>
                      <a:pt x="46935" y="20574"/>
                      <a:pt x="46793" y="20502"/>
                      <a:pt x="46712" y="20374"/>
                    </a:cubicBezTo>
                    <a:cubicBezTo>
                      <a:pt x="46588" y="20171"/>
                      <a:pt x="46647" y="19909"/>
                      <a:pt x="46850" y="19785"/>
                    </a:cubicBezTo>
                    <a:cubicBezTo>
                      <a:pt x="46922" y="19739"/>
                      <a:pt x="47001" y="19717"/>
                      <a:pt x="47079" y="19717"/>
                    </a:cubicBezTo>
                    <a:close/>
                    <a:moveTo>
                      <a:pt x="48876" y="22587"/>
                    </a:moveTo>
                    <a:cubicBezTo>
                      <a:pt x="49020" y="22587"/>
                      <a:pt x="49163" y="22659"/>
                      <a:pt x="49244" y="22788"/>
                    </a:cubicBezTo>
                    <a:cubicBezTo>
                      <a:pt x="49342" y="22945"/>
                      <a:pt x="49323" y="23141"/>
                      <a:pt x="49218" y="23278"/>
                    </a:cubicBezTo>
                    <a:lnTo>
                      <a:pt x="49094" y="23089"/>
                    </a:lnTo>
                    <a:cubicBezTo>
                      <a:pt x="49120" y="23030"/>
                      <a:pt x="49113" y="22958"/>
                      <a:pt x="49074" y="22892"/>
                    </a:cubicBezTo>
                    <a:cubicBezTo>
                      <a:pt x="49032" y="22821"/>
                      <a:pt x="48958" y="22782"/>
                      <a:pt x="48883" y="22782"/>
                    </a:cubicBezTo>
                    <a:cubicBezTo>
                      <a:pt x="48841" y="22782"/>
                      <a:pt x="48798" y="22795"/>
                      <a:pt x="48760" y="22821"/>
                    </a:cubicBezTo>
                    <a:cubicBezTo>
                      <a:pt x="48649" y="22886"/>
                      <a:pt x="48616" y="23030"/>
                      <a:pt x="48682" y="23141"/>
                    </a:cubicBezTo>
                    <a:cubicBezTo>
                      <a:pt x="48721" y="23200"/>
                      <a:pt x="48786" y="23233"/>
                      <a:pt x="48852" y="23246"/>
                    </a:cubicBezTo>
                    <a:lnTo>
                      <a:pt x="48976" y="23429"/>
                    </a:lnTo>
                    <a:cubicBezTo>
                      <a:pt x="48942" y="23436"/>
                      <a:pt x="48909" y="23440"/>
                      <a:pt x="48875" y="23440"/>
                    </a:cubicBezTo>
                    <a:cubicBezTo>
                      <a:pt x="48733" y="23440"/>
                      <a:pt x="48598" y="23373"/>
                      <a:pt x="48518" y="23246"/>
                    </a:cubicBezTo>
                    <a:cubicBezTo>
                      <a:pt x="48394" y="23043"/>
                      <a:pt x="48453" y="22781"/>
                      <a:pt x="48655" y="22650"/>
                    </a:cubicBezTo>
                    <a:cubicBezTo>
                      <a:pt x="48723" y="22607"/>
                      <a:pt x="48800" y="22587"/>
                      <a:pt x="48876" y="22587"/>
                    </a:cubicBezTo>
                    <a:close/>
                    <a:moveTo>
                      <a:pt x="40370" y="23929"/>
                    </a:moveTo>
                    <a:cubicBezTo>
                      <a:pt x="40515" y="23929"/>
                      <a:pt x="40652" y="24000"/>
                      <a:pt x="40733" y="24129"/>
                    </a:cubicBezTo>
                    <a:cubicBezTo>
                      <a:pt x="40857" y="24332"/>
                      <a:pt x="40798" y="24593"/>
                      <a:pt x="40595" y="24718"/>
                    </a:cubicBezTo>
                    <a:cubicBezTo>
                      <a:pt x="40526" y="24764"/>
                      <a:pt x="40447" y="24786"/>
                      <a:pt x="40369" y="24786"/>
                    </a:cubicBezTo>
                    <a:cubicBezTo>
                      <a:pt x="40227" y="24786"/>
                      <a:pt x="40087" y="24714"/>
                      <a:pt x="40007" y="24587"/>
                    </a:cubicBezTo>
                    <a:cubicBezTo>
                      <a:pt x="39908" y="24430"/>
                      <a:pt x="39928" y="24234"/>
                      <a:pt x="40033" y="24090"/>
                    </a:cubicBezTo>
                    <a:lnTo>
                      <a:pt x="40150" y="24279"/>
                    </a:lnTo>
                    <a:cubicBezTo>
                      <a:pt x="40131" y="24345"/>
                      <a:pt x="40131" y="24417"/>
                      <a:pt x="40170" y="24482"/>
                    </a:cubicBezTo>
                    <a:cubicBezTo>
                      <a:pt x="40217" y="24550"/>
                      <a:pt x="40294" y="24588"/>
                      <a:pt x="40371" y="24588"/>
                    </a:cubicBezTo>
                    <a:cubicBezTo>
                      <a:pt x="40413" y="24588"/>
                      <a:pt x="40454" y="24577"/>
                      <a:pt x="40491" y="24554"/>
                    </a:cubicBezTo>
                    <a:cubicBezTo>
                      <a:pt x="40602" y="24482"/>
                      <a:pt x="40635" y="24345"/>
                      <a:pt x="40563" y="24234"/>
                    </a:cubicBezTo>
                    <a:cubicBezTo>
                      <a:pt x="40523" y="24175"/>
                      <a:pt x="40464" y="24136"/>
                      <a:pt x="40393" y="24129"/>
                    </a:cubicBezTo>
                    <a:lnTo>
                      <a:pt x="40275" y="23939"/>
                    </a:lnTo>
                    <a:cubicBezTo>
                      <a:pt x="40307" y="23932"/>
                      <a:pt x="40339" y="23929"/>
                      <a:pt x="40370" y="23929"/>
                    </a:cubicBezTo>
                    <a:close/>
                    <a:moveTo>
                      <a:pt x="49358" y="27721"/>
                    </a:moveTo>
                    <a:cubicBezTo>
                      <a:pt x="49501" y="27721"/>
                      <a:pt x="49641" y="27792"/>
                      <a:pt x="49722" y="27924"/>
                    </a:cubicBezTo>
                    <a:cubicBezTo>
                      <a:pt x="49820" y="28081"/>
                      <a:pt x="49800" y="28277"/>
                      <a:pt x="49696" y="28414"/>
                    </a:cubicBezTo>
                    <a:lnTo>
                      <a:pt x="49578" y="28224"/>
                    </a:lnTo>
                    <a:cubicBezTo>
                      <a:pt x="49598" y="28159"/>
                      <a:pt x="49598" y="28087"/>
                      <a:pt x="49558" y="28028"/>
                    </a:cubicBezTo>
                    <a:cubicBezTo>
                      <a:pt x="49512" y="27957"/>
                      <a:pt x="49437" y="27918"/>
                      <a:pt x="49361" y="27918"/>
                    </a:cubicBezTo>
                    <a:cubicBezTo>
                      <a:pt x="49318" y="27918"/>
                      <a:pt x="49275" y="27930"/>
                      <a:pt x="49238" y="27956"/>
                    </a:cubicBezTo>
                    <a:cubicBezTo>
                      <a:pt x="49126" y="28022"/>
                      <a:pt x="49094" y="28166"/>
                      <a:pt x="49166" y="28277"/>
                    </a:cubicBezTo>
                    <a:cubicBezTo>
                      <a:pt x="49205" y="28336"/>
                      <a:pt x="49264" y="28368"/>
                      <a:pt x="49336" y="28375"/>
                    </a:cubicBezTo>
                    <a:lnTo>
                      <a:pt x="49454" y="28565"/>
                    </a:lnTo>
                    <a:cubicBezTo>
                      <a:pt x="49421" y="28572"/>
                      <a:pt x="49388" y="28576"/>
                      <a:pt x="49355" y="28576"/>
                    </a:cubicBezTo>
                    <a:cubicBezTo>
                      <a:pt x="49215" y="28576"/>
                      <a:pt x="49075" y="28509"/>
                      <a:pt x="48996" y="28381"/>
                    </a:cubicBezTo>
                    <a:cubicBezTo>
                      <a:pt x="48871" y="28179"/>
                      <a:pt x="48930" y="27917"/>
                      <a:pt x="49133" y="27786"/>
                    </a:cubicBezTo>
                    <a:cubicBezTo>
                      <a:pt x="49202" y="27742"/>
                      <a:pt x="49280" y="27721"/>
                      <a:pt x="49358" y="27721"/>
                    </a:cubicBezTo>
                    <a:close/>
                    <a:moveTo>
                      <a:pt x="40122" y="28090"/>
                    </a:moveTo>
                    <a:cubicBezTo>
                      <a:pt x="40266" y="28090"/>
                      <a:pt x="40404" y="28161"/>
                      <a:pt x="40484" y="28290"/>
                    </a:cubicBezTo>
                    <a:cubicBezTo>
                      <a:pt x="40608" y="28486"/>
                      <a:pt x="40550" y="28754"/>
                      <a:pt x="40347" y="28879"/>
                    </a:cubicBezTo>
                    <a:cubicBezTo>
                      <a:pt x="40278" y="28923"/>
                      <a:pt x="40199" y="28944"/>
                      <a:pt x="40122" y="28944"/>
                    </a:cubicBezTo>
                    <a:cubicBezTo>
                      <a:pt x="39979" y="28944"/>
                      <a:pt x="39838" y="28873"/>
                      <a:pt x="39758" y="28741"/>
                    </a:cubicBezTo>
                    <a:cubicBezTo>
                      <a:pt x="39660" y="28584"/>
                      <a:pt x="39679" y="28388"/>
                      <a:pt x="39784" y="28251"/>
                    </a:cubicBezTo>
                    <a:lnTo>
                      <a:pt x="39902" y="28440"/>
                    </a:lnTo>
                    <a:cubicBezTo>
                      <a:pt x="39882" y="28506"/>
                      <a:pt x="39882" y="28578"/>
                      <a:pt x="39921" y="28637"/>
                    </a:cubicBezTo>
                    <a:cubicBezTo>
                      <a:pt x="39969" y="28709"/>
                      <a:pt x="40047" y="28749"/>
                      <a:pt x="40124" y="28749"/>
                    </a:cubicBezTo>
                    <a:cubicBezTo>
                      <a:pt x="40165" y="28749"/>
                      <a:pt x="40206" y="28738"/>
                      <a:pt x="40242" y="28715"/>
                    </a:cubicBezTo>
                    <a:cubicBezTo>
                      <a:pt x="40353" y="28643"/>
                      <a:pt x="40386" y="28499"/>
                      <a:pt x="40314" y="28395"/>
                    </a:cubicBezTo>
                    <a:cubicBezTo>
                      <a:pt x="40275" y="28329"/>
                      <a:pt x="40216" y="28296"/>
                      <a:pt x="40144" y="28290"/>
                    </a:cubicBezTo>
                    <a:lnTo>
                      <a:pt x="40026" y="28100"/>
                    </a:lnTo>
                    <a:cubicBezTo>
                      <a:pt x="40058" y="28093"/>
                      <a:pt x="40090" y="28090"/>
                      <a:pt x="40122" y="28090"/>
                    </a:cubicBezTo>
                    <a:close/>
                    <a:moveTo>
                      <a:pt x="48791" y="31046"/>
                    </a:moveTo>
                    <a:cubicBezTo>
                      <a:pt x="48935" y="31046"/>
                      <a:pt x="49078" y="31119"/>
                      <a:pt x="49159" y="31247"/>
                    </a:cubicBezTo>
                    <a:cubicBezTo>
                      <a:pt x="49257" y="31404"/>
                      <a:pt x="49238" y="31600"/>
                      <a:pt x="49133" y="31738"/>
                    </a:cubicBezTo>
                    <a:lnTo>
                      <a:pt x="49015" y="31548"/>
                    </a:lnTo>
                    <a:cubicBezTo>
                      <a:pt x="49035" y="31483"/>
                      <a:pt x="49035" y="31411"/>
                      <a:pt x="48996" y="31352"/>
                    </a:cubicBezTo>
                    <a:cubicBezTo>
                      <a:pt x="48956" y="31293"/>
                      <a:pt x="48891" y="31254"/>
                      <a:pt x="48819" y="31247"/>
                    </a:cubicBezTo>
                    <a:lnTo>
                      <a:pt x="48793" y="31201"/>
                    </a:lnTo>
                    <a:lnTo>
                      <a:pt x="48551" y="31352"/>
                    </a:lnTo>
                    <a:lnTo>
                      <a:pt x="48583" y="31397"/>
                    </a:lnTo>
                    <a:cubicBezTo>
                      <a:pt x="48557" y="31463"/>
                      <a:pt x="48564" y="31535"/>
                      <a:pt x="48603" y="31600"/>
                    </a:cubicBezTo>
                    <a:cubicBezTo>
                      <a:pt x="48642" y="31659"/>
                      <a:pt x="48701" y="31692"/>
                      <a:pt x="48773" y="31705"/>
                    </a:cubicBezTo>
                    <a:lnTo>
                      <a:pt x="48891" y="31895"/>
                    </a:lnTo>
                    <a:cubicBezTo>
                      <a:pt x="48861" y="31900"/>
                      <a:pt x="48832" y="31903"/>
                      <a:pt x="48802" y="31903"/>
                    </a:cubicBezTo>
                    <a:cubicBezTo>
                      <a:pt x="48655" y="31903"/>
                      <a:pt x="48515" y="31836"/>
                      <a:pt x="48433" y="31705"/>
                    </a:cubicBezTo>
                    <a:cubicBezTo>
                      <a:pt x="48309" y="31502"/>
                      <a:pt x="48368" y="31234"/>
                      <a:pt x="48570" y="31110"/>
                    </a:cubicBezTo>
                    <a:cubicBezTo>
                      <a:pt x="48638" y="31067"/>
                      <a:pt x="48715" y="31046"/>
                      <a:pt x="48791" y="31046"/>
                    </a:cubicBezTo>
                    <a:close/>
                    <a:moveTo>
                      <a:pt x="40852" y="31446"/>
                    </a:moveTo>
                    <a:cubicBezTo>
                      <a:pt x="40992" y="31446"/>
                      <a:pt x="41130" y="31517"/>
                      <a:pt x="41210" y="31646"/>
                    </a:cubicBezTo>
                    <a:cubicBezTo>
                      <a:pt x="41335" y="31849"/>
                      <a:pt x="41276" y="32111"/>
                      <a:pt x="41073" y="32235"/>
                    </a:cubicBezTo>
                    <a:cubicBezTo>
                      <a:pt x="41001" y="32279"/>
                      <a:pt x="40923" y="32300"/>
                      <a:pt x="40845" y="32300"/>
                    </a:cubicBezTo>
                    <a:cubicBezTo>
                      <a:pt x="40703" y="32300"/>
                      <a:pt x="40565" y="32229"/>
                      <a:pt x="40484" y="32098"/>
                    </a:cubicBezTo>
                    <a:cubicBezTo>
                      <a:pt x="40379" y="31940"/>
                      <a:pt x="40399" y="31738"/>
                      <a:pt x="40517" y="31600"/>
                    </a:cubicBezTo>
                    <a:lnTo>
                      <a:pt x="40733" y="31947"/>
                    </a:lnTo>
                    <a:lnTo>
                      <a:pt x="40975" y="31790"/>
                    </a:lnTo>
                    <a:lnTo>
                      <a:pt x="40759" y="31456"/>
                    </a:lnTo>
                    <a:cubicBezTo>
                      <a:pt x="40790" y="31449"/>
                      <a:pt x="40821" y="31446"/>
                      <a:pt x="40852" y="31446"/>
                    </a:cubicBezTo>
                    <a:close/>
                    <a:moveTo>
                      <a:pt x="47910" y="34139"/>
                    </a:moveTo>
                    <a:cubicBezTo>
                      <a:pt x="48055" y="34139"/>
                      <a:pt x="48196" y="34210"/>
                      <a:pt x="48276" y="34342"/>
                    </a:cubicBezTo>
                    <a:cubicBezTo>
                      <a:pt x="48374" y="34499"/>
                      <a:pt x="48354" y="34695"/>
                      <a:pt x="48243" y="34832"/>
                    </a:cubicBezTo>
                    <a:lnTo>
                      <a:pt x="48126" y="34642"/>
                    </a:lnTo>
                    <a:cubicBezTo>
                      <a:pt x="48152" y="34577"/>
                      <a:pt x="48145" y="34505"/>
                      <a:pt x="48106" y="34446"/>
                    </a:cubicBezTo>
                    <a:cubicBezTo>
                      <a:pt x="48063" y="34373"/>
                      <a:pt x="47987" y="34334"/>
                      <a:pt x="47908" y="34334"/>
                    </a:cubicBezTo>
                    <a:cubicBezTo>
                      <a:pt x="47866" y="34334"/>
                      <a:pt x="47824" y="34345"/>
                      <a:pt x="47785" y="34368"/>
                    </a:cubicBezTo>
                    <a:cubicBezTo>
                      <a:pt x="47681" y="34440"/>
                      <a:pt x="47648" y="34584"/>
                      <a:pt x="47713" y="34688"/>
                    </a:cubicBezTo>
                    <a:cubicBezTo>
                      <a:pt x="47753" y="34754"/>
                      <a:pt x="47818" y="34786"/>
                      <a:pt x="47883" y="34793"/>
                    </a:cubicBezTo>
                    <a:lnTo>
                      <a:pt x="48001" y="34983"/>
                    </a:lnTo>
                    <a:cubicBezTo>
                      <a:pt x="47971" y="34990"/>
                      <a:pt x="47939" y="34993"/>
                      <a:pt x="47908" y="34993"/>
                    </a:cubicBezTo>
                    <a:cubicBezTo>
                      <a:pt x="47768" y="34993"/>
                      <a:pt x="47630" y="34922"/>
                      <a:pt x="47550" y="34793"/>
                    </a:cubicBezTo>
                    <a:cubicBezTo>
                      <a:pt x="47425" y="34597"/>
                      <a:pt x="47484" y="34328"/>
                      <a:pt x="47681" y="34204"/>
                    </a:cubicBezTo>
                    <a:cubicBezTo>
                      <a:pt x="47752" y="34160"/>
                      <a:pt x="47832" y="34139"/>
                      <a:pt x="47910" y="34139"/>
                    </a:cubicBezTo>
                    <a:close/>
                    <a:moveTo>
                      <a:pt x="35747" y="40295"/>
                    </a:moveTo>
                    <a:lnTo>
                      <a:pt x="35695" y="40517"/>
                    </a:lnTo>
                    <a:cubicBezTo>
                      <a:pt x="35689" y="40517"/>
                      <a:pt x="35676" y="40517"/>
                      <a:pt x="35669" y="40524"/>
                    </a:cubicBezTo>
                    <a:cubicBezTo>
                      <a:pt x="35558" y="40589"/>
                      <a:pt x="35525" y="40733"/>
                      <a:pt x="35597" y="40845"/>
                    </a:cubicBezTo>
                    <a:cubicBezTo>
                      <a:pt x="35639" y="40916"/>
                      <a:pt x="35713" y="40952"/>
                      <a:pt x="35789" y="40952"/>
                    </a:cubicBezTo>
                    <a:cubicBezTo>
                      <a:pt x="35833" y="40952"/>
                      <a:pt x="35877" y="40940"/>
                      <a:pt x="35918" y="40917"/>
                    </a:cubicBezTo>
                    <a:cubicBezTo>
                      <a:pt x="36022" y="40851"/>
                      <a:pt x="36055" y="40707"/>
                      <a:pt x="35990" y="40596"/>
                    </a:cubicBezTo>
                    <a:cubicBezTo>
                      <a:pt x="35983" y="40589"/>
                      <a:pt x="35976" y="40583"/>
                      <a:pt x="35970" y="40576"/>
                    </a:cubicBezTo>
                    <a:lnTo>
                      <a:pt x="36022" y="40360"/>
                    </a:lnTo>
                    <a:cubicBezTo>
                      <a:pt x="36075" y="40393"/>
                      <a:pt x="36120" y="40439"/>
                      <a:pt x="36153" y="40491"/>
                    </a:cubicBezTo>
                    <a:cubicBezTo>
                      <a:pt x="36277" y="40694"/>
                      <a:pt x="36219" y="40956"/>
                      <a:pt x="36016" y="41080"/>
                    </a:cubicBezTo>
                    <a:cubicBezTo>
                      <a:pt x="35946" y="41124"/>
                      <a:pt x="35867" y="41145"/>
                      <a:pt x="35789" y="41145"/>
                    </a:cubicBezTo>
                    <a:cubicBezTo>
                      <a:pt x="35647" y="41145"/>
                      <a:pt x="35507" y="41076"/>
                      <a:pt x="35427" y="40949"/>
                    </a:cubicBezTo>
                    <a:cubicBezTo>
                      <a:pt x="35303" y="40746"/>
                      <a:pt x="35362" y="40485"/>
                      <a:pt x="35564" y="40360"/>
                    </a:cubicBezTo>
                    <a:cubicBezTo>
                      <a:pt x="35623" y="40321"/>
                      <a:pt x="35682" y="40302"/>
                      <a:pt x="35747" y="40295"/>
                    </a:cubicBezTo>
                    <a:close/>
                    <a:moveTo>
                      <a:pt x="36958" y="42238"/>
                    </a:moveTo>
                    <a:lnTo>
                      <a:pt x="36912" y="42454"/>
                    </a:lnTo>
                    <a:cubicBezTo>
                      <a:pt x="36899" y="42461"/>
                      <a:pt x="36892" y="42461"/>
                      <a:pt x="36886" y="42467"/>
                    </a:cubicBezTo>
                    <a:cubicBezTo>
                      <a:pt x="36775" y="42532"/>
                      <a:pt x="36742" y="42676"/>
                      <a:pt x="36814" y="42781"/>
                    </a:cubicBezTo>
                    <a:cubicBezTo>
                      <a:pt x="36857" y="42854"/>
                      <a:pt x="36933" y="42893"/>
                      <a:pt x="37012" y="42893"/>
                    </a:cubicBezTo>
                    <a:cubicBezTo>
                      <a:pt x="37054" y="42893"/>
                      <a:pt x="37096" y="42882"/>
                      <a:pt x="37134" y="42860"/>
                    </a:cubicBezTo>
                    <a:cubicBezTo>
                      <a:pt x="37239" y="42788"/>
                      <a:pt x="37272" y="42644"/>
                      <a:pt x="37206" y="42539"/>
                    </a:cubicBezTo>
                    <a:cubicBezTo>
                      <a:pt x="37200" y="42526"/>
                      <a:pt x="37193" y="42526"/>
                      <a:pt x="37187" y="42519"/>
                    </a:cubicBezTo>
                    <a:lnTo>
                      <a:pt x="37239" y="42297"/>
                    </a:lnTo>
                    <a:cubicBezTo>
                      <a:pt x="37291" y="42330"/>
                      <a:pt x="37337" y="42375"/>
                      <a:pt x="37370" y="42434"/>
                    </a:cubicBezTo>
                    <a:cubicBezTo>
                      <a:pt x="37494" y="42631"/>
                      <a:pt x="37435" y="42899"/>
                      <a:pt x="37239" y="43023"/>
                    </a:cubicBezTo>
                    <a:cubicBezTo>
                      <a:pt x="37168" y="43067"/>
                      <a:pt x="37089" y="43088"/>
                      <a:pt x="37011" y="43088"/>
                    </a:cubicBezTo>
                    <a:cubicBezTo>
                      <a:pt x="36868" y="43088"/>
                      <a:pt x="36728" y="43017"/>
                      <a:pt x="36644" y="42886"/>
                    </a:cubicBezTo>
                    <a:cubicBezTo>
                      <a:pt x="36519" y="42690"/>
                      <a:pt x="36585" y="42421"/>
                      <a:pt x="36781" y="42297"/>
                    </a:cubicBezTo>
                    <a:cubicBezTo>
                      <a:pt x="36840" y="42264"/>
                      <a:pt x="36899" y="42245"/>
                      <a:pt x="36958" y="42238"/>
                    </a:cubicBezTo>
                    <a:close/>
                    <a:moveTo>
                      <a:pt x="50948" y="42873"/>
                    </a:moveTo>
                    <a:cubicBezTo>
                      <a:pt x="51090" y="42873"/>
                      <a:pt x="51231" y="42944"/>
                      <a:pt x="51312" y="43075"/>
                    </a:cubicBezTo>
                    <a:cubicBezTo>
                      <a:pt x="51436" y="43272"/>
                      <a:pt x="51377" y="43540"/>
                      <a:pt x="51174" y="43664"/>
                    </a:cubicBezTo>
                    <a:cubicBezTo>
                      <a:pt x="51104" y="43708"/>
                      <a:pt x="51027" y="43728"/>
                      <a:pt x="50950" y="43728"/>
                    </a:cubicBezTo>
                    <a:cubicBezTo>
                      <a:pt x="50855" y="43728"/>
                      <a:pt x="50760" y="43696"/>
                      <a:pt x="50684" y="43638"/>
                    </a:cubicBezTo>
                    <a:lnTo>
                      <a:pt x="50873" y="43520"/>
                    </a:lnTo>
                    <a:cubicBezTo>
                      <a:pt x="50900" y="43529"/>
                      <a:pt x="50929" y="43533"/>
                      <a:pt x="50957" y="43533"/>
                    </a:cubicBezTo>
                    <a:cubicBezTo>
                      <a:pt x="50997" y="43533"/>
                      <a:pt x="51038" y="43524"/>
                      <a:pt x="51076" y="43501"/>
                    </a:cubicBezTo>
                    <a:cubicBezTo>
                      <a:pt x="51181" y="43429"/>
                      <a:pt x="51213" y="43285"/>
                      <a:pt x="51148" y="43180"/>
                    </a:cubicBezTo>
                    <a:cubicBezTo>
                      <a:pt x="51102" y="43109"/>
                      <a:pt x="51026" y="43070"/>
                      <a:pt x="50951" y="43070"/>
                    </a:cubicBezTo>
                    <a:cubicBezTo>
                      <a:pt x="50908" y="43070"/>
                      <a:pt x="50865" y="43082"/>
                      <a:pt x="50827" y="43108"/>
                    </a:cubicBezTo>
                    <a:cubicBezTo>
                      <a:pt x="50762" y="43147"/>
                      <a:pt x="50729" y="43206"/>
                      <a:pt x="50723" y="43278"/>
                    </a:cubicBezTo>
                    <a:lnTo>
                      <a:pt x="50533" y="43396"/>
                    </a:lnTo>
                    <a:cubicBezTo>
                      <a:pt x="50494" y="43226"/>
                      <a:pt x="50566" y="43036"/>
                      <a:pt x="50723" y="42938"/>
                    </a:cubicBezTo>
                    <a:cubicBezTo>
                      <a:pt x="50792" y="42894"/>
                      <a:pt x="50870" y="42873"/>
                      <a:pt x="50948" y="42873"/>
                    </a:cubicBezTo>
                    <a:close/>
                    <a:moveTo>
                      <a:pt x="39117" y="43645"/>
                    </a:moveTo>
                    <a:lnTo>
                      <a:pt x="39032" y="44037"/>
                    </a:lnTo>
                    <a:lnTo>
                      <a:pt x="39313" y="44096"/>
                    </a:lnTo>
                    <a:lnTo>
                      <a:pt x="39398" y="43704"/>
                    </a:lnTo>
                    <a:cubicBezTo>
                      <a:pt x="39450" y="43736"/>
                      <a:pt x="39496" y="43782"/>
                      <a:pt x="39535" y="43841"/>
                    </a:cubicBezTo>
                    <a:cubicBezTo>
                      <a:pt x="39660" y="44037"/>
                      <a:pt x="39601" y="44305"/>
                      <a:pt x="39398" y="44430"/>
                    </a:cubicBezTo>
                    <a:cubicBezTo>
                      <a:pt x="39329" y="44474"/>
                      <a:pt x="39251" y="44495"/>
                      <a:pt x="39173" y="44495"/>
                    </a:cubicBezTo>
                    <a:cubicBezTo>
                      <a:pt x="39031" y="44495"/>
                      <a:pt x="38890" y="44424"/>
                      <a:pt x="38809" y="44292"/>
                    </a:cubicBezTo>
                    <a:cubicBezTo>
                      <a:pt x="38685" y="44096"/>
                      <a:pt x="38744" y="43828"/>
                      <a:pt x="38947" y="43704"/>
                    </a:cubicBezTo>
                    <a:cubicBezTo>
                      <a:pt x="38999" y="43671"/>
                      <a:pt x="39058" y="43651"/>
                      <a:pt x="39117" y="43645"/>
                    </a:cubicBezTo>
                    <a:close/>
                    <a:moveTo>
                      <a:pt x="52567" y="45889"/>
                    </a:moveTo>
                    <a:cubicBezTo>
                      <a:pt x="52710" y="45889"/>
                      <a:pt x="52849" y="45960"/>
                      <a:pt x="52934" y="46092"/>
                    </a:cubicBezTo>
                    <a:cubicBezTo>
                      <a:pt x="53058" y="46288"/>
                      <a:pt x="52993" y="46556"/>
                      <a:pt x="52797" y="46680"/>
                    </a:cubicBezTo>
                    <a:cubicBezTo>
                      <a:pt x="52764" y="46700"/>
                      <a:pt x="52731" y="46713"/>
                      <a:pt x="52699" y="46726"/>
                    </a:cubicBezTo>
                    <a:lnTo>
                      <a:pt x="52784" y="46347"/>
                    </a:lnTo>
                    <a:lnTo>
                      <a:pt x="52509" y="46281"/>
                    </a:lnTo>
                    <a:lnTo>
                      <a:pt x="52411" y="46713"/>
                    </a:lnTo>
                    <a:cubicBezTo>
                      <a:pt x="52326" y="46680"/>
                      <a:pt x="52254" y="46621"/>
                      <a:pt x="52208" y="46543"/>
                    </a:cubicBezTo>
                    <a:cubicBezTo>
                      <a:pt x="52077" y="46347"/>
                      <a:pt x="52142" y="46078"/>
                      <a:pt x="52339" y="45954"/>
                    </a:cubicBezTo>
                    <a:cubicBezTo>
                      <a:pt x="52410" y="45910"/>
                      <a:pt x="52489" y="45889"/>
                      <a:pt x="52567" y="45889"/>
                    </a:cubicBezTo>
                    <a:close/>
                    <a:moveTo>
                      <a:pt x="55069" y="46491"/>
                    </a:moveTo>
                    <a:cubicBezTo>
                      <a:pt x="55212" y="46491"/>
                      <a:pt x="55353" y="46562"/>
                      <a:pt x="55433" y="46693"/>
                    </a:cubicBezTo>
                    <a:cubicBezTo>
                      <a:pt x="55558" y="46890"/>
                      <a:pt x="55499" y="47158"/>
                      <a:pt x="55296" y="47282"/>
                    </a:cubicBezTo>
                    <a:cubicBezTo>
                      <a:pt x="55237" y="47321"/>
                      <a:pt x="55172" y="47341"/>
                      <a:pt x="55100" y="47348"/>
                    </a:cubicBezTo>
                    <a:lnTo>
                      <a:pt x="55198" y="46929"/>
                    </a:lnTo>
                    <a:lnTo>
                      <a:pt x="54916" y="46870"/>
                    </a:lnTo>
                    <a:lnTo>
                      <a:pt x="54825" y="47269"/>
                    </a:lnTo>
                    <a:cubicBezTo>
                      <a:pt x="54779" y="47236"/>
                      <a:pt x="54740" y="47197"/>
                      <a:pt x="54707" y="47145"/>
                    </a:cubicBezTo>
                    <a:cubicBezTo>
                      <a:pt x="54583" y="46949"/>
                      <a:pt x="54642" y="46680"/>
                      <a:pt x="54844" y="46556"/>
                    </a:cubicBezTo>
                    <a:cubicBezTo>
                      <a:pt x="54914" y="46512"/>
                      <a:pt x="54992" y="46491"/>
                      <a:pt x="55069" y="46491"/>
                    </a:cubicBezTo>
                    <a:close/>
                    <a:moveTo>
                      <a:pt x="49415" y="49324"/>
                    </a:moveTo>
                    <a:cubicBezTo>
                      <a:pt x="49559" y="49324"/>
                      <a:pt x="49700" y="49395"/>
                      <a:pt x="49781" y="49526"/>
                    </a:cubicBezTo>
                    <a:cubicBezTo>
                      <a:pt x="49905" y="49722"/>
                      <a:pt x="49846" y="49991"/>
                      <a:pt x="49643" y="50115"/>
                    </a:cubicBezTo>
                    <a:cubicBezTo>
                      <a:pt x="49584" y="50148"/>
                      <a:pt x="49526" y="50167"/>
                      <a:pt x="49467" y="50174"/>
                    </a:cubicBezTo>
                    <a:lnTo>
                      <a:pt x="49512" y="49958"/>
                    </a:lnTo>
                    <a:cubicBezTo>
                      <a:pt x="49526" y="49951"/>
                      <a:pt x="49532" y="49951"/>
                      <a:pt x="49539" y="49945"/>
                    </a:cubicBezTo>
                    <a:cubicBezTo>
                      <a:pt x="49650" y="49879"/>
                      <a:pt x="49683" y="49736"/>
                      <a:pt x="49611" y="49631"/>
                    </a:cubicBezTo>
                    <a:cubicBezTo>
                      <a:pt x="49568" y="49558"/>
                      <a:pt x="49491" y="49519"/>
                      <a:pt x="49412" y="49519"/>
                    </a:cubicBezTo>
                    <a:cubicBezTo>
                      <a:pt x="49371" y="49519"/>
                      <a:pt x="49328" y="49530"/>
                      <a:pt x="49290" y="49552"/>
                    </a:cubicBezTo>
                    <a:cubicBezTo>
                      <a:pt x="49185" y="49624"/>
                      <a:pt x="49153" y="49768"/>
                      <a:pt x="49218" y="49873"/>
                    </a:cubicBezTo>
                    <a:cubicBezTo>
                      <a:pt x="49225" y="49879"/>
                      <a:pt x="49231" y="49886"/>
                      <a:pt x="49238" y="49893"/>
                    </a:cubicBezTo>
                    <a:lnTo>
                      <a:pt x="49185" y="50108"/>
                    </a:lnTo>
                    <a:cubicBezTo>
                      <a:pt x="49133" y="50076"/>
                      <a:pt x="49087" y="50037"/>
                      <a:pt x="49055" y="49978"/>
                    </a:cubicBezTo>
                    <a:cubicBezTo>
                      <a:pt x="48930" y="49781"/>
                      <a:pt x="48989" y="49513"/>
                      <a:pt x="49185" y="49389"/>
                    </a:cubicBezTo>
                    <a:cubicBezTo>
                      <a:pt x="49257" y="49345"/>
                      <a:pt x="49337" y="49324"/>
                      <a:pt x="49415" y="49324"/>
                    </a:cubicBezTo>
                    <a:close/>
                    <a:moveTo>
                      <a:pt x="46608" y="51130"/>
                    </a:moveTo>
                    <a:cubicBezTo>
                      <a:pt x="46753" y="51130"/>
                      <a:pt x="46894" y="51201"/>
                      <a:pt x="46974" y="51332"/>
                    </a:cubicBezTo>
                    <a:cubicBezTo>
                      <a:pt x="47098" y="51528"/>
                      <a:pt x="47039" y="51796"/>
                      <a:pt x="46837" y="51921"/>
                    </a:cubicBezTo>
                    <a:cubicBezTo>
                      <a:pt x="46778" y="51953"/>
                      <a:pt x="46719" y="51973"/>
                      <a:pt x="46660" y="51980"/>
                    </a:cubicBezTo>
                    <a:lnTo>
                      <a:pt x="46706" y="51764"/>
                    </a:lnTo>
                    <a:cubicBezTo>
                      <a:pt x="46719" y="51757"/>
                      <a:pt x="46725" y="51757"/>
                      <a:pt x="46732" y="51751"/>
                    </a:cubicBezTo>
                    <a:cubicBezTo>
                      <a:pt x="46843" y="51685"/>
                      <a:pt x="46876" y="51541"/>
                      <a:pt x="46804" y="51437"/>
                    </a:cubicBezTo>
                    <a:cubicBezTo>
                      <a:pt x="46761" y="51364"/>
                      <a:pt x="46685" y="51325"/>
                      <a:pt x="46606" y="51325"/>
                    </a:cubicBezTo>
                    <a:cubicBezTo>
                      <a:pt x="46564" y="51325"/>
                      <a:pt x="46522" y="51335"/>
                      <a:pt x="46483" y="51358"/>
                    </a:cubicBezTo>
                    <a:cubicBezTo>
                      <a:pt x="46379" y="51430"/>
                      <a:pt x="46346" y="51574"/>
                      <a:pt x="46411" y="51679"/>
                    </a:cubicBezTo>
                    <a:cubicBezTo>
                      <a:pt x="46418" y="51685"/>
                      <a:pt x="46425" y="51692"/>
                      <a:pt x="46431" y="51698"/>
                    </a:cubicBezTo>
                    <a:lnTo>
                      <a:pt x="46379" y="51914"/>
                    </a:lnTo>
                    <a:cubicBezTo>
                      <a:pt x="46326" y="51881"/>
                      <a:pt x="46281" y="51842"/>
                      <a:pt x="46248" y="51783"/>
                    </a:cubicBezTo>
                    <a:cubicBezTo>
                      <a:pt x="46117" y="51587"/>
                      <a:pt x="46182" y="51319"/>
                      <a:pt x="46379" y="51194"/>
                    </a:cubicBezTo>
                    <a:cubicBezTo>
                      <a:pt x="46450" y="51151"/>
                      <a:pt x="46530" y="51130"/>
                      <a:pt x="46608" y="51130"/>
                    </a:cubicBezTo>
                    <a:close/>
                    <a:moveTo>
                      <a:pt x="35950" y="1"/>
                    </a:moveTo>
                    <a:lnTo>
                      <a:pt x="19339" y="10423"/>
                    </a:lnTo>
                    <a:lnTo>
                      <a:pt x="18600" y="13661"/>
                    </a:lnTo>
                    <a:lnTo>
                      <a:pt x="20007" y="15899"/>
                    </a:lnTo>
                    <a:cubicBezTo>
                      <a:pt x="19765" y="16134"/>
                      <a:pt x="19712" y="16507"/>
                      <a:pt x="19896" y="16795"/>
                    </a:cubicBezTo>
                    <a:cubicBezTo>
                      <a:pt x="20027" y="17012"/>
                      <a:pt x="20262" y="17132"/>
                      <a:pt x="20501" y="17132"/>
                    </a:cubicBezTo>
                    <a:cubicBezTo>
                      <a:pt x="20630" y="17132"/>
                      <a:pt x="20760" y="17097"/>
                      <a:pt x="20877" y="17024"/>
                    </a:cubicBezTo>
                    <a:cubicBezTo>
                      <a:pt x="21211" y="16815"/>
                      <a:pt x="21309" y="16370"/>
                      <a:pt x="21099" y="16036"/>
                    </a:cubicBezTo>
                    <a:cubicBezTo>
                      <a:pt x="20964" y="15823"/>
                      <a:pt x="20731" y="15703"/>
                      <a:pt x="20495" y="15703"/>
                    </a:cubicBezTo>
                    <a:cubicBezTo>
                      <a:pt x="20412" y="15703"/>
                      <a:pt x="20329" y="15718"/>
                      <a:pt x="20249" y="15748"/>
                    </a:cubicBezTo>
                    <a:lnTo>
                      <a:pt x="18901" y="13609"/>
                    </a:lnTo>
                    <a:lnTo>
                      <a:pt x="19588" y="10606"/>
                    </a:lnTo>
                    <a:lnTo>
                      <a:pt x="35859" y="394"/>
                    </a:lnTo>
                    <a:lnTo>
                      <a:pt x="39961" y="6929"/>
                    </a:lnTo>
                    <a:lnTo>
                      <a:pt x="39300" y="9847"/>
                    </a:lnTo>
                    <a:lnTo>
                      <a:pt x="27550" y="17220"/>
                    </a:lnTo>
                    <a:lnTo>
                      <a:pt x="37448" y="32987"/>
                    </a:lnTo>
                    <a:lnTo>
                      <a:pt x="35813" y="40007"/>
                    </a:lnTo>
                    <a:cubicBezTo>
                      <a:pt x="35803" y="40007"/>
                      <a:pt x="35793" y="40006"/>
                      <a:pt x="35783" y="40006"/>
                    </a:cubicBezTo>
                    <a:cubicBezTo>
                      <a:pt x="35656" y="40006"/>
                      <a:pt x="35529" y="40046"/>
                      <a:pt x="35414" y="40118"/>
                    </a:cubicBezTo>
                    <a:cubicBezTo>
                      <a:pt x="35080" y="40328"/>
                      <a:pt x="34982" y="40766"/>
                      <a:pt x="35191" y="41100"/>
                    </a:cubicBezTo>
                    <a:cubicBezTo>
                      <a:pt x="35322" y="41315"/>
                      <a:pt x="35554" y="41432"/>
                      <a:pt x="35791" y="41432"/>
                    </a:cubicBezTo>
                    <a:cubicBezTo>
                      <a:pt x="35922" y="41432"/>
                      <a:pt x="36054" y="41397"/>
                      <a:pt x="36173" y="41322"/>
                    </a:cubicBezTo>
                    <a:cubicBezTo>
                      <a:pt x="36506" y="41113"/>
                      <a:pt x="36605" y="40674"/>
                      <a:pt x="36395" y="40341"/>
                    </a:cubicBezTo>
                    <a:cubicBezTo>
                      <a:pt x="36323" y="40217"/>
                      <a:pt x="36212" y="40131"/>
                      <a:pt x="36088" y="40073"/>
                    </a:cubicBezTo>
                    <a:lnTo>
                      <a:pt x="37749" y="32941"/>
                    </a:lnTo>
                    <a:lnTo>
                      <a:pt x="27943" y="17312"/>
                    </a:lnTo>
                    <a:lnTo>
                      <a:pt x="39549" y="10024"/>
                    </a:lnTo>
                    <a:lnTo>
                      <a:pt x="40177" y="7269"/>
                    </a:lnTo>
                    <a:lnTo>
                      <a:pt x="41904" y="10017"/>
                    </a:lnTo>
                    <a:lnTo>
                      <a:pt x="41380" y="12876"/>
                    </a:lnTo>
                    <a:lnTo>
                      <a:pt x="32561" y="18418"/>
                    </a:lnTo>
                    <a:lnTo>
                      <a:pt x="31528" y="21695"/>
                    </a:lnTo>
                    <a:lnTo>
                      <a:pt x="38907" y="33458"/>
                    </a:lnTo>
                    <a:lnTo>
                      <a:pt x="37023" y="41944"/>
                    </a:lnTo>
                    <a:cubicBezTo>
                      <a:pt x="36886" y="41944"/>
                      <a:pt x="36755" y="41976"/>
                      <a:pt x="36631" y="42055"/>
                    </a:cubicBezTo>
                    <a:cubicBezTo>
                      <a:pt x="36297" y="42264"/>
                      <a:pt x="36199" y="42703"/>
                      <a:pt x="36408" y="43036"/>
                    </a:cubicBezTo>
                    <a:cubicBezTo>
                      <a:pt x="36544" y="43253"/>
                      <a:pt x="36777" y="43373"/>
                      <a:pt x="37015" y="43373"/>
                    </a:cubicBezTo>
                    <a:cubicBezTo>
                      <a:pt x="37143" y="43373"/>
                      <a:pt x="37273" y="43338"/>
                      <a:pt x="37390" y="43265"/>
                    </a:cubicBezTo>
                    <a:cubicBezTo>
                      <a:pt x="37723" y="43056"/>
                      <a:pt x="37828" y="42611"/>
                      <a:pt x="37612" y="42277"/>
                    </a:cubicBezTo>
                    <a:cubicBezTo>
                      <a:pt x="37540" y="42153"/>
                      <a:pt x="37429" y="42061"/>
                      <a:pt x="37305" y="42009"/>
                    </a:cubicBezTo>
                    <a:lnTo>
                      <a:pt x="38816" y="35192"/>
                    </a:lnTo>
                    <a:lnTo>
                      <a:pt x="40393" y="37704"/>
                    </a:lnTo>
                    <a:lnTo>
                      <a:pt x="39182" y="43357"/>
                    </a:lnTo>
                    <a:cubicBezTo>
                      <a:pt x="39173" y="43356"/>
                      <a:pt x="39163" y="43356"/>
                      <a:pt x="39154" y="43356"/>
                    </a:cubicBezTo>
                    <a:cubicBezTo>
                      <a:pt x="39032" y="43356"/>
                      <a:pt x="38905" y="43395"/>
                      <a:pt x="38796" y="43461"/>
                    </a:cubicBezTo>
                    <a:cubicBezTo>
                      <a:pt x="38463" y="43671"/>
                      <a:pt x="38364" y="44116"/>
                      <a:pt x="38574" y="44443"/>
                    </a:cubicBezTo>
                    <a:cubicBezTo>
                      <a:pt x="38710" y="44660"/>
                      <a:pt x="38943" y="44780"/>
                      <a:pt x="39181" y="44780"/>
                    </a:cubicBezTo>
                    <a:cubicBezTo>
                      <a:pt x="39309" y="44780"/>
                      <a:pt x="39438" y="44745"/>
                      <a:pt x="39555" y="44672"/>
                    </a:cubicBezTo>
                    <a:cubicBezTo>
                      <a:pt x="39889" y="44462"/>
                      <a:pt x="39987" y="44018"/>
                      <a:pt x="39778" y="43684"/>
                    </a:cubicBezTo>
                    <a:cubicBezTo>
                      <a:pt x="39699" y="43560"/>
                      <a:pt x="39588" y="43468"/>
                      <a:pt x="39464" y="43416"/>
                    </a:cubicBezTo>
                    <a:lnTo>
                      <a:pt x="39974" y="41041"/>
                    </a:lnTo>
                    <a:lnTo>
                      <a:pt x="41308" y="41348"/>
                    </a:lnTo>
                    <a:lnTo>
                      <a:pt x="40268" y="45915"/>
                    </a:lnTo>
                    <a:lnTo>
                      <a:pt x="25797" y="54996"/>
                    </a:lnTo>
                    <a:lnTo>
                      <a:pt x="25070" y="58175"/>
                    </a:lnTo>
                    <a:lnTo>
                      <a:pt x="29990" y="66013"/>
                    </a:lnTo>
                    <a:lnTo>
                      <a:pt x="57069" y="49068"/>
                    </a:lnTo>
                    <a:lnTo>
                      <a:pt x="57121" y="49036"/>
                    </a:lnTo>
                    <a:lnTo>
                      <a:pt x="57808" y="46006"/>
                    </a:lnTo>
                    <a:lnTo>
                      <a:pt x="59189" y="46320"/>
                    </a:lnTo>
                    <a:lnTo>
                      <a:pt x="62080" y="50933"/>
                    </a:lnTo>
                    <a:lnTo>
                      <a:pt x="31410" y="70187"/>
                    </a:lnTo>
                    <a:lnTo>
                      <a:pt x="29303" y="68878"/>
                    </a:lnTo>
                    <a:lnTo>
                      <a:pt x="23886" y="60249"/>
                    </a:lnTo>
                    <a:lnTo>
                      <a:pt x="22316" y="59889"/>
                    </a:lnTo>
                    <a:lnTo>
                      <a:pt x="21040" y="57861"/>
                    </a:lnTo>
                    <a:lnTo>
                      <a:pt x="18862" y="59228"/>
                    </a:lnTo>
                    <a:lnTo>
                      <a:pt x="26222" y="70952"/>
                    </a:lnTo>
                    <a:lnTo>
                      <a:pt x="26490" y="73393"/>
                    </a:lnTo>
                    <a:lnTo>
                      <a:pt x="33196" y="84070"/>
                    </a:lnTo>
                    <a:lnTo>
                      <a:pt x="32784" y="85620"/>
                    </a:lnTo>
                    <a:lnTo>
                      <a:pt x="20373" y="93412"/>
                    </a:lnTo>
                    <a:lnTo>
                      <a:pt x="18770" y="93039"/>
                    </a:lnTo>
                    <a:lnTo>
                      <a:pt x="12091" y="82401"/>
                    </a:lnTo>
                    <a:lnTo>
                      <a:pt x="9075" y="81688"/>
                    </a:lnTo>
                    <a:lnTo>
                      <a:pt x="1800" y="70108"/>
                    </a:lnTo>
                    <a:lnTo>
                      <a:pt x="1558" y="70259"/>
                    </a:lnTo>
                    <a:lnTo>
                      <a:pt x="8080" y="80641"/>
                    </a:lnTo>
                    <a:lnTo>
                      <a:pt x="5352" y="80020"/>
                    </a:lnTo>
                    <a:lnTo>
                      <a:pt x="2905" y="76121"/>
                    </a:lnTo>
                    <a:lnTo>
                      <a:pt x="1512" y="75807"/>
                    </a:lnTo>
                    <a:lnTo>
                      <a:pt x="478" y="74151"/>
                    </a:lnTo>
                    <a:cubicBezTo>
                      <a:pt x="498" y="74093"/>
                      <a:pt x="498" y="74014"/>
                      <a:pt x="458" y="73955"/>
                    </a:cubicBezTo>
                    <a:cubicBezTo>
                      <a:pt x="417" y="73884"/>
                      <a:pt x="342" y="73845"/>
                      <a:pt x="265" y="73845"/>
                    </a:cubicBezTo>
                    <a:cubicBezTo>
                      <a:pt x="222" y="73845"/>
                      <a:pt x="178" y="73857"/>
                      <a:pt x="138" y="73883"/>
                    </a:cubicBezTo>
                    <a:cubicBezTo>
                      <a:pt x="33" y="73949"/>
                      <a:pt x="0" y="74093"/>
                      <a:pt x="66" y="74197"/>
                    </a:cubicBezTo>
                    <a:cubicBezTo>
                      <a:pt x="105" y="74263"/>
                      <a:pt x="171" y="74295"/>
                      <a:pt x="236" y="74302"/>
                    </a:cubicBezTo>
                    <a:lnTo>
                      <a:pt x="1335" y="76055"/>
                    </a:lnTo>
                    <a:lnTo>
                      <a:pt x="2722" y="76376"/>
                    </a:lnTo>
                    <a:lnTo>
                      <a:pt x="5169" y="80268"/>
                    </a:lnTo>
                    <a:lnTo>
                      <a:pt x="8296" y="80988"/>
                    </a:lnTo>
                    <a:lnTo>
                      <a:pt x="8891" y="81937"/>
                    </a:lnTo>
                    <a:lnTo>
                      <a:pt x="11914" y="82656"/>
                    </a:lnTo>
                    <a:lnTo>
                      <a:pt x="18587" y="93294"/>
                    </a:lnTo>
                    <a:lnTo>
                      <a:pt x="20425" y="93713"/>
                    </a:lnTo>
                    <a:lnTo>
                      <a:pt x="33026" y="85803"/>
                    </a:lnTo>
                    <a:lnTo>
                      <a:pt x="33497" y="84024"/>
                    </a:lnTo>
                    <a:lnTo>
                      <a:pt x="26771" y="73301"/>
                    </a:lnTo>
                    <a:lnTo>
                      <a:pt x="26497" y="70854"/>
                    </a:lnTo>
                    <a:lnTo>
                      <a:pt x="25862" y="69840"/>
                    </a:lnTo>
                    <a:lnTo>
                      <a:pt x="26654" y="66811"/>
                    </a:lnTo>
                    <a:lnTo>
                      <a:pt x="24259" y="62997"/>
                    </a:lnTo>
                    <a:cubicBezTo>
                      <a:pt x="24285" y="62931"/>
                      <a:pt x="24279" y="62859"/>
                      <a:pt x="24246" y="62794"/>
                    </a:cubicBezTo>
                    <a:cubicBezTo>
                      <a:pt x="24199" y="62726"/>
                      <a:pt x="24122" y="62688"/>
                      <a:pt x="24045" y="62688"/>
                    </a:cubicBezTo>
                    <a:cubicBezTo>
                      <a:pt x="24004" y="62688"/>
                      <a:pt x="23962" y="62699"/>
                      <a:pt x="23926" y="62722"/>
                    </a:cubicBezTo>
                    <a:cubicBezTo>
                      <a:pt x="23814" y="62794"/>
                      <a:pt x="23782" y="62938"/>
                      <a:pt x="23854" y="63043"/>
                    </a:cubicBezTo>
                    <a:cubicBezTo>
                      <a:pt x="23886" y="63108"/>
                      <a:pt x="23952" y="63141"/>
                      <a:pt x="24024" y="63147"/>
                    </a:cubicBezTo>
                    <a:lnTo>
                      <a:pt x="26346" y="66857"/>
                    </a:lnTo>
                    <a:lnTo>
                      <a:pt x="25653" y="69506"/>
                    </a:lnTo>
                    <a:lnTo>
                      <a:pt x="24665" y="67930"/>
                    </a:lnTo>
                    <a:lnTo>
                      <a:pt x="25031" y="66366"/>
                    </a:lnTo>
                    <a:lnTo>
                      <a:pt x="22074" y="61662"/>
                    </a:lnTo>
                    <a:cubicBezTo>
                      <a:pt x="22100" y="61597"/>
                      <a:pt x="22094" y="61525"/>
                      <a:pt x="22054" y="61459"/>
                    </a:cubicBezTo>
                    <a:cubicBezTo>
                      <a:pt x="22012" y="61391"/>
                      <a:pt x="21936" y="61354"/>
                      <a:pt x="21858" y="61354"/>
                    </a:cubicBezTo>
                    <a:cubicBezTo>
                      <a:pt x="21816" y="61354"/>
                      <a:pt x="21773" y="61365"/>
                      <a:pt x="21734" y="61387"/>
                    </a:cubicBezTo>
                    <a:cubicBezTo>
                      <a:pt x="21629" y="61459"/>
                      <a:pt x="21597" y="61597"/>
                      <a:pt x="21662" y="61708"/>
                    </a:cubicBezTo>
                    <a:cubicBezTo>
                      <a:pt x="21701" y="61773"/>
                      <a:pt x="21767" y="61806"/>
                      <a:pt x="21832" y="61813"/>
                    </a:cubicBezTo>
                    <a:lnTo>
                      <a:pt x="24724" y="66418"/>
                    </a:lnTo>
                    <a:lnTo>
                      <a:pt x="24449" y="67590"/>
                    </a:lnTo>
                    <a:lnTo>
                      <a:pt x="19254" y="59320"/>
                    </a:lnTo>
                    <a:lnTo>
                      <a:pt x="20949" y="58254"/>
                    </a:lnTo>
                    <a:lnTo>
                      <a:pt x="22133" y="60144"/>
                    </a:lnTo>
                    <a:lnTo>
                      <a:pt x="23710" y="60504"/>
                    </a:lnTo>
                    <a:lnTo>
                      <a:pt x="29094" y="69088"/>
                    </a:lnTo>
                    <a:lnTo>
                      <a:pt x="31410" y="70520"/>
                    </a:lnTo>
                    <a:lnTo>
                      <a:pt x="62473" y="51024"/>
                    </a:lnTo>
                    <a:lnTo>
                      <a:pt x="59431" y="46170"/>
                    </a:lnTo>
                    <a:lnTo>
                      <a:pt x="59803" y="44521"/>
                    </a:lnTo>
                    <a:lnTo>
                      <a:pt x="57291" y="40517"/>
                    </a:lnTo>
                    <a:lnTo>
                      <a:pt x="57298" y="40498"/>
                    </a:lnTo>
                    <a:lnTo>
                      <a:pt x="57278" y="40491"/>
                    </a:lnTo>
                    <a:lnTo>
                      <a:pt x="49853" y="28669"/>
                    </a:lnTo>
                    <a:cubicBezTo>
                      <a:pt x="50095" y="28440"/>
                      <a:pt x="50147" y="28067"/>
                      <a:pt x="49964" y="27773"/>
                    </a:cubicBezTo>
                    <a:cubicBezTo>
                      <a:pt x="49829" y="27558"/>
                      <a:pt x="49599" y="27441"/>
                      <a:pt x="49363" y="27441"/>
                    </a:cubicBezTo>
                    <a:cubicBezTo>
                      <a:pt x="49233" y="27441"/>
                      <a:pt x="49101" y="27476"/>
                      <a:pt x="48983" y="27551"/>
                    </a:cubicBezTo>
                    <a:cubicBezTo>
                      <a:pt x="48649" y="27760"/>
                      <a:pt x="48551" y="28198"/>
                      <a:pt x="48760" y="28532"/>
                    </a:cubicBezTo>
                    <a:cubicBezTo>
                      <a:pt x="48895" y="28749"/>
                      <a:pt x="49125" y="28866"/>
                      <a:pt x="49360" y="28866"/>
                    </a:cubicBezTo>
                    <a:cubicBezTo>
                      <a:pt x="49445" y="28866"/>
                      <a:pt x="49529" y="28851"/>
                      <a:pt x="49611" y="28820"/>
                    </a:cubicBezTo>
                    <a:lnTo>
                      <a:pt x="56873" y="40387"/>
                    </a:lnTo>
                    <a:lnTo>
                      <a:pt x="56873" y="40387"/>
                    </a:lnTo>
                    <a:lnTo>
                      <a:pt x="55734" y="40099"/>
                    </a:lnTo>
                    <a:lnTo>
                      <a:pt x="52810" y="35441"/>
                    </a:lnTo>
                    <a:lnTo>
                      <a:pt x="51233" y="35081"/>
                    </a:lnTo>
                    <a:lnTo>
                      <a:pt x="49290" y="31993"/>
                    </a:lnTo>
                    <a:cubicBezTo>
                      <a:pt x="49532" y="31764"/>
                      <a:pt x="49584" y="31391"/>
                      <a:pt x="49401" y="31097"/>
                    </a:cubicBezTo>
                    <a:cubicBezTo>
                      <a:pt x="49266" y="30881"/>
                      <a:pt x="49036" y="30764"/>
                      <a:pt x="48800" y="30764"/>
                    </a:cubicBezTo>
                    <a:cubicBezTo>
                      <a:pt x="48670" y="30764"/>
                      <a:pt x="48538" y="30800"/>
                      <a:pt x="48420" y="30874"/>
                    </a:cubicBezTo>
                    <a:cubicBezTo>
                      <a:pt x="48086" y="31083"/>
                      <a:pt x="47982" y="31522"/>
                      <a:pt x="48197" y="31855"/>
                    </a:cubicBezTo>
                    <a:cubicBezTo>
                      <a:pt x="48332" y="32072"/>
                      <a:pt x="48563" y="32190"/>
                      <a:pt x="48798" y="32190"/>
                    </a:cubicBezTo>
                    <a:cubicBezTo>
                      <a:pt x="48882" y="32190"/>
                      <a:pt x="48967" y="32174"/>
                      <a:pt x="49048" y="32143"/>
                    </a:cubicBezTo>
                    <a:lnTo>
                      <a:pt x="51050" y="35336"/>
                    </a:lnTo>
                    <a:lnTo>
                      <a:pt x="52633" y="35689"/>
                    </a:lnTo>
                    <a:lnTo>
                      <a:pt x="55551" y="40341"/>
                    </a:lnTo>
                    <a:lnTo>
                      <a:pt x="57095" y="40740"/>
                    </a:lnTo>
                    <a:lnTo>
                      <a:pt x="58816" y="43481"/>
                    </a:lnTo>
                    <a:lnTo>
                      <a:pt x="56055" y="42761"/>
                    </a:lnTo>
                    <a:lnTo>
                      <a:pt x="53065" y="38005"/>
                    </a:lnTo>
                    <a:lnTo>
                      <a:pt x="49768" y="37246"/>
                    </a:lnTo>
                    <a:lnTo>
                      <a:pt x="48407" y="35081"/>
                    </a:lnTo>
                    <a:cubicBezTo>
                      <a:pt x="48649" y="34852"/>
                      <a:pt x="48701" y="34479"/>
                      <a:pt x="48518" y="34185"/>
                    </a:cubicBezTo>
                    <a:cubicBezTo>
                      <a:pt x="48383" y="33969"/>
                      <a:pt x="48153" y="33852"/>
                      <a:pt x="47917" y="33852"/>
                    </a:cubicBezTo>
                    <a:cubicBezTo>
                      <a:pt x="47787" y="33852"/>
                      <a:pt x="47655" y="33888"/>
                      <a:pt x="47537" y="33962"/>
                    </a:cubicBezTo>
                    <a:cubicBezTo>
                      <a:pt x="47203" y="34171"/>
                      <a:pt x="47098" y="34610"/>
                      <a:pt x="47308" y="34943"/>
                    </a:cubicBezTo>
                    <a:cubicBezTo>
                      <a:pt x="47444" y="35163"/>
                      <a:pt x="47682" y="35280"/>
                      <a:pt x="47921" y="35280"/>
                    </a:cubicBezTo>
                    <a:cubicBezTo>
                      <a:pt x="48004" y="35280"/>
                      <a:pt x="48086" y="35266"/>
                      <a:pt x="48165" y="35238"/>
                    </a:cubicBezTo>
                    <a:lnTo>
                      <a:pt x="49591" y="37501"/>
                    </a:lnTo>
                    <a:lnTo>
                      <a:pt x="52888" y="38254"/>
                    </a:lnTo>
                    <a:lnTo>
                      <a:pt x="55872" y="43010"/>
                    </a:lnTo>
                    <a:lnTo>
                      <a:pt x="59038" y="43834"/>
                    </a:lnTo>
                    <a:lnTo>
                      <a:pt x="59503" y="44574"/>
                    </a:lnTo>
                    <a:lnTo>
                      <a:pt x="59169" y="46026"/>
                    </a:lnTo>
                    <a:lnTo>
                      <a:pt x="56336" y="45378"/>
                    </a:lnTo>
                    <a:lnTo>
                      <a:pt x="53281" y="40511"/>
                    </a:lnTo>
                    <a:lnTo>
                      <a:pt x="48531" y="39425"/>
                    </a:lnTo>
                    <a:lnTo>
                      <a:pt x="47412" y="37645"/>
                    </a:lnTo>
                    <a:cubicBezTo>
                      <a:pt x="47439" y="37580"/>
                      <a:pt x="47432" y="37508"/>
                      <a:pt x="47393" y="37443"/>
                    </a:cubicBezTo>
                    <a:cubicBezTo>
                      <a:pt x="47350" y="37374"/>
                      <a:pt x="47274" y="37337"/>
                      <a:pt x="47196" y="37337"/>
                    </a:cubicBezTo>
                    <a:cubicBezTo>
                      <a:pt x="47154" y="37337"/>
                      <a:pt x="47111" y="37348"/>
                      <a:pt x="47072" y="37371"/>
                    </a:cubicBezTo>
                    <a:cubicBezTo>
                      <a:pt x="46968" y="37443"/>
                      <a:pt x="46935" y="37580"/>
                      <a:pt x="47000" y="37691"/>
                    </a:cubicBezTo>
                    <a:cubicBezTo>
                      <a:pt x="47039" y="37750"/>
                      <a:pt x="47105" y="37789"/>
                      <a:pt x="47170" y="37796"/>
                    </a:cubicBezTo>
                    <a:lnTo>
                      <a:pt x="48354" y="39680"/>
                    </a:lnTo>
                    <a:lnTo>
                      <a:pt x="53104" y="40766"/>
                    </a:lnTo>
                    <a:lnTo>
                      <a:pt x="56153" y="45627"/>
                    </a:lnTo>
                    <a:lnTo>
                      <a:pt x="57533" y="45941"/>
                    </a:lnTo>
                    <a:lnTo>
                      <a:pt x="56866" y="48859"/>
                    </a:lnTo>
                    <a:lnTo>
                      <a:pt x="30082" y="65620"/>
                    </a:lnTo>
                    <a:lnTo>
                      <a:pt x="26124" y="59320"/>
                    </a:lnTo>
                    <a:lnTo>
                      <a:pt x="27144" y="59549"/>
                    </a:lnTo>
                    <a:lnTo>
                      <a:pt x="29068" y="62617"/>
                    </a:lnTo>
                    <a:lnTo>
                      <a:pt x="32306" y="63357"/>
                    </a:lnTo>
                    <a:lnTo>
                      <a:pt x="39221" y="59019"/>
                    </a:lnTo>
                    <a:lnTo>
                      <a:pt x="39588" y="57416"/>
                    </a:lnTo>
                    <a:lnTo>
                      <a:pt x="51966" y="49651"/>
                    </a:lnTo>
                    <a:lnTo>
                      <a:pt x="54642" y="49376"/>
                    </a:lnTo>
                    <a:lnTo>
                      <a:pt x="55041" y="47629"/>
                    </a:lnTo>
                    <a:cubicBezTo>
                      <a:pt x="55059" y="47631"/>
                      <a:pt x="55077" y="47631"/>
                      <a:pt x="55096" y="47631"/>
                    </a:cubicBezTo>
                    <a:cubicBezTo>
                      <a:pt x="55221" y="47631"/>
                      <a:pt x="55344" y="47593"/>
                      <a:pt x="55453" y="47524"/>
                    </a:cubicBezTo>
                    <a:cubicBezTo>
                      <a:pt x="55787" y="47315"/>
                      <a:pt x="55891" y="46877"/>
                      <a:pt x="55682" y="46543"/>
                    </a:cubicBezTo>
                    <a:cubicBezTo>
                      <a:pt x="55546" y="46326"/>
                      <a:pt x="55310" y="46206"/>
                      <a:pt x="55070" y="46206"/>
                    </a:cubicBezTo>
                    <a:cubicBezTo>
                      <a:pt x="54941" y="46206"/>
                      <a:pt x="54811" y="46241"/>
                      <a:pt x="54694" y="46314"/>
                    </a:cubicBezTo>
                    <a:cubicBezTo>
                      <a:pt x="54360" y="46523"/>
                      <a:pt x="54262" y="46968"/>
                      <a:pt x="54472" y="47302"/>
                    </a:cubicBezTo>
                    <a:cubicBezTo>
                      <a:pt x="54543" y="47420"/>
                      <a:pt x="54648" y="47505"/>
                      <a:pt x="54766" y="47564"/>
                    </a:cubicBezTo>
                    <a:lnTo>
                      <a:pt x="54406" y="49114"/>
                    </a:lnTo>
                    <a:lnTo>
                      <a:pt x="52103" y="49350"/>
                    </a:lnTo>
                    <a:lnTo>
                      <a:pt x="52103" y="49350"/>
                    </a:lnTo>
                    <a:lnTo>
                      <a:pt x="52633" y="47027"/>
                    </a:lnTo>
                    <a:cubicBezTo>
                      <a:pt x="52744" y="47014"/>
                      <a:pt x="52849" y="46981"/>
                      <a:pt x="52954" y="46922"/>
                    </a:cubicBezTo>
                    <a:cubicBezTo>
                      <a:pt x="53287" y="46713"/>
                      <a:pt x="53386" y="46268"/>
                      <a:pt x="53176" y="45941"/>
                    </a:cubicBezTo>
                    <a:cubicBezTo>
                      <a:pt x="53040" y="45724"/>
                      <a:pt x="52804" y="45604"/>
                      <a:pt x="52566" y="45604"/>
                    </a:cubicBezTo>
                    <a:cubicBezTo>
                      <a:pt x="52438" y="45604"/>
                      <a:pt x="52309" y="45639"/>
                      <a:pt x="52195" y="45712"/>
                    </a:cubicBezTo>
                    <a:cubicBezTo>
                      <a:pt x="51861" y="45921"/>
                      <a:pt x="51756" y="46366"/>
                      <a:pt x="51966" y="46700"/>
                    </a:cubicBezTo>
                    <a:cubicBezTo>
                      <a:pt x="52057" y="46844"/>
                      <a:pt x="52195" y="46942"/>
                      <a:pt x="52345" y="46994"/>
                    </a:cubicBezTo>
                    <a:lnTo>
                      <a:pt x="51789" y="49422"/>
                    </a:lnTo>
                    <a:lnTo>
                      <a:pt x="49283" y="50998"/>
                    </a:lnTo>
                    <a:lnTo>
                      <a:pt x="49401" y="50468"/>
                    </a:lnTo>
                    <a:cubicBezTo>
                      <a:pt x="49539" y="50468"/>
                      <a:pt x="49676" y="50436"/>
                      <a:pt x="49800" y="50357"/>
                    </a:cubicBezTo>
                    <a:cubicBezTo>
                      <a:pt x="50134" y="50148"/>
                      <a:pt x="50232" y="49709"/>
                      <a:pt x="50023" y="49376"/>
                    </a:cubicBezTo>
                    <a:cubicBezTo>
                      <a:pt x="49887" y="49159"/>
                      <a:pt x="49654" y="49039"/>
                      <a:pt x="49416" y="49039"/>
                    </a:cubicBezTo>
                    <a:cubicBezTo>
                      <a:pt x="49288" y="49039"/>
                      <a:pt x="49158" y="49074"/>
                      <a:pt x="49041" y="49147"/>
                    </a:cubicBezTo>
                    <a:cubicBezTo>
                      <a:pt x="48708" y="49356"/>
                      <a:pt x="48603" y="49801"/>
                      <a:pt x="48812" y="50135"/>
                    </a:cubicBezTo>
                    <a:cubicBezTo>
                      <a:pt x="48891" y="50252"/>
                      <a:pt x="49002" y="50344"/>
                      <a:pt x="49126" y="50403"/>
                    </a:cubicBezTo>
                    <a:lnTo>
                      <a:pt x="48937" y="51208"/>
                    </a:lnTo>
                    <a:lnTo>
                      <a:pt x="46483" y="52752"/>
                    </a:lnTo>
                    <a:lnTo>
                      <a:pt x="46483" y="52752"/>
                    </a:lnTo>
                    <a:lnTo>
                      <a:pt x="46595" y="52267"/>
                    </a:lnTo>
                    <a:cubicBezTo>
                      <a:pt x="46606" y="52268"/>
                      <a:pt x="46617" y="52268"/>
                      <a:pt x="46629" y="52268"/>
                    </a:cubicBezTo>
                    <a:cubicBezTo>
                      <a:pt x="46755" y="52268"/>
                      <a:pt x="46880" y="52235"/>
                      <a:pt x="46994" y="52163"/>
                    </a:cubicBezTo>
                    <a:cubicBezTo>
                      <a:pt x="47327" y="51953"/>
                      <a:pt x="47425" y="51509"/>
                      <a:pt x="47216" y="51175"/>
                    </a:cubicBezTo>
                    <a:cubicBezTo>
                      <a:pt x="47081" y="50960"/>
                      <a:pt x="46851" y="50843"/>
                      <a:pt x="46615" y="50843"/>
                    </a:cubicBezTo>
                    <a:cubicBezTo>
                      <a:pt x="46485" y="50843"/>
                      <a:pt x="46353" y="50878"/>
                      <a:pt x="46235" y="50952"/>
                    </a:cubicBezTo>
                    <a:cubicBezTo>
                      <a:pt x="45901" y="51162"/>
                      <a:pt x="45796" y="51600"/>
                      <a:pt x="46006" y="51934"/>
                    </a:cubicBezTo>
                    <a:cubicBezTo>
                      <a:pt x="46084" y="52058"/>
                      <a:pt x="46196" y="52150"/>
                      <a:pt x="46313" y="52202"/>
                    </a:cubicBezTo>
                    <a:lnTo>
                      <a:pt x="46143" y="52961"/>
                    </a:lnTo>
                    <a:lnTo>
                      <a:pt x="39333" y="57233"/>
                    </a:lnTo>
                    <a:lnTo>
                      <a:pt x="38966" y="58836"/>
                    </a:lnTo>
                    <a:lnTo>
                      <a:pt x="34446" y="61675"/>
                    </a:lnTo>
                    <a:lnTo>
                      <a:pt x="35080" y="58888"/>
                    </a:lnTo>
                    <a:lnTo>
                      <a:pt x="41851" y="54642"/>
                    </a:lnTo>
                    <a:lnTo>
                      <a:pt x="43310" y="48270"/>
                    </a:lnTo>
                    <a:lnTo>
                      <a:pt x="50435" y="43795"/>
                    </a:lnTo>
                    <a:cubicBezTo>
                      <a:pt x="50571" y="43939"/>
                      <a:pt x="50761" y="44016"/>
                      <a:pt x="50953" y="44016"/>
                    </a:cubicBezTo>
                    <a:cubicBezTo>
                      <a:pt x="51083" y="44016"/>
                      <a:pt x="51215" y="43981"/>
                      <a:pt x="51331" y="43906"/>
                    </a:cubicBezTo>
                    <a:cubicBezTo>
                      <a:pt x="51665" y="43697"/>
                      <a:pt x="51763" y="43259"/>
                      <a:pt x="51560" y="42925"/>
                    </a:cubicBezTo>
                    <a:cubicBezTo>
                      <a:pt x="51424" y="42708"/>
                      <a:pt x="51188" y="42588"/>
                      <a:pt x="50949" y="42588"/>
                    </a:cubicBezTo>
                    <a:cubicBezTo>
                      <a:pt x="50819" y="42588"/>
                      <a:pt x="50689" y="42623"/>
                      <a:pt x="50572" y="42696"/>
                    </a:cubicBezTo>
                    <a:cubicBezTo>
                      <a:pt x="50284" y="42879"/>
                      <a:pt x="50167" y="43239"/>
                      <a:pt x="50284" y="43553"/>
                    </a:cubicBezTo>
                    <a:lnTo>
                      <a:pt x="43055" y="48093"/>
                    </a:lnTo>
                    <a:lnTo>
                      <a:pt x="41596" y="54466"/>
                    </a:lnTo>
                    <a:lnTo>
                      <a:pt x="34832" y="58712"/>
                    </a:lnTo>
                    <a:lnTo>
                      <a:pt x="34105" y="61891"/>
                    </a:lnTo>
                    <a:lnTo>
                      <a:pt x="32254" y="63049"/>
                    </a:lnTo>
                    <a:lnTo>
                      <a:pt x="29244" y="62362"/>
                    </a:lnTo>
                    <a:lnTo>
                      <a:pt x="27321" y="59300"/>
                    </a:lnTo>
                    <a:lnTo>
                      <a:pt x="25908" y="58973"/>
                    </a:lnTo>
                    <a:lnTo>
                      <a:pt x="25371" y="58123"/>
                    </a:lnTo>
                    <a:lnTo>
                      <a:pt x="26045" y="55172"/>
                    </a:lnTo>
                    <a:lnTo>
                      <a:pt x="40517" y="46092"/>
                    </a:lnTo>
                    <a:lnTo>
                      <a:pt x="41649" y="41132"/>
                    </a:lnTo>
                    <a:lnTo>
                      <a:pt x="40033" y="40766"/>
                    </a:lnTo>
                    <a:lnTo>
                      <a:pt x="40700" y="37652"/>
                    </a:lnTo>
                    <a:lnTo>
                      <a:pt x="40164" y="36795"/>
                    </a:lnTo>
                    <a:lnTo>
                      <a:pt x="42820" y="35120"/>
                    </a:lnTo>
                    <a:lnTo>
                      <a:pt x="44259" y="35454"/>
                    </a:lnTo>
                    <a:lnTo>
                      <a:pt x="47216" y="40158"/>
                    </a:lnTo>
                    <a:lnTo>
                      <a:pt x="46889" y="41571"/>
                    </a:lnTo>
                    <a:lnTo>
                      <a:pt x="42113" y="44567"/>
                    </a:lnTo>
                    <a:lnTo>
                      <a:pt x="41747" y="46177"/>
                    </a:lnTo>
                    <a:lnTo>
                      <a:pt x="27485" y="55126"/>
                    </a:lnTo>
                    <a:cubicBezTo>
                      <a:pt x="27460" y="55118"/>
                      <a:pt x="27432" y="55114"/>
                      <a:pt x="27404" y="55114"/>
                    </a:cubicBezTo>
                    <a:cubicBezTo>
                      <a:pt x="27364" y="55114"/>
                      <a:pt x="27323" y="55123"/>
                      <a:pt x="27288" y="55146"/>
                    </a:cubicBezTo>
                    <a:cubicBezTo>
                      <a:pt x="27177" y="55218"/>
                      <a:pt x="27151" y="55355"/>
                      <a:pt x="27216" y="55467"/>
                    </a:cubicBezTo>
                    <a:cubicBezTo>
                      <a:pt x="27258" y="55538"/>
                      <a:pt x="27332" y="55577"/>
                      <a:pt x="27409" y="55577"/>
                    </a:cubicBezTo>
                    <a:cubicBezTo>
                      <a:pt x="27453" y="55577"/>
                      <a:pt x="27497" y="55564"/>
                      <a:pt x="27537" y="55539"/>
                    </a:cubicBezTo>
                    <a:cubicBezTo>
                      <a:pt x="27596" y="55499"/>
                      <a:pt x="27629" y="55434"/>
                      <a:pt x="27642" y="55368"/>
                    </a:cubicBezTo>
                    <a:lnTo>
                      <a:pt x="41995" y="46353"/>
                    </a:lnTo>
                    <a:lnTo>
                      <a:pt x="42368" y="44750"/>
                    </a:lnTo>
                    <a:lnTo>
                      <a:pt x="44881" y="43167"/>
                    </a:lnTo>
                    <a:lnTo>
                      <a:pt x="44220" y="46039"/>
                    </a:lnTo>
                    <a:lnTo>
                      <a:pt x="30926" y="54387"/>
                    </a:lnTo>
                    <a:cubicBezTo>
                      <a:pt x="30901" y="54376"/>
                      <a:pt x="30874" y="54371"/>
                      <a:pt x="30847" y="54371"/>
                    </a:cubicBezTo>
                    <a:cubicBezTo>
                      <a:pt x="30808" y="54371"/>
                      <a:pt x="30768" y="54381"/>
                      <a:pt x="30730" y="54400"/>
                    </a:cubicBezTo>
                    <a:cubicBezTo>
                      <a:pt x="30618" y="54472"/>
                      <a:pt x="30586" y="54616"/>
                      <a:pt x="30658" y="54721"/>
                    </a:cubicBezTo>
                    <a:cubicBezTo>
                      <a:pt x="30700" y="54794"/>
                      <a:pt x="30777" y="54833"/>
                      <a:pt x="30856" y="54833"/>
                    </a:cubicBezTo>
                    <a:cubicBezTo>
                      <a:pt x="30897" y="54833"/>
                      <a:pt x="30940" y="54822"/>
                      <a:pt x="30978" y="54799"/>
                    </a:cubicBezTo>
                    <a:cubicBezTo>
                      <a:pt x="31037" y="54760"/>
                      <a:pt x="31070" y="54695"/>
                      <a:pt x="31083" y="54629"/>
                    </a:cubicBezTo>
                    <a:lnTo>
                      <a:pt x="38456" y="49997"/>
                    </a:lnTo>
                    <a:lnTo>
                      <a:pt x="38194" y="51129"/>
                    </a:lnTo>
                    <a:lnTo>
                      <a:pt x="34537" y="53432"/>
                    </a:lnTo>
                    <a:cubicBezTo>
                      <a:pt x="34511" y="53421"/>
                      <a:pt x="34484" y="53416"/>
                      <a:pt x="34456" y="53416"/>
                    </a:cubicBezTo>
                    <a:cubicBezTo>
                      <a:pt x="34415" y="53416"/>
                      <a:pt x="34374" y="53428"/>
                      <a:pt x="34334" y="53452"/>
                    </a:cubicBezTo>
                    <a:cubicBezTo>
                      <a:pt x="34230" y="53517"/>
                      <a:pt x="34197" y="53661"/>
                      <a:pt x="34262" y="53766"/>
                    </a:cubicBezTo>
                    <a:cubicBezTo>
                      <a:pt x="34310" y="53838"/>
                      <a:pt x="34387" y="53878"/>
                      <a:pt x="34465" y="53878"/>
                    </a:cubicBezTo>
                    <a:cubicBezTo>
                      <a:pt x="34506" y="53878"/>
                      <a:pt x="34547" y="53867"/>
                      <a:pt x="34583" y="53844"/>
                    </a:cubicBezTo>
                    <a:cubicBezTo>
                      <a:pt x="34648" y="53805"/>
                      <a:pt x="34681" y="53739"/>
                      <a:pt x="34688" y="53674"/>
                    </a:cubicBezTo>
                    <a:lnTo>
                      <a:pt x="38449" y="51312"/>
                    </a:lnTo>
                    <a:lnTo>
                      <a:pt x="38796" y="49781"/>
                    </a:lnTo>
                    <a:lnTo>
                      <a:pt x="44475" y="46216"/>
                    </a:lnTo>
                    <a:lnTo>
                      <a:pt x="45221" y="42958"/>
                    </a:lnTo>
                    <a:lnTo>
                      <a:pt x="47144" y="41747"/>
                    </a:lnTo>
                    <a:lnTo>
                      <a:pt x="47517" y="40105"/>
                    </a:lnTo>
                    <a:lnTo>
                      <a:pt x="44436" y="35199"/>
                    </a:lnTo>
                    <a:lnTo>
                      <a:pt x="42767" y="34819"/>
                    </a:lnTo>
                    <a:lnTo>
                      <a:pt x="40007" y="36546"/>
                    </a:lnTo>
                    <a:lnTo>
                      <a:pt x="38907" y="34793"/>
                    </a:lnTo>
                    <a:lnTo>
                      <a:pt x="39215" y="33406"/>
                    </a:lnTo>
                    <a:lnTo>
                      <a:pt x="31842" y="21656"/>
                    </a:lnTo>
                    <a:lnTo>
                      <a:pt x="32803" y="18601"/>
                    </a:lnTo>
                    <a:lnTo>
                      <a:pt x="34295" y="17665"/>
                    </a:lnTo>
                    <a:lnTo>
                      <a:pt x="34040" y="18784"/>
                    </a:lnTo>
                    <a:cubicBezTo>
                      <a:pt x="33968" y="18862"/>
                      <a:pt x="33948" y="18974"/>
                      <a:pt x="34007" y="19065"/>
                    </a:cubicBezTo>
                    <a:cubicBezTo>
                      <a:pt x="34050" y="19138"/>
                      <a:pt x="34127" y="19177"/>
                      <a:pt x="34206" y="19177"/>
                    </a:cubicBezTo>
                    <a:cubicBezTo>
                      <a:pt x="34247" y="19177"/>
                      <a:pt x="34289" y="19166"/>
                      <a:pt x="34328" y="19144"/>
                    </a:cubicBezTo>
                    <a:cubicBezTo>
                      <a:pt x="34432" y="19072"/>
                      <a:pt x="34465" y="18928"/>
                      <a:pt x="34400" y="18823"/>
                    </a:cubicBezTo>
                    <a:cubicBezTo>
                      <a:pt x="34380" y="18797"/>
                      <a:pt x="34361" y="18777"/>
                      <a:pt x="34341" y="18758"/>
                    </a:cubicBezTo>
                    <a:lnTo>
                      <a:pt x="34635" y="17449"/>
                    </a:lnTo>
                    <a:lnTo>
                      <a:pt x="37220" y="15827"/>
                    </a:lnTo>
                    <a:lnTo>
                      <a:pt x="36991" y="16854"/>
                    </a:lnTo>
                    <a:cubicBezTo>
                      <a:pt x="36977" y="16854"/>
                      <a:pt x="36971" y="16854"/>
                      <a:pt x="36964" y="16860"/>
                    </a:cubicBezTo>
                    <a:cubicBezTo>
                      <a:pt x="36853" y="16932"/>
                      <a:pt x="36820" y="17070"/>
                      <a:pt x="36892" y="17181"/>
                    </a:cubicBezTo>
                    <a:cubicBezTo>
                      <a:pt x="36934" y="17252"/>
                      <a:pt x="37008" y="17291"/>
                      <a:pt x="37084" y="17291"/>
                    </a:cubicBezTo>
                    <a:cubicBezTo>
                      <a:pt x="37126" y="17291"/>
                      <a:pt x="37169" y="17279"/>
                      <a:pt x="37206" y="17253"/>
                    </a:cubicBezTo>
                    <a:cubicBezTo>
                      <a:pt x="37318" y="17188"/>
                      <a:pt x="37350" y="17044"/>
                      <a:pt x="37285" y="16932"/>
                    </a:cubicBezTo>
                    <a:cubicBezTo>
                      <a:pt x="37278" y="16926"/>
                      <a:pt x="37272" y="16926"/>
                      <a:pt x="37265" y="16919"/>
                    </a:cubicBezTo>
                    <a:lnTo>
                      <a:pt x="37566" y="15611"/>
                    </a:lnTo>
                    <a:lnTo>
                      <a:pt x="40137" y="14001"/>
                    </a:lnTo>
                    <a:lnTo>
                      <a:pt x="39902" y="15002"/>
                    </a:lnTo>
                    <a:cubicBezTo>
                      <a:pt x="39895" y="15009"/>
                      <a:pt x="39889" y="15009"/>
                      <a:pt x="39882" y="15016"/>
                    </a:cubicBezTo>
                    <a:cubicBezTo>
                      <a:pt x="39771" y="15081"/>
                      <a:pt x="39738" y="15225"/>
                      <a:pt x="39810" y="15330"/>
                    </a:cubicBezTo>
                    <a:cubicBezTo>
                      <a:pt x="39853" y="15402"/>
                      <a:pt x="39930" y="15442"/>
                      <a:pt x="40007" y="15442"/>
                    </a:cubicBezTo>
                    <a:cubicBezTo>
                      <a:pt x="40047" y="15442"/>
                      <a:pt x="40088" y="15431"/>
                      <a:pt x="40124" y="15408"/>
                    </a:cubicBezTo>
                    <a:cubicBezTo>
                      <a:pt x="40236" y="15336"/>
                      <a:pt x="40268" y="15192"/>
                      <a:pt x="40203" y="15088"/>
                    </a:cubicBezTo>
                    <a:cubicBezTo>
                      <a:pt x="40196" y="15081"/>
                      <a:pt x="40190" y="15074"/>
                      <a:pt x="40183" y="15068"/>
                    </a:cubicBezTo>
                    <a:lnTo>
                      <a:pt x="40478" y="13786"/>
                    </a:lnTo>
                    <a:lnTo>
                      <a:pt x="41642" y="13053"/>
                    </a:lnTo>
                    <a:lnTo>
                      <a:pt x="42126" y="10377"/>
                    </a:lnTo>
                    <a:lnTo>
                      <a:pt x="43644" y="12791"/>
                    </a:lnTo>
                    <a:lnTo>
                      <a:pt x="42983" y="15683"/>
                    </a:lnTo>
                    <a:lnTo>
                      <a:pt x="35159" y="20596"/>
                    </a:lnTo>
                    <a:lnTo>
                      <a:pt x="34747" y="22408"/>
                    </a:lnTo>
                    <a:lnTo>
                      <a:pt x="40360" y="31352"/>
                    </a:lnTo>
                    <a:cubicBezTo>
                      <a:pt x="40118" y="31581"/>
                      <a:pt x="40059" y="31960"/>
                      <a:pt x="40242" y="32255"/>
                    </a:cubicBezTo>
                    <a:cubicBezTo>
                      <a:pt x="40377" y="32470"/>
                      <a:pt x="40610" y="32587"/>
                      <a:pt x="40848" y="32587"/>
                    </a:cubicBezTo>
                    <a:cubicBezTo>
                      <a:pt x="40979" y="32587"/>
                      <a:pt x="41111" y="32551"/>
                      <a:pt x="41230" y="32477"/>
                    </a:cubicBezTo>
                    <a:cubicBezTo>
                      <a:pt x="41564" y="32268"/>
                      <a:pt x="41662" y="31829"/>
                      <a:pt x="41452" y="31496"/>
                    </a:cubicBezTo>
                    <a:cubicBezTo>
                      <a:pt x="41315" y="31280"/>
                      <a:pt x="41083" y="31160"/>
                      <a:pt x="40842" y="31160"/>
                    </a:cubicBezTo>
                    <a:cubicBezTo>
                      <a:pt x="40762" y="31160"/>
                      <a:pt x="40681" y="31173"/>
                      <a:pt x="40602" y="31201"/>
                    </a:cubicBezTo>
                    <a:lnTo>
                      <a:pt x="36565" y="24770"/>
                    </a:lnTo>
                    <a:lnTo>
                      <a:pt x="36565" y="24770"/>
                    </a:lnTo>
                    <a:lnTo>
                      <a:pt x="38253" y="25810"/>
                    </a:lnTo>
                    <a:lnTo>
                      <a:pt x="39627" y="27995"/>
                    </a:lnTo>
                    <a:cubicBezTo>
                      <a:pt x="39392" y="28224"/>
                      <a:pt x="39333" y="28604"/>
                      <a:pt x="39516" y="28892"/>
                    </a:cubicBezTo>
                    <a:cubicBezTo>
                      <a:pt x="39652" y="29109"/>
                      <a:pt x="39888" y="29229"/>
                      <a:pt x="40127" y="29229"/>
                    </a:cubicBezTo>
                    <a:cubicBezTo>
                      <a:pt x="40257" y="29229"/>
                      <a:pt x="40387" y="29194"/>
                      <a:pt x="40504" y="29121"/>
                    </a:cubicBezTo>
                    <a:cubicBezTo>
                      <a:pt x="40837" y="28911"/>
                      <a:pt x="40936" y="28467"/>
                      <a:pt x="40726" y="28133"/>
                    </a:cubicBezTo>
                    <a:cubicBezTo>
                      <a:pt x="40591" y="27920"/>
                      <a:pt x="40358" y="27800"/>
                      <a:pt x="40119" y="27800"/>
                    </a:cubicBezTo>
                    <a:cubicBezTo>
                      <a:pt x="40035" y="27800"/>
                      <a:pt x="39951" y="27814"/>
                      <a:pt x="39869" y="27845"/>
                    </a:cubicBezTo>
                    <a:lnTo>
                      <a:pt x="38463" y="25601"/>
                    </a:lnTo>
                    <a:lnTo>
                      <a:pt x="36225" y="24221"/>
                    </a:lnTo>
                    <a:lnTo>
                      <a:pt x="35322" y="22781"/>
                    </a:lnTo>
                    <a:lnTo>
                      <a:pt x="39326" y="25051"/>
                    </a:lnTo>
                    <a:lnTo>
                      <a:pt x="40432" y="26805"/>
                    </a:lnTo>
                    <a:cubicBezTo>
                      <a:pt x="40406" y="26870"/>
                      <a:pt x="40412" y="26942"/>
                      <a:pt x="40445" y="27001"/>
                    </a:cubicBezTo>
                    <a:cubicBezTo>
                      <a:pt x="40492" y="27074"/>
                      <a:pt x="40570" y="27113"/>
                      <a:pt x="40648" y="27113"/>
                    </a:cubicBezTo>
                    <a:cubicBezTo>
                      <a:pt x="40688" y="27113"/>
                      <a:pt x="40729" y="27102"/>
                      <a:pt x="40765" y="27080"/>
                    </a:cubicBezTo>
                    <a:cubicBezTo>
                      <a:pt x="40877" y="27008"/>
                      <a:pt x="40909" y="26864"/>
                      <a:pt x="40844" y="26759"/>
                    </a:cubicBezTo>
                    <a:cubicBezTo>
                      <a:pt x="40805" y="26694"/>
                      <a:pt x="40739" y="26661"/>
                      <a:pt x="40674" y="26654"/>
                    </a:cubicBezTo>
                    <a:lnTo>
                      <a:pt x="39529" y="24842"/>
                    </a:lnTo>
                    <a:lnTo>
                      <a:pt x="35061" y="22310"/>
                    </a:lnTo>
                    <a:lnTo>
                      <a:pt x="35414" y="20773"/>
                    </a:lnTo>
                    <a:lnTo>
                      <a:pt x="43238" y="15860"/>
                    </a:lnTo>
                    <a:lnTo>
                      <a:pt x="43860" y="13131"/>
                    </a:lnTo>
                    <a:lnTo>
                      <a:pt x="44861" y="14728"/>
                    </a:lnTo>
                    <a:lnTo>
                      <a:pt x="44370" y="17632"/>
                    </a:lnTo>
                    <a:lnTo>
                      <a:pt x="38351" y="21407"/>
                    </a:lnTo>
                    <a:lnTo>
                      <a:pt x="39882" y="23841"/>
                    </a:lnTo>
                    <a:cubicBezTo>
                      <a:pt x="39640" y="24070"/>
                      <a:pt x="39581" y="24443"/>
                      <a:pt x="39764" y="24731"/>
                    </a:cubicBezTo>
                    <a:cubicBezTo>
                      <a:pt x="39901" y="24948"/>
                      <a:pt x="40136" y="25068"/>
                      <a:pt x="40376" y="25068"/>
                    </a:cubicBezTo>
                    <a:cubicBezTo>
                      <a:pt x="40505" y="25068"/>
                      <a:pt x="40636" y="25033"/>
                      <a:pt x="40752" y="24960"/>
                    </a:cubicBezTo>
                    <a:cubicBezTo>
                      <a:pt x="41086" y="24751"/>
                      <a:pt x="41184" y="24306"/>
                      <a:pt x="40975" y="23972"/>
                    </a:cubicBezTo>
                    <a:cubicBezTo>
                      <a:pt x="40839" y="23759"/>
                      <a:pt x="40607" y="23639"/>
                      <a:pt x="40367" y="23639"/>
                    </a:cubicBezTo>
                    <a:cubicBezTo>
                      <a:pt x="40284" y="23639"/>
                      <a:pt x="40199" y="23654"/>
                      <a:pt x="40118" y="23684"/>
                    </a:cubicBezTo>
                    <a:lnTo>
                      <a:pt x="38750" y="21499"/>
                    </a:lnTo>
                    <a:lnTo>
                      <a:pt x="44632" y="17803"/>
                    </a:lnTo>
                    <a:lnTo>
                      <a:pt x="45090" y="15094"/>
                    </a:lnTo>
                    <a:lnTo>
                      <a:pt x="48956" y="21250"/>
                    </a:lnTo>
                    <a:lnTo>
                      <a:pt x="47779" y="20982"/>
                    </a:lnTo>
                    <a:lnTo>
                      <a:pt x="47576" y="20662"/>
                    </a:lnTo>
                    <a:cubicBezTo>
                      <a:pt x="47811" y="20426"/>
                      <a:pt x="47870" y="20053"/>
                      <a:pt x="47687" y="19765"/>
                    </a:cubicBezTo>
                    <a:cubicBezTo>
                      <a:pt x="47551" y="19548"/>
                      <a:pt x="47315" y="19428"/>
                      <a:pt x="47076" y="19428"/>
                    </a:cubicBezTo>
                    <a:cubicBezTo>
                      <a:pt x="46946" y="19428"/>
                      <a:pt x="46816" y="19463"/>
                      <a:pt x="46699" y="19536"/>
                    </a:cubicBezTo>
                    <a:cubicBezTo>
                      <a:pt x="46366" y="19746"/>
                      <a:pt x="46267" y="20191"/>
                      <a:pt x="46477" y="20524"/>
                    </a:cubicBezTo>
                    <a:cubicBezTo>
                      <a:pt x="46613" y="20737"/>
                      <a:pt x="46845" y="20857"/>
                      <a:pt x="47084" y="20857"/>
                    </a:cubicBezTo>
                    <a:cubicBezTo>
                      <a:pt x="47168" y="20857"/>
                      <a:pt x="47252" y="20843"/>
                      <a:pt x="47334" y="20812"/>
                    </a:cubicBezTo>
                    <a:lnTo>
                      <a:pt x="47596" y="21237"/>
                    </a:lnTo>
                    <a:lnTo>
                      <a:pt x="49172" y="21597"/>
                    </a:lnTo>
                    <a:lnTo>
                      <a:pt x="50808" y="24201"/>
                    </a:lnTo>
                    <a:lnTo>
                      <a:pt x="49526" y="23769"/>
                    </a:lnTo>
                    <a:lnTo>
                      <a:pt x="49375" y="23527"/>
                    </a:lnTo>
                    <a:cubicBezTo>
                      <a:pt x="49617" y="23298"/>
                      <a:pt x="49669" y="22925"/>
                      <a:pt x="49486" y="22631"/>
                    </a:cubicBezTo>
                    <a:cubicBezTo>
                      <a:pt x="49351" y="22416"/>
                      <a:pt x="49121" y="22298"/>
                      <a:pt x="48885" y="22298"/>
                    </a:cubicBezTo>
                    <a:cubicBezTo>
                      <a:pt x="48755" y="22298"/>
                      <a:pt x="48623" y="22334"/>
                      <a:pt x="48505" y="22408"/>
                    </a:cubicBezTo>
                    <a:cubicBezTo>
                      <a:pt x="48171" y="22618"/>
                      <a:pt x="48073" y="23056"/>
                      <a:pt x="48276" y="23390"/>
                    </a:cubicBezTo>
                    <a:cubicBezTo>
                      <a:pt x="48416" y="23606"/>
                      <a:pt x="48647" y="23724"/>
                      <a:pt x="48883" y="23724"/>
                    </a:cubicBezTo>
                    <a:cubicBezTo>
                      <a:pt x="48967" y="23724"/>
                      <a:pt x="49052" y="23709"/>
                      <a:pt x="49133" y="23678"/>
                    </a:cubicBezTo>
                    <a:lnTo>
                      <a:pt x="49342" y="24005"/>
                    </a:lnTo>
                    <a:lnTo>
                      <a:pt x="51050" y="24580"/>
                    </a:lnTo>
                    <a:lnTo>
                      <a:pt x="51541" y="25359"/>
                    </a:lnTo>
                    <a:lnTo>
                      <a:pt x="50821" y="28512"/>
                    </a:lnTo>
                    <a:lnTo>
                      <a:pt x="61138" y="44953"/>
                    </a:lnTo>
                    <a:lnTo>
                      <a:pt x="60778" y="46530"/>
                    </a:lnTo>
                    <a:lnTo>
                      <a:pt x="77585" y="73124"/>
                    </a:lnTo>
                    <a:lnTo>
                      <a:pt x="77827" y="72974"/>
                    </a:lnTo>
                    <a:lnTo>
                      <a:pt x="61086" y="46477"/>
                    </a:lnTo>
                    <a:lnTo>
                      <a:pt x="61446" y="44901"/>
                    </a:lnTo>
                    <a:lnTo>
                      <a:pt x="61439" y="44907"/>
                    </a:lnTo>
                    <a:lnTo>
                      <a:pt x="51122" y="28467"/>
                    </a:lnTo>
                    <a:lnTo>
                      <a:pt x="51842" y="25313"/>
                    </a:lnTo>
                    <a:lnTo>
                      <a:pt x="35950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1036375" y="3622925"/>
                <a:ext cx="864100" cy="560375"/>
              </a:xfrm>
              <a:custGeom>
                <a:rect b="b" l="l" r="r" t="t"/>
                <a:pathLst>
                  <a:path extrusionOk="0" h="22415" w="34564">
                    <a:moveTo>
                      <a:pt x="28421" y="1"/>
                    </a:moveTo>
                    <a:lnTo>
                      <a:pt x="21662" y="4240"/>
                    </a:lnTo>
                    <a:lnTo>
                      <a:pt x="19327" y="7145"/>
                    </a:lnTo>
                    <a:lnTo>
                      <a:pt x="1" y="19275"/>
                    </a:lnTo>
                    <a:lnTo>
                      <a:pt x="151" y="19517"/>
                    </a:lnTo>
                    <a:lnTo>
                      <a:pt x="19497" y="7374"/>
                    </a:lnTo>
                    <a:lnTo>
                      <a:pt x="21833" y="4469"/>
                    </a:lnTo>
                    <a:lnTo>
                      <a:pt x="28473" y="308"/>
                    </a:lnTo>
                    <a:lnTo>
                      <a:pt x="31541" y="1009"/>
                    </a:lnTo>
                    <a:lnTo>
                      <a:pt x="32490" y="413"/>
                    </a:lnTo>
                    <a:lnTo>
                      <a:pt x="34171" y="3089"/>
                    </a:lnTo>
                    <a:lnTo>
                      <a:pt x="22644" y="10325"/>
                    </a:lnTo>
                    <a:lnTo>
                      <a:pt x="21218" y="9998"/>
                    </a:lnTo>
                    <a:lnTo>
                      <a:pt x="18391" y="11771"/>
                    </a:lnTo>
                    <a:lnTo>
                      <a:pt x="17914" y="11005"/>
                    </a:lnTo>
                    <a:lnTo>
                      <a:pt x="17672" y="11162"/>
                    </a:lnTo>
                    <a:lnTo>
                      <a:pt x="18149" y="11928"/>
                    </a:lnTo>
                    <a:lnTo>
                      <a:pt x="16991" y="12654"/>
                    </a:lnTo>
                    <a:lnTo>
                      <a:pt x="16507" y="11888"/>
                    </a:lnTo>
                    <a:lnTo>
                      <a:pt x="16272" y="12039"/>
                    </a:lnTo>
                    <a:lnTo>
                      <a:pt x="16749" y="12804"/>
                    </a:lnTo>
                    <a:lnTo>
                      <a:pt x="15591" y="13530"/>
                    </a:lnTo>
                    <a:lnTo>
                      <a:pt x="15107" y="12765"/>
                    </a:lnTo>
                    <a:lnTo>
                      <a:pt x="14865" y="12922"/>
                    </a:lnTo>
                    <a:lnTo>
                      <a:pt x="15349" y="13687"/>
                    </a:lnTo>
                    <a:lnTo>
                      <a:pt x="14185" y="14414"/>
                    </a:lnTo>
                    <a:lnTo>
                      <a:pt x="13707" y="13648"/>
                    </a:lnTo>
                    <a:lnTo>
                      <a:pt x="13465" y="13799"/>
                    </a:lnTo>
                    <a:lnTo>
                      <a:pt x="13949" y="14564"/>
                    </a:lnTo>
                    <a:lnTo>
                      <a:pt x="12785" y="15290"/>
                    </a:lnTo>
                    <a:lnTo>
                      <a:pt x="12307" y="14531"/>
                    </a:lnTo>
                    <a:lnTo>
                      <a:pt x="12065" y="14682"/>
                    </a:lnTo>
                    <a:lnTo>
                      <a:pt x="12542" y="15447"/>
                    </a:lnTo>
                    <a:lnTo>
                      <a:pt x="11384" y="16174"/>
                    </a:lnTo>
                    <a:lnTo>
                      <a:pt x="10900" y="15408"/>
                    </a:lnTo>
                    <a:lnTo>
                      <a:pt x="10658" y="15559"/>
                    </a:lnTo>
                    <a:lnTo>
                      <a:pt x="11142" y="16324"/>
                    </a:lnTo>
                    <a:lnTo>
                      <a:pt x="9984" y="17057"/>
                    </a:lnTo>
                    <a:lnTo>
                      <a:pt x="9500" y="16285"/>
                    </a:lnTo>
                    <a:lnTo>
                      <a:pt x="9258" y="16442"/>
                    </a:lnTo>
                    <a:lnTo>
                      <a:pt x="9742" y="17207"/>
                    </a:lnTo>
                    <a:lnTo>
                      <a:pt x="8578" y="17933"/>
                    </a:lnTo>
                    <a:lnTo>
                      <a:pt x="8100" y="17168"/>
                    </a:lnTo>
                    <a:lnTo>
                      <a:pt x="7858" y="17318"/>
                    </a:lnTo>
                    <a:lnTo>
                      <a:pt x="8336" y="18084"/>
                    </a:lnTo>
                    <a:lnTo>
                      <a:pt x="7178" y="18817"/>
                    </a:lnTo>
                    <a:lnTo>
                      <a:pt x="6694" y="18045"/>
                    </a:lnTo>
                    <a:lnTo>
                      <a:pt x="6458" y="18195"/>
                    </a:lnTo>
                    <a:lnTo>
                      <a:pt x="6936" y="18967"/>
                    </a:lnTo>
                    <a:lnTo>
                      <a:pt x="5778" y="19693"/>
                    </a:lnTo>
                    <a:lnTo>
                      <a:pt x="5294" y="18928"/>
                    </a:lnTo>
                    <a:lnTo>
                      <a:pt x="5052" y="19078"/>
                    </a:lnTo>
                    <a:lnTo>
                      <a:pt x="5536" y="19844"/>
                    </a:lnTo>
                    <a:lnTo>
                      <a:pt x="4371" y="20577"/>
                    </a:lnTo>
                    <a:lnTo>
                      <a:pt x="3894" y="19805"/>
                    </a:lnTo>
                    <a:lnTo>
                      <a:pt x="3651" y="19955"/>
                    </a:lnTo>
                    <a:lnTo>
                      <a:pt x="4136" y="20727"/>
                    </a:lnTo>
                    <a:lnTo>
                      <a:pt x="2971" y="21453"/>
                    </a:lnTo>
                    <a:lnTo>
                      <a:pt x="2494" y="20688"/>
                    </a:lnTo>
                    <a:lnTo>
                      <a:pt x="2251" y="20838"/>
                    </a:lnTo>
                    <a:lnTo>
                      <a:pt x="2729" y="21604"/>
                    </a:lnTo>
                    <a:lnTo>
                      <a:pt x="1826" y="22173"/>
                    </a:lnTo>
                    <a:lnTo>
                      <a:pt x="1977" y="22415"/>
                    </a:lnTo>
                    <a:lnTo>
                      <a:pt x="21270" y="10305"/>
                    </a:lnTo>
                    <a:lnTo>
                      <a:pt x="22696" y="10632"/>
                    </a:lnTo>
                    <a:lnTo>
                      <a:pt x="34564" y="3181"/>
                    </a:lnTo>
                    <a:lnTo>
                      <a:pt x="32575" y="21"/>
                    </a:lnTo>
                    <a:lnTo>
                      <a:pt x="31489" y="701"/>
                    </a:lnTo>
                    <a:lnTo>
                      <a:pt x="28421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808025" y="2363725"/>
                <a:ext cx="415300" cy="814025"/>
              </a:xfrm>
              <a:custGeom>
                <a:rect b="b" l="l" r="r" t="t"/>
                <a:pathLst>
                  <a:path extrusionOk="0" h="32561" w="16612">
                    <a:moveTo>
                      <a:pt x="16352" y="1"/>
                    </a:moveTo>
                    <a:cubicBezTo>
                      <a:pt x="16309" y="1"/>
                      <a:pt x="16266" y="13"/>
                      <a:pt x="16226" y="39"/>
                    </a:cubicBezTo>
                    <a:cubicBezTo>
                      <a:pt x="16160" y="78"/>
                      <a:pt x="16128" y="137"/>
                      <a:pt x="16121" y="209"/>
                    </a:cubicBezTo>
                    <a:lnTo>
                      <a:pt x="721" y="9872"/>
                    </a:lnTo>
                    <a:lnTo>
                      <a:pt x="1" y="13019"/>
                    </a:lnTo>
                    <a:lnTo>
                      <a:pt x="12268" y="32561"/>
                    </a:lnTo>
                    <a:lnTo>
                      <a:pt x="13360" y="31874"/>
                    </a:lnTo>
                    <a:lnTo>
                      <a:pt x="14119" y="28681"/>
                    </a:lnTo>
                    <a:lnTo>
                      <a:pt x="2664" y="10428"/>
                    </a:lnTo>
                    <a:lnTo>
                      <a:pt x="14878" y="2761"/>
                    </a:lnTo>
                    <a:cubicBezTo>
                      <a:pt x="14903" y="2769"/>
                      <a:pt x="14930" y="2774"/>
                      <a:pt x="14959" y="2774"/>
                    </a:cubicBezTo>
                    <a:cubicBezTo>
                      <a:pt x="14999" y="2774"/>
                      <a:pt x="15040" y="2764"/>
                      <a:pt x="15074" y="2741"/>
                    </a:cubicBezTo>
                    <a:cubicBezTo>
                      <a:pt x="15186" y="2676"/>
                      <a:pt x="15218" y="2532"/>
                      <a:pt x="15146" y="2420"/>
                    </a:cubicBezTo>
                    <a:cubicBezTo>
                      <a:pt x="15104" y="2352"/>
                      <a:pt x="15028" y="2315"/>
                      <a:pt x="14950" y="2315"/>
                    </a:cubicBezTo>
                    <a:cubicBezTo>
                      <a:pt x="14908" y="2315"/>
                      <a:pt x="14865" y="2326"/>
                      <a:pt x="14826" y="2348"/>
                    </a:cubicBezTo>
                    <a:cubicBezTo>
                      <a:pt x="14767" y="2388"/>
                      <a:pt x="14734" y="2453"/>
                      <a:pt x="14728" y="2519"/>
                    </a:cubicBezTo>
                    <a:lnTo>
                      <a:pt x="2265" y="10337"/>
                    </a:lnTo>
                    <a:lnTo>
                      <a:pt x="13812" y="28727"/>
                    </a:lnTo>
                    <a:lnTo>
                      <a:pt x="13112" y="31697"/>
                    </a:lnTo>
                    <a:lnTo>
                      <a:pt x="12359" y="32168"/>
                    </a:lnTo>
                    <a:lnTo>
                      <a:pt x="308" y="12967"/>
                    </a:lnTo>
                    <a:lnTo>
                      <a:pt x="976" y="10049"/>
                    </a:lnTo>
                    <a:lnTo>
                      <a:pt x="16272" y="451"/>
                    </a:lnTo>
                    <a:cubicBezTo>
                      <a:pt x="16299" y="459"/>
                      <a:pt x="16327" y="464"/>
                      <a:pt x="16355" y="464"/>
                    </a:cubicBezTo>
                    <a:cubicBezTo>
                      <a:pt x="16396" y="464"/>
                      <a:pt x="16436" y="455"/>
                      <a:pt x="16474" y="432"/>
                    </a:cubicBezTo>
                    <a:cubicBezTo>
                      <a:pt x="16579" y="360"/>
                      <a:pt x="16612" y="216"/>
                      <a:pt x="16546" y="111"/>
                    </a:cubicBezTo>
                    <a:cubicBezTo>
                      <a:pt x="16500" y="40"/>
                      <a:pt x="16427" y="1"/>
                      <a:pt x="16352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989450" y="3785175"/>
                <a:ext cx="426750" cy="250775"/>
              </a:xfrm>
              <a:custGeom>
                <a:rect b="b" l="l" r="r" t="t"/>
                <a:pathLst>
                  <a:path extrusionOk="0" h="10031" w="17070">
                    <a:moveTo>
                      <a:pt x="0" y="9788"/>
                    </a:moveTo>
                    <a:lnTo>
                      <a:pt x="0" y="9795"/>
                    </a:lnTo>
                    <a:lnTo>
                      <a:pt x="3" y="9793"/>
                    </a:lnTo>
                    <a:lnTo>
                      <a:pt x="3" y="9793"/>
                    </a:lnTo>
                    <a:lnTo>
                      <a:pt x="0" y="9788"/>
                    </a:lnTo>
                    <a:close/>
                    <a:moveTo>
                      <a:pt x="15597" y="1"/>
                    </a:moveTo>
                    <a:lnTo>
                      <a:pt x="3" y="9793"/>
                    </a:lnTo>
                    <a:lnTo>
                      <a:pt x="3" y="9793"/>
                    </a:lnTo>
                    <a:lnTo>
                      <a:pt x="151" y="10030"/>
                    </a:lnTo>
                    <a:lnTo>
                      <a:pt x="15505" y="393"/>
                    </a:lnTo>
                    <a:lnTo>
                      <a:pt x="16591" y="2114"/>
                    </a:lnTo>
                    <a:cubicBezTo>
                      <a:pt x="16565" y="2180"/>
                      <a:pt x="16572" y="2252"/>
                      <a:pt x="16611" y="2317"/>
                    </a:cubicBezTo>
                    <a:cubicBezTo>
                      <a:pt x="16653" y="2388"/>
                      <a:pt x="16727" y="2424"/>
                      <a:pt x="16802" y="2424"/>
                    </a:cubicBezTo>
                    <a:cubicBezTo>
                      <a:pt x="16844" y="2424"/>
                      <a:pt x="16887" y="2413"/>
                      <a:pt x="16925" y="2389"/>
                    </a:cubicBezTo>
                    <a:cubicBezTo>
                      <a:pt x="17036" y="2323"/>
                      <a:pt x="17069" y="2180"/>
                      <a:pt x="17004" y="2068"/>
                    </a:cubicBezTo>
                    <a:cubicBezTo>
                      <a:pt x="16964" y="2009"/>
                      <a:pt x="16899" y="1977"/>
                      <a:pt x="16827" y="1970"/>
                    </a:cubicBezTo>
                    <a:lnTo>
                      <a:pt x="15597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765850" y="2545900"/>
                <a:ext cx="18500" cy="23425"/>
              </a:xfrm>
              <a:custGeom>
                <a:rect b="b" l="l" r="r" t="t"/>
                <a:pathLst>
                  <a:path extrusionOk="0" h="937" w="740">
                    <a:moveTo>
                      <a:pt x="242" y="1"/>
                    </a:moveTo>
                    <a:lnTo>
                      <a:pt x="0" y="151"/>
                    </a:lnTo>
                    <a:lnTo>
                      <a:pt x="497" y="936"/>
                    </a:lnTo>
                    <a:lnTo>
                      <a:pt x="739" y="786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1111300" y="3756600"/>
                <a:ext cx="799475" cy="473650"/>
              </a:xfrm>
              <a:custGeom>
                <a:rect b="b" l="l" r="r" t="t"/>
                <a:pathLst>
                  <a:path extrusionOk="0" h="18946" w="31979">
                    <a:moveTo>
                      <a:pt x="31714" y="0"/>
                    </a:moveTo>
                    <a:cubicBezTo>
                      <a:pt x="31671" y="0"/>
                      <a:pt x="31626" y="12"/>
                      <a:pt x="31586" y="38"/>
                    </a:cubicBezTo>
                    <a:cubicBezTo>
                      <a:pt x="31528" y="78"/>
                      <a:pt x="31495" y="136"/>
                      <a:pt x="31482" y="208"/>
                    </a:cubicBezTo>
                    <a:lnTo>
                      <a:pt x="18993" y="8046"/>
                    </a:lnTo>
                    <a:lnTo>
                      <a:pt x="17514" y="7706"/>
                    </a:lnTo>
                    <a:lnTo>
                      <a:pt x="0" y="18704"/>
                    </a:lnTo>
                    <a:lnTo>
                      <a:pt x="151" y="18946"/>
                    </a:lnTo>
                    <a:lnTo>
                      <a:pt x="17566" y="8013"/>
                    </a:lnTo>
                    <a:lnTo>
                      <a:pt x="19045" y="8347"/>
                    </a:lnTo>
                    <a:lnTo>
                      <a:pt x="19051" y="8347"/>
                    </a:lnTo>
                    <a:lnTo>
                      <a:pt x="31639" y="450"/>
                    </a:lnTo>
                    <a:cubicBezTo>
                      <a:pt x="31666" y="459"/>
                      <a:pt x="31694" y="463"/>
                      <a:pt x="31722" y="463"/>
                    </a:cubicBezTo>
                    <a:cubicBezTo>
                      <a:pt x="31762" y="463"/>
                      <a:pt x="31801" y="454"/>
                      <a:pt x="31835" y="431"/>
                    </a:cubicBezTo>
                    <a:cubicBezTo>
                      <a:pt x="31946" y="359"/>
                      <a:pt x="31979" y="215"/>
                      <a:pt x="31907" y="110"/>
                    </a:cubicBezTo>
                    <a:cubicBezTo>
                      <a:pt x="31865" y="39"/>
                      <a:pt x="31791" y="0"/>
                      <a:pt x="317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344675" y="3734975"/>
                <a:ext cx="627600" cy="771975"/>
              </a:xfrm>
              <a:custGeom>
                <a:rect b="b" l="l" r="r" t="t"/>
                <a:pathLst>
                  <a:path extrusionOk="0" h="30879" w="25104">
                    <a:moveTo>
                      <a:pt x="11863" y="1081"/>
                    </a:moveTo>
                    <a:cubicBezTo>
                      <a:pt x="11959" y="1081"/>
                      <a:pt x="12054" y="1113"/>
                      <a:pt x="12130" y="1172"/>
                    </a:cubicBezTo>
                    <a:lnTo>
                      <a:pt x="11986" y="1263"/>
                    </a:lnTo>
                    <a:lnTo>
                      <a:pt x="12065" y="1387"/>
                    </a:lnTo>
                    <a:lnTo>
                      <a:pt x="12137" y="1505"/>
                    </a:lnTo>
                    <a:lnTo>
                      <a:pt x="12281" y="1414"/>
                    </a:lnTo>
                    <a:lnTo>
                      <a:pt x="12281" y="1414"/>
                    </a:lnTo>
                    <a:cubicBezTo>
                      <a:pt x="12320" y="1590"/>
                      <a:pt x="12248" y="1773"/>
                      <a:pt x="12091" y="1872"/>
                    </a:cubicBezTo>
                    <a:cubicBezTo>
                      <a:pt x="12021" y="1916"/>
                      <a:pt x="11942" y="1937"/>
                      <a:pt x="11864" y="1937"/>
                    </a:cubicBezTo>
                    <a:cubicBezTo>
                      <a:pt x="11722" y="1937"/>
                      <a:pt x="11582" y="1867"/>
                      <a:pt x="11502" y="1741"/>
                    </a:cubicBezTo>
                    <a:cubicBezTo>
                      <a:pt x="11378" y="1538"/>
                      <a:pt x="11437" y="1270"/>
                      <a:pt x="11639" y="1145"/>
                    </a:cubicBezTo>
                    <a:cubicBezTo>
                      <a:pt x="11709" y="1102"/>
                      <a:pt x="11787" y="1081"/>
                      <a:pt x="11863" y="1081"/>
                    </a:cubicBezTo>
                    <a:close/>
                    <a:moveTo>
                      <a:pt x="1462" y="7610"/>
                    </a:moveTo>
                    <a:cubicBezTo>
                      <a:pt x="1605" y="7610"/>
                      <a:pt x="1745" y="7681"/>
                      <a:pt x="1826" y="7812"/>
                    </a:cubicBezTo>
                    <a:cubicBezTo>
                      <a:pt x="1924" y="7969"/>
                      <a:pt x="1904" y="8165"/>
                      <a:pt x="1800" y="8303"/>
                    </a:cubicBezTo>
                    <a:lnTo>
                      <a:pt x="1682" y="8113"/>
                    </a:lnTo>
                    <a:cubicBezTo>
                      <a:pt x="1702" y="8048"/>
                      <a:pt x="1702" y="7976"/>
                      <a:pt x="1662" y="7917"/>
                    </a:cubicBezTo>
                    <a:cubicBezTo>
                      <a:pt x="1615" y="7844"/>
                      <a:pt x="1537" y="7805"/>
                      <a:pt x="1460" y="7805"/>
                    </a:cubicBezTo>
                    <a:cubicBezTo>
                      <a:pt x="1419" y="7805"/>
                      <a:pt x="1378" y="7816"/>
                      <a:pt x="1342" y="7838"/>
                    </a:cubicBezTo>
                    <a:cubicBezTo>
                      <a:pt x="1231" y="7910"/>
                      <a:pt x="1198" y="8054"/>
                      <a:pt x="1263" y="8159"/>
                    </a:cubicBezTo>
                    <a:cubicBezTo>
                      <a:pt x="1303" y="8224"/>
                      <a:pt x="1368" y="8257"/>
                      <a:pt x="1433" y="8263"/>
                    </a:cubicBezTo>
                    <a:lnTo>
                      <a:pt x="1558" y="8453"/>
                    </a:lnTo>
                    <a:cubicBezTo>
                      <a:pt x="1526" y="8460"/>
                      <a:pt x="1494" y="8464"/>
                      <a:pt x="1462" y="8464"/>
                    </a:cubicBezTo>
                    <a:cubicBezTo>
                      <a:pt x="1318" y="8464"/>
                      <a:pt x="1180" y="8392"/>
                      <a:pt x="1100" y="8263"/>
                    </a:cubicBezTo>
                    <a:lnTo>
                      <a:pt x="1100" y="8270"/>
                    </a:lnTo>
                    <a:cubicBezTo>
                      <a:pt x="975" y="8067"/>
                      <a:pt x="1034" y="7805"/>
                      <a:pt x="1237" y="7675"/>
                    </a:cubicBezTo>
                    <a:cubicBezTo>
                      <a:pt x="1306" y="7631"/>
                      <a:pt x="1385" y="7610"/>
                      <a:pt x="1462" y="7610"/>
                    </a:cubicBezTo>
                    <a:close/>
                    <a:moveTo>
                      <a:pt x="814" y="10750"/>
                    </a:moveTo>
                    <a:cubicBezTo>
                      <a:pt x="957" y="10750"/>
                      <a:pt x="1098" y="10821"/>
                      <a:pt x="1178" y="10952"/>
                    </a:cubicBezTo>
                    <a:cubicBezTo>
                      <a:pt x="1218" y="11011"/>
                      <a:pt x="1237" y="11070"/>
                      <a:pt x="1237" y="11135"/>
                    </a:cubicBezTo>
                    <a:lnTo>
                      <a:pt x="1021" y="11090"/>
                    </a:lnTo>
                    <a:cubicBezTo>
                      <a:pt x="1021" y="11077"/>
                      <a:pt x="1021" y="11064"/>
                      <a:pt x="1015" y="11057"/>
                    </a:cubicBezTo>
                    <a:cubicBezTo>
                      <a:pt x="968" y="10984"/>
                      <a:pt x="890" y="10945"/>
                      <a:pt x="812" y="10945"/>
                    </a:cubicBezTo>
                    <a:cubicBezTo>
                      <a:pt x="771" y="10945"/>
                      <a:pt x="730" y="10956"/>
                      <a:pt x="694" y="10978"/>
                    </a:cubicBezTo>
                    <a:cubicBezTo>
                      <a:pt x="583" y="11050"/>
                      <a:pt x="550" y="11194"/>
                      <a:pt x="616" y="11299"/>
                    </a:cubicBezTo>
                    <a:cubicBezTo>
                      <a:pt x="663" y="11372"/>
                      <a:pt x="741" y="11411"/>
                      <a:pt x="818" y="11411"/>
                    </a:cubicBezTo>
                    <a:cubicBezTo>
                      <a:pt x="859" y="11411"/>
                      <a:pt x="900" y="11400"/>
                      <a:pt x="936" y="11378"/>
                    </a:cubicBezTo>
                    <a:cubicBezTo>
                      <a:pt x="943" y="11371"/>
                      <a:pt x="949" y="11364"/>
                      <a:pt x="949" y="11364"/>
                    </a:cubicBezTo>
                    <a:lnTo>
                      <a:pt x="1172" y="11417"/>
                    </a:lnTo>
                    <a:cubicBezTo>
                      <a:pt x="1139" y="11463"/>
                      <a:pt x="1100" y="11508"/>
                      <a:pt x="1041" y="11541"/>
                    </a:cubicBezTo>
                    <a:cubicBezTo>
                      <a:pt x="972" y="11585"/>
                      <a:pt x="894" y="11606"/>
                      <a:pt x="816" y="11606"/>
                    </a:cubicBezTo>
                    <a:cubicBezTo>
                      <a:pt x="673" y="11606"/>
                      <a:pt x="533" y="11535"/>
                      <a:pt x="452" y="11404"/>
                    </a:cubicBezTo>
                    <a:cubicBezTo>
                      <a:pt x="328" y="11207"/>
                      <a:pt x="387" y="10939"/>
                      <a:pt x="589" y="10815"/>
                    </a:cubicBezTo>
                    <a:cubicBezTo>
                      <a:pt x="659" y="10771"/>
                      <a:pt x="737" y="10750"/>
                      <a:pt x="814" y="10750"/>
                    </a:cubicBezTo>
                    <a:close/>
                    <a:moveTo>
                      <a:pt x="21949" y="16442"/>
                    </a:moveTo>
                    <a:cubicBezTo>
                      <a:pt x="22091" y="16442"/>
                      <a:pt x="22229" y="16513"/>
                      <a:pt x="22310" y="16644"/>
                    </a:cubicBezTo>
                    <a:cubicBezTo>
                      <a:pt x="22434" y="16840"/>
                      <a:pt x="22375" y="17109"/>
                      <a:pt x="22172" y="17233"/>
                    </a:cubicBezTo>
                    <a:cubicBezTo>
                      <a:pt x="22103" y="17276"/>
                      <a:pt x="22025" y="17297"/>
                      <a:pt x="21949" y="17297"/>
                    </a:cubicBezTo>
                    <a:cubicBezTo>
                      <a:pt x="21853" y="17297"/>
                      <a:pt x="21758" y="17265"/>
                      <a:pt x="21682" y="17207"/>
                    </a:cubicBezTo>
                    <a:lnTo>
                      <a:pt x="21872" y="17089"/>
                    </a:lnTo>
                    <a:cubicBezTo>
                      <a:pt x="21897" y="17097"/>
                      <a:pt x="21924" y="17101"/>
                      <a:pt x="21951" y="17101"/>
                    </a:cubicBezTo>
                    <a:cubicBezTo>
                      <a:pt x="21993" y="17101"/>
                      <a:pt x="22035" y="17090"/>
                      <a:pt x="22074" y="17063"/>
                    </a:cubicBezTo>
                    <a:cubicBezTo>
                      <a:pt x="22179" y="16997"/>
                      <a:pt x="22212" y="16853"/>
                      <a:pt x="22146" y="16749"/>
                    </a:cubicBezTo>
                    <a:cubicBezTo>
                      <a:pt x="22099" y="16676"/>
                      <a:pt x="22024" y="16637"/>
                      <a:pt x="21947" y="16637"/>
                    </a:cubicBezTo>
                    <a:cubicBezTo>
                      <a:pt x="21906" y="16637"/>
                      <a:pt x="21864" y="16648"/>
                      <a:pt x="21826" y="16670"/>
                    </a:cubicBezTo>
                    <a:cubicBezTo>
                      <a:pt x="21760" y="16710"/>
                      <a:pt x="21728" y="16775"/>
                      <a:pt x="21721" y="16840"/>
                    </a:cubicBezTo>
                    <a:lnTo>
                      <a:pt x="21531" y="16965"/>
                    </a:lnTo>
                    <a:cubicBezTo>
                      <a:pt x="21492" y="16788"/>
                      <a:pt x="21564" y="16605"/>
                      <a:pt x="21721" y="16507"/>
                    </a:cubicBezTo>
                    <a:cubicBezTo>
                      <a:pt x="21793" y="16463"/>
                      <a:pt x="21871" y="16442"/>
                      <a:pt x="21949" y="16442"/>
                    </a:cubicBezTo>
                    <a:close/>
                    <a:moveTo>
                      <a:pt x="20523" y="18601"/>
                    </a:moveTo>
                    <a:cubicBezTo>
                      <a:pt x="20665" y="18601"/>
                      <a:pt x="20803" y="18672"/>
                      <a:pt x="20884" y="18803"/>
                    </a:cubicBezTo>
                    <a:cubicBezTo>
                      <a:pt x="21008" y="18999"/>
                      <a:pt x="20949" y="19268"/>
                      <a:pt x="20753" y="19392"/>
                    </a:cubicBezTo>
                    <a:cubicBezTo>
                      <a:pt x="20683" y="19435"/>
                      <a:pt x="20604" y="19456"/>
                      <a:pt x="20526" y="19456"/>
                    </a:cubicBezTo>
                    <a:cubicBezTo>
                      <a:pt x="20429" y="19456"/>
                      <a:pt x="20332" y="19424"/>
                      <a:pt x="20256" y="19366"/>
                    </a:cubicBezTo>
                    <a:lnTo>
                      <a:pt x="20445" y="19241"/>
                    </a:lnTo>
                    <a:cubicBezTo>
                      <a:pt x="20473" y="19253"/>
                      <a:pt x="20503" y="19259"/>
                      <a:pt x="20532" y="19259"/>
                    </a:cubicBezTo>
                    <a:cubicBezTo>
                      <a:pt x="20571" y="19259"/>
                      <a:pt x="20611" y="19248"/>
                      <a:pt x="20648" y="19222"/>
                    </a:cubicBezTo>
                    <a:cubicBezTo>
                      <a:pt x="20753" y="19156"/>
                      <a:pt x="20785" y="19012"/>
                      <a:pt x="20720" y="18908"/>
                    </a:cubicBezTo>
                    <a:cubicBezTo>
                      <a:pt x="20673" y="18835"/>
                      <a:pt x="20598" y="18796"/>
                      <a:pt x="20520" y="18796"/>
                    </a:cubicBezTo>
                    <a:cubicBezTo>
                      <a:pt x="20479" y="18796"/>
                      <a:pt x="20438" y="18807"/>
                      <a:pt x="20400" y="18829"/>
                    </a:cubicBezTo>
                    <a:cubicBezTo>
                      <a:pt x="20334" y="18868"/>
                      <a:pt x="20301" y="18934"/>
                      <a:pt x="20295" y="18999"/>
                    </a:cubicBezTo>
                    <a:lnTo>
                      <a:pt x="20105" y="19124"/>
                    </a:lnTo>
                    <a:cubicBezTo>
                      <a:pt x="20066" y="18947"/>
                      <a:pt x="20138" y="18764"/>
                      <a:pt x="20295" y="18666"/>
                    </a:cubicBezTo>
                    <a:cubicBezTo>
                      <a:pt x="20366" y="18622"/>
                      <a:pt x="20445" y="18601"/>
                      <a:pt x="20523" y="18601"/>
                    </a:cubicBezTo>
                    <a:close/>
                    <a:moveTo>
                      <a:pt x="24291" y="20439"/>
                    </a:moveTo>
                    <a:cubicBezTo>
                      <a:pt x="24433" y="20439"/>
                      <a:pt x="24572" y="20510"/>
                      <a:pt x="24652" y="20641"/>
                    </a:cubicBezTo>
                    <a:cubicBezTo>
                      <a:pt x="24776" y="20844"/>
                      <a:pt x="24717" y="21106"/>
                      <a:pt x="24521" y="21230"/>
                    </a:cubicBezTo>
                    <a:cubicBezTo>
                      <a:pt x="24450" y="21275"/>
                      <a:pt x="24371" y="21296"/>
                      <a:pt x="24293" y="21296"/>
                    </a:cubicBezTo>
                    <a:cubicBezTo>
                      <a:pt x="24198" y="21296"/>
                      <a:pt x="24106" y="21265"/>
                      <a:pt x="24030" y="21204"/>
                    </a:cubicBezTo>
                    <a:lnTo>
                      <a:pt x="24488" y="20916"/>
                    </a:lnTo>
                    <a:lnTo>
                      <a:pt x="24338" y="20681"/>
                    </a:lnTo>
                    <a:lnTo>
                      <a:pt x="23873" y="20969"/>
                    </a:lnTo>
                    <a:cubicBezTo>
                      <a:pt x="23834" y="20792"/>
                      <a:pt x="23906" y="20609"/>
                      <a:pt x="24063" y="20504"/>
                    </a:cubicBezTo>
                    <a:cubicBezTo>
                      <a:pt x="24135" y="20460"/>
                      <a:pt x="24214" y="20439"/>
                      <a:pt x="24291" y="20439"/>
                    </a:cubicBezTo>
                    <a:close/>
                    <a:moveTo>
                      <a:pt x="19136" y="20819"/>
                    </a:moveTo>
                    <a:cubicBezTo>
                      <a:pt x="19278" y="20819"/>
                      <a:pt x="19416" y="20890"/>
                      <a:pt x="19497" y="21021"/>
                    </a:cubicBezTo>
                    <a:cubicBezTo>
                      <a:pt x="19621" y="21224"/>
                      <a:pt x="19562" y="21485"/>
                      <a:pt x="19366" y="21610"/>
                    </a:cubicBezTo>
                    <a:cubicBezTo>
                      <a:pt x="19292" y="21654"/>
                      <a:pt x="19212" y="21676"/>
                      <a:pt x="19134" y="21676"/>
                    </a:cubicBezTo>
                    <a:cubicBezTo>
                      <a:pt x="19040" y="21676"/>
                      <a:pt x="18947" y="21644"/>
                      <a:pt x="18869" y="21584"/>
                    </a:cubicBezTo>
                    <a:lnTo>
                      <a:pt x="19058" y="21466"/>
                    </a:lnTo>
                    <a:cubicBezTo>
                      <a:pt x="19085" y="21474"/>
                      <a:pt x="19114" y="21479"/>
                      <a:pt x="19142" y="21479"/>
                    </a:cubicBezTo>
                    <a:cubicBezTo>
                      <a:pt x="19182" y="21479"/>
                      <a:pt x="19223" y="21469"/>
                      <a:pt x="19261" y="21446"/>
                    </a:cubicBezTo>
                    <a:cubicBezTo>
                      <a:pt x="19366" y="21374"/>
                      <a:pt x="19399" y="21230"/>
                      <a:pt x="19333" y="21126"/>
                    </a:cubicBezTo>
                    <a:cubicBezTo>
                      <a:pt x="19287" y="21054"/>
                      <a:pt x="19214" y="21015"/>
                      <a:pt x="19139" y="21015"/>
                    </a:cubicBezTo>
                    <a:cubicBezTo>
                      <a:pt x="19096" y="21015"/>
                      <a:pt x="19053" y="21028"/>
                      <a:pt x="19013" y="21054"/>
                    </a:cubicBezTo>
                    <a:cubicBezTo>
                      <a:pt x="18947" y="21086"/>
                      <a:pt x="18914" y="21152"/>
                      <a:pt x="18908" y="21224"/>
                    </a:cubicBezTo>
                    <a:lnTo>
                      <a:pt x="18718" y="21341"/>
                    </a:lnTo>
                    <a:cubicBezTo>
                      <a:pt x="18679" y="21171"/>
                      <a:pt x="18751" y="20982"/>
                      <a:pt x="18908" y="20884"/>
                    </a:cubicBezTo>
                    <a:cubicBezTo>
                      <a:pt x="18979" y="20840"/>
                      <a:pt x="19058" y="20819"/>
                      <a:pt x="19136" y="20819"/>
                    </a:cubicBezTo>
                    <a:close/>
                    <a:moveTo>
                      <a:pt x="23181" y="25060"/>
                    </a:moveTo>
                    <a:cubicBezTo>
                      <a:pt x="23322" y="25060"/>
                      <a:pt x="23459" y="25132"/>
                      <a:pt x="23540" y="25260"/>
                    </a:cubicBezTo>
                    <a:lnTo>
                      <a:pt x="23540" y="25254"/>
                    </a:lnTo>
                    <a:lnTo>
                      <a:pt x="23540" y="25254"/>
                    </a:lnTo>
                    <a:cubicBezTo>
                      <a:pt x="23664" y="25457"/>
                      <a:pt x="23605" y="25718"/>
                      <a:pt x="23402" y="25849"/>
                    </a:cubicBezTo>
                    <a:cubicBezTo>
                      <a:pt x="23334" y="25892"/>
                      <a:pt x="23258" y="25912"/>
                      <a:pt x="23182" y="25912"/>
                    </a:cubicBezTo>
                    <a:cubicBezTo>
                      <a:pt x="23038" y="25912"/>
                      <a:pt x="22895" y="25840"/>
                      <a:pt x="22814" y="25712"/>
                    </a:cubicBezTo>
                    <a:cubicBezTo>
                      <a:pt x="22715" y="25555"/>
                      <a:pt x="22735" y="25358"/>
                      <a:pt x="22840" y="25221"/>
                    </a:cubicBezTo>
                    <a:lnTo>
                      <a:pt x="23043" y="25535"/>
                    </a:lnTo>
                    <a:lnTo>
                      <a:pt x="23285" y="25385"/>
                    </a:lnTo>
                    <a:lnTo>
                      <a:pt x="23088" y="25071"/>
                    </a:lnTo>
                    <a:cubicBezTo>
                      <a:pt x="23119" y="25064"/>
                      <a:pt x="23150" y="25060"/>
                      <a:pt x="23181" y="25060"/>
                    </a:cubicBezTo>
                    <a:close/>
                    <a:moveTo>
                      <a:pt x="21781" y="27195"/>
                    </a:moveTo>
                    <a:cubicBezTo>
                      <a:pt x="21924" y="27195"/>
                      <a:pt x="22066" y="27262"/>
                      <a:pt x="22153" y="27393"/>
                    </a:cubicBezTo>
                    <a:cubicBezTo>
                      <a:pt x="22277" y="27596"/>
                      <a:pt x="22218" y="27858"/>
                      <a:pt x="22015" y="27982"/>
                    </a:cubicBezTo>
                    <a:cubicBezTo>
                      <a:pt x="21944" y="28028"/>
                      <a:pt x="21864" y="28050"/>
                      <a:pt x="21786" y="28050"/>
                    </a:cubicBezTo>
                    <a:cubicBezTo>
                      <a:pt x="21644" y="28050"/>
                      <a:pt x="21507" y="27978"/>
                      <a:pt x="21427" y="27851"/>
                    </a:cubicBezTo>
                    <a:cubicBezTo>
                      <a:pt x="21329" y="27694"/>
                      <a:pt x="21342" y="27498"/>
                      <a:pt x="21453" y="27354"/>
                    </a:cubicBezTo>
                    <a:lnTo>
                      <a:pt x="21688" y="27733"/>
                    </a:lnTo>
                    <a:lnTo>
                      <a:pt x="21930" y="27583"/>
                    </a:lnTo>
                    <a:lnTo>
                      <a:pt x="21695" y="27203"/>
                    </a:lnTo>
                    <a:cubicBezTo>
                      <a:pt x="21723" y="27198"/>
                      <a:pt x="21752" y="27195"/>
                      <a:pt x="21781" y="27195"/>
                    </a:cubicBezTo>
                    <a:close/>
                    <a:moveTo>
                      <a:pt x="19302" y="27494"/>
                    </a:moveTo>
                    <a:cubicBezTo>
                      <a:pt x="19442" y="27494"/>
                      <a:pt x="19581" y="27565"/>
                      <a:pt x="19667" y="27694"/>
                    </a:cubicBezTo>
                    <a:lnTo>
                      <a:pt x="19660" y="27694"/>
                    </a:lnTo>
                    <a:cubicBezTo>
                      <a:pt x="19785" y="27890"/>
                      <a:pt x="19726" y="28159"/>
                      <a:pt x="19529" y="28283"/>
                    </a:cubicBezTo>
                    <a:cubicBezTo>
                      <a:pt x="19458" y="28327"/>
                      <a:pt x="19379" y="28348"/>
                      <a:pt x="19301" y="28348"/>
                    </a:cubicBezTo>
                    <a:cubicBezTo>
                      <a:pt x="19158" y="28348"/>
                      <a:pt x="19019" y="28277"/>
                      <a:pt x="18934" y="28145"/>
                    </a:cubicBezTo>
                    <a:cubicBezTo>
                      <a:pt x="18836" y="27988"/>
                      <a:pt x="18856" y="27792"/>
                      <a:pt x="18967" y="27655"/>
                    </a:cubicBezTo>
                    <a:lnTo>
                      <a:pt x="19163" y="27975"/>
                    </a:lnTo>
                    <a:lnTo>
                      <a:pt x="19405" y="27818"/>
                    </a:lnTo>
                    <a:lnTo>
                      <a:pt x="19209" y="27504"/>
                    </a:lnTo>
                    <a:cubicBezTo>
                      <a:pt x="19239" y="27497"/>
                      <a:pt x="19271" y="27494"/>
                      <a:pt x="19302" y="27494"/>
                    </a:cubicBezTo>
                    <a:close/>
                    <a:moveTo>
                      <a:pt x="17994" y="29744"/>
                    </a:moveTo>
                    <a:cubicBezTo>
                      <a:pt x="18136" y="29744"/>
                      <a:pt x="18278" y="29816"/>
                      <a:pt x="18358" y="29945"/>
                    </a:cubicBezTo>
                    <a:cubicBezTo>
                      <a:pt x="18483" y="30141"/>
                      <a:pt x="18424" y="30409"/>
                      <a:pt x="18221" y="30533"/>
                    </a:cubicBezTo>
                    <a:cubicBezTo>
                      <a:pt x="18152" y="30577"/>
                      <a:pt x="18074" y="30598"/>
                      <a:pt x="17996" y="30598"/>
                    </a:cubicBezTo>
                    <a:cubicBezTo>
                      <a:pt x="17853" y="30598"/>
                      <a:pt x="17713" y="30527"/>
                      <a:pt x="17632" y="30396"/>
                    </a:cubicBezTo>
                    <a:cubicBezTo>
                      <a:pt x="17534" y="30239"/>
                      <a:pt x="17547" y="30043"/>
                      <a:pt x="17658" y="29905"/>
                    </a:cubicBezTo>
                    <a:lnTo>
                      <a:pt x="17822" y="30160"/>
                    </a:lnTo>
                    <a:lnTo>
                      <a:pt x="18064" y="30010"/>
                    </a:lnTo>
                    <a:lnTo>
                      <a:pt x="17900" y="29755"/>
                    </a:lnTo>
                    <a:cubicBezTo>
                      <a:pt x="17931" y="29748"/>
                      <a:pt x="17962" y="29744"/>
                      <a:pt x="17994" y="29744"/>
                    </a:cubicBezTo>
                    <a:close/>
                    <a:moveTo>
                      <a:pt x="14008" y="0"/>
                    </a:moveTo>
                    <a:lnTo>
                      <a:pt x="12379" y="1015"/>
                    </a:lnTo>
                    <a:cubicBezTo>
                      <a:pt x="12241" y="873"/>
                      <a:pt x="12052" y="795"/>
                      <a:pt x="11859" y="795"/>
                    </a:cubicBezTo>
                    <a:cubicBezTo>
                      <a:pt x="11730" y="795"/>
                      <a:pt x="11600" y="830"/>
                      <a:pt x="11482" y="903"/>
                    </a:cubicBezTo>
                    <a:cubicBezTo>
                      <a:pt x="11149" y="1113"/>
                      <a:pt x="11051" y="1558"/>
                      <a:pt x="11260" y="1891"/>
                    </a:cubicBezTo>
                    <a:cubicBezTo>
                      <a:pt x="11395" y="2106"/>
                      <a:pt x="11625" y="2224"/>
                      <a:pt x="11861" y="2224"/>
                    </a:cubicBezTo>
                    <a:cubicBezTo>
                      <a:pt x="11991" y="2224"/>
                      <a:pt x="12123" y="2188"/>
                      <a:pt x="12241" y="2114"/>
                    </a:cubicBezTo>
                    <a:cubicBezTo>
                      <a:pt x="12536" y="1930"/>
                      <a:pt x="12647" y="1571"/>
                      <a:pt x="12536" y="1257"/>
                    </a:cubicBezTo>
                    <a:lnTo>
                      <a:pt x="14060" y="301"/>
                    </a:lnTo>
                    <a:lnTo>
                      <a:pt x="15460" y="622"/>
                    </a:lnTo>
                    <a:lnTo>
                      <a:pt x="22022" y="11083"/>
                    </a:lnTo>
                    <a:lnTo>
                      <a:pt x="22186" y="12313"/>
                    </a:lnTo>
                    <a:lnTo>
                      <a:pt x="9251" y="20432"/>
                    </a:lnTo>
                    <a:lnTo>
                      <a:pt x="7923" y="20125"/>
                    </a:lnTo>
                    <a:lnTo>
                      <a:pt x="4502" y="14668"/>
                    </a:lnTo>
                    <a:lnTo>
                      <a:pt x="5568" y="14910"/>
                    </a:lnTo>
                    <a:lnTo>
                      <a:pt x="7989" y="18797"/>
                    </a:lnTo>
                    <a:lnTo>
                      <a:pt x="9611" y="19163"/>
                    </a:lnTo>
                    <a:lnTo>
                      <a:pt x="20249" y="12490"/>
                    </a:lnTo>
                    <a:cubicBezTo>
                      <a:pt x="20276" y="12498"/>
                      <a:pt x="20304" y="12503"/>
                      <a:pt x="20333" y="12503"/>
                    </a:cubicBezTo>
                    <a:cubicBezTo>
                      <a:pt x="20373" y="12503"/>
                      <a:pt x="20414" y="12493"/>
                      <a:pt x="20452" y="12470"/>
                    </a:cubicBezTo>
                    <a:cubicBezTo>
                      <a:pt x="20557" y="12398"/>
                      <a:pt x="20589" y="12254"/>
                      <a:pt x="20524" y="12150"/>
                    </a:cubicBezTo>
                    <a:cubicBezTo>
                      <a:pt x="20477" y="12077"/>
                      <a:pt x="20399" y="12038"/>
                      <a:pt x="20321" y="12038"/>
                    </a:cubicBezTo>
                    <a:cubicBezTo>
                      <a:pt x="20280" y="12038"/>
                      <a:pt x="20239" y="12048"/>
                      <a:pt x="20203" y="12071"/>
                    </a:cubicBezTo>
                    <a:cubicBezTo>
                      <a:pt x="20138" y="12110"/>
                      <a:pt x="20105" y="12176"/>
                      <a:pt x="20099" y="12241"/>
                    </a:cubicBezTo>
                    <a:lnTo>
                      <a:pt x="9559" y="18862"/>
                    </a:lnTo>
                    <a:lnTo>
                      <a:pt x="8165" y="18541"/>
                    </a:lnTo>
                    <a:lnTo>
                      <a:pt x="6615" y="16055"/>
                    </a:lnTo>
                    <a:lnTo>
                      <a:pt x="7727" y="16310"/>
                    </a:lnTo>
                    <a:lnTo>
                      <a:pt x="8349" y="17298"/>
                    </a:lnTo>
                    <a:lnTo>
                      <a:pt x="9919" y="17658"/>
                    </a:lnTo>
                    <a:lnTo>
                      <a:pt x="17665" y="12797"/>
                    </a:lnTo>
                    <a:cubicBezTo>
                      <a:pt x="17691" y="12808"/>
                      <a:pt x="17718" y="12813"/>
                      <a:pt x="17746" y="12813"/>
                    </a:cubicBezTo>
                    <a:cubicBezTo>
                      <a:pt x="17787" y="12813"/>
                      <a:pt x="17828" y="12801"/>
                      <a:pt x="17868" y="12778"/>
                    </a:cubicBezTo>
                    <a:cubicBezTo>
                      <a:pt x="17972" y="12712"/>
                      <a:pt x="18005" y="12568"/>
                      <a:pt x="17940" y="12457"/>
                    </a:cubicBezTo>
                    <a:cubicBezTo>
                      <a:pt x="17893" y="12389"/>
                      <a:pt x="17818" y="12351"/>
                      <a:pt x="17741" y="12351"/>
                    </a:cubicBezTo>
                    <a:cubicBezTo>
                      <a:pt x="17700" y="12351"/>
                      <a:pt x="17658" y="12362"/>
                      <a:pt x="17619" y="12385"/>
                    </a:cubicBezTo>
                    <a:cubicBezTo>
                      <a:pt x="17554" y="12424"/>
                      <a:pt x="17521" y="12490"/>
                      <a:pt x="17514" y="12555"/>
                    </a:cubicBezTo>
                    <a:lnTo>
                      <a:pt x="9873" y="17357"/>
                    </a:lnTo>
                    <a:lnTo>
                      <a:pt x="8532" y="17050"/>
                    </a:lnTo>
                    <a:lnTo>
                      <a:pt x="7910" y="16055"/>
                    </a:lnTo>
                    <a:lnTo>
                      <a:pt x="6406" y="15715"/>
                    </a:lnTo>
                    <a:lnTo>
                      <a:pt x="5745" y="14662"/>
                    </a:lnTo>
                    <a:lnTo>
                      <a:pt x="4286" y="14328"/>
                    </a:lnTo>
                    <a:lnTo>
                      <a:pt x="2519" y="11515"/>
                    </a:lnTo>
                    <a:lnTo>
                      <a:pt x="2866" y="10004"/>
                    </a:lnTo>
                    <a:lnTo>
                      <a:pt x="1957" y="8551"/>
                    </a:lnTo>
                    <a:cubicBezTo>
                      <a:pt x="2192" y="8322"/>
                      <a:pt x="2251" y="7949"/>
                      <a:pt x="2068" y="7655"/>
                    </a:cubicBezTo>
                    <a:cubicBezTo>
                      <a:pt x="1933" y="7440"/>
                      <a:pt x="1700" y="7323"/>
                      <a:pt x="1462" y="7323"/>
                    </a:cubicBezTo>
                    <a:cubicBezTo>
                      <a:pt x="1331" y="7323"/>
                      <a:pt x="1199" y="7358"/>
                      <a:pt x="1080" y="7433"/>
                    </a:cubicBezTo>
                    <a:cubicBezTo>
                      <a:pt x="746" y="7642"/>
                      <a:pt x="648" y="8080"/>
                      <a:pt x="858" y="8414"/>
                    </a:cubicBezTo>
                    <a:cubicBezTo>
                      <a:pt x="994" y="8633"/>
                      <a:pt x="1228" y="8751"/>
                      <a:pt x="1469" y="8751"/>
                    </a:cubicBezTo>
                    <a:cubicBezTo>
                      <a:pt x="1551" y="8751"/>
                      <a:pt x="1634" y="8737"/>
                      <a:pt x="1715" y="8708"/>
                    </a:cubicBezTo>
                    <a:lnTo>
                      <a:pt x="2559" y="10056"/>
                    </a:lnTo>
                    <a:lnTo>
                      <a:pt x="2258" y="11371"/>
                    </a:lnTo>
                    <a:lnTo>
                      <a:pt x="1525" y="11201"/>
                    </a:lnTo>
                    <a:cubicBezTo>
                      <a:pt x="1532" y="11064"/>
                      <a:pt x="1499" y="10920"/>
                      <a:pt x="1420" y="10795"/>
                    </a:cubicBezTo>
                    <a:cubicBezTo>
                      <a:pt x="1285" y="10580"/>
                      <a:pt x="1052" y="10463"/>
                      <a:pt x="815" y="10463"/>
                    </a:cubicBezTo>
                    <a:cubicBezTo>
                      <a:pt x="683" y="10463"/>
                      <a:pt x="551" y="10498"/>
                      <a:pt x="432" y="10573"/>
                    </a:cubicBezTo>
                    <a:cubicBezTo>
                      <a:pt x="99" y="10782"/>
                      <a:pt x="1" y="11221"/>
                      <a:pt x="210" y="11554"/>
                    </a:cubicBezTo>
                    <a:cubicBezTo>
                      <a:pt x="346" y="11771"/>
                      <a:pt x="579" y="11891"/>
                      <a:pt x="817" y="11891"/>
                    </a:cubicBezTo>
                    <a:cubicBezTo>
                      <a:pt x="945" y="11891"/>
                      <a:pt x="1075" y="11856"/>
                      <a:pt x="1191" y="11783"/>
                    </a:cubicBezTo>
                    <a:cubicBezTo>
                      <a:pt x="1316" y="11705"/>
                      <a:pt x="1401" y="11600"/>
                      <a:pt x="1460" y="11476"/>
                    </a:cubicBezTo>
                    <a:lnTo>
                      <a:pt x="2277" y="11665"/>
                    </a:lnTo>
                    <a:lnTo>
                      <a:pt x="4534" y="15257"/>
                    </a:lnTo>
                    <a:lnTo>
                      <a:pt x="3396" y="14995"/>
                    </a:lnTo>
                    <a:cubicBezTo>
                      <a:pt x="3390" y="14989"/>
                      <a:pt x="3390" y="14982"/>
                      <a:pt x="3390" y="14976"/>
                    </a:cubicBezTo>
                    <a:cubicBezTo>
                      <a:pt x="3343" y="14908"/>
                      <a:pt x="3268" y="14870"/>
                      <a:pt x="3191" y="14870"/>
                    </a:cubicBezTo>
                    <a:cubicBezTo>
                      <a:pt x="3150" y="14870"/>
                      <a:pt x="3108" y="14881"/>
                      <a:pt x="3069" y="14904"/>
                    </a:cubicBezTo>
                    <a:cubicBezTo>
                      <a:pt x="2958" y="14969"/>
                      <a:pt x="2925" y="15113"/>
                      <a:pt x="2997" y="15224"/>
                    </a:cubicBezTo>
                    <a:cubicBezTo>
                      <a:pt x="3040" y="15293"/>
                      <a:pt x="3116" y="15333"/>
                      <a:pt x="3194" y="15333"/>
                    </a:cubicBezTo>
                    <a:cubicBezTo>
                      <a:pt x="3236" y="15333"/>
                      <a:pt x="3279" y="15321"/>
                      <a:pt x="3318" y="15296"/>
                    </a:cubicBezTo>
                    <a:cubicBezTo>
                      <a:pt x="3324" y="15290"/>
                      <a:pt x="3331" y="15283"/>
                      <a:pt x="3337" y="15277"/>
                    </a:cubicBezTo>
                    <a:lnTo>
                      <a:pt x="4750" y="15597"/>
                    </a:lnTo>
                    <a:lnTo>
                      <a:pt x="5712" y="17135"/>
                    </a:lnTo>
                    <a:lnTo>
                      <a:pt x="4659" y="16893"/>
                    </a:lnTo>
                    <a:cubicBezTo>
                      <a:pt x="4652" y="16886"/>
                      <a:pt x="4652" y="16873"/>
                      <a:pt x="4646" y="16867"/>
                    </a:cubicBezTo>
                    <a:cubicBezTo>
                      <a:pt x="4603" y="16798"/>
                      <a:pt x="4527" y="16761"/>
                      <a:pt x="4451" y="16761"/>
                    </a:cubicBezTo>
                    <a:cubicBezTo>
                      <a:pt x="4410" y="16761"/>
                      <a:pt x="4368" y="16772"/>
                      <a:pt x="4332" y="16795"/>
                    </a:cubicBezTo>
                    <a:cubicBezTo>
                      <a:pt x="4220" y="16860"/>
                      <a:pt x="4188" y="17004"/>
                      <a:pt x="4253" y="17115"/>
                    </a:cubicBezTo>
                    <a:cubicBezTo>
                      <a:pt x="4300" y="17183"/>
                      <a:pt x="4377" y="17221"/>
                      <a:pt x="4454" y="17221"/>
                    </a:cubicBezTo>
                    <a:cubicBezTo>
                      <a:pt x="4496" y="17221"/>
                      <a:pt x="4537" y="17210"/>
                      <a:pt x="4574" y="17187"/>
                    </a:cubicBezTo>
                    <a:cubicBezTo>
                      <a:pt x="4580" y="17181"/>
                      <a:pt x="4587" y="17174"/>
                      <a:pt x="4593" y="17174"/>
                    </a:cubicBezTo>
                    <a:lnTo>
                      <a:pt x="5928" y="17475"/>
                    </a:lnTo>
                    <a:lnTo>
                      <a:pt x="6864" y="18967"/>
                    </a:lnTo>
                    <a:lnTo>
                      <a:pt x="5823" y="18731"/>
                    </a:lnTo>
                    <a:cubicBezTo>
                      <a:pt x="5817" y="18725"/>
                      <a:pt x="5817" y="18711"/>
                      <a:pt x="5817" y="18705"/>
                    </a:cubicBezTo>
                    <a:cubicBezTo>
                      <a:pt x="5770" y="18637"/>
                      <a:pt x="5693" y="18599"/>
                      <a:pt x="5616" y="18599"/>
                    </a:cubicBezTo>
                    <a:cubicBezTo>
                      <a:pt x="5574" y="18599"/>
                      <a:pt x="5533" y="18610"/>
                      <a:pt x="5496" y="18633"/>
                    </a:cubicBezTo>
                    <a:cubicBezTo>
                      <a:pt x="5385" y="18698"/>
                      <a:pt x="5352" y="18842"/>
                      <a:pt x="5424" y="18954"/>
                    </a:cubicBezTo>
                    <a:cubicBezTo>
                      <a:pt x="5467" y="19022"/>
                      <a:pt x="5543" y="19059"/>
                      <a:pt x="5621" y="19059"/>
                    </a:cubicBezTo>
                    <a:cubicBezTo>
                      <a:pt x="5663" y="19059"/>
                      <a:pt x="5706" y="19048"/>
                      <a:pt x="5745" y="19025"/>
                    </a:cubicBezTo>
                    <a:cubicBezTo>
                      <a:pt x="5751" y="19019"/>
                      <a:pt x="5751" y="19012"/>
                      <a:pt x="5758" y="19006"/>
                    </a:cubicBezTo>
                    <a:lnTo>
                      <a:pt x="7079" y="19307"/>
                    </a:lnTo>
                    <a:lnTo>
                      <a:pt x="7747" y="20373"/>
                    </a:lnTo>
                    <a:lnTo>
                      <a:pt x="9245" y="20720"/>
                    </a:lnTo>
                    <a:lnTo>
                      <a:pt x="12294" y="21440"/>
                    </a:lnTo>
                    <a:lnTo>
                      <a:pt x="11587" y="24632"/>
                    </a:lnTo>
                    <a:lnTo>
                      <a:pt x="13995" y="25234"/>
                    </a:lnTo>
                    <a:lnTo>
                      <a:pt x="13484" y="27661"/>
                    </a:lnTo>
                    <a:lnTo>
                      <a:pt x="16638" y="28276"/>
                    </a:lnTo>
                    <a:lnTo>
                      <a:pt x="17501" y="29650"/>
                    </a:lnTo>
                    <a:cubicBezTo>
                      <a:pt x="17259" y="29879"/>
                      <a:pt x="17207" y="30252"/>
                      <a:pt x="17390" y="30546"/>
                    </a:cubicBezTo>
                    <a:cubicBezTo>
                      <a:pt x="17525" y="30762"/>
                      <a:pt x="17755" y="30879"/>
                      <a:pt x="17991" y="30879"/>
                    </a:cubicBezTo>
                    <a:cubicBezTo>
                      <a:pt x="18121" y="30879"/>
                      <a:pt x="18253" y="30843"/>
                      <a:pt x="18371" y="30769"/>
                    </a:cubicBezTo>
                    <a:cubicBezTo>
                      <a:pt x="18705" y="30560"/>
                      <a:pt x="18810" y="30121"/>
                      <a:pt x="18594" y="29788"/>
                    </a:cubicBezTo>
                    <a:cubicBezTo>
                      <a:pt x="18459" y="29571"/>
                      <a:pt x="18229" y="29453"/>
                      <a:pt x="17994" y="29453"/>
                    </a:cubicBezTo>
                    <a:cubicBezTo>
                      <a:pt x="17909" y="29453"/>
                      <a:pt x="17825" y="29469"/>
                      <a:pt x="17743" y="29500"/>
                    </a:cubicBezTo>
                    <a:lnTo>
                      <a:pt x="16926" y="28191"/>
                    </a:lnTo>
                    <a:lnTo>
                      <a:pt x="18633" y="27125"/>
                    </a:lnTo>
                    <a:lnTo>
                      <a:pt x="18803" y="27400"/>
                    </a:lnTo>
                    <a:cubicBezTo>
                      <a:pt x="18561" y="27629"/>
                      <a:pt x="18509" y="28002"/>
                      <a:pt x="18692" y="28296"/>
                    </a:cubicBezTo>
                    <a:cubicBezTo>
                      <a:pt x="18827" y="28511"/>
                      <a:pt x="19060" y="28628"/>
                      <a:pt x="19298" y="28628"/>
                    </a:cubicBezTo>
                    <a:cubicBezTo>
                      <a:pt x="19429" y="28628"/>
                      <a:pt x="19561" y="28593"/>
                      <a:pt x="19680" y="28518"/>
                    </a:cubicBezTo>
                    <a:cubicBezTo>
                      <a:pt x="20007" y="28309"/>
                      <a:pt x="20112" y="27871"/>
                      <a:pt x="19902" y="27537"/>
                    </a:cubicBezTo>
                    <a:cubicBezTo>
                      <a:pt x="19767" y="27320"/>
                      <a:pt x="19537" y="27203"/>
                      <a:pt x="19300" y="27203"/>
                    </a:cubicBezTo>
                    <a:cubicBezTo>
                      <a:pt x="19214" y="27203"/>
                      <a:pt x="19128" y="27218"/>
                      <a:pt x="19045" y="27249"/>
                    </a:cubicBezTo>
                    <a:lnTo>
                      <a:pt x="18875" y="26968"/>
                    </a:lnTo>
                    <a:lnTo>
                      <a:pt x="20550" y="25915"/>
                    </a:lnTo>
                    <a:lnTo>
                      <a:pt x="21296" y="27099"/>
                    </a:lnTo>
                    <a:cubicBezTo>
                      <a:pt x="21054" y="27328"/>
                      <a:pt x="21001" y="27701"/>
                      <a:pt x="21185" y="27995"/>
                    </a:cubicBezTo>
                    <a:cubicBezTo>
                      <a:pt x="21320" y="28210"/>
                      <a:pt x="21550" y="28330"/>
                      <a:pt x="21786" y="28330"/>
                    </a:cubicBezTo>
                    <a:cubicBezTo>
                      <a:pt x="21916" y="28330"/>
                      <a:pt x="22048" y="28294"/>
                      <a:pt x="22166" y="28217"/>
                    </a:cubicBezTo>
                    <a:cubicBezTo>
                      <a:pt x="22500" y="28015"/>
                      <a:pt x="22598" y="27570"/>
                      <a:pt x="22388" y="27236"/>
                    </a:cubicBezTo>
                    <a:cubicBezTo>
                      <a:pt x="22254" y="27019"/>
                      <a:pt x="22023" y="26902"/>
                      <a:pt x="21788" y="26902"/>
                    </a:cubicBezTo>
                    <a:cubicBezTo>
                      <a:pt x="21704" y="26902"/>
                      <a:pt x="21619" y="26917"/>
                      <a:pt x="21538" y="26948"/>
                    </a:cubicBezTo>
                    <a:lnTo>
                      <a:pt x="20792" y="25764"/>
                    </a:lnTo>
                    <a:lnTo>
                      <a:pt x="22513" y="24685"/>
                    </a:lnTo>
                    <a:lnTo>
                      <a:pt x="22683" y="24966"/>
                    </a:lnTo>
                    <a:cubicBezTo>
                      <a:pt x="22441" y="25195"/>
                      <a:pt x="22388" y="25568"/>
                      <a:pt x="22572" y="25856"/>
                    </a:cubicBezTo>
                    <a:cubicBezTo>
                      <a:pt x="22707" y="26076"/>
                      <a:pt x="22941" y="26194"/>
                      <a:pt x="23177" y="26194"/>
                    </a:cubicBezTo>
                    <a:cubicBezTo>
                      <a:pt x="23307" y="26194"/>
                      <a:pt x="23437" y="26159"/>
                      <a:pt x="23553" y="26085"/>
                    </a:cubicBezTo>
                    <a:cubicBezTo>
                      <a:pt x="23887" y="25875"/>
                      <a:pt x="23991" y="25430"/>
                      <a:pt x="23782" y="25103"/>
                    </a:cubicBezTo>
                    <a:cubicBezTo>
                      <a:pt x="23646" y="24884"/>
                      <a:pt x="23411" y="24767"/>
                      <a:pt x="23171" y="24767"/>
                    </a:cubicBezTo>
                    <a:cubicBezTo>
                      <a:pt x="23088" y="24767"/>
                      <a:pt x="23005" y="24780"/>
                      <a:pt x="22925" y="24809"/>
                    </a:cubicBezTo>
                    <a:lnTo>
                      <a:pt x="22755" y="24534"/>
                    </a:lnTo>
                    <a:lnTo>
                      <a:pt x="23481" y="24076"/>
                    </a:lnTo>
                    <a:cubicBezTo>
                      <a:pt x="23508" y="24084"/>
                      <a:pt x="23536" y="24089"/>
                      <a:pt x="23564" y="24089"/>
                    </a:cubicBezTo>
                    <a:cubicBezTo>
                      <a:pt x="23604" y="24089"/>
                      <a:pt x="23643" y="24080"/>
                      <a:pt x="23677" y="24057"/>
                    </a:cubicBezTo>
                    <a:cubicBezTo>
                      <a:pt x="23788" y="23991"/>
                      <a:pt x="23821" y="23847"/>
                      <a:pt x="23756" y="23736"/>
                    </a:cubicBezTo>
                    <a:cubicBezTo>
                      <a:pt x="23709" y="23668"/>
                      <a:pt x="23634" y="23630"/>
                      <a:pt x="23557" y="23630"/>
                    </a:cubicBezTo>
                    <a:cubicBezTo>
                      <a:pt x="23516" y="23630"/>
                      <a:pt x="23474" y="23641"/>
                      <a:pt x="23435" y="23664"/>
                    </a:cubicBezTo>
                    <a:cubicBezTo>
                      <a:pt x="23370" y="23703"/>
                      <a:pt x="23337" y="23769"/>
                      <a:pt x="23330" y="23834"/>
                    </a:cubicBezTo>
                    <a:lnTo>
                      <a:pt x="16697" y="27995"/>
                    </a:lnTo>
                    <a:lnTo>
                      <a:pt x="13825" y="27439"/>
                    </a:lnTo>
                    <a:lnTo>
                      <a:pt x="14269" y="25300"/>
                    </a:lnTo>
                    <a:lnTo>
                      <a:pt x="16579" y="25882"/>
                    </a:lnTo>
                    <a:lnTo>
                      <a:pt x="23775" y="21361"/>
                    </a:lnTo>
                    <a:cubicBezTo>
                      <a:pt x="23912" y="21502"/>
                      <a:pt x="24101" y="21577"/>
                      <a:pt x="24293" y="21577"/>
                    </a:cubicBezTo>
                    <a:cubicBezTo>
                      <a:pt x="24422" y="21577"/>
                      <a:pt x="24553" y="21543"/>
                      <a:pt x="24672" y="21472"/>
                    </a:cubicBezTo>
                    <a:cubicBezTo>
                      <a:pt x="25005" y="21263"/>
                      <a:pt x="25103" y="20818"/>
                      <a:pt x="24894" y="20484"/>
                    </a:cubicBezTo>
                    <a:cubicBezTo>
                      <a:pt x="24759" y="20269"/>
                      <a:pt x="24526" y="20152"/>
                      <a:pt x="24290" y="20152"/>
                    </a:cubicBezTo>
                    <a:cubicBezTo>
                      <a:pt x="24160" y="20152"/>
                      <a:pt x="24029" y="20188"/>
                      <a:pt x="23913" y="20262"/>
                    </a:cubicBezTo>
                    <a:cubicBezTo>
                      <a:pt x="23618" y="20445"/>
                      <a:pt x="23507" y="20812"/>
                      <a:pt x="23625" y="21119"/>
                    </a:cubicBezTo>
                    <a:lnTo>
                      <a:pt x="16533" y="25574"/>
                    </a:lnTo>
                    <a:lnTo>
                      <a:pt x="11927" y="24423"/>
                    </a:lnTo>
                    <a:lnTo>
                      <a:pt x="12568" y="21505"/>
                    </a:lnTo>
                    <a:lnTo>
                      <a:pt x="17226" y="22611"/>
                    </a:lnTo>
                    <a:lnTo>
                      <a:pt x="18620" y="21734"/>
                    </a:lnTo>
                    <a:cubicBezTo>
                      <a:pt x="18758" y="21880"/>
                      <a:pt x="18948" y="21959"/>
                      <a:pt x="19142" y="21959"/>
                    </a:cubicBezTo>
                    <a:cubicBezTo>
                      <a:pt x="19270" y="21959"/>
                      <a:pt x="19399" y="21925"/>
                      <a:pt x="19516" y="21852"/>
                    </a:cubicBezTo>
                    <a:cubicBezTo>
                      <a:pt x="19843" y="21642"/>
                      <a:pt x="19948" y="21198"/>
                      <a:pt x="19739" y="20864"/>
                    </a:cubicBezTo>
                    <a:cubicBezTo>
                      <a:pt x="19604" y="20649"/>
                      <a:pt x="19371" y="20532"/>
                      <a:pt x="19135" y="20532"/>
                    </a:cubicBezTo>
                    <a:cubicBezTo>
                      <a:pt x="19005" y="20532"/>
                      <a:pt x="18874" y="20567"/>
                      <a:pt x="18757" y="20641"/>
                    </a:cubicBezTo>
                    <a:cubicBezTo>
                      <a:pt x="18463" y="20825"/>
                      <a:pt x="18352" y="21184"/>
                      <a:pt x="18470" y="21498"/>
                    </a:cubicBezTo>
                    <a:lnTo>
                      <a:pt x="17174" y="22303"/>
                    </a:lnTo>
                    <a:lnTo>
                      <a:pt x="9644" y="20517"/>
                    </a:lnTo>
                    <a:lnTo>
                      <a:pt x="11240" y="19516"/>
                    </a:lnTo>
                    <a:lnTo>
                      <a:pt x="17586" y="21041"/>
                    </a:lnTo>
                    <a:lnTo>
                      <a:pt x="20007" y="19516"/>
                    </a:lnTo>
                    <a:cubicBezTo>
                      <a:pt x="20143" y="19660"/>
                      <a:pt x="20331" y="19737"/>
                      <a:pt x="20522" y="19737"/>
                    </a:cubicBezTo>
                    <a:cubicBezTo>
                      <a:pt x="20652" y="19737"/>
                      <a:pt x="20784" y="19702"/>
                      <a:pt x="20903" y="19627"/>
                    </a:cubicBezTo>
                    <a:cubicBezTo>
                      <a:pt x="21237" y="19418"/>
                      <a:pt x="21335" y="18980"/>
                      <a:pt x="21126" y="18646"/>
                    </a:cubicBezTo>
                    <a:cubicBezTo>
                      <a:pt x="20991" y="18431"/>
                      <a:pt x="20760" y="18311"/>
                      <a:pt x="20524" y="18311"/>
                    </a:cubicBezTo>
                    <a:cubicBezTo>
                      <a:pt x="20394" y="18311"/>
                      <a:pt x="20263" y="18347"/>
                      <a:pt x="20144" y="18424"/>
                    </a:cubicBezTo>
                    <a:cubicBezTo>
                      <a:pt x="19850" y="18607"/>
                      <a:pt x="19739" y="18967"/>
                      <a:pt x="19856" y="19274"/>
                    </a:cubicBezTo>
                    <a:lnTo>
                      <a:pt x="17534" y="20733"/>
                    </a:lnTo>
                    <a:lnTo>
                      <a:pt x="11574" y="19307"/>
                    </a:lnTo>
                    <a:lnTo>
                      <a:pt x="13190" y="18293"/>
                    </a:lnTo>
                    <a:lnTo>
                      <a:pt x="17985" y="19523"/>
                    </a:lnTo>
                    <a:lnTo>
                      <a:pt x="21433" y="17357"/>
                    </a:lnTo>
                    <a:cubicBezTo>
                      <a:pt x="21569" y="17501"/>
                      <a:pt x="21757" y="17578"/>
                      <a:pt x="21948" y="17578"/>
                    </a:cubicBezTo>
                    <a:cubicBezTo>
                      <a:pt x="22078" y="17578"/>
                      <a:pt x="22210" y="17543"/>
                      <a:pt x="22329" y="17468"/>
                    </a:cubicBezTo>
                    <a:cubicBezTo>
                      <a:pt x="22663" y="17259"/>
                      <a:pt x="22761" y="16821"/>
                      <a:pt x="22552" y="16487"/>
                    </a:cubicBezTo>
                    <a:cubicBezTo>
                      <a:pt x="22416" y="16270"/>
                      <a:pt x="22183" y="16153"/>
                      <a:pt x="21945" y="16153"/>
                    </a:cubicBezTo>
                    <a:cubicBezTo>
                      <a:pt x="21817" y="16153"/>
                      <a:pt x="21687" y="16187"/>
                      <a:pt x="21571" y="16258"/>
                    </a:cubicBezTo>
                    <a:cubicBezTo>
                      <a:pt x="21276" y="16441"/>
                      <a:pt x="21165" y="16808"/>
                      <a:pt x="21283" y="17115"/>
                    </a:cubicBezTo>
                    <a:lnTo>
                      <a:pt x="17933" y="19215"/>
                    </a:lnTo>
                    <a:lnTo>
                      <a:pt x="13517" y="18083"/>
                    </a:lnTo>
                    <a:lnTo>
                      <a:pt x="16075" y="16481"/>
                    </a:lnTo>
                    <a:lnTo>
                      <a:pt x="19071" y="17167"/>
                    </a:lnTo>
                    <a:cubicBezTo>
                      <a:pt x="19078" y="17174"/>
                      <a:pt x="19078" y="17181"/>
                      <a:pt x="19085" y="17194"/>
                    </a:cubicBezTo>
                    <a:cubicBezTo>
                      <a:pt x="19127" y="17262"/>
                      <a:pt x="19203" y="17299"/>
                      <a:pt x="19281" y="17299"/>
                    </a:cubicBezTo>
                    <a:cubicBezTo>
                      <a:pt x="19323" y="17299"/>
                      <a:pt x="19366" y="17288"/>
                      <a:pt x="19405" y="17266"/>
                    </a:cubicBezTo>
                    <a:cubicBezTo>
                      <a:pt x="19510" y="17194"/>
                      <a:pt x="19542" y="17050"/>
                      <a:pt x="19477" y="16945"/>
                    </a:cubicBezTo>
                    <a:cubicBezTo>
                      <a:pt x="19431" y="16874"/>
                      <a:pt x="19358" y="16835"/>
                      <a:pt x="19282" y="16835"/>
                    </a:cubicBezTo>
                    <a:cubicBezTo>
                      <a:pt x="19240" y="16835"/>
                      <a:pt x="19197" y="16847"/>
                      <a:pt x="19156" y="16873"/>
                    </a:cubicBezTo>
                    <a:cubicBezTo>
                      <a:pt x="19150" y="16873"/>
                      <a:pt x="19143" y="16886"/>
                      <a:pt x="19137" y="16886"/>
                    </a:cubicBezTo>
                    <a:lnTo>
                      <a:pt x="16415" y="16265"/>
                    </a:lnTo>
                    <a:lnTo>
                      <a:pt x="18070" y="15224"/>
                    </a:lnTo>
                    <a:lnTo>
                      <a:pt x="19385" y="15525"/>
                    </a:lnTo>
                    <a:cubicBezTo>
                      <a:pt x="19385" y="15538"/>
                      <a:pt x="19392" y="15545"/>
                      <a:pt x="19392" y="15552"/>
                    </a:cubicBezTo>
                    <a:cubicBezTo>
                      <a:pt x="19438" y="15623"/>
                      <a:pt x="19514" y="15662"/>
                      <a:pt x="19589" y="15662"/>
                    </a:cubicBezTo>
                    <a:cubicBezTo>
                      <a:pt x="19632" y="15662"/>
                      <a:pt x="19675" y="15649"/>
                      <a:pt x="19713" y="15623"/>
                    </a:cubicBezTo>
                    <a:cubicBezTo>
                      <a:pt x="19824" y="15558"/>
                      <a:pt x="19856" y="15414"/>
                      <a:pt x="19785" y="15303"/>
                    </a:cubicBezTo>
                    <a:cubicBezTo>
                      <a:pt x="19742" y="15235"/>
                      <a:pt x="19666" y="15197"/>
                      <a:pt x="19588" y="15197"/>
                    </a:cubicBezTo>
                    <a:cubicBezTo>
                      <a:pt x="19546" y="15197"/>
                      <a:pt x="19503" y="15208"/>
                      <a:pt x="19464" y="15231"/>
                    </a:cubicBezTo>
                    <a:cubicBezTo>
                      <a:pt x="19457" y="15237"/>
                      <a:pt x="19457" y="15244"/>
                      <a:pt x="19451" y="15251"/>
                    </a:cubicBezTo>
                    <a:lnTo>
                      <a:pt x="18411" y="15015"/>
                    </a:lnTo>
                    <a:lnTo>
                      <a:pt x="22493" y="12457"/>
                    </a:lnTo>
                    <a:lnTo>
                      <a:pt x="22303" y="11018"/>
                    </a:lnTo>
                    <a:lnTo>
                      <a:pt x="15637" y="367"/>
                    </a:lnTo>
                    <a:lnTo>
                      <a:pt x="14008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986150" y="2902875"/>
                <a:ext cx="40750" cy="35700"/>
              </a:xfrm>
              <a:custGeom>
                <a:rect b="b" l="l" r="r" t="t"/>
                <a:pathLst>
                  <a:path extrusionOk="0" h="1428" w="1630">
                    <a:moveTo>
                      <a:pt x="814" y="286"/>
                    </a:moveTo>
                    <a:cubicBezTo>
                      <a:pt x="957" y="286"/>
                      <a:pt x="1098" y="357"/>
                      <a:pt x="1178" y="488"/>
                    </a:cubicBezTo>
                    <a:cubicBezTo>
                      <a:pt x="1302" y="691"/>
                      <a:pt x="1244" y="952"/>
                      <a:pt x="1047" y="1077"/>
                    </a:cubicBezTo>
                    <a:cubicBezTo>
                      <a:pt x="976" y="1121"/>
                      <a:pt x="896" y="1142"/>
                      <a:pt x="818" y="1142"/>
                    </a:cubicBezTo>
                    <a:cubicBezTo>
                      <a:pt x="673" y="1142"/>
                      <a:pt x="532" y="1071"/>
                      <a:pt x="452" y="939"/>
                    </a:cubicBezTo>
                    <a:cubicBezTo>
                      <a:pt x="328" y="743"/>
                      <a:pt x="386" y="475"/>
                      <a:pt x="589" y="351"/>
                    </a:cubicBezTo>
                    <a:cubicBezTo>
                      <a:pt x="659" y="307"/>
                      <a:pt x="737" y="286"/>
                      <a:pt x="814" y="286"/>
                    </a:cubicBezTo>
                    <a:close/>
                    <a:moveTo>
                      <a:pt x="813" y="0"/>
                    </a:moveTo>
                    <a:cubicBezTo>
                      <a:pt x="685" y="0"/>
                      <a:pt x="556" y="35"/>
                      <a:pt x="439" y="108"/>
                    </a:cubicBezTo>
                    <a:cubicBezTo>
                      <a:pt x="105" y="318"/>
                      <a:pt x="1" y="763"/>
                      <a:pt x="210" y="1096"/>
                    </a:cubicBezTo>
                    <a:cubicBezTo>
                      <a:pt x="346" y="1309"/>
                      <a:pt x="581" y="1427"/>
                      <a:pt x="820" y="1427"/>
                    </a:cubicBezTo>
                    <a:cubicBezTo>
                      <a:pt x="950" y="1427"/>
                      <a:pt x="1081" y="1392"/>
                      <a:pt x="1198" y="1319"/>
                    </a:cubicBezTo>
                    <a:cubicBezTo>
                      <a:pt x="1531" y="1109"/>
                      <a:pt x="1630" y="665"/>
                      <a:pt x="1420" y="337"/>
                    </a:cubicBezTo>
                    <a:cubicBezTo>
                      <a:pt x="1284" y="121"/>
                      <a:pt x="1051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054525" y="3011675"/>
                <a:ext cx="40750" cy="35700"/>
              </a:xfrm>
              <a:custGeom>
                <a:rect b="b" l="l" r="r" t="t"/>
                <a:pathLst>
                  <a:path extrusionOk="0" h="1428" w="1630">
                    <a:moveTo>
                      <a:pt x="806" y="286"/>
                    </a:moveTo>
                    <a:cubicBezTo>
                      <a:pt x="951" y="286"/>
                      <a:pt x="1092" y="358"/>
                      <a:pt x="1178" y="487"/>
                    </a:cubicBezTo>
                    <a:cubicBezTo>
                      <a:pt x="1302" y="689"/>
                      <a:pt x="1243" y="951"/>
                      <a:pt x="1040" y="1075"/>
                    </a:cubicBezTo>
                    <a:cubicBezTo>
                      <a:pt x="968" y="1119"/>
                      <a:pt x="889" y="1141"/>
                      <a:pt x="811" y="1141"/>
                    </a:cubicBezTo>
                    <a:cubicBezTo>
                      <a:pt x="669" y="1141"/>
                      <a:pt x="532" y="1071"/>
                      <a:pt x="452" y="944"/>
                    </a:cubicBezTo>
                    <a:cubicBezTo>
                      <a:pt x="327" y="742"/>
                      <a:pt x="386" y="473"/>
                      <a:pt x="582" y="349"/>
                    </a:cubicBezTo>
                    <a:cubicBezTo>
                      <a:pt x="653" y="306"/>
                      <a:pt x="730" y="286"/>
                      <a:pt x="806" y="286"/>
                    </a:cubicBezTo>
                    <a:close/>
                    <a:moveTo>
                      <a:pt x="814" y="1"/>
                    </a:moveTo>
                    <a:cubicBezTo>
                      <a:pt x="683" y="1"/>
                      <a:pt x="550" y="37"/>
                      <a:pt x="432" y="114"/>
                    </a:cubicBezTo>
                    <a:lnTo>
                      <a:pt x="432" y="107"/>
                    </a:lnTo>
                    <a:cubicBezTo>
                      <a:pt x="98" y="316"/>
                      <a:pt x="0" y="761"/>
                      <a:pt x="210" y="1095"/>
                    </a:cubicBezTo>
                    <a:cubicBezTo>
                      <a:pt x="345" y="1310"/>
                      <a:pt x="575" y="1427"/>
                      <a:pt x="811" y="1427"/>
                    </a:cubicBezTo>
                    <a:cubicBezTo>
                      <a:pt x="941" y="1427"/>
                      <a:pt x="1072" y="1392"/>
                      <a:pt x="1191" y="1317"/>
                    </a:cubicBezTo>
                    <a:cubicBezTo>
                      <a:pt x="1525" y="1108"/>
                      <a:pt x="1629" y="670"/>
                      <a:pt x="1420" y="336"/>
                    </a:cubicBezTo>
                    <a:cubicBezTo>
                      <a:pt x="1285" y="121"/>
                      <a:pt x="1052" y="1"/>
                      <a:pt x="81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3008875" y="2939125"/>
                <a:ext cx="40750" cy="35750"/>
              </a:xfrm>
              <a:custGeom>
                <a:rect b="b" l="l" r="r" t="t"/>
                <a:pathLst>
                  <a:path extrusionOk="0" h="1430" w="1630">
                    <a:moveTo>
                      <a:pt x="818" y="288"/>
                    </a:moveTo>
                    <a:cubicBezTo>
                      <a:pt x="960" y="288"/>
                      <a:pt x="1098" y="359"/>
                      <a:pt x="1178" y="490"/>
                    </a:cubicBezTo>
                    <a:cubicBezTo>
                      <a:pt x="1309" y="687"/>
                      <a:pt x="1244" y="955"/>
                      <a:pt x="1048" y="1079"/>
                    </a:cubicBezTo>
                    <a:cubicBezTo>
                      <a:pt x="976" y="1123"/>
                      <a:pt x="897" y="1144"/>
                      <a:pt x="820" y="1144"/>
                    </a:cubicBezTo>
                    <a:cubicBezTo>
                      <a:pt x="677" y="1144"/>
                      <a:pt x="539" y="1073"/>
                      <a:pt x="459" y="942"/>
                    </a:cubicBezTo>
                    <a:cubicBezTo>
                      <a:pt x="328" y="745"/>
                      <a:pt x="393" y="477"/>
                      <a:pt x="590" y="353"/>
                    </a:cubicBezTo>
                    <a:cubicBezTo>
                      <a:pt x="661" y="309"/>
                      <a:pt x="740" y="288"/>
                      <a:pt x="818" y="288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8" y="36"/>
                      <a:pt x="439" y="111"/>
                    </a:cubicBezTo>
                    <a:cubicBezTo>
                      <a:pt x="106" y="320"/>
                      <a:pt x="1" y="759"/>
                      <a:pt x="210" y="1092"/>
                    </a:cubicBezTo>
                    <a:cubicBezTo>
                      <a:pt x="346" y="1309"/>
                      <a:pt x="582" y="1429"/>
                      <a:pt x="822" y="1429"/>
                    </a:cubicBezTo>
                    <a:cubicBezTo>
                      <a:pt x="951" y="1429"/>
                      <a:pt x="1081" y="1394"/>
                      <a:pt x="1198" y="1321"/>
                    </a:cubicBezTo>
                    <a:cubicBezTo>
                      <a:pt x="1532" y="1112"/>
                      <a:pt x="1630" y="667"/>
                      <a:pt x="1421" y="333"/>
                    </a:cubicBezTo>
                    <a:cubicBezTo>
                      <a:pt x="1286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3031775" y="2975450"/>
                <a:ext cx="40600" cy="35600"/>
              </a:xfrm>
              <a:custGeom>
                <a:rect b="b" l="l" r="r" t="t"/>
                <a:pathLst>
                  <a:path extrusionOk="0" h="1424" w="1624">
                    <a:moveTo>
                      <a:pt x="813" y="287"/>
                    </a:moveTo>
                    <a:cubicBezTo>
                      <a:pt x="954" y="287"/>
                      <a:pt x="1092" y="357"/>
                      <a:pt x="1172" y="483"/>
                    </a:cubicBezTo>
                    <a:cubicBezTo>
                      <a:pt x="1303" y="686"/>
                      <a:pt x="1237" y="948"/>
                      <a:pt x="1041" y="1078"/>
                    </a:cubicBezTo>
                    <a:cubicBezTo>
                      <a:pt x="971" y="1122"/>
                      <a:pt x="894" y="1142"/>
                      <a:pt x="817" y="1142"/>
                    </a:cubicBezTo>
                    <a:cubicBezTo>
                      <a:pt x="673" y="1142"/>
                      <a:pt x="533" y="1069"/>
                      <a:pt x="452" y="941"/>
                    </a:cubicBezTo>
                    <a:cubicBezTo>
                      <a:pt x="321" y="738"/>
                      <a:pt x="387" y="477"/>
                      <a:pt x="583" y="352"/>
                    </a:cubicBezTo>
                    <a:cubicBezTo>
                      <a:pt x="655" y="308"/>
                      <a:pt x="735" y="287"/>
                      <a:pt x="813" y="287"/>
                    </a:cubicBezTo>
                    <a:close/>
                    <a:moveTo>
                      <a:pt x="813" y="0"/>
                    </a:moveTo>
                    <a:cubicBezTo>
                      <a:pt x="683" y="0"/>
                      <a:pt x="551" y="36"/>
                      <a:pt x="433" y="110"/>
                    </a:cubicBezTo>
                    <a:cubicBezTo>
                      <a:pt x="99" y="320"/>
                      <a:pt x="1" y="758"/>
                      <a:pt x="210" y="1092"/>
                    </a:cubicBezTo>
                    <a:cubicBezTo>
                      <a:pt x="345" y="1307"/>
                      <a:pt x="575" y="1424"/>
                      <a:pt x="811" y="1424"/>
                    </a:cubicBezTo>
                    <a:cubicBezTo>
                      <a:pt x="941" y="1424"/>
                      <a:pt x="1073" y="1388"/>
                      <a:pt x="1191" y="1314"/>
                    </a:cubicBezTo>
                    <a:cubicBezTo>
                      <a:pt x="1525" y="1105"/>
                      <a:pt x="1623" y="666"/>
                      <a:pt x="1414" y="333"/>
                    </a:cubicBezTo>
                    <a:cubicBezTo>
                      <a:pt x="1279" y="118"/>
                      <a:pt x="1049" y="0"/>
                      <a:pt x="813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845825" y="3503725"/>
                <a:ext cx="910875" cy="446525"/>
              </a:xfrm>
              <a:custGeom>
                <a:rect b="b" l="l" r="r" t="t"/>
                <a:pathLst>
                  <a:path extrusionOk="0" h="17861" w="36435">
                    <a:moveTo>
                      <a:pt x="35623" y="285"/>
                    </a:moveTo>
                    <a:cubicBezTo>
                      <a:pt x="35765" y="285"/>
                      <a:pt x="35903" y="357"/>
                      <a:pt x="35983" y="484"/>
                    </a:cubicBezTo>
                    <a:cubicBezTo>
                      <a:pt x="36114" y="687"/>
                      <a:pt x="36048" y="948"/>
                      <a:pt x="35852" y="1073"/>
                    </a:cubicBezTo>
                    <a:cubicBezTo>
                      <a:pt x="35782" y="1119"/>
                      <a:pt x="35704" y="1141"/>
                      <a:pt x="35626" y="1141"/>
                    </a:cubicBezTo>
                    <a:cubicBezTo>
                      <a:pt x="35530" y="1141"/>
                      <a:pt x="35434" y="1108"/>
                      <a:pt x="35355" y="1046"/>
                    </a:cubicBezTo>
                    <a:lnTo>
                      <a:pt x="35734" y="811"/>
                    </a:lnTo>
                    <a:lnTo>
                      <a:pt x="35584" y="569"/>
                    </a:lnTo>
                    <a:lnTo>
                      <a:pt x="35204" y="804"/>
                    </a:lnTo>
                    <a:cubicBezTo>
                      <a:pt x="35165" y="634"/>
                      <a:pt x="35237" y="451"/>
                      <a:pt x="35394" y="353"/>
                    </a:cubicBezTo>
                    <a:cubicBezTo>
                      <a:pt x="35466" y="307"/>
                      <a:pt x="35545" y="285"/>
                      <a:pt x="35623" y="285"/>
                    </a:cubicBezTo>
                    <a:close/>
                    <a:moveTo>
                      <a:pt x="33079" y="504"/>
                    </a:moveTo>
                    <a:cubicBezTo>
                      <a:pt x="33223" y="504"/>
                      <a:pt x="33364" y="575"/>
                      <a:pt x="33444" y="706"/>
                    </a:cubicBezTo>
                    <a:cubicBezTo>
                      <a:pt x="33569" y="909"/>
                      <a:pt x="33510" y="1171"/>
                      <a:pt x="33307" y="1295"/>
                    </a:cubicBezTo>
                    <a:cubicBezTo>
                      <a:pt x="33239" y="1340"/>
                      <a:pt x="33163" y="1362"/>
                      <a:pt x="33086" y="1362"/>
                    </a:cubicBezTo>
                    <a:cubicBezTo>
                      <a:pt x="33030" y="1362"/>
                      <a:pt x="32974" y="1350"/>
                      <a:pt x="32921" y="1328"/>
                    </a:cubicBezTo>
                    <a:lnTo>
                      <a:pt x="33215" y="1145"/>
                    </a:lnTo>
                    <a:lnTo>
                      <a:pt x="33065" y="902"/>
                    </a:lnTo>
                    <a:lnTo>
                      <a:pt x="32699" y="1131"/>
                    </a:lnTo>
                    <a:cubicBezTo>
                      <a:pt x="32600" y="935"/>
                      <a:pt x="32659" y="693"/>
                      <a:pt x="32849" y="569"/>
                    </a:cubicBezTo>
                    <a:cubicBezTo>
                      <a:pt x="32921" y="525"/>
                      <a:pt x="33000" y="504"/>
                      <a:pt x="33079" y="504"/>
                    </a:cubicBezTo>
                    <a:close/>
                    <a:moveTo>
                      <a:pt x="809" y="4691"/>
                    </a:moveTo>
                    <a:cubicBezTo>
                      <a:pt x="951" y="4691"/>
                      <a:pt x="1091" y="4760"/>
                      <a:pt x="1171" y="4887"/>
                    </a:cubicBezTo>
                    <a:cubicBezTo>
                      <a:pt x="1296" y="5090"/>
                      <a:pt x="1237" y="5351"/>
                      <a:pt x="1040" y="5482"/>
                    </a:cubicBezTo>
                    <a:cubicBezTo>
                      <a:pt x="975" y="5521"/>
                      <a:pt x="910" y="5534"/>
                      <a:pt x="838" y="5541"/>
                    </a:cubicBezTo>
                    <a:lnTo>
                      <a:pt x="897" y="5325"/>
                    </a:lnTo>
                    <a:cubicBezTo>
                      <a:pt x="910" y="5319"/>
                      <a:pt x="923" y="5319"/>
                      <a:pt x="936" y="5312"/>
                    </a:cubicBezTo>
                    <a:cubicBezTo>
                      <a:pt x="1040" y="5247"/>
                      <a:pt x="1073" y="5103"/>
                      <a:pt x="1008" y="4991"/>
                    </a:cubicBezTo>
                    <a:cubicBezTo>
                      <a:pt x="961" y="4923"/>
                      <a:pt x="886" y="4886"/>
                      <a:pt x="810" y="4886"/>
                    </a:cubicBezTo>
                    <a:cubicBezTo>
                      <a:pt x="768" y="4886"/>
                      <a:pt x="726" y="4897"/>
                      <a:pt x="687" y="4919"/>
                    </a:cubicBezTo>
                    <a:cubicBezTo>
                      <a:pt x="576" y="4985"/>
                      <a:pt x="543" y="5129"/>
                      <a:pt x="615" y="5240"/>
                    </a:cubicBezTo>
                    <a:cubicBezTo>
                      <a:pt x="615" y="5247"/>
                      <a:pt x="622" y="5247"/>
                      <a:pt x="622" y="5253"/>
                    </a:cubicBezTo>
                    <a:lnTo>
                      <a:pt x="563" y="5469"/>
                    </a:lnTo>
                    <a:cubicBezTo>
                      <a:pt x="517" y="5436"/>
                      <a:pt x="478" y="5391"/>
                      <a:pt x="445" y="5345"/>
                    </a:cubicBezTo>
                    <a:cubicBezTo>
                      <a:pt x="321" y="5142"/>
                      <a:pt x="380" y="4880"/>
                      <a:pt x="582" y="4756"/>
                    </a:cubicBezTo>
                    <a:cubicBezTo>
                      <a:pt x="652" y="4712"/>
                      <a:pt x="731" y="4691"/>
                      <a:pt x="809" y="4691"/>
                    </a:cubicBezTo>
                    <a:close/>
                    <a:moveTo>
                      <a:pt x="35624" y="1"/>
                    </a:moveTo>
                    <a:cubicBezTo>
                      <a:pt x="35494" y="1"/>
                      <a:pt x="35362" y="37"/>
                      <a:pt x="35244" y="111"/>
                    </a:cubicBezTo>
                    <a:cubicBezTo>
                      <a:pt x="34949" y="294"/>
                      <a:pt x="34838" y="654"/>
                      <a:pt x="34956" y="961"/>
                    </a:cubicBezTo>
                    <a:lnTo>
                      <a:pt x="10769" y="16146"/>
                    </a:lnTo>
                    <a:lnTo>
                      <a:pt x="11358" y="13549"/>
                    </a:lnTo>
                    <a:lnTo>
                      <a:pt x="20988" y="7504"/>
                    </a:lnTo>
                    <a:lnTo>
                      <a:pt x="22525" y="7857"/>
                    </a:lnTo>
                    <a:lnTo>
                      <a:pt x="32646" y="1498"/>
                    </a:lnTo>
                    <a:cubicBezTo>
                      <a:pt x="32772" y="1595"/>
                      <a:pt x="32927" y="1646"/>
                      <a:pt x="33083" y="1646"/>
                    </a:cubicBezTo>
                    <a:cubicBezTo>
                      <a:pt x="33212" y="1646"/>
                      <a:pt x="33342" y="1611"/>
                      <a:pt x="33457" y="1537"/>
                    </a:cubicBezTo>
                    <a:cubicBezTo>
                      <a:pt x="33791" y="1328"/>
                      <a:pt x="33889" y="889"/>
                      <a:pt x="33680" y="556"/>
                    </a:cubicBezTo>
                    <a:cubicBezTo>
                      <a:pt x="33544" y="339"/>
                      <a:pt x="33311" y="219"/>
                      <a:pt x="33073" y="219"/>
                    </a:cubicBezTo>
                    <a:cubicBezTo>
                      <a:pt x="32945" y="219"/>
                      <a:pt x="32815" y="254"/>
                      <a:pt x="32699" y="327"/>
                    </a:cubicBezTo>
                    <a:cubicBezTo>
                      <a:pt x="32371" y="530"/>
                      <a:pt x="32273" y="948"/>
                      <a:pt x="32457" y="1282"/>
                    </a:cubicBezTo>
                    <a:lnTo>
                      <a:pt x="22473" y="7549"/>
                    </a:lnTo>
                    <a:lnTo>
                      <a:pt x="20936" y="7196"/>
                    </a:lnTo>
                    <a:lnTo>
                      <a:pt x="11109" y="13372"/>
                    </a:lnTo>
                    <a:lnTo>
                      <a:pt x="10422" y="16362"/>
                    </a:lnTo>
                    <a:lnTo>
                      <a:pt x="8577" y="17520"/>
                    </a:lnTo>
                    <a:lnTo>
                      <a:pt x="6503" y="16264"/>
                    </a:lnTo>
                    <a:lnTo>
                      <a:pt x="511" y="6712"/>
                    </a:lnTo>
                    <a:lnTo>
                      <a:pt x="759" y="5822"/>
                    </a:lnTo>
                    <a:cubicBezTo>
                      <a:pt x="779" y="5824"/>
                      <a:pt x="800" y="5825"/>
                      <a:pt x="821" y="5825"/>
                    </a:cubicBezTo>
                    <a:cubicBezTo>
                      <a:pt x="945" y="5825"/>
                      <a:pt x="1073" y="5791"/>
                      <a:pt x="1191" y="5718"/>
                    </a:cubicBezTo>
                    <a:cubicBezTo>
                      <a:pt x="1525" y="5508"/>
                      <a:pt x="1623" y="5070"/>
                      <a:pt x="1413" y="4736"/>
                    </a:cubicBezTo>
                    <a:cubicBezTo>
                      <a:pt x="1277" y="4519"/>
                      <a:pt x="1044" y="4399"/>
                      <a:pt x="806" y="4399"/>
                    </a:cubicBezTo>
                    <a:cubicBezTo>
                      <a:pt x="678" y="4399"/>
                      <a:pt x="549" y="4434"/>
                      <a:pt x="432" y="4507"/>
                    </a:cubicBezTo>
                    <a:cubicBezTo>
                      <a:pt x="98" y="4717"/>
                      <a:pt x="0" y="5162"/>
                      <a:pt x="210" y="5495"/>
                    </a:cubicBezTo>
                    <a:cubicBezTo>
                      <a:pt x="275" y="5606"/>
                      <a:pt x="373" y="5691"/>
                      <a:pt x="484" y="5744"/>
                    </a:cubicBezTo>
                    <a:lnTo>
                      <a:pt x="203" y="6758"/>
                    </a:lnTo>
                    <a:lnTo>
                      <a:pt x="6300" y="16473"/>
                    </a:lnTo>
                    <a:lnTo>
                      <a:pt x="8577" y="17860"/>
                    </a:lnTo>
                    <a:lnTo>
                      <a:pt x="35106" y="1203"/>
                    </a:lnTo>
                    <a:cubicBezTo>
                      <a:pt x="35243" y="1348"/>
                      <a:pt x="35431" y="1427"/>
                      <a:pt x="35623" y="1427"/>
                    </a:cubicBezTo>
                    <a:cubicBezTo>
                      <a:pt x="35752" y="1427"/>
                      <a:pt x="35884" y="1391"/>
                      <a:pt x="36002" y="1315"/>
                    </a:cubicBezTo>
                    <a:cubicBezTo>
                      <a:pt x="36336" y="1112"/>
                      <a:pt x="36434" y="667"/>
                      <a:pt x="36225" y="333"/>
                    </a:cubicBezTo>
                    <a:cubicBezTo>
                      <a:pt x="36090" y="118"/>
                      <a:pt x="35860" y="1"/>
                      <a:pt x="35624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397025" y="3758200"/>
                <a:ext cx="467950" cy="378650"/>
              </a:xfrm>
              <a:custGeom>
                <a:rect b="b" l="l" r="r" t="t"/>
                <a:pathLst>
                  <a:path extrusionOk="0" h="15146" w="18718">
                    <a:moveTo>
                      <a:pt x="12633" y="0"/>
                    </a:moveTo>
                    <a:lnTo>
                      <a:pt x="10461" y="1361"/>
                    </a:lnTo>
                    <a:lnTo>
                      <a:pt x="10075" y="3049"/>
                    </a:lnTo>
                    <a:lnTo>
                      <a:pt x="14851" y="10658"/>
                    </a:lnTo>
                    <a:lnTo>
                      <a:pt x="8322" y="14753"/>
                    </a:lnTo>
                    <a:lnTo>
                      <a:pt x="2447" y="5391"/>
                    </a:lnTo>
                    <a:cubicBezTo>
                      <a:pt x="2467" y="5326"/>
                      <a:pt x="2467" y="5254"/>
                      <a:pt x="2427" y="5189"/>
                    </a:cubicBezTo>
                    <a:cubicBezTo>
                      <a:pt x="2385" y="5120"/>
                      <a:pt x="2309" y="5083"/>
                      <a:pt x="2231" y="5083"/>
                    </a:cubicBezTo>
                    <a:cubicBezTo>
                      <a:pt x="2189" y="5083"/>
                      <a:pt x="2146" y="5094"/>
                      <a:pt x="2107" y="5117"/>
                    </a:cubicBezTo>
                    <a:cubicBezTo>
                      <a:pt x="1996" y="5189"/>
                      <a:pt x="1963" y="5326"/>
                      <a:pt x="2035" y="5437"/>
                    </a:cubicBezTo>
                    <a:cubicBezTo>
                      <a:pt x="2074" y="5496"/>
                      <a:pt x="2133" y="5535"/>
                      <a:pt x="2205" y="5542"/>
                    </a:cubicBezTo>
                    <a:lnTo>
                      <a:pt x="4331" y="8931"/>
                    </a:lnTo>
                    <a:lnTo>
                      <a:pt x="3193" y="8669"/>
                    </a:lnTo>
                    <a:lnTo>
                      <a:pt x="1505" y="5980"/>
                    </a:lnTo>
                    <a:cubicBezTo>
                      <a:pt x="1531" y="5915"/>
                      <a:pt x="1525" y="5843"/>
                      <a:pt x="1485" y="5777"/>
                    </a:cubicBezTo>
                    <a:cubicBezTo>
                      <a:pt x="1443" y="5709"/>
                      <a:pt x="1367" y="5672"/>
                      <a:pt x="1289" y="5672"/>
                    </a:cubicBezTo>
                    <a:cubicBezTo>
                      <a:pt x="1246" y="5672"/>
                      <a:pt x="1204" y="5682"/>
                      <a:pt x="1165" y="5705"/>
                    </a:cubicBezTo>
                    <a:cubicBezTo>
                      <a:pt x="1060" y="5777"/>
                      <a:pt x="1027" y="5915"/>
                      <a:pt x="1093" y="6026"/>
                    </a:cubicBezTo>
                    <a:cubicBezTo>
                      <a:pt x="1132" y="6085"/>
                      <a:pt x="1197" y="6124"/>
                      <a:pt x="1263" y="6131"/>
                    </a:cubicBezTo>
                    <a:lnTo>
                      <a:pt x="3016" y="8924"/>
                    </a:lnTo>
                    <a:lnTo>
                      <a:pt x="4547" y="9271"/>
                    </a:lnTo>
                    <a:lnTo>
                      <a:pt x="6228" y="11953"/>
                    </a:lnTo>
                    <a:lnTo>
                      <a:pt x="3428" y="11312"/>
                    </a:lnTo>
                    <a:lnTo>
                      <a:pt x="484" y="6621"/>
                    </a:lnTo>
                    <a:cubicBezTo>
                      <a:pt x="504" y="6556"/>
                      <a:pt x="504" y="6484"/>
                      <a:pt x="465" y="6425"/>
                    </a:cubicBezTo>
                    <a:cubicBezTo>
                      <a:pt x="419" y="6354"/>
                      <a:pt x="343" y="6315"/>
                      <a:pt x="267" y="6315"/>
                    </a:cubicBezTo>
                    <a:cubicBezTo>
                      <a:pt x="225" y="6315"/>
                      <a:pt x="182" y="6327"/>
                      <a:pt x="144" y="6353"/>
                    </a:cubicBezTo>
                    <a:cubicBezTo>
                      <a:pt x="33" y="6418"/>
                      <a:pt x="0" y="6562"/>
                      <a:pt x="72" y="6667"/>
                    </a:cubicBezTo>
                    <a:cubicBezTo>
                      <a:pt x="111" y="6733"/>
                      <a:pt x="170" y="6765"/>
                      <a:pt x="242" y="6772"/>
                    </a:cubicBezTo>
                    <a:lnTo>
                      <a:pt x="3245" y="11567"/>
                    </a:lnTo>
                    <a:lnTo>
                      <a:pt x="6444" y="12293"/>
                    </a:lnTo>
                    <a:lnTo>
                      <a:pt x="8237" y="15146"/>
                    </a:lnTo>
                    <a:lnTo>
                      <a:pt x="15244" y="10743"/>
                    </a:lnTo>
                    <a:lnTo>
                      <a:pt x="10383" y="2997"/>
                    </a:lnTo>
                    <a:lnTo>
                      <a:pt x="10716" y="1538"/>
                    </a:lnTo>
                    <a:lnTo>
                      <a:pt x="12542" y="393"/>
                    </a:lnTo>
                    <a:lnTo>
                      <a:pt x="18476" y="9847"/>
                    </a:lnTo>
                    <a:lnTo>
                      <a:pt x="18718" y="9696"/>
                    </a:lnTo>
                    <a:lnTo>
                      <a:pt x="12633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87800" y="3818425"/>
                <a:ext cx="236525" cy="280500"/>
              </a:xfrm>
              <a:custGeom>
                <a:rect b="b" l="l" r="r" t="t"/>
                <a:pathLst>
                  <a:path extrusionOk="0" h="11220" w="9461">
                    <a:moveTo>
                      <a:pt x="5817" y="3285"/>
                    </a:moveTo>
                    <a:cubicBezTo>
                      <a:pt x="5961" y="3285"/>
                      <a:pt x="6101" y="3358"/>
                      <a:pt x="6183" y="3486"/>
                    </a:cubicBezTo>
                    <a:cubicBezTo>
                      <a:pt x="6281" y="3637"/>
                      <a:pt x="6268" y="3826"/>
                      <a:pt x="6170" y="3964"/>
                    </a:cubicBezTo>
                    <a:lnTo>
                      <a:pt x="6045" y="3767"/>
                    </a:lnTo>
                    <a:cubicBezTo>
                      <a:pt x="6058" y="3709"/>
                      <a:pt x="6052" y="3643"/>
                      <a:pt x="6019" y="3591"/>
                    </a:cubicBezTo>
                    <a:cubicBezTo>
                      <a:pt x="5973" y="3520"/>
                      <a:pt x="5900" y="3481"/>
                      <a:pt x="5824" y="3481"/>
                    </a:cubicBezTo>
                    <a:cubicBezTo>
                      <a:pt x="5782" y="3481"/>
                      <a:pt x="5739" y="3493"/>
                      <a:pt x="5698" y="3519"/>
                    </a:cubicBezTo>
                    <a:cubicBezTo>
                      <a:pt x="5587" y="3584"/>
                      <a:pt x="5555" y="3728"/>
                      <a:pt x="5627" y="3839"/>
                    </a:cubicBezTo>
                    <a:cubicBezTo>
                      <a:pt x="5666" y="3905"/>
                      <a:pt x="5744" y="3944"/>
                      <a:pt x="5823" y="3944"/>
                    </a:cubicBezTo>
                    <a:lnTo>
                      <a:pt x="5934" y="4127"/>
                    </a:lnTo>
                    <a:cubicBezTo>
                      <a:pt x="5897" y="4137"/>
                      <a:pt x="5860" y="4141"/>
                      <a:pt x="5822" y="4141"/>
                    </a:cubicBezTo>
                    <a:cubicBezTo>
                      <a:pt x="5680" y="4141"/>
                      <a:pt x="5539" y="4074"/>
                      <a:pt x="5456" y="3944"/>
                    </a:cubicBezTo>
                    <a:cubicBezTo>
                      <a:pt x="5332" y="3741"/>
                      <a:pt x="5391" y="3480"/>
                      <a:pt x="5594" y="3349"/>
                    </a:cubicBezTo>
                    <a:cubicBezTo>
                      <a:pt x="5664" y="3306"/>
                      <a:pt x="5741" y="3285"/>
                      <a:pt x="5817" y="3285"/>
                    </a:cubicBezTo>
                    <a:close/>
                    <a:moveTo>
                      <a:pt x="811" y="3820"/>
                    </a:moveTo>
                    <a:cubicBezTo>
                      <a:pt x="954" y="3820"/>
                      <a:pt x="1093" y="3891"/>
                      <a:pt x="1178" y="4023"/>
                    </a:cubicBezTo>
                    <a:cubicBezTo>
                      <a:pt x="1276" y="4180"/>
                      <a:pt x="1256" y="4376"/>
                      <a:pt x="1145" y="4513"/>
                    </a:cubicBezTo>
                    <a:lnTo>
                      <a:pt x="1027" y="4324"/>
                    </a:lnTo>
                    <a:cubicBezTo>
                      <a:pt x="1047" y="4258"/>
                      <a:pt x="1047" y="4186"/>
                      <a:pt x="1008" y="4127"/>
                    </a:cubicBezTo>
                    <a:cubicBezTo>
                      <a:pt x="965" y="4054"/>
                      <a:pt x="888" y="4015"/>
                      <a:pt x="809" y="4015"/>
                    </a:cubicBezTo>
                    <a:cubicBezTo>
                      <a:pt x="768" y="4015"/>
                      <a:pt x="725" y="4026"/>
                      <a:pt x="687" y="4049"/>
                    </a:cubicBezTo>
                    <a:cubicBezTo>
                      <a:pt x="582" y="4121"/>
                      <a:pt x="550" y="4265"/>
                      <a:pt x="615" y="4369"/>
                    </a:cubicBezTo>
                    <a:cubicBezTo>
                      <a:pt x="654" y="4435"/>
                      <a:pt x="720" y="4467"/>
                      <a:pt x="785" y="4474"/>
                    </a:cubicBezTo>
                    <a:lnTo>
                      <a:pt x="903" y="4664"/>
                    </a:lnTo>
                    <a:cubicBezTo>
                      <a:pt x="872" y="4671"/>
                      <a:pt x="841" y="4674"/>
                      <a:pt x="810" y="4674"/>
                    </a:cubicBezTo>
                    <a:cubicBezTo>
                      <a:pt x="669" y="4674"/>
                      <a:pt x="531" y="4603"/>
                      <a:pt x="445" y="4474"/>
                    </a:cubicBezTo>
                    <a:lnTo>
                      <a:pt x="452" y="4474"/>
                    </a:lnTo>
                    <a:cubicBezTo>
                      <a:pt x="321" y="4278"/>
                      <a:pt x="386" y="4009"/>
                      <a:pt x="582" y="3885"/>
                    </a:cubicBezTo>
                    <a:cubicBezTo>
                      <a:pt x="654" y="3841"/>
                      <a:pt x="733" y="3820"/>
                      <a:pt x="811" y="3820"/>
                    </a:cubicBezTo>
                    <a:close/>
                    <a:moveTo>
                      <a:pt x="5061" y="0"/>
                    </a:moveTo>
                    <a:cubicBezTo>
                      <a:pt x="5017" y="0"/>
                      <a:pt x="4973" y="12"/>
                      <a:pt x="4933" y="38"/>
                    </a:cubicBezTo>
                    <a:cubicBezTo>
                      <a:pt x="4828" y="104"/>
                      <a:pt x="4796" y="248"/>
                      <a:pt x="4861" y="359"/>
                    </a:cubicBezTo>
                    <a:cubicBezTo>
                      <a:pt x="4900" y="418"/>
                      <a:pt x="4966" y="450"/>
                      <a:pt x="5031" y="457"/>
                    </a:cubicBezTo>
                    <a:lnTo>
                      <a:pt x="8433" y="5881"/>
                    </a:lnTo>
                    <a:lnTo>
                      <a:pt x="7197" y="5599"/>
                    </a:lnTo>
                    <a:lnTo>
                      <a:pt x="6333" y="4212"/>
                    </a:lnTo>
                    <a:cubicBezTo>
                      <a:pt x="6556" y="3983"/>
                      <a:pt x="6608" y="3617"/>
                      <a:pt x="6425" y="3336"/>
                    </a:cubicBezTo>
                    <a:cubicBezTo>
                      <a:pt x="6290" y="3120"/>
                      <a:pt x="6059" y="3003"/>
                      <a:pt x="5824" y="3003"/>
                    </a:cubicBezTo>
                    <a:cubicBezTo>
                      <a:pt x="5694" y="3003"/>
                      <a:pt x="5562" y="3039"/>
                      <a:pt x="5443" y="3113"/>
                    </a:cubicBezTo>
                    <a:cubicBezTo>
                      <a:pt x="5110" y="3316"/>
                      <a:pt x="5012" y="3761"/>
                      <a:pt x="5221" y="4095"/>
                    </a:cubicBezTo>
                    <a:cubicBezTo>
                      <a:pt x="5353" y="4312"/>
                      <a:pt x="5584" y="4430"/>
                      <a:pt x="5820" y="4430"/>
                    </a:cubicBezTo>
                    <a:cubicBezTo>
                      <a:pt x="5911" y="4430"/>
                      <a:pt x="6004" y="4412"/>
                      <a:pt x="6091" y="4376"/>
                    </a:cubicBezTo>
                    <a:lnTo>
                      <a:pt x="7020" y="5848"/>
                    </a:lnTo>
                    <a:lnTo>
                      <a:pt x="8649" y="6221"/>
                    </a:lnTo>
                    <a:lnTo>
                      <a:pt x="9153" y="7032"/>
                    </a:lnTo>
                    <a:lnTo>
                      <a:pt x="8819" y="8497"/>
                    </a:lnTo>
                    <a:lnTo>
                      <a:pt x="5110" y="10827"/>
                    </a:lnTo>
                    <a:lnTo>
                      <a:pt x="1302" y="4768"/>
                    </a:lnTo>
                    <a:cubicBezTo>
                      <a:pt x="1544" y="4539"/>
                      <a:pt x="1603" y="4160"/>
                      <a:pt x="1420" y="3872"/>
                    </a:cubicBezTo>
                    <a:cubicBezTo>
                      <a:pt x="1284" y="3655"/>
                      <a:pt x="1048" y="3535"/>
                      <a:pt x="808" y="3535"/>
                    </a:cubicBezTo>
                    <a:cubicBezTo>
                      <a:pt x="679" y="3535"/>
                      <a:pt x="549" y="3570"/>
                      <a:pt x="432" y="3643"/>
                    </a:cubicBezTo>
                    <a:cubicBezTo>
                      <a:pt x="98" y="3852"/>
                      <a:pt x="0" y="4297"/>
                      <a:pt x="210" y="4631"/>
                    </a:cubicBezTo>
                    <a:cubicBezTo>
                      <a:pt x="345" y="4844"/>
                      <a:pt x="578" y="4964"/>
                      <a:pt x="817" y="4964"/>
                    </a:cubicBezTo>
                    <a:cubicBezTo>
                      <a:pt x="901" y="4964"/>
                      <a:pt x="985" y="4949"/>
                      <a:pt x="1067" y="4919"/>
                    </a:cubicBezTo>
                    <a:lnTo>
                      <a:pt x="5018" y="11219"/>
                    </a:lnTo>
                    <a:lnTo>
                      <a:pt x="9074" y="8674"/>
                    </a:lnTo>
                    <a:lnTo>
                      <a:pt x="9460" y="6980"/>
                    </a:lnTo>
                    <a:lnTo>
                      <a:pt x="5273" y="307"/>
                    </a:lnTo>
                    <a:cubicBezTo>
                      <a:pt x="5299" y="241"/>
                      <a:pt x="5293" y="169"/>
                      <a:pt x="5254" y="110"/>
                    </a:cubicBezTo>
                    <a:cubicBezTo>
                      <a:pt x="5212" y="39"/>
                      <a:pt x="5138" y="0"/>
                      <a:pt x="506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540950" y="3938625"/>
                <a:ext cx="137725" cy="121025"/>
              </a:xfrm>
              <a:custGeom>
                <a:rect b="b" l="l" r="r" t="t"/>
                <a:pathLst>
                  <a:path extrusionOk="0" h="4841" w="5509">
                    <a:moveTo>
                      <a:pt x="818" y="285"/>
                    </a:moveTo>
                    <a:cubicBezTo>
                      <a:pt x="960" y="285"/>
                      <a:pt x="1098" y="357"/>
                      <a:pt x="1178" y="484"/>
                    </a:cubicBezTo>
                    <a:cubicBezTo>
                      <a:pt x="1276" y="641"/>
                      <a:pt x="1263" y="844"/>
                      <a:pt x="1152" y="974"/>
                    </a:cubicBezTo>
                    <a:lnTo>
                      <a:pt x="1034" y="791"/>
                    </a:lnTo>
                    <a:cubicBezTo>
                      <a:pt x="1054" y="726"/>
                      <a:pt x="1054" y="654"/>
                      <a:pt x="1014" y="588"/>
                    </a:cubicBezTo>
                    <a:cubicBezTo>
                      <a:pt x="972" y="520"/>
                      <a:pt x="896" y="483"/>
                      <a:pt x="818" y="483"/>
                    </a:cubicBezTo>
                    <a:cubicBezTo>
                      <a:pt x="776" y="483"/>
                      <a:pt x="733" y="494"/>
                      <a:pt x="694" y="516"/>
                    </a:cubicBezTo>
                    <a:cubicBezTo>
                      <a:pt x="589" y="582"/>
                      <a:pt x="556" y="726"/>
                      <a:pt x="622" y="837"/>
                    </a:cubicBezTo>
                    <a:cubicBezTo>
                      <a:pt x="661" y="896"/>
                      <a:pt x="727" y="935"/>
                      <a:pt x="792" y="942"/>
                    </a:cubicBezTo>
                    <a:lnTo>
                      <a:pt x="910" y="1131"/>
                    </a:lnTo>
                    <a:cubicBezTo>
                      <a:pt x="881" y="1137"/>
                      <a:pt x="852" y="1140"/>
                      <a:pt x="824" y="1140"/>
                    </a:cubicBezTo>
                    <a:cubicBezTo>
                      <a:pt x="681" y="1140"/>
                      <a:pt x="540" y="1072"/>
                      <a:pt x="458" y="942"/>
                    </a:cubicBezTo>
                    <a:lnTo>
                      <a:pt x="452" y="942"/>
                    </a:lnTo>
                    <a:cubicBezTo>
                      <a:pt x="328" y="739"/>
                      <a:pt x="393" y="477"/>
                      <a:pt x="589" y="353"/>
                    </a:cubicBezTo>
                    <a:cubicBezTo>
                      <a:pt x="661" y="307"/>
                      <a:pt x="740" y="285"/>
                      <a:pt x="818" y="285"/>
                    </a:cubicBezTo>
                    <a:close/>
                    <a:moveTo>
                      <a:pt x="819" y="1"/>
                    </a:moveTo>
                    <a:cubicBezTo>
                      <a:pt x="689" y="1"/>
                      <a:pt x="557" y="36"/>
                      <a:pt x="439" y="111"/>
                    </a:cubicBezTo>
                    <a:cubicBezTo>
                      <a:pt x="105" y="320"/>
                      <a:pt x="0" y="759"/>
                      <a:pt x="210" y="1092"/>
                    </a:cubicBezTo>
                    <a:cubicBezTo>
                      <a:pt x="345" y="1309"/>
                      <a:pt x="579" y="1426"/>
                      <a:pt x="815" y="1426"/>
                    </a:cubicBezTo>
                    <a:cubicBezTo>
                      <a:pt x="900" y="1426"/>
                      <a:pt x="986" y="1411"/>
                      <a:pt x="1067" y="1380"/>
                    </a:cubicBezTo>
                    <a:lnTo>
                      <a:pt x="3232" y="4841"/>
                    </a:lnTo>
                    <a:lnTo>
                      <a:pt x="5169" y="3631"/>
                    </a:lnTo>
                    <a:cubicBezTo>
                      <a:pt x="5193" y="3639"/>
                      <a:pt x="5221" y="3644"/>
                      <a:pt x="5249" y="3644"/>
                    </a:cubicBezTo>
                    <a:cubicBezTo>
                      <a:pt x="5289" y="3644"/>
                      <a:pt x="5331" y="3634"/>
                      <a:pt x="5365" y="3611"/>
                    </a:cubicBezTo>
                    <a:cubicBezTo>
                      <a:pt x="5476" y="3539"/>
                      <a:pt x="5509" y="3395"/>
                      <a:pt x="5437" y="3290"/>
                    </a:cubicBezTo>
                    <a:cubicBezTo>
                      <a:pt x="5394" y="3218"/>
                      <a:pt x="5318" y="3178"/>
                      <a:pt x="5239" y="3178"/>
                    </a:cubicBezTo>
                    <a:cubicBezTo>
                      <a:pt x="5197" y="3178"/>
                      <a:pt x="5155" y="3189"/>
                      <a:pt x="5116" y="3212"/>
                    </a:cubicBezTo>
                    <a:cubicBezTo>
                      <a:pt x="5058" y="3251"/>
                      <a:pt x="5025" y="3317"/>
                      <a:pt x="5018" y="3389"/>
                    </a:cubicBezTo>
                    <a:lnTo>
                      <a:pt x="3324" y="4448"/>
                    </a:lnTo>
                    <a:lnTo>
                      <a:pt x="1309" y="1230"/>
                    </a:lnTo>
                    <a:cubicBezTo>
                      <a:pt x="1551" y="1001"/>
                      <a:pt x="1603" y="628"/>
                      <a:pt x="1420" y="333"/>
                    </a:cubicBezTo>
                    <a:cubicBezTo>
                      <a:pt x="1285" y="118"/>
                      <a:pt x="1055" y="1"/>
                      <a:pt x="819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1049625" y="3683925"/>
                <a:ext cx="815525" cy="448025"/>
              </a:xfrm>
              <a:custGeom>
                <a:rect b="b" l="l" r="r" t="t"/>
                <a:pathLst>
                  <a:path extrusionOk="0" h="17921" w="32621">
                    <a:moveTo>
                      <a:pt x="32353" y="1"/>
                    </a:moveTo>
                    <a:cubicBezTo>
                      <a:pt x="32312" y="1"/>
                      <a:pt x="32271" y="11"/>
                      <a:pt x="32235" y="34"/>
                    </a:cubicBezTo>
                    <a:cubicBezTo>
                      <a:pt x="32169" y="73"/>
                      <a:pt x="32137" y="139"/>
                      <a:pt x="32130" y="204"/>
                    </a:cubicBezTo>
                    <a:lnTo>
                      <a:pt x="26661" y="3639"/>
                    </a:lnTo>
                    <a:lnTo>
                      <a:pt x="26955" y="2370"/>
                    </a:lnTo>
                    <a:lnTo>
                      <a:pt x="29592" y="714"/>
                    </a:lnTo>
                    <a:cubicBezTo>
                      <a:pt x="29619" y="723"/>
                      <a:pt x="29647" y="727"/>
                      <a:pt x="29675" y="727"/>
                    </a:cubicBezTo>
                    <a:cubicBezTo>
                      <a:pt x="29714" y="727"/>
                      <a:pt x="29753" y="718"/>
                      <a:pt x="29788" y="695"/>
                    </a:cubicBezTo>
                    <a:cubicBezTo>
                      <a:pt x="29899" y="629"/>
                      <a:pt x="29932" y="485"/>
                      <a:pt x="29866" y="374"/>
                    </a:cubicBezTo>
                    <a:cubicBezTo>
                      <a:pt x="29820" y="306"/>
                      <a:pt x="29742" y="268"/>
                      <a:pt x="29665" y="268"/>
                    </a:cubicBezTo>
                    <a:cubicBezTo>
                      <a:pt x="29624" y="268"/>
                      <a:pt x="29582" y="279"/>
                      <a:pt x="29546" y="302"/>
                    </a:cubicBezTo>
                    <a:cubicBezTo>
                      <a:pt x="29480" y="341"/>
                      <a:pt x="29448" y="407"/>
                      <a:pt x="29441" y="472"/>
                    </a:cubicBezTo>
                    <a:lnTo>
                      <a:pt x="26700" y="2193"/>
                    </a:lnTo>
                    <a:lnTo>
                      <a:pt x="26320" y="3855"/>
                    </a:lnTo>
                    <a:lnTo>
                      <a:pt x="23769" y="5458"/>
                    </a:lnTo>
                    <a:lnTo>
                      <a:pt x="24397" y="2716"/>
                    </a:lnTo>
                    <a:lnTo>
                      <a:pt x="27210" y="950"/>
                    </a:lnTo>
                    <a:cubicBezTo>
                      <a:pt x="27237" y="958"/>
                      <a:pt x="27266" y="963"/>
                      <a:pt x="27293" y="963"/>
                    </a:cubicBezTo>
                    <a:cubicBezTo>
                      <a:pt x="27333" y="963"/>
                      <a:pt x="27372" y="953"/>
                      <a:pt x="27406" y="930"/>
                    </a:cubicBezTo>
                    <a:cubicBezTo>
                      <a:pt x="27518" y="858"/>
                      <a:pt x="27550" y="721"/>
                      <a:pt x="27485" y="610"/>
                    </a:cubicBezTo>
                    <a:cubicBezTo>
                      <a:pt x="27439" y="539"/>
                      <a:pt x="27363" y="499"/>
                      <a:pt x="27288" y="499"/>
                    </a:cubicBezTo>
                    <a:cubicBezTo>
                      <a:pt x="27245" y="499"/>
                      <a:pt x="27202" y="512"/>
                      <a:pt x="27164" y="538"/>
                    </a:cubicBezTo>
                    <a:cubicBezTo>
                      <a:pt x="27099" y="577"/>
                      <a:pt x="27066" y="636"/>
                      <a:pt x="27060" y="708"/>
                    </a:cubicBezTo>
                    <a:lnTo>
                      <a:pt x="24502" y="2311"/>
                    </a:lnTo>
                    <a:lnTo>
                      <a:pt x="24757" y="1310"/>
                    </a:lnTo>
                    <a:cubicBezTo>
                      <a:pt x="24763" y="1303"/>
                      <a:pt x="24776" y="1303"/>
                      <a:pt x="24790" y="1297"/>
                    </a:cubicBezTo>
                    <a:cubicBezTo>
                      <a:pt x="24894" y="1231"/>
                      <a:pt x="24927" y="1087"/>
                      <a:pt x="24862" y="983"/>
                    </a:cubicBezTo>
                    <a:cubicBezTo>
                      <a:pt x="24814" y="910"/>
                      <a:pt x="24736" y="871"/>
                      <a:pt x="24659" y="871"/>
                    </a:cubicBezTo>
                    <a:cubicBezTo>
                      <a:pt x="24618" y="871"/>
                      <a:pt x="24577" y="882"/>
                      <a:pt x="24541" y="904"/>
                    </a:cubicBezTo>
                    <a:cubicBezTo>
                      <a:pt x="24430" y="976"/>
                      <a:pt x="24397" y="1120"/>
                      <a:pt x="24469" y="1225"/>
                    </a:cubicBezTo>
                    <a:cubicBezTo>
                      <a:pt x="24469" y="1231"/>
                      <a:pt x="24476" y="1238"/>
                      <a:pt x="24482" y="1238"/>
                    </a:cubicBezTo>
                    <a:lnTo>
                      <a:pt x="24148" y="2533"/>
                    </a:lnTo>
                    <a:lnTo>
                      <a:pt x="24142" y="2533"/>
                    </a:lnTo>
                    <a:lnTo>
                      <a:pt x="23429" y="5667"/>
                    </a:lnTo>
                    <a:lnTo>
                      <a:pt x="21636" y="6792"/>
                    </a:lnTo>
                    <a:lnTo>
                      <a:pt x="20360" y="6511"/>
                    </a:lnTo>
                    <a:lnTo>
                      <a:pt x="20557" y="5124"/>
                    </a:lnTo>
                    <a:lnTo>
                      <a:pt x="22271" y="4051"/>
                    </a:lnTo>
                    <a:cubicBezTo>
                      <a:pt x="22298" y="4059"/>
                      <a:pt x="22326" y="4064"/>
                      <a:pt x="22354" y="4064"/>
                    </a:cubicBezTo>
                    <a:cubicBezTo>
                      <a:pt x="22394" y="4064"/>
                      <a:pt x="22433" y="4054"/>
                      <a:pt x="22467" y="4031"/>
                    </a:cubicBezTo>
                    <a:cubicBezTo>
                      <a:pt x="22578" y="3966"/>
                      <a:pt x="22611" y="3822"/>
                      <a:pt x="22546" y="3711"/>
                    </a:cubicBezTo>
                    <a:cubicBezTo>
                      <a:pt x="22499" y="3643"/>
                      <a:pt x="22421" y="3605"/>
                      <a:pt x="22344" y="3605"/>
                    </a:cubicBezTo>
                    <a:cubicBezTo>
                      <a:pt x="22303" y="3605"/>
                      <a:pt x="22262" y="3616"/>
                      <a:pt x="22225" y="3639"/>
                    </a:cubicBezTo>
                    <a:cubicBezTo>
                      <a:pt x="22160" y="3678"/>
                      <a:pt x="22127" y="3743"/>
                      <a:pt x="22120" y="3809"/>
                    </a:cubicBezTo>
                    <a:lnTo>
                      <a:pt x="20302" y="4954"/>
                    </a:lnTo>
                    <a:lnTo>
                      <a:pt x="20086" y="6452"/>
                    </a:lnTo>
                    <a:lnTo>
                      <a:pt x="18457" y="6092"/>
                    </a:lnTo>
                    <a:lnTo>
                      <a:pt x="1" y="17679"/>
                    </a:lnTo>
                    <a:lnTo>
                      <a:pt x="158" y="17921"/>
                    </a:lnTo>
                    <a:lnTo>
                      <a:pt x="18509" y="6400"/>
                    </a:lnTo>
                    <a:lnTo>
                      <a:pt x="21689" y="7100"/>
                    </a:lnTo>
                    <a:lnTo>
                      <a:pt x="32280" y="446"/>
                    </a:lnTo>
                    <a:cubicBezTo>
                      <a:pt x="32309" y="457"/>
                      <a:pt x="32338" y="464"/>
                      <a:pt x="32367" y="464"/>
                    </a:cubicBezTo>
                    <a:cubicBezTo>
                      <a:pt x="32405" y="464"/>
                      <a:pt x="32443" y="453"/>
                      <a:pt x="32477" y="427"/>
                    </a:cubicBezTo>
                    <a:cubicBezTo>
                      <a:pt x="32588" y="361"/>
                      <a:pt x="32621" y="217"/>
                      <a:pt x="32555" y="112"/>
                    </a:cubicBezTo>
                    <a:cubicBezTo>
                      <a:pt x="32508" y="40"/>
                      <a:pt x="32430" y="1"/>
                      <a:pt x="32353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2634675" y="3766900"/>
                <a:ext cx="13275" cy="11625"/>
              </a:xfrm>
              <a:custGeom>
                <a:rect b="b" l="l" r="r" t="t"/>
                <a:pathLst>
                  <a:path extrusionOk="0" h="465" w="531">
                    <a:moveTo>
                      <a:pt x="267" y="0"/>
                    </a:moveTo>
                    <a:cubicBezTo>
                      <a:pt x="224" y="0"/>
                      <a:pt x="182" y="13"/>
                      <a:pt x="144" y="38"/>
                    </a:cubicBezTo>
                    <a:cubicBezTo>
                      <a:pt x="33" y="104"/>
                      <a:pt x="0" y="248"/>
                      <a:pt x="66" y="359"/>
                    </a:cubicBezTo>
                    <a:cubicBezTo>
                      <a:pt x="112" y="427"/>
                      <a:pt x="190" y="465"/>
                      <a:pt x="267" y="465"/>
                    </a:cubicBezTo>
                    <a:cubicBezTo>
                      <a:pt x="308" y="465"/>
                      <a:pt x="350" y="454"/>
                      <a:pt x="386" y="431"/>
                    </a:cubicBezTo>
                    <a:cubicBezTo>
                      <a:pt x="497" y="359"/>
                      <a:pt x="530" y="215"/>
                      <a:pt x="465" y="110"/>
                    </a:cubicBezTo>
                    <a:cubicBezTo>
                      <a:pt x="419" y="39"/>
                      <a:pt x="343" y="0"/>
                      <a:pt x="267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8"/>
            <p:cNvGrpSpPr/>
            <p:nvPr/>
          </p:nvGrpSpPr>
          <p:grpSpPr>
            <a:xfrm rot="9111886">
              <a:off x="7699381" y="-1316445"/>
              <a:ext cx="2070256" cy="3180730"/>
              <a:chOff x="1154150" y="3767250"/>
              <a:chExt cx="1110750" cy="1706550"/>
            </a:xfrm>
          </p:grpSpPr>
          <p:sp>
            <p:nvSpPr>
              <p:cNvPr id="372" name="Google Shape;372;p8"/>
              <p:cNvSpPr/>
              <p:nvPr/>
            </p:nvSpPr>
            <p:spPr>
              <a:xfrm>
                <a:off x="1418625" y="3829350"/>
                <a:ext cx="634950" cy="1644450"/>
              </a:xfrm>
              <a:custGeom>
                <a:rect b="b" l="l" r="r" t="t"/>
                <a:pathLst>
                  <a:path extrusionOk="0" h="65778" w="25398">
                    <a:moveTo>
                      <a:pt x="13825" y="3272"/>
                    </a:moveTo>
                    <a:cubicBezTo>
                      <a:pt x="13969" y="3272"/>
                      <a:pt x="14110" y="3343"/>
                      <a:pt x="14190" y="3474"/>
                    </a:cubicBezTo>
                    <a:cubicBezTo>
                      <a:pt x="14315" y="3671"/>
                      <a:pt x="14256" y="3939"/>
                      <a:pt x="14053" y="4063"/>
                    </a:cubicBezTo>
                    <a:cubicBezTo>
                      <a:pt x="13983" y="4107"/>
                      <a:pt x="13906" y="4127"/>
                      <a:pt x="13829" y="4127"/>
                    </a:cubicBezTo>
                    <a:cubicBezTo>
                      <a:pt x="13733" y="4127"/>
                      <a:pt x="13639" y="4095"/>
                      <a:pt x="13562" y="4037"/>
                    </a:cubicBezTo>
                    <a:lnTo>
                      <a:pt x="13752" y="3919"/>
                    </a:lnTo>
                    <a:cubicBezTo>
                      <a:pt x="13779" y="3927"/>
                      <a:pt x="13807" y="3932"/>
                      <a:pt x="13835" y="3932"/>
                    </a:cubicBezTo>
                    <a:cubicBezTo>
                      <a:pt x="13875" y="3932"/>
                      <a:pt x="13914" y="3923"/>
                      <a:pt x="13948" y="3900"/>
                    </a:cubicBezTo>
                    <a:cubicBezTo>
                      <a:pt x="14060" y="3828"/>
                      <a:pt x="14092" y="3684"/>
                      <a:pt x="14020" y="3579"/>
                    </a:cubicBezTo>
                    <a:cubicBezTo>
                      <a:pt x="13978" y="3506"/>
                      <a:pt x="13901" y="3467"/>
                      <a:pt x="13822" y="3467"/>
                    </a:cubicBezTo>
                    <a:cubicBezTo>
                      <a:pt x="13780" y="3467"/>
                      <a:pt x="13738" y="3478"/>
                      <a:pt x="13700" y="3501"/>
                    </a:cubicBezTo>
                    <a:cubicBezTo>
                      <a:pt x="13641" y="3540"/>
                      <a:pt x="13608" y="3605"/>
                      <a:pt x="13602" y="3671"/>
                    </a:cubicBezTo>
                    <a:lnTo>
                      <a:pt x="13412" y="3788"/>
                    </a:lnTo>
                    <a:cubicBezTo>
                      <a:pt x="13373" y="3618"/>
                      <a:pt x="13438" y="3435"/>
                      <a:pt x="13602" y="3337"/>
                    </a:cubicBezTo>
                    <a:lnTo>
                      <a:pt x="13595" y="3337"/>
                    </a:lnTo>
                    <a:cubicBezTo>
                      <a:pt x="13667" y="3293"/>
                      <a:pt x="13746" y="3272"/>
                      <a:pt x="13825" y="3272"/>
                    </a:cubicBezTo>
                    <a:close/>
                    <a:moveTo>
                      <a:pt x="8989" y="6308"/>
                    </a:moveTo>
                    <a:cubicBezTo>
                      <a:pt x="9131" y="6308"/>
                      <a:pt x="9271" y="6379"/>
                      <a:pt x="9356" y="6510"/>
                    </a:cubicBezTo>
                    <a:cubicBezTo>
                      <a:pt x="9480" y="6706"/>
                      <a:pt x="9415" y="6974"/>
                      <a:pt x="9218" y="7099"/>
                    </a:cubicBezTo>
                    <a:cubicBezTo>
                      <a:pt x="9149" y="7142"/>
                      <a:pt x="9071" y="7163"/>
                      <a:pt x="8995" y="7163"/>
                    </a:cubicBezTo>
                    <a:cubicBezTo>
                      <a:pt x="8899" y="7163"/>
                      <a:pt x="8804" y="7131"/>
                      <a:pt x="8728" y="7073"/>
                    </a:cubicBezTo>
                    <a:lnTo>
                      <a:pt x="8917" y="6948"/>
                    </a:lnTo>
                    <a:cubicBezTo>
                      <a:pt x="8944" y="6959"/>
                      <a:pt x="8971" y="6964"/>
                      <a:pt x="8998" y="6964"/>
                    </a:cubicBezTo>
                    <a:cubicBezTo>
                      <a:pt x="9038" y="6964"/>
                      <a:pt x="9078" y="6952"/>
                      <a:pt x="9114" y="6929"/>
                    </a:cubicBezTo>
                    <a:cubicBezTo>
                      <a:pt x="9225" y="6863"/>
                      <a:pt x="9258" y="6719"/>
                      <a:pt x="9186" y="6615"/>
                    </a:cubicBezTo>
                    <a:cubicBezTo>
                      <a:pt x="9143" y="6542"/>
                      <a:pt x="9066" y="6503"/>
                      <a:pt x="8987" y="6503"/>
                    </a:cubicBezTo>
                    <a:cubicBezTo>
                      <a:pt x="8946" y="6503"/>
                      <a:pt x="8903" y="6514"/>
                      <a:pt x="8865" y="6536"/>
                    </a:cubicBezTo>
                    <a:cubicBezTo>
                      <a:pt x="8806" y="6575"/>
                      <a:pt x="8773" y="6641"/>
                      <a:pt x="8760" y="6706"/>
                    </a:cubicBezTo>
                    <a:lnTo>
                      <a:pt x="8577" y="6824"/>
                    </a:lnTo>
                    <a:cubicBezTo>
                      <a:pt x="8538" y="6654"/>
                      <a:pt x="8603" y="6471"/>
                      <a:pt x="8760" y="6373"/>
                    </a:cubicBezTo>
                    <a:cubicBezTo>
                      <a:pt x="8832" y="6329"/>
                      <a:pt x="8911" y="6308"/>
                      <a:pt x="8989" y="6308"/>
                    </a:cubicBezTo>
                    <a:close/>
                    <a:moveTo>
                      <a:pt x="22453" y="393"/>
                    </a:moveTo>
                    <a:lnTo>
                      <a:pt x="23821" y="2572"/>
                    </a:lnTo>
                    <a:lnTo>
                      <a:pt x="6634" y="13360"/>
                    </a:lnTo>
                    <a:lnTo>
                      <a:pt x="3049" y="29035"/>
                    </a:lnTo>
                    <a:lnTo>
                      <a:pt x="3049" y="29042"/>
                    </a:lnTo>
                    <a:lnTo>
                      <a:pt x="24697" y="63526"/>
                    </a:lnTo>
                    <a:cubicBezTo>
                      <a:pt x="25077" y="64128"/>
                      <a:pt x="24894" y="64920"/>
                      <a:pt x="24292" y="65299"/>
                    </a:cubicBezTo>
                    <a:cubicBezTo>
                      <a:pt x="24080" y="65430"/>
                      <a:pt x="23845" y="65492"/>
                      <a:pt x="23613" y="65492"/>
                    </a:cubicBezTo>
                    <a:cubicBezTo>
                      <a:pt x="23185" y="65492"/>
                      <a:pt x="22765" y="65280"/>
                      <a:pt x="22519" y="64893"/>
                    </a:cubicBezTo>
                    <a:lnTo>
                      <a:pt x="308" y="29500"/>
                    </a:lnTo>
                    <a:lnTo>
                      <a:pt x="4364" y="11750"/>
                    </a:lnTo>
                    <a:lnTo>
                      <a:pt x="22453" y="393"/>
                    </a:lnTo>
                    <a:close/>
                    <a:moveTo>
                      <a:pt x="22545" y="0"/>
                    </a:moveTo>
                    <a:lnTo>
                      <a:pt x="11168" y="7145"/>
                    </a:lnTo>
                    <a:lnTo>
                      <a:pt x="12045" y="4986"/>
                    </a:lnTo>
                    <a:lnTo>
                      <a:pt x="13307" y="4194"/>
                    </a:lnTo>
                    <a:cubicBezTo>
                      <a:pt x="13444" y="4338"/>
                      <a:pt x="13633" y="4415"/>
                      <a:pt x="13825" y="4415"/>
                    </a:cubicBezTo>
                    <a:cubicBezTo>
                      <a:pt x="13955" y="4415"/>
                      <a:pt x="14087" y="4379"/>
                      <a:pt x="14204" y="4305"/>
                    </a:cubicBezTo>
                    <a:cubicBezTo>
                      <a:pt x="14537" y="4096"/>
                      <a:pt x="14642" y="3651"/>
                      <a:pt x="14433" y="3317"/>
                    </a:cubicBezTo>
                    <a:cubicBezTo>
                      <a:pt x="14297" y="3105"/>
                      <a:pt x="14062" y="2987"/>
                      <a:pt x="13822" y="2987"/>
                    </a:cubicBezTo>
                    <a:cubicBezTo>
                      <a:pt x="13693" y="2987"/>
                      <a:pt x="13562" y="3021"/>
                      <a:pt x="13445" y="3095"/>
                    </a:cubicBezTo>
                    <a:cubicBezTo>
                      <a:pt x="13157" y="3278"/>
                      <a:pt x="13039" y="3638"/>
                      <a:pt x="13157" y="3952"/>
                    </a:cubicBezTo>
                    <a:lnTo>
                      <a:pt x="11816" y="4789"/>
                    </a:lnTo>
                    <a:lnTo>
                      <a:pt x="10749" y="7406"/>
                    </a:lnTo>
                    <a:lnTo>
                      <a:pt x="6300" y="10200"/>
                    </a:lnTo>
                    <a:lnTo>
                      <a:pt x="7210" y="8021"/>
                    </a:lnTo>
                    <a:lnTo>
                      <a:pt x="8472" y="7230"/>
                    </a:lnTo>
                    <a:cubicBezTo>
                      <a:pt x="8610" y="7371"/>
                      <a:pt x="8799" y="7449"/>
                      <a:pt x="8992" y="7449"/>
                    </a:cubicBezTo>
                    <a:cubicBezTo>
                      <a:pt x="9121" y="7449"/>
                      <a:pt x="9251" y="7414"/>
                      <a:pt x="9369" y="7341"/>
                    </a:cubicBezTo>
                    <a:cubicBezTo>
                      <a:pt x="9702" y="7131"/>
                      <a:pt x="9801" y="6687"/>
                      <a:pt x="9591" y="6353"/>
                    </a:cubicBezTo>
                    <a:cubicBezTo>
                      <a:pt x="9456" y="6138"/>
                      <a:pt x="9226" y="6021"/>
                      <a:pt x="8990" y="6021"/>
                    </a:cubicBezTo>
                    <a:cubicBezTo>
                      <a:pt x="8860" y="6021"/>
                      <a:pt x="8728" y="6056"/>
                      <a:pt x="8610" y="6131"/>
                    </a:cubicBezTo>
                    <a:cubicBezTo>
                      <a:pt x="8322" y="6314"/>
                      <a:pt x="8204" y="6674"/>
                      <a:pt x="8322" y="6988"/>
                    </a:cubicBezTo>
                    <a:lnTo>
                      <a:pt x="6981" y="7825"/>
                    </a:lnTo>
                    <a:lnTo>
                      <a:pt x="5882" y="10462"/>
                    </a:lnTo>
                    <a:lnTo>
                      <a:pt x="4115" y="11567"/>
                    </a:lnTo>
                    <a:lnTo>
                      <a:pt x="0" y="29552"/>
                    </a:lnTo>
                    <a:lnTo>
                      <a:pt x="22283" y="65044"/>
                    </a:lnTo>
                    <a:cubicBezTo>
                      <a:pt x="22579" y="65517"/>
                      <a:pt x="23088" y="65778"/>
                      <a:pt x="23608" y="65778"/>
                    </a:cubicBezTo>
                    <a:cubicBezTo>
                      <a:pt x="23894" y="65778"/>
                      <a:pt x="24183" y="65699"/>
                      <a:pt x="24442" y="65535"/>
                    </a:cubicBezTo>
                    <a:cubicBezTo>
                      <a:pt x="25175" y="65077"/>
                      <a:pt x="25397" y="64102"/>
                      <a:pt x="24939" y="63376"/>
                    </a:cubicBezTo>
                    <a:lnTo>
                      <a:pt x="3356" y="28983"/>
                    </a:lnTo>
                    <a:lnTo>
                      <a:pt x="6889" y="13536"/>
                    </a:lnTo>
                    <a:lnTo>
                      <a:pt x="24213" y="2663"/>
                    </a:lnTo>
                    <a:lnTo>
                      <a:pt x="22545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154150" y="3767250"/>
                <a:ext cx="808800" cy="1699825"/>
              </a:xfrm>
              <a:custGeom>
                <a:rect b="b" l="l" r="r" t="t"/>
                <a:pathLst>
                  <a:path extrusionOk="0" h="67993" w="32352">
                    <a:moveTo>
                      <a:pt x="818" y="17780"/>
                    </a:moveTo>
                    <a:cubicBezTo>
                      <a:pt x="912" y="17780"/>
                      <a:pt x="1005" y="17811"/>
                      <a:pt x="1080" y="17872"/>
                    </a:cubicBezTo>
                    <a:lnTo>
                      <a:pt x="890" y="17990"/>
                    </a:lnTo>
                    <a:cubicBezTo>
                      <a:pt x="863" y="17982"/>
                      <a:pt x="835" y="17977"/>
                      <a:pt x="807" y="17977"/>
                    </a:cubicBezTo>
                    <a:cubicBezTo>
                      <a:pt x="767" y="17977"/>
                      <a:pt x="728" y="17986"/>
                      <a:pt x="694" y="18009"/>
                    </a:cubicBezTo>
                    <a:cubicBezTo>
                      <a:pt x="583" y="18081"/>
                      <a:pt x="550" y="18219"/>
                      <a:pt x="615" y="18330"/>
                    </a:cubicBezTo>
                    <a:cubicBezTo>
                      <a:pt x="661" y="18401"/>
                      <a:pt x="737" y="18440"/>
                      <a:pt x="813" y="18440"/>
                    </a:cubicBezTo>
                    <a:cubicBezTo>
                      <a:pt x="855" y="18440"/>
                      <a:pt x="898" y="18428"/>
                      <a:pt x="936" y="18402"/>
                    </a:cubicBezTo>
                    <a:cubicBezTo>
                      <a:pt x="1001" y="18363"/>
                      <a:pt x="1034" y="18304"/>
                      <a:pt x="1041" y="18232"/>
                    </a:cubicBezTo>
                    <a:lnTo>
                      <a:pt x="1230" y="18114"/>
                    </a:lnTo>
                    <a:lnTo>
                      <a:pt x="1230" y="18114"/>
                    </a:lnTo>
                    <a:cubicBezTo>
                      <a:pt x="1270" y="18284"/>
                      <a:pt x="1198" y="18474"/>
                      <a:pt x="1041" y="18572"/>
                    </a:cubicBezTo>
                    <a:cubicBezTo>
                      <a:pt x="969" y="18616"/>
                      <a:pt x="890" y="18637"/>
                      <a:pt x="813" y="18637"/>
                    </a:cubicBezTo>
                    <a:cubicBezTo>
                      <a:pt x="670" y="18637"/>
                      <a:pt x="532" y="18566"/>
                      <a:pt x="452" y="18435"/>
                    </a:cubicBezTo>
                    <a:cubicBezTo>
                      <a:pt x="327" y="18232"/>
                      <a:pt x="386" y="17970"/>
                      <a:pt x="589" y="17846"/>
                    </a:cubicBezTo>
                    <a:cubicBezTo>
                      <a:pt x="660" y="17801"/>
                      <a:pt x="740" y="17780"/>
                      <a:pt x="818" y="17780"/>
                    </a:cubicBezTo>
                    <a:close/>
                    <a:moveTo>
                      <a:pt x="8898" y="21065"/>
                    </a:moveTo>
                    <a:lnTo>
                      <a:pt x="8832" y="21280"/>
                    </a:lnTo>
                    <a:cubicBezTo>
                      <a:pt x="8819" y="21280"/>
                      <a:pt x="8806" y="21287"/>
                      <a:pt x="8793" y="21294"/>
                    </a:cubicBezTo>
                    <a:cubicBezTo>
                      <a:pt x="8689" y="21359"/>
                      <a:pt x="8656" y="21503"/>
                      <a:pt x="8721" y="21614"/>
                    </a:cubicBezTo>
                    <a:cubicBezTo>
                      <a:pt x="8768" y="21682"/>
                      <a:pt x="8843" y="21723"/>
                      <a:pt x="8920" y="21723"/>
                    </a:cubicBezTo>
                    <a:cubicBezTo>
                      <a:pt x="8961" y="21723"/>
                      <a:pt x="9003" y="21711"/>
                      <a:pt x="9042" y="21686"/>
                    </a:cubicBezTo>
                    <a:cubicBezTo>
                      <a:pt x="9153" y="21621"/>
                      <a:pt x="9186" y="21477"/>
                      <a:pt x="9114" y="21365"/>
                    </a:cubicBezTo>
                    <a:cubicBezTo>
                      <a:pt x="9114" y="21365"/>
                      <a:pt x="9107" y="21359"/>
                      <a:pt x="9107" y="21359"/>
                    </a:cubicBezTo>
                    <a:lnTo>
                      <a:pt x="9173" y="21143"/>
                    </a:lnTo>
                    <a:cubicBezTo>
                      <a:pt x="9212" y="21176"/>
                      <a:pt x="9251" y="21215"/>
                      <a:pt x="9284" y="21261"/>
                    </a:cubicBezTo>
                    <a:cubicBezTo>
                      <a:pt x="9408" y="21464"/>
                      <a:pt x="9349" y="21725"/>
                      <a:pt x="9146" y="21850"/>
                    </a:cubicBezTo>
                    <a:cubicBezTo>
                      <a:pt x="9075" y="21896"/>
                      <a:pt x="8995" y="21918"/>
                      <a:pt x="8917" y="21918"/>
                    </a:cubicBezTo>
                    <a:cubicBezTo>
                      <a:pt x="8775" y="21918"/>
                      <a:pt x="8638" y="21845"/>
                      <a:pt x="8558" y="21719"/>
                    </a:cubicBezTo>
                    <a:cubicBezTo>
                      <a:pt x="8433" y="21516"/>
                      <a:pt x="8492" y="21254"/>
                      <a:pt x="8689" y="21130"/>
                    </a:cubicBezTo>
                    <a:cubicBezTo>
                      <a:pt x="8754" y="21091"/>
                      <a:pt x="8826" y="21071"/>
                      <a:pt x="8898" y="21065"/>
                    </a:cubicBezTo>
                    <a:close/>
                    <a:moveTo>
                      <a:pt x="4534" y="21712"/>
                    </a:moveTo>
                    <a:lnTo>
                      <a:pt x="4462" y="21928"/>
                    </a:lnTo>
                    <a:cubicBezTo>
                      <a:pt x="4443" y="21935"/>
                      <a:pt x="4429" y="21935"/>
                      <a:pt x="4416" y="21941"/>
                    </a:cubicBezTo>
                    <a:cubicBezTo>
                      <a:pt x="4305" y="22013"/>
                      <a:pt x="4272" y="22157"/>
                      <a:pt x="4344" y="22262"/>
                    </a:cubicBezTo>
                    <a:cubicBezTo>
                      <a:pt x="4387" y="22335"/>
                      <a:pt x="4464" y="22374"/>
                      <a:pt x="4541" y="22374"/>
                    </a:cubicBezTo>
                    <a:cubicBezTo>
                      <a:pt x="4581" y="22374"/>
                      <a:pt x="4622" y="22363"/>
                      <a:pt x="4658" y="22340"/>
                    </a:cubicBezTo>
                    <a:cubicBezTo>
                      <a:pt x="4770" y="22268"/>
                      <a:pt x="4802" y="22124"/>
                      <a:pt x="4737" y="22020"/>
                    </a:cubicBezTo>
                    <a:cubicBezTo>
                      <a:pt x="4737" y="22013"/>
                      <a:pt x="4730" y="22013"/>
                      <a:pt x="4730" y="22013"/>
                    </a:cubicBezTo>
                    <a:lnTo>
                      <a:pt x="4802" y="21804"/>
                    </a:lnTo>
                    <a:cubicBezTo>
                      <a:pt x="4842" y="21837"/>
                      <a:pt x="4874" y="21869"/>
                      <a:pt x="4901" y="21915"/>
                    </a:cubicBezTo>
                    <a:cubicBezTo>
                      <a:pt x="5025" y="22111"/>
                      <a:pt x="4966" y="22380"/>
                      <a:pt x="4763" y="22504"/>
                    </a:cubicBezTo>
                    <a:cubicBezTo>
                      <a:pt x="4694" y="22548"/>
                      <a:pt x="4616" y="22569"/>
                      <a:pt x="4538" y="22569"/>
                    </a:cubicBezTo>
                    <a:cubicBezTo>
                      <a:pt x="4396" y="22569"/>
                      <a:pt x="4255" y="22498"/>
                      <a:pt x="4174" y="22366"/>
                    </a:cubicBezTo>
                    <a:cubicBezTo>
                      <a:pt x="4050" y="22170"/>
                      <a:pt x="4109" y="21902"/>
                      <a:pt x="4312" y="21778"/>
                    </a:cubicBezTo>
                    <a:cubicBezTo>
                      <a:pt x="4377" y="21732"/>
                      <a:pt x="4456" y="21712"/>
                      <a:pt x="4534" y="21712"/>
                    </a:cubicBezTo>
                    <a:close/>
                    <a:moveTo>
                      <a:pt x="5627" y="25481"/>
                    </a:moveTo>
                    <a:lnTo>
                      <a:pt x="5561" y="25690"/>
                    </a:lnTo>
                    <a:cubicBezTo>
                      <a:pt x="5548" y="25696"/>
                      <a:pt x="5535" y="25696"/>
                      <a:pt x="5522" y="25710"/>
                    </a:cubicBezTo>
                    <a:cubicBezTo>
                      <a:pt x="5411" y="25775"/>
                      <a:pt x="5378" y="25919"/>
                      <a:pt x="5450" y="26030"/>
                    </a:cubicBezTo>
                    <a:cubicBezTo>
                      <a:pt x="5493" y="26098"/>
                      <a:pt x="5568" y="26136"/>
                      <a:pt x="5647" y="26136"/>
                    </a:cubicBezTo>
                    <a:cubicBezTo>
                      <a:pt x="5689" y="26136"/>
                      <a:pt x="5732" y="26125"/>
                      <a:pt x="5771" y="26102"/>
                    </a:cubicBezTo>
                    <a:cubicBezTo>
                      <a:pt x="5875" y="26030"/>
                      <a:pt x="5908" y="25886"/>
                      <a:pt x="5843" y="25782"/>
                    </a:cubicBezTo>
                    <a:cubicBezTo>
                      <a:pt x="5843" y="25775"/>
                      <a:pt x="5836" y="25775"/>
                      <a:pt x="5836" y="25775"/>
                    </a:cubicBezTo>
                    <a:lnTo>
                      <a:pt x="5901" y="25559"/>
                    </a:lnTo>
                    <a:cubicBezTo>
                      <a:pt x="5941" y="25592"/>
                      <a:pt x="5980" y="25631"/>
                      <a:pt x="6006" y="25677"/>
                    </a:cubicBezTo>
                    <a:cubicBezTo>
                      <a:pt x="6130" y="25880"/>
                      <a:pt x="6072" y="26141"/>
                      <a:pt x="5875" y="26266"/>
                    </a:cubicBezTo>
                    <a:cubicBezTo>
                      <a:pt x="5803" y="26310"/>
                      <a:pt x="5724" y="26331"/>
                      <a:pt x="5646" y="26331"/>
                    </a:cubicBezTo>
                    <a:cubicBezTo>
                      <a:pt x="5503" y="26331"/>
                      <a:pt x="5364" y="26261"/>
                      <a:pt x="5280" y="26135"/>
                    </a:cubicBezTo>
                    <a:cubicBezTo>
                      <a:pt x="5156" y="25932"/>
                      <a:pt x="5215" y="25670"/>
                      <a:pt x="5417" y="25539"/>
                    </a:cubicBezTo>
                    <a:cubicBezTo>
                      <a:pt x="5483" y="25500"/>
                      <a:pt x="5555" y="25481"/>
                      <a:pt x="5627" y="25481"/>
                    </a:cubicBezTo>
                    <a:close/>
                    <a:moveTo>
                      <a:pt x="31490" y="1"/>
                    </a:moveTo>
                    <a:cubicBezTo>
                      <a:pt x="31448" y="1"/>
                      <a:pt x="31407" y="12"/>
                      <a:pt x="31371" y="38"/>
                    </a:cubicBezTo>
                    <a:cubicBezTo>
                      <a:pt x="31305" y="77"/>
                      <a:pt x="31266" y="149"/>
                      <a:pt x="31266" y="221"/>
                    </a:cubicBezTo>
                    <a:lnTo>
                      <a:pt x="17010" y="9151"/>
                    </a:lnTo>
                    <a:lnTo>
                      <a:pt x="15512" y="8811"/>
                    </a:lnTo>
                    <a:lnTo>
                      <a:pt x="13347" y="10172"/>
                    </a:lnTo>
                    <a:lnTo>
                      <a:pt x="12980" y="11761"/>
                    </a:lnTo>
                    <a:lnTo>
                      <a:pt x="11227" y="12860"/>
                    </a:lnTo>
                    <a:lnTo>
                      <a:pt x="9670" y="12481"/>
                    </a:lnTo>
                    <a:lnTo>
                      <a:pt x="1328" y="17715"/>
                    </a:lnTo>
                    <a:cubicBezTo>
                      <a:pt x="1192" y="17571"/>
                      <a:pt x="1005" y="17494"/>
                      <a:pt x="814" y="17494"/>
                    </a:cubicBezTo>
                    <a:cubicBezTo>
                      <a:pt x="683" y="17494"/>
                      <a:pt x="551" y="17529"/>
                      <a:pt x="432" y="17604"/>
                    </a:cubicBezTo>
                    <a:cubicBezTo>
                      <a:pt x="98" y="17813"/>
                      <a:pt x="0" y="18251"/>
                      <a:pt x="210" y="18585"/>
                    </a:cubicBezTo>
                    <a:cubicBezTo>
                      <a:pt x="345" y="18800"/>
                      <a:pt x="575" y="18917"/>
                      <a:pt x="811" y="18917"/>
                    </a:cubicBezTo>
                    <a:cubicBezTo>
                      <a:pt x="941" y="18917"/>
                      <a:pt x="1073" y="18882"/>
                      <a:pt x="1191" y="18807"/>
                    </a:cubicBezTo>
                    <a:cubicBezTo>
                      <a:pt x="1485" y="18624"/>
                      <a:pt x="1597" y="18264"/>
                      <a:pt x="1479" y="17957"/>
                    </a:cubicBezTo>
                    <a:lnTo>
                      <a:pt x="9716" y="12782"/>
                    </a:lnTo>
                    <a:lnTo>
                      <a:pt x="10893" y="13076"/>
                    </a:lnTo>
                    <a:lnTo>
                      <a:pt x="9061" y="14221"/>
                    </a:lnTo>
                    <a:lnTo>
                      <a:pt x="8525" y="15981"/>
                    </a:lnTo>
                    <a:lnTo>
                      <a:pt x="5908" y="17623"/>
                    </a:lnTo>
                    <a:lnTo>
                      <a:pt x="4626" y="21431"/>
                    </a:lnTo>
                    <a:cubicBezTo>
                      <a:pt x="4597" y="21427"/>
                      <a:pt x="4567" y="21425"/>
                      <a:pt x="4538" y="21425"/>
                    </a:cubicBezTo>
                    <a:cubicBezTo>
                      <a:pt x="4409" y="21425"/>
                      <a:pt x="4278" y="21461"/>
                      <a:pt x="4161" y="21536"/>
                    </a:cubicBezTo>
                    <a:cubicBezTo>
                      <a:pt x="3828" y="21745"/>
                      <a:pt x="3723" y="22183"/>
                      <a:pt x="3932" y="22517"/>
                    </a:cubicBezTo>
                    <a:cubicBezTo>
                      <a:pt x="4068" y="22734"/>
                      <a:pt x="4304" y="22854"/>
                      <a:pt x="4544" y="22854"/>
                    </a:cubicBezTo>
                    <a:cubicBezTo>
                      <a:pt x="4673" y="22854"/>
                      <a:pt x="4803" y="22819"/>
                      <a:pt x="4920" y="22746"/>
                    </a:cubicBezTo>
                    <a:cubicBezTo>
                      <a:pt x="5254" y="22537"/>
                      <a:pt x="5352" y="22092"/>
                      <a:pt x="5143" y="21758"/>
                    </a:cubicBezTo>
                    <a:cubicBezTo>
                      <a:pt x="5077" y="21660"/>
                      <a:pt x="4992" y="21581"/>
                      <a:pt x="4894" y="21522"/>
                    </a:cubicBezTo>
                    <a:lnTo>
                      <a:pt x="6150" y="17806"/>
                    </a:lnTo>
                    <a:lnTo>
                      <a:pt x="8401" y="16400"/>
                    </a:lnTo>
                    <a:lnTo>
                      <a:pt x="8401" y="16400"/>
                    </a:lnTo>
                    <a:lnTo>
                      <a:pt x="5712" y="25193"/>
                    </a:lnTo>
                    <a:cubicBezTo>
                      <a:pt x="5690" y="25191"/>
                      <a:pt x="5669" y="25190"/>
                      <a:pt x="5648" y="25190"/>
                    </a:cubicBezTo>
                    <a:cubicBezTo>
                      <a:pt x="5517" y="25190"/>
                      <a:pt x="5385" y="25224"/>
                      <a:pt x="5267" y="25297"/>
                    </a:cubicBezTo>
                    <a:cubicBezTo>
                      <a:pt x="4933" y="25507"/>
                      <a:pt x="4835" y="25945"/>
                      <a:pt x="5044" y="26279"/>
                    </a:cubicBezTo>
                    <a:cubicBezTo>
                      <a:pt x="5181" y="26496"/>
                      <a:pt x="5413" y="26616"/>
                      <a:pt x="5651" y="26616"/>
                    </a:cubicBezTo>
                    <a:cubicBezTo>
                      <a:pt x="5779" y="26616"/>
                      <a:pt x="5909" y="26581"/>
                      <a:pt x="6026" y="26508"/>
                    </a:cubicBezTo>
                    <a:cubicBezTo>
                      <a:pt x="6359" y="26298"/>
                      <a:pt x="6458" y="25853"/>
                      <a:pt x="6248" y="25520"/>
                    </a:cubicBezTo>
                    <a:cubicBezTo>
                      <a:pt x="6183" y="25415"/>
                      <a:pt x="6091" y="25337"/>
                      <a:pt x="5987" y="25278"/>
                    </a:cubicBezTo>
                    <a:lnTo>
                      <a:pt x="9303" y="14404"/>
                    </a:lnTo>
                    <a:lnTo>
                      <a:pt x="12895" y="12154"/>
                    </a:lnTo>
                    <a:lnTo>
                      <a:pt x="12234" y="15039"/>
                    </a:lnTo>
                    <a:lnTo>
                      <a:pt x="10324" y="16236"/>
                    </a:lnTo>
                    <a:lnTo>
                      <a:pt x="8983" y="20777"/>
                    </a:lnTo>
                    <a:cubicBezTo>
                      <a:pt x="8962" y="20775"/>
                      <a:pt x="8940" y="20774"/>
                      <a:pt x="8919" y="20774"/>
                    </a:cubicBezTo>
                    <a:cubicBezTo>
                      <a:pt x="8788" y="20774"/>
                      <a:pt x="8656" y="20808"/>
                      <a:pt x="8538" y="20881"/>
                    </a:cubicBezTo>
                    <a:cubicBezTo>
                      <a:pt x="8204" y="21091"/>
                      <a:pt x="8106" y="21536"/>
                      <a:pt x="8316" y="21869"/>
                    </a:cubicBezTo>
                    <a:cubicBezTo>
                      <a:pt x="8451" y="22084"/>
                      <a:pt x="8681" y="22202"/>
                      <a:pt x="8917" y="22202"/>
                    </a:cubicBezTo>
                    <a:cubicBezTo>
                      <a:pt x="9047" y="22202"/>
                      <a:pt x="9178" y="22166"/>
                      <a:pt x="9297" y="22092"/>
                    </a:cubicBezTo>
                    <a:cubicBezTo>
                      <a:pt x="9631" y="21882"/>
                      <a:pt x="9735" y="21444"/>
                      <a:pt x="9526" y="21110"/>
                    </a:cubicBezTo>
                    <a:cubicBezTo>
                      <a:pt x="9454" y="20999"/>
                      <a:pt x="9362" y="20921"/>
                      <a:pt x="9251" y="20862"/>
                    </a:cubicBezTo>
                    <a:lnTo>
                      <a:pt x="10573" y="16419"/>
                    </a:lnTo>
                    <a:lnTo>
                      <a:pt x="12143" y="15432"/>
                    </a:lnTo>
                    <a:lnTo>
                      <a:pt x="12143" y="15432"/>
                    </a:lnTo>
                    <a:lnTo>
                      <a:pt x="8276" y="32343"/>
                    </a:lnTo>
                    <a:lnTo>
                      <a:pt x="11960" y="38212"/>
                    </a:lnTo>
                    <a:lnTo>
                      <a:pt x="14256" y="39553"/>
                    </a:lnTo>
                    <a:lnTo>
                      <a:pt x="32110" y="67992"/>
                    </a:lnTo>
                    <a:lnTo>
                      <a:pt x="32352" y="67842"/>
                    </a:lnTo>
                    <a:lnTo>
                      <a:pt x="14465" y="39337"/>
                    </a:lnTo>
                    <a:lnTo>
                      <a:pt x="12169" y="38003"/>
                    </a:lnTo>
                    <a:lnTo>
                      <a:pt x="8577" y="32291"/>
                    </a:lnTo>
                    <a:lnTo>
                      <a:pt x="12483" y="15222"/>
                    </a:lnTo>
                    <a:lnTo>
                      <a:pt x="12594" y="15150"/>
                    </a:lnTo>
                    <a:lnTo>
                      <a:pt x="12522" y="15046"/>
                    </a:lnTo>
                    <a:lnTo>
                      <a:pt x="13595" y="10348"/>
                    </a:lnTo>
                    <a:lnTo>
                      <a:pt x="15564" y="9118"/>
                    </a:lnTo>
                    <a:lnTo>
                      <a:pt x="17063" y="9458"/>
                    </a:lnTo>
                    <a:lnTo>
                      <a:pt x="31429" y="456"/>
                    </a:lnTo>
                    <a:cubicBezTo>
                      <a:pt x="31453" y="461"/>
                      <a:pt x="31477" y="464"/>
                      <a:pt x="31501" y="464"/>
                    </a:cubicBezTo>
                    <a:cubicBezTo>
                      <a:pt x="31542" y="464"/>
                      <a:pt x="31582" y="455"/>
                      <a:pt x="31619" y="430"/>
                    </a:cubicBezTo>
                    <a:cubicBezTo>
                      <a:pt x="31724" y="365"/>
                      <a:pt x="31757" y="221"/>
                      <a:pt x="31691" y="110"/>
                    </a:cubicBezTo>
                    <a:cubicBezTo>
                      <a:pt x="31644" y="41"/>
                      <a:pt x="31567" y="1"/>
                      <a:pt x="31490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583650" y="3985225"/>
                <a:ext cx="681250" cy="1313700"/>
              </a:xfrm>
              <a:custGeom>
                <a:rect b="b" l="l" r="r" t="t"/>
                <a:pathLst>
                  <a:path extrusionOk="0" h="52548" w="27250">
                    <a:moveTo>
                      <a:pt x="25091" y="12699"/>
                    </a:moveTo>
                    <a:cubicBezTo>
                      <a:pt x="25232" y="12699"/>
                      <a:pt x="25370" y="12768"/>
                      <a:pt x="25450" y="12895"/>
                    </a:cubicBezTo>
                    <a:cubicBezTo>
                      <a:pt x="25581" y="13098"/>
                      <a:pt x="25515" y="13366"/>
                      <a:pt x="25319" y="13490"/>
                    </a:cubicBezTo>
                    <a:cubicBezTo>
                      <a:pt x="25267" y="13517"/>
                      <a:pt x="25214" y="13536"/>
                      <a:pt x="25162" y="13549"/>
                    </a:cubicBezTo>
                    <a:lnTo>
                      <a:pt x="25201" y="13327"/>
                    </a:lnTo>
                    <a:cubicBezTo>
                      <a:pt x="25201" y="13327"/>
                      <a:pt x="25208" y="13327"/>
                      <a:pt x="25214" y="13320"/>
                    </a:cubicBezTo>
                    <a:cubicBezTo>
                      <a:pt x="25319" y="13255"/>
                      <a:pt x="25352" y="13111"/>
                      <a:pt x="25286" y="13006"/>
                    </a:cubicBezTo>
                    <a:cubicBezTo>
                      <a:pt x="25243" y="12933"/>
                      <a:pt x="25167" y="12894"/>
                      <a:pt x="25088" y="12894"/>
                    </a:cubicBezTo>
                    <a:cubicBezTo>
                      <a:pt x="25046" y="12894"/>
                      <a:pt x="25004" y="12905"/>
                      <a:pt x="24966" y="12928"/>
                    </a:cubicBezTo>
                    <a:cubicBezTo>
                      <a:pt x="24855" y="13000"/>
                      <a:pt x="24828" y="13144"/>
                      <a:pt x="24894" y="13248"/>
                    </a:cubicBezTo>
                    <a:cubicBezTo>
                      <a:pt x="24900" y="13261"/>
                      <a:pt x="24913" y="13268"/>
                      <a:pt x="24920" y="13275"/>
                    </a:cubicBezTo>
                    <a:lnTo>
                      <a:pt x="24881" y="13497"/>
                    </a:lnTo>
                    <a:cubicBezTo>
                      <a:pt x="24822" y="13464"/>
                      <a:pt x="24769" y="13418"/>
                      <a:pt x="24724" y="13353"/>
                    </a:cubicBezTo>
                    <a:cubicBezTo>
                      <a:pt x="24599" y="13157"/>
                      <a:pt x="24665" y="12889"/>
                      <a:pt x="24861" y="12764"/>
                    </a:cubicBezTo>
                    <a:cubicBezTo>
                      <a:pt x="24933" y="12720"/>
                      <a:pt x="25013" y="12699"/>
                      <a:pt x="25091" y="12699"/>
                    </a:cubicBezTo>
                    <a:close/>
                    <a:moveTo>
                      <a:pt x="15676" y="0"/>
                    </a:moveTo>
                    <a:lnTo>
                      <a:pt x="2971" y="7975"/>
                    </a:lnTo>
                    <a:lnTo>
                      <a:pt x="184" y="20157"/>
                    </a:lnTo>
                    <a:cubicBezTo>
                      <a:pt x="170" y="20164"/>
                      <a:pt x="151" y="20164"/>
                      <a:pt x="138" y="20177"/>
                    </a:cubicBezTo>
                    <a:cubicBezTo>
                      <a:pt x="33" y="20242"/>
                      <a:pt x="0" y="20386"/>
                      <a:pt x="66" y="20491"/>
                    </a:cubicBezTo>
                    <a:cubicBezTo>
                      <a:pt x="113" y="20564"/>
                      <a:pt x="188" y="20603"/>
                      <a:pt x="266" y="20603"/>
                    </a:cubicBezTo>
                    <a:cubicBezTo>
                      <a:pt x="306" y="20603"/>
                      <a:pt x="348" y="20592"/>
                      <a:pt x="386" y="20569"/>
                    </a:cubicBezTo>
                    <a:cubicBezTo>
                      <a:pt x="498" y="20497"/>
                      <a:pt x="530" y="20353"/>
                      <a:pt x="458" y="20249"/>
                    </a:cubicBezTo>
                    <a:lnTo>
                      <a:pt x="3226" y="8152"/>
                    </a:lnTo>
                    <a:lnTo>
                      <a:pt x="15728" y="308"/>
                    </a:lnTo>
                    <a:lnTo>
                      <a:pt x="20425" y="1381"/>
                    </a:lnTo>
                    <a:lnTo>
                      <a:pt x="26942" y="11763"/>
                    </a:lnTo>
                    <a:lnTo>
                      <a:pt x="25947" y="16127"/>
                    </a:lnTo>
                    <a:lnTo>
                      <a:pt x="24992" y="14609"/>
                    </a:lnTo>
                    <a:lnTo>
                      <a:pt x="25116" y="13837"/>
                    </a:lnTo>
                    <a:cubicBezTo>
                      <a:pt x="25241" y="13831"/>
                      <a:pt x="25358" y="13798"/>
                      <a:pt x="25470" y="13732"/>
                    </a:cubicBezTo>
                    <a:cubicBezTo>
                      <a:pt x="25803" y="13523"/>
                      <a:pt x="25901" y="13078"/>
                      <a:pt x="25698" y="12751"/>
                    </a:cubicBezTo>
                    <a:cubicBezTo>
                      <a:pt x="25563" y="12531"/>
                      <a:pt x="25330" y="12413"/>
                      <a:pt x="25091" y="12413"/>
                    </a:cubicBezTo>
                    <a:cubicBezTo>
                      <a:pt x="24961" y="12413"/>
                      <a:pt x="24829" y="12448"/>
                      <a:pt x="24711" y="12522"/>
                    </a:cubicBezTo>
                    <a:cubicBezTo>
                      <a:pt x="24377" y="12732"/>
                      <a:pt x="24279" y="13176"/>
                      <a:pt x="24488" y="13510"/>
                    </a:cubicBezTo>
                    <a:cubicBezTo>
                      <a:pt x="24573" y="13641"/>
                      <a:pt x="24698" y="13739"/>
                      <a:pt x="24835" y="13791"/>
                    </a:cubicBezTo>
                    <a:lnTo>
                      <a:pt x="24691" y="14668"/>
                    </a:lnTo>
                    <a:lnTo>
                      <a:pt x="25856" y="16520"/>
                    </a:lnTo>
                    <a:lnTo>
                      <a:pt x="25463" y="18227"/>
                    </a:lnTo>
                    <a:cubicBezTo>
                      <a:pt x="22741" y="18234"/>
                      <a:pt x="20085" y="19006"/>
                      <a:pt x="17769" y="20458"/>
                    </a:cubicBezTo>
                    <a:cubicBezTo>
                      <a:pt x="10959" y="24730"/>
                      <a:pt x="8898" y="33739"/>
                      <a:pt x="13170" y="40543"/>
                    </a:cubicBezTo>
                    <a:cubicBezTo>
                      <a:pt x="14760" y="43068"/>
                      <a:pt x="17037" y="45024"/>
                      <a:pt x="19771" y="46189"/>
                    </a:cubicBezTo>
                    <a:lnTo>
                      <a:pt x="18482" y="51809"/>
                    </a:lnTo>
                    <a:lnTo>
                      <a:pt x="1224" y="24318"/>
                    </a:lnTo>
                    <a:lnTo>
                      <a:pt x="24626" y="9630"/>
                    </a:lnTo>
                    <a:lnTo>
                      <a:pt x="20268" y="2689"/>
                    </a:lnTo>
                    <a:lnTo>
                      <a:pt x="15388" y="1570"/>
                    </a:lnTo>
                    <a:lnTo>
                      <a:pt x="4443" y="8440"/>
                    </a:lnTo>
                    <a:lnTo>
                      <a:pt x="1950" y="19320"/>
                    </a:lnTo>
                    <a:cubicBezTo>
                      <a:pt x="1943" y="19326"/>
                      <a:pt x="1937" y="19326"/>
                      <a:pt x="1930" y="19326"/>
                    </a:cubicBezTo>
                    <a:cubicBezTo>
                      <a:pt x="1819" y="19398"/>
                      <a:pt x="1786" y="19542"/>
                      <a:pt x="1852" y="19647"/>
                    </a:cubicBezTo>
                    <a:cubicBezTo>
                      <a:pt x="1898" y="19718"/>
                      <a:pt x="1973" y="19757"/>
                      <a:pt x="2049" y="19757"/>
                    </a:cubicBezTo>
                    <a:cubicBezTo>
                      <a:pt x="2092" y="19757"/>
                      <a:pt x="2135" y="19745"/>
                      <a:pt x="2172" y="19719"/>
                    </a:cubicBezTo>
                    <a:cubicBezTo>
                      <a:pt x="2284" y="19653"/>
                      <a:pt x="2316" y="19509"/>
                      <a:pt x="2251" y="19405"/>
                    </a:cubicBezTo>
                    <a:cubicBezTo>
                      <a:pt x="2244" y="19392"/>
                      <a:pt x="2238" y="19392"/>
                      <a:pt x="2231" y="19385"/>
                    </a:cubicBezTo>
                    <a:lnTo>
                      <a:pt x="4691" y="8623"/>
                    </a:lnTo>
                    <a:lnTo>
                      <a:pt x="15440" y="1878"/>
                    </a:lnTo>
                    <a:lnTo>
                      <a:pt x="20092" y="2938"/>
                    </a:lnTo>
                    <a:lnTo>
                      <a:pt x="24233" y="9539"/>
                    </a:lnTo>
                    <a:lnTo>
                      <a:pt x="831" y="24226"/>
                    </a:lnTo>
                    <a:lnTo>
                      <a:pt x="18607" y="52548"/>
                    </a:lnTo>
                    <a:lnTo>
                      <a:pt x="20098" y="46019"/>
                    </a:lnTo>
                    <a:lnTo>
                      <a:pt x="19987" y="45973"/>
                    </a:lnTo>
                    <a:cubicBezTo>
                      <a:pt x="17259" y="44835"/>
                      <a:pt x="14989" y="42898"/>
                      <a:pt x="13412" y="40392"/>
                    </a:cubicBezTo>
                    <a:cubicBezTo>
                      <a:pt x="9225" y="33719"/>
                      <a:pt x="11247" y="24887"/>
                      <a:pt x="17920" y="20694"/>
                    </a:cubicBezTo>
                    <a:cubicBezTo>
                      <a:pt x="20196" y="19260"/>
                      <a:pt x="22820" y="18508"/>
                      <a:pt x="25505" y="18508"/>
                    </a:cubicBezTo>
                    <a:cubicBezTo>
                      <a:pt x="25528" y="18508"/>
                      <a:pt x="25551" y="18508"/>
                      <a:pt x="25574" y="18508"/>
                    </a:cubicBezTo>
                    <a:lnTo>
                      <a:pt x="25692" y="18508"/>
                    </a:lnTo>
                    <a:lnTo>
                      <a:pt x="27249" y="11711"/>
                    </a:lnTo>
                    <a:lnTo>
                      <a:pt x="20602" y="1125"/>
                    </a:lnTo>
                    <a:lnTo>
                      <a:pt x="15676" y="0"/>
                    </a:ln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702875" y="4377900"/>
                <a:ext cx="391575" cy="357225"/>
              </a:xfrm>
              <a:custGeom>
                <a:rect b="b" l="l" r="r" t="t"/>
                <a:pathLst>
                  <a:path extrusionOk="0" h="14289" w="15663">
                    <a:moveTo>
                      <a:pt x="786" y="13151"/>
                    </a:moveTo>
                    <a:lnTo>
                      <a:pt x="740" y="13361"/>
                    </a:lnTo>
                    <a:cubicBezTo>
                      <a:pt x="720" y="13367"/>
                      <a:pt x="707" y="13367"/>
                      <a:pt x="694" y="13374"/>
                    </a:cubicBezTo>
                    <a:cubicBezTo>
                      <a:pt x="583" y="13446"/>
                      <a:pt x="550" y="13590"/>
                      <a:pt x="616" y="13694"/>
                    </a:cubicBezTo>
                    <a:cubicBezTo>
                      <a:pt x="663" y="13767"/>
                      <a:pt x="741" y="13806"/>
                      <a:pt x="818" y="13806"/>
                    </a:cubicBezTo>
                    <a:cubicBezTo>
                      <a:pt x="859" y="13806"/>
                      <a:pt x="900" y="13795"/>
                      <a:pt x="936" y="13773"/>
                    </a:cubicBezTo>
                    <a:cubicBezTo>
                      <a:pt x="1047" y="13701"/>
                      <a:pt x="1080" y="13557"/>
                      <a:pt x="1008" y="13452"/>
                    </a:cubicBezTo>
                    <a:lnTo>
                      <a:pt x="1061" y="13223"/>
                    </a:lnTo>
                    <a:cubicBezTo>
                      <a:pt x="1106" y="13256"/>
                      <a:pt x="1146" y="13295"/>
                      <a:pt x="1178" y="13348"/>
                    </a:cubicBezTo>
                    <a:cubicBezTo>
                      <a:pt x="1303" y="13550"/>
                      <a:pt x="1244" y="13812"/>
                      <a:pt x="1041" y="13936"/>
                    </a:cubicBezTo>
                    <a:cubicBezTo>
                      <a:pt x="971" y="13981"/>
                      <a:pt x="893" y="14002"/>
                      <a:pt x="814" y="14002"/>
                    </a:cubicBezTo>
                    <a:cubicBezTo>
                      <a:pt x="672" y="14002"/>
                      <a:pt x="532" y="13932"/>
                      <a:pt x="452" y="13806"/>
                    </a:cubicBezTo>
                    <a:cubicBezTo>
                      <a:pt x="328" y="13603"/>
                      <a:pt x="387" y="13334"/>
                      <a:pt x="590" y="13210"/>
                    </a:cubicBezTo>
                    <a:cubicBezTo>
                      <a:pt x="648" y="13171"/>
                      <a:pt x="714" y="13158"/>
                      <a:pt x="786" y="13151"/>
                    </a:cubicBezTo>
                    <a:close/>
                    <a:moveTo>
                      <a:pt x="15401" y="0"/>
                    </a:moveTo>
                    <a:cubicBezTo>
                      <a:pt x="15359" y="0"/>
                      <a:pt x="15316" y="11"/>
                      <a:pt x="15277" y="34"/>
                    </a:cubicBezTo>
                    <a:cubicBezTo>
                      <a:pt x="15218" y="73"/>
                      <a:pt x="15185" y="132"/>
                      <a:pt x="15179" y="191"/>
                    </a:cubicBezTo>
                    <a:lnTo>
                      <a:pt x="1833" y="8565"/>
                    </a:lnTo>
                    <a:lnTo>
                      <a:pt x="851" y="12863"/>
                    </a:lnTo>
                    <a:cubicBezTo>
                      <a:pt x="839" y="12863"/>
                      <a:pt x="827" y="12863"/>
                      <a:pt x="815" y="12863"/>
                    </a:cubicBezTo>
                    <a:cubicBezTo>
                      <a:pt x="684" y="12863"/>
                      <a:pt x="553" y="12896"/>
                      <a:pt x="433" y="12968"/>
                    </a:cubicBezTo>
                    <a:cubicBezTo>
                      <a:pt x="99" y="13177"/>
                      <a:pt x="1" y="13616"/>
                      <a:pt x="210" y="13956"/>
                    </a:cubicBezTo>
                    <a:cubicBezTo>
                      <a:pt x="345" y="14171"/>
                      <a:pt x="578" y="14288"/>
                      <a:pt x="814" y="14288"/>
                    </a:cubicBezTo>
                    <a:cubicBezTo>
                      <a:pt x="944" y="14288"/>
                      <a:pt x="1075" y="14253"/>
                      <a:pt x="1191" y="14178"/>
                    </a:cubicBezTo>
                    <a:cubicBezTo>
                      <a:pt x="1525" y="13969"/>
                      <a:pt x="1630" y="13531"/>
                      <a:pt x="1420" y="13197"/>
                    </a:cubicBezTo>
                    <a:cubicBezTo>
                      <a:pt x="1348" y="13079"/>
                      <a:pt x="1244" y="12994"/>
                      <a:pt x="1126" y="12935"/>
                    </a:cubicBezTo>
                    <a:lnTo>
                      <a:pt x="2088" y="8748"/>
                    </a:lnTo>
                    <a:lnTo>
                      <a:pt x="15316" y="440"/>
                    </a:lnTo>
                    <a:lnTo>
                      <a:pt x="15316" y="446"/>
                    </a:lnTo>
                    <a:cubicBezTo>
                      <a:pt x="15344" y="457"/>
                      <a:pt x="15375" y="464"/>
                      <a:pt x="15406" y="464"/>
                    </a:cubicBezTo>
                    <a:cubicBezTo>
                      <a:pt x="15447" y="464"/>
                      <a:pt x="15488" y="453"/>
                      <a:pt x="15526" y="427"/>
                    </a:cubicBezTo>
                    <a:cubicBezTo>
                      <a:pt x="15630" y="361"/>
                      <a:pt x="15663" y="217"/>
                      <a:pt x="15598" y="106"/>
                    </a:cubicBezTo>
                    <a:cubicBezTo>
                      <a:pt x="15555" y="38"/>
                      <a:pt x="15479" y="0"/>
                      <a:pt x="15401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1644650" y="4269800"/>
                <a:ext cx="519475" cy="372525"/>
              </a:xfrm>
              <a:custGeom>
                <a:rect b="b" l="l" r="r" t="t"/>
                <a:pathLst>
                  <a:path extrusionOk="0" h="14901" w="20779">
                    <a:moveTo>
                      <a:pt x="766" y="13766"/>
                    </a:moveTo>
                    <a:lnTo>
                      <a:pt x="714" y="13982"/>
                    </a:lnTo>
                    <a:cubicBezTo>
                      <a:pt x="707" y="13988"/>
                      <a:pt x="694" y="13988"/>
                      <a:pt x="688" y="13995"/>
                    </a:cubicBezTo>
                    <a:cubicBezTo>
                      <a:pt x="583" y="14060"/>
                      <a:pt x="550" y="14204"/>
                      <a:pt x="616" y="14315"/>
                    </a:cubicBezTo>
                    <a:cubicBezTo>
                      <a:pt x="662" y="14383"/>
                      <a:pt x="737" y="14421"/>
                      <a:pt x="814" y="14421"/>
                    </a:cubicBezTo>
                    <a:cubicBezTo>
                      <a:pt x="855" y="14421"/>
                      <a:pt x="897" y="14410"/>
                      <a:pt x="936" y="14387"/>
                    </a:cubicBezTo>
                    <a:cubicBezTo>
                      <a:pt x="1047" y="14315"/>
                      <a:pt x="1080" y="14171"/>
                      <a:pt x="1008" y="14067"/>
                    </a:cubicBezTo>
                    <a:cubicBezTo>
                      <a:pt x="1002" y="14060"/>
                      <a:pt x="995" y="14054"/>
                      <a:pt x="989" y="14047"/>
                    </a:cubicBezTo>
                    <a:lnTo>
                      <a:pt x="1041" y="13831"/>
                    </a:lnTo>
                    <a:cubicBezTo>
                      <a:pt x="1093" y="13864"/>
                      <a:pt x="1139" y="13903"/>
                      <a:pt x="1172" y="13962"/>
                    </a:cubicBezTo>
                    <a:lnTo>
                      <a:pt x="1178" y="13962"/>
                    </a:lnTo>
                    <a:cubicBezTo>
                      <a:pt x="1303" y="14158"/>
                      <a:pt x="1237" y="14427"/>
                      <a:pt x="1041" y="14551"/>
                    </a:cubicBezTo>
                    <a:cubicBezTo>
                      <a:pt x="969" y="14595"/>
                      <a:pt x="891" y="14616"/>
                      <a:pt x="813" y="14616"/>
                    </a:cubicBezTo>
                    <a:cubicBezTo>
                      <a:pt x="671" y="14616"/>
                      <a:pt x="533" y="14545"/>
                      <a:pt x="452" y="14413"/>
                    </a:cubicBezTo>
                    <a:cubicBezTo>
                      <a:pt x="321" y="14217"/>
                      <a:pt x="387" y="13949"/>
                      <a:pt x="583" y="13825"/>
                    </a:cubicBezTo>
                    <a:cubicBezTo>
                      <a:pt x="642" y="13792"/>
                      <a:pt x="701" y="13772"/>
                      <a:pt x="766" y="13766"/>
                    </a:cubicBezTo>
                    <a:close/>
                    <a:moveTo>
                      <a:pt x="20514" y="0"/>
                    </a:moveTo>
                    <a:cubicBezTo>
                      <a:pt x="20473" y="0"/>
                      <a:pt x="20431" y="11"/>
                      <a:pt x="20393" y="34"/>
                    </a:cubicBezTo>
                    <a:cubicBezTo>
                      <a:pt x="20328" y="73"/>
                      <a:pt x="20295" y="138"/>
                      <a:pt x="20288" y="204"/>
                    </a:cubicBezTo>
                    <a:lnTo>
                      <a:pt x="1113" y="12241"/>
                    </a:lnTo>
                    <a:lnTo>
                      <a:pt x="832" y="13471"/>
                    </a:lnTo>
                    <a:cubicBezTo>
                      <a:pt x="694" y="13471"/>
                      <a:pt x="557" y="13504"/>
                      <a:pt x="432" y="13583"/>
                    </a:cubicBezTo>
                    <a:cubicBezTo>
                      <a:pt x="99" y="13792"/>
                      <a:pt x="1" y="14230"/>
                      <a:pt x="210" y="14564"/>
                    </a:cubicBezTo>
                    <a:cubicBezTo>
                      <a:pt x="346" y="14781"/>
                      <a:pt x="579" y="14901"/>
                      <a:pt x="817" y="14901"/>
                    </a:cubicBezTo>
                    <a:cubicBezTo>
                      <a:pt x="945" y="14901"/>
                      <a:pt x="1075" y="14866"/>
                      <a:pt x="1191" y="14793"/>
                    </a:cubicBezTo>
                    <a:cubicBezTo>
                      <a:pt x="1525" y="14584"/>
                      <a:pt x="1623" y="14139"/>
                      <a:pt x="1414" y="13805"/>
                    </a:cubicBezTo>
                    <a:cubicBezTo>
                      <a:pt x="1342" y="13687"/>
                      <a:pt x="1231" y="13596"/>
                      <a:pt x="1106" y="13537"/>
                    </a:cubicBezTo>
                    <a:lnTo>
                      <a:pt x="1361" y="12425"/>
                    </a:lnTo>
                    <a:lnTo>
                      <a:pt x="20439" y="446"/>
                    </a:lnTo>
                    <a:cubicBezTo>
                      <a:pt x="20465" y="456"/>
                      <a:pt x="20492" y="461"/>
                      <a:pt x="20519" y="461"/>
                    </a:cubicBezTo>
                    <a:cubicBezTo>
                      <a:pt x="20560" y="461"/>
                      <a:pt x="20600" y="450"/>
                      <a:pt x="20635" y="426"/>
                    </a:cubicBezTo>
                    <a:lnTo>
                      <a:pt x="20642" y="426"/>
                    </a:lnTo>
                    <a:cubicBezTo>
                      <a:pt x="20746" y="361"/>
                      <a:pt x="20779" y="217"/>
                      <a:pt x="20714" y="112"/>
                    </a:cubicBezTo>
                    <a:cubicBezTo>
                      <a:pt x="20666" y="39"/>
                      <a:pt x="20591" y="0"/>
                      <a:pt x="20514" y="0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674100" y="4325225"/>
                <a:ext cx="454375" cy="364050"/>
              </a:xfrm>
              <a:custGeom>
                <a:rect b="b" l="l" r="r" t="t"/>
                <a:pathLst>
                  <a:path extrusionOk="0" h="14562" w="18175">
                    <a:moveTo>
                      <a:pt x="766" y="13420"/>
                    </a:moveTo>
                    <a:lnTo>
                      <a:pt x="713" y="13642"/>
                    </a:lnTo>
                    <a:cubicBezTo>
                      <a:pt x="707" y="13649"/>
                      <a:pt x="700" y="13649"/>
                      <a:pt x="694" y="13649"/>
                    </a:cubicBezTo>
                    <a:cubicBezTo>
                      <a:pt x="583" y="13721"/>
                      <a:pt x="550" y="13865"/>
                      <a:pt x="615" y="13969"/>
                    </a:cubicBezTo>
                    <a:cubicBezTo>
                      <a:pt x="662" y="14042"/>
                      <a:pt x="740" y="14081"/>
                      <a:pt x="818" y="14081"/>
                    </a:cubicBezTo>
                    <a:cubicBezTo>
                      <a:pt x="859" y="14081"/>
                      <a:pt x="900" y="14071"/>
                      <a:pt x="936" y="14048"/>
                    </a:cubicBezTo>
                    <a:cubicBezTo>
                      <a:pt x="1047" y="13976"/>
                      <a:pt x="1080" y="13832"/>
                      <a:pt x="1008" y="13727"/>
                    </a:cubicBezTo>
                    <a:cubicBezTo>
                      <a:pt x="1008" y="13721"/>
                      <a:pt x="1001" y="13714"/>
                      <a:pt x="995" y="13708"/>
                    </a:cubicBezTo>
                    <a:lnTo>
                      <a:pt x="1040" y="13485"/>
                    </a:lnTo>
                    <a:cubicBezTo>
                      <a:pt x="1093" y="13525"/>
                      <a:pt x="1139" y="13564"/>
                      <a:pt x="1178" y="13623"/>
                    </a:cubicBezTo>
                    <a:cubicBezTo>
                      <a:pt x="1302" y="13819"/>
                      <a:pt x="1243" y="14087"/>
                      <a:pt x="1040" y="14212"/>
                    </a:cubicBezTo>
                    <a:cubicBezTo>
                      <a:pt x="971" y="14255"/>
                      <a:pt x="893" y="14276"/>
                      <a:pt x="816" y="14276"/>
                    </a:cubicBezTo>
                    <a:cubicBezTo>
                      <a:pt x="673" y="14276"/>
                      <a:pt x="532" y="14205"/>
                      <a:pt x="452" y="14074"/>
                    </a:cubicBezTo>
                    <a:cubicBezTo>
                      <a:pt x="327" y="13878"/>
                      <a:pt x="386" y="13610"/>
                      <a:pt x="589" y="13485"/>
                    </a:cubicBezTo>
                    <a:cubicBezTo>
                      <a:pt x="641" y="13453"/>
                      <a:pt x="700" y="13433"/>
                      <a:pt x="766" y="13420"/>
                    </a:cubicBezTo>
                    <a:close/>
                    <a:moveTo>
                      <a:pt x="17908" y="1"/>
                    </a:moveTo>
                    <a:cubicBezTo>
                      <a:pt x="17867" y="1"/>
                      <a:pt x="17825" y="11"/>
                      <a:pt x="17789" y="34"/>
                    </a:cubicBezTo>
                    <a:cubicBezTo>
                      <a:pt x="17723" y="74"/>
                      <a:pt x="17691" y="139"/>
                      <a:pt x="17684" y="204"/>
                    </a:cubicBezTo>
                    <a:lnTo>
                      <a:pt x="1459" y="10391"/>
                    </a:lnTo>
                    <a:lnTo>
                      <a:pt x="831" y="13132"/>
                    </a:lnTo>
                    <a:cubicBezTo>
                      <a:pt x="694" y="13132"/>
                      <a:pt x="556" y="13165"/>
                      <a:pt x="432" y="13243"/>
                    </a:cubicBezTo>
                    <a:cubicBezTo>
                      <a:pt x="98" y="13453"/>
                      <a:pt x="0" y="13891"/>
                      <a:pt x="210" y="14225"/>
                    </a:cubicBezTo>
                    <a:cubicBezTo>
                      <a:pt x="346" y="14442"/>
                      <a:pt x="579" y="14562"/>
                      <a:pt x="817" y="14562"/>
                    </a:cubicBezTo>
                    <a:cubicBezTo>
                      <a:pt x="945" y="14562"/>
                      <a:pt x="1074" y="14527"/>
                      <a:pt x="1191" y="14454"/>
                    </a:cubicBezTo>
                    <a:cubicBezTo>
                      <a:pt x="1525" y="14244"/>
                      <a:pt x="1629" y="13799"/>
                      <a:pt x="1420" y="13466"/>
                    </a:cubicBezTo>
                    <a:cubicBezTo>
                      <a:pt x="1341" y="13348"/>
                      <a:pt x="1230" y="13256"/>
                      <a:pt x="1106" y="13197"/>
                    </a:cubicBezTo>
                    <a:lnTo>
                      <a:pt x="1708" y="10567"/>
                    </a:lnTo>
                    <a:lnTo>
                      <a:pt x="17835" y="447"/>
                    </a:lnTo>
                    <a:cubicBezTo>
                      <a:pt x="17862" y="455"/>
                      <a:pt x="17890" y="459"/>
                      <a:pt x="17918" y="459"/>
                    </a:cubicBezTo>
                    <a:cubicBezTo>
                      <a:pt x="17958" y="459"/>
                      <a:pt x="17999" y="450"/>
                      <a:pt x="18037" y="427"/>
                    </a:cubicBezTo>
                    <a:cubicBezTo>
                      <a:pt x="18142" y="361"/>
                      <a:pt x="18175" y="218"/>
                      <a:pt x="18109" y="106"/>
                    </a:cubicBezTo>
                    <a:cubicBezTo>
                      <a:pt x="18063" y="38"/>
                      <a:pt x="17985" y="1"/>
                      <a:pt x="17908" y="1"/>
                    </a:cubicBezTo>
                    <a:close/>
                  </a:path>
                </a:pathLst>
              </a:custGeom>
              <a:solidFill>
                <a:srgbClr val="7FE4FD">
                  <a:alpha val="33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1" name="Google Shape;381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82" name="Google Shape;382;p9"/>
          <p:cNvGrpSpPr/>
          <p:nvPr/>
        </p:nvGrpSpPr>
        <p:grpSpPr>
          <a:xfrm>
            <a:off x="6611525" y="-1313037"/>
            <a:ext cx="2591200" cy="2591200"/>
            <a:chOff x="6364400" y="-1604687"/>
            <a:chExt cx="2591200" cy="2591200"/>
          </a:xfrm>
        </p:grpSpPr>
        <p:grpSp>
          <p:nvGrpSpPr>
            <p:cNvPr id="383" name="Google Shape;383;p9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384" name="Google Shape;384;p9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76" name="Google Shape;47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10"/>
          <p:cNvSpPr txBox="1"/>
          <p:nvPr>
            <p:ph type="title"/>
          </p:nvPr>
        </p:nvSpPr>
        <p:spPr>
          <a:xfrm>
            <a:off x="720000" y="4017075"/>
            <a:ext cx="7704000" cy="5916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●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○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■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●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○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■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●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○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■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4"/>
          <p:cNvSpPr txBox="1"/>
          <p:nvPr>
            <p:ph type="ctrTitle"/>
          </p:nvPr>
        </p:nvSpPr>
        <p:spPr>
          <a:xfrm>
            <a:off x="2405675" y="716950"/>
            <a:ext cx="6121800" cy="30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Real-time Stabilization and 3D Reconstruction of Hand Gestures and Finger Movement Traces Using LED-Equipped Gloves</a:t>
            </a:r>
            <a:endParaRPr sz="3000"/>
          </a:p>
        </p:txBody>
      </p:sp>
      <p:sp>
        <p:nvSpPr>
          <p:cNvPr id="1161" name="Google Shape;1161;p24"/>
          <p:cNvSpPr txBox="1"/>
          <p:nvPr>
            <p:ph idx="1" type="subTitle"/>
          </p:nvPr>
        </p:nvSpPr>
        <p:spPr>
          <a:xfrm>
            <a:off x="2470975" y="3825200"/>
            <a:ext cx="5703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 Team 5:</a:t>
            </a:r>
            <a:r>
              <a:rPr lang="en"/>
              <a:t> Deniz Acikbas, Soham Naik, Zaynab Mourtada, Alan 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2" name="Google Shape;1162;p24"/>
          <p:cNvPicPr preferRelativeResize="0"/>
          <p:nvPr/>
        </p:nvPicPr>
        <p:blipFill rotWithShape="1">
          <a:blip r:embed="rId3">
            <a:alphaModFix/>
          </a:blip>
          <a:srcRect b="0" l="19370" r="15825" t="13748"/>
          <a:stretch/>
        </p:blipFill>
        <p:spPr>
          <a:xfrm rot="-692562">
            <a:off x="24501" y="751739"/>
            <a:ext cx="2763328" cy="44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3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3D Finger Tracking &amp; VR/AR Interaction</a:t>
            </a:r>
            <a:endParaRPr sz="2400"/>
          </a:p>
        </p:txBody>
      </p:sp>
      <p:sp>
        <p:nvSpPr>
          <p:cNvPr id="1694" name="Google Shape;1694;p33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3D Finger Tracking: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Tracks finger movements for air-writing recognition.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Renders in 3D for real-time visualization.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VR/AR: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Gesture-based interaction with virtual objects.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Displays user gestures in an immersive virtual space.</a:t>
            </a:r>
            <a:endParaRPr sz="1800"/>
          </a:p>
        </p:txBody>
      </p:sp>
      <p:grpSp>
        <p:nvGrpSpPr>
          <p:cNvPr id="1695" name="Google Shape;1695;p33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1696" name="Google Shape;1696;p33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697" name="Google Shape;1697;p33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3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3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3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3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3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3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3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3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3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3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789" name="Google Shape;178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4"/>
          <p:cNvSpPr txBox="1"/>
          <p:nvPr>
            <p:ph type="title"/>
          </p:nvPr>
        </p:nvSpPr>
        <p:spPr>
          <a:xfrm>
            <a:off x="1826700" y="352900"/>
            <a:ext cx="5298900" cy="6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USE CASE DIAGRAM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1795" name="Google Shape;1795;p34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96" name="Google Shape;1796;p34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97" name="Google Shape;1797;p34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1798" name="Google Shape;17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275" y="1285375"/>
            <a:ext cx="5800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5"/>
          <p:cNvSpPr txBox="1"/>
          <p:nvPr>
            <p:ph type="title"/>
          </p:nvPr>
        </p:nvSpPr>
        <p:spPr>
          <a:xfrm>
            <a:off x="1174675" y="2073300"/>
            <a:ext cx="6332400" cy="5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SEQUENCE</a:t>
            </a:r>
            <a:r>
              <a:rPr lang="en" sz="3200">
                <a:solidFill>
                  <a:schemeClr val="lt2"/>
                </a:solidFill>
              </a:rPr>
              <a:t> DIAGRAMS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804" name="Google Shape;1804;p35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05" name="Google Shape;1805;p35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06" name="Google Shape;1806;p35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6"/>
          <p:cNvSpPr txBox="1"/>
          <p:nvPr>
            <p:ph type="title"/>
          </p:nvPr>
        </p:nvSpPr>
        <p:spPr>
          <a:xfrm>
            <a:off x="715150" y="535000"/>
            <a:ext cx="7713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</a:t>
            </a:r>
            <a:endParaRPr/>
          </a:p>
        </p:txBody>
      </p:sp>
      <p:pic>
        <p:nvPicPr>
          <p:cNvPr id="1812" name="Google Shape;18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50" y="1374100"/>
            <a:ext cx="7322950" cy="31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7"/>
          <p:cNvSpPr txBox="1"/>
          <p:nvPr>
            <p:ph type="title"/>
          </p:nvPr>
        </p:nvSpPr>
        <p:spPr>
          <a:xfrm>
            <a:off x="715150" y="535000"/>
            <a:ext cx="7713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Image Processing</a:t>
            </a:r>
            <a:endParaRPr/>
          </a:p>
        </p:txBody>
      </p:sp>
      <p:pic>
        <p:nvPicPr>
          <p:cNvPr id="1818" name="Google Shape;1818;p37"/>
          <p:cNvPicPr preferRelativeResize="0"/>
          <p:nvPr/>
        </p:nvPicPr>
        <p:blipFill rotWithShape="1">
          <a:blip r:embed="rId3">
            <a:alphaModFix/>
          </a:blip>
          <a:srcRect b="0" l="0" r="0" t="-12258"/>
          <a:stretch/>
        </p:blipFill>
        <p:spPr>
          <a:xfrm>
            <a:off x="912450" y="1249750"/>
            <a:ext cx="7322950" cy="32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38"/>
          <p:cNvSpPr txBox="1"/>
          <p:nvPr>
            <p:ph type="title"/>
          </p:nvPr>
        </p:nvSpPr>
        <p:spPr>
          <a:xfrm>
            <a:off x="715150" y="535000"/>
            <a:ext cx="7713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Visualization for Air-Writing </a:t>
            </a:r>
            <a:r>
              <a:rPr lang="en"/>
              <a:t>Recognition</a:t>
            </a:r>
            <a:endParaRPr/>
          </a:p>
        </p:txBody>
      </p: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00" y="1603000"/>
            <a:ext cx="7230393" cy="32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9"/>
          <p:cNvSpPr txBox="1"/>
          <p:nvPr>
            <p:ph type="title"/>
          </p:nvPr>
        </p:nvSpPr>
        <p:spPr>
          <a:xfrm>
            <a:off x="715150" y="535000"/>
            <a:ext cx="7713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AR/VR</a:t>
            </a:r>
            <a:endParaRPr/>
          </a:p>
        </p:txBody>
      </p:sp>
      <p:pic>
        <p:nvPicPr>
          <p:cNvPr id="1830" name="Google Shape;18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50" y="1302075"/>
            <a:ext cx="7322950" cy="32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40"/>
          <p:cNvSpPr txBox="1"/>
          <p:nvPr>
            <p:ph type="title"/>
          </p:nvPr>
        </p:nvSpPr>
        <p:spPr>
          <a:xfrm>
            <a:off x="418825" y="2164350"/>
            <a:ext cx="58212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1836" name="Google Shape;1836;p40"/>
          <p:cNvSpPr txBox="1"/>
          <p:nvPr>
            <p:ph idx="2" type="title"/>
          </p:nvPr>
        </p:nvSpPr>
        <p:spPr>
          <a:xfrm>
            <a:off x="3458300" y="1184131"/>
            <a:ext cx="174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837" name="Google Shape;18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676101" y="1278139"/>
            <a:ext cx="4493099" cy="425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1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/>
              <a:t>Data Dictionary - User Data</a:t>
            </a:r>
            <a:endParaRPr/>
          </a:p>
        </p:txBody>
      </p:sp>
      <p:sp>
        <p:nvSpPr>
          <p:cNvPr id="1843" name="Google Shape;1843;p41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 u="sng"/>
              <a:t>userID:</a:t>
            </a:r>
            <a:r>
              <a:rPr lang="en" sz="2200"/>
              <a:t> A unique string identifier assigned to each user upon account creation, ensuring system-wide uniqueness.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 u="sng"/>
              <a:t>sessionStartTime</a:t>
            </a:r>
            <a:r>
              <a:rPr b="1" lang="en" sz="2200" u="sng"/>
              <a:t>:</a:t>
            </a:r>
            <a:r>
              <a:rPr b="1" lang="en" sz="2200"/>
              <a:t> </a:t>
            </a:r>
            <a:r>
              <a:rPr lang="en" sz="2200"/>
              <a:t>Timestamp (DateTime) marking the beginning of a user session, used to log interaction duration.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 u="sng"/>
              <a:t>sessionEndTime: </a:t>
            </a:r>
            <a:r>
              <a:rPr lang="en" sz="2200"/>
              <a:t>Timestamp (DateTime) marking the end of a user session.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 u="sng"/>
              <a:t>neuralNetworkWeights:</a:t>
            </a:r>
            <a:r>
              <a:rPr lang="en" sz="2200"/>
              <a:t> An array of floating-point values representing personalized neural network weights for individual users, used for gesture customization and consistency across devices.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2"/>
          <p:cNvSpPr txBox="1"/>
          <p:nvPr>
            <p:ph type="title"/>
          </p:nvPr>
        </p:nvSpPr>
        <p:spPr>
          <a:xfrm>
            <a:off x="311700" y="166800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/>
              <a:t>Data Dictionary - Gesture Tracking Data</a:t>
            </a:r>
            <a:endParaRPr/>
          </a:p>
        </p:txBody>
      </p:sp>
      <p:sp>
        <p:nvSpPr>
          <p:cNvPr id="1849" name="Google Shape;1849;p42"/>
          <p:cNvSpPr txBox="1"/>
          <p:nvPr>
            <p:ph idx="1" type="body"/>
          </p:nvPr>
        </p:nvSpPr>
        <p:spPr>
          <a:xfrm>
            <a:off x="311700" y="1467450"/>
            <a:ext cx="85206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gestureID:</a:t>
            </a:r>
            <a:r>
              <a:rPr lang="en" sz="1800"/>
              <a:t> A unique string identifier for each captured gesture.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t</a:t>
            </a:r>
            <a:r>
              <a:rPr b="1" lang="en" sz="1800" u="sng"/>
              <a:t>imestamp: </a:t>
            </a:r>
            <a:r>
              <a:rPr lang="en" sz="1800"/>
              <a:t>A DateTime record for each frame in the gesture, stored as a 4D array (x, y, z, time) to maintain continuity of gesture flow.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positionX, positionY, positionZ:</a:t>
            </a:r>
            <a:r>
              <a:rPr lang="en" sz="1800" u="sng"/>
              <a:t> </a:t>
            </a:r>
            <a:r>
              <a:rPr lang="en" sz="1800"/>
              <a:t>Float values representing the 3D coordinates of the LED glove in space, tracking the path of each gesture.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PWM Signature:</a:t>
            </a:r>
            <a:r>
              <a:rPr lang="en" sz="1800"/>
              <a:t> Pulse Width Modulation rate (Integer) associated with the LED glove, used to uniquely identify and differentiate it from other light sources in the environment.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Environmental Conditions:</a:t>
            </a:r>
            <a:r>
              <a:rPr lang="en" sz="1800"/>
              <a:t> Describes ambient lighting conditions as a string to adjust gesture tracking parameters accordingly. These conditions help calibrate tracking algorithms for optimal performance.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5"/>
          <p:cNvSpPr txBox="1"/>
          <p:nvPr>
            <p:ph type="title"/>
          </p:nvPr>
        </p:nvSpPr>
        <p:spPr>
          <a:xfrm>
            <a:off x="1183000" y="2164346"/>
            <a:ext cx="44931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68" name="Google Shape;1168;p25"/>
          <p:cNvSpPr txBox="1"/>
          <p:nvPr>
            <p:ph idx="2" type="title"/>
          </p:nvPr>
        </p:nvSpPr>
        <p:spPr>
          <a:xfrm>
            <a:off x="3458300" y="1184131"/>
            <a:ext cx="174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169" name="Google Shape;1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676101" y="1278139"/>
            <a:ext cx="4493099" cy="425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3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/>
              <a:t>Data Dictionary - Visualization Data</a:t>
            </a:r>
            <a:endParaRPr/>
          </a:p>
        </p:txBody>
      </p:sp>
      <p:sp>
        <p:nvSpPr>
          <p:cNvPr id="1855" name="Google Shape;1855;p43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path3DData:</a:t>
            </a:r>
            <a:r>
              <a:rPr lang="en" sz="1900"/>
              <a:t> An array of floating-point values representing the smoothed 3D coordinates of the gesture path, processed for VR/AR visualization.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deviceType:</a:t>
            </a:r>
            <a:r>
              <a:rPr lang="en" sz="1900" u="sng"/>
              <a:t> </a:t>
            </a:r>
            <a:r>
              <a:rPr lang="en" sz="1900"/>
              <a:t>A string that specifies the type of device used to ensure compatibility and appropriate display adjustments.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renderingSettings:</a:t>
            </a:r>
            <a:r>
              <a:rPr lang="en" sz="1900"/>
              <a:t> A string that includes visual quality and responsiveness settings based on device capabilities, adjusting for frame rate, resolution, or latency as required.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44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/>
              <a:t>Data Dictionary - Performance Metrics</a:t>
            </a:r>
            <a:endParaRPr/>
          </a:p>
        </p:txBody>
      </p:sp>
      <p:sp>
        <p:nvSpPr>
          <p:cNvPr id="1861" name="Google Shape;1861;p44"/>
          <p:cNvSpPr txBox="1"/>
          <p:nvPr>
            <p:ph idx="1" type="body"/>
          </p:nvPr>
        </p:nvSpPr>
        <p:spPr>
          <a:xfrm>
            <a:off x="311700" y="1365400"/>
            <a:ext cx="85206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frameRate:</a:t>
            </a:r>
            <a:r>
              <a:rPr lang="en" sz="1900"/>
              <a:t> A floating-point value representing the rate of video capture during gesture tracking, measured in frames per second (fps).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processingTime:</a:t>
            </a:r>
            <a:r>
              <a:rPr lang="en" sz="1900"/>
              <a:t> A float representing the time taken to process each frame for gesture recognition, smoothing, and visualization.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accuracy:</a:t>
            </a:r>
            <a:r>
              <a:rPr lang="en" sz="1900" u="sng"/>
              <a:t> </a:t>
            </a:r>
            <a:r>
              <a:rPr lang="en" sz="1900"/>
              <a:t>A float indicating the percentage of correct predictions made by the machine learning model for gesture recognition.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5"/>
          <p:cNvSpPr txBox="1"/>
          <p:nvPr>
            <p:ph type="title"/>
          </p:nvPr>
        </p:nvSpPr>
        <p:spPr>
          <a:xfrm>
            <a:off x="477300" y="310025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Diagram</a:t>
            </a:r>
            <a:endParaRPr sz="2400"/>
          </a:p>
        </p:txBody>
      </p:sp>
      <p:grpSp>
        <p:nvGrpSpPr>
          <p:cNvPr id="1867" name="Google Shape;1867;p45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1868" name="Google Shape;1868;p45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869" name="Google Shape;1869;p45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5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5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5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5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5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5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5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5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5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5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5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5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5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5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5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5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5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5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5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5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5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5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5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5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5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5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5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5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5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5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5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5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5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5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5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961" name="Google Shape;1961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62" name="Google Shape;19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888" y="944513"/>
            <a:ext cx="4118224" cy="39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6"/>
          <p:cNvSpPr txBox="1"/>
          <p:nvPr>
            <p:ph type="title"/>
          </p:nvPr>
        </p:nvSpPr>
        <p:spPr>
          <a:xfrm>
            <a:off x="-138225" y="2164350"/>
            <a:ext cx="63783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Model and Description</a:t>
            </a:r>
            <a:endParaRPr/>
          </a:p>
        </p:txBody>
      </p:sp>
      <p:sp>
        <p:nvSpPr>
          <p:cNvPr id="1968" name="Google Shape;1968;p46"/>
          <p:cNvSpPr txBox="1"/>
          <p:nvPr>
            <p:ph idx="2" type="title"/>
          </p:nvPr>
        </p:nvSpPr>
        <p:spPr>
          <a:xfrm>
            <a:off x="3458300" y="1184131"/>
            <a:ext cx="174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1969" name="Google Shape;19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676101" y="1278139"/>
            <a:ext cx="4493099" cy="425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47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Primary Events</a:t>
            </a:r>
            <a:endParaRPr sz="2400"/>
          </a:p>
        </p:txBody>
      </p:sp>
      <p:sp>
        <p:nvSpPr>
          <p:cNvPr id="1975" name="Google Shape;1975;p47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System Events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Start Tracking: </a:t>
            </a:r>
            <a:r>
              <a:rPr lang="en" sz="1700"/>
              <a:t>Activates video capture, gesture recognition, and smoothing.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Stop Tracking: </a:t>
            </a:r>
            <a:r>
              <a:rPr lang="en" sz="1700"/>
              <a:t>Ends session and saves gesture data.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Pause Tracking: </a:t>
            </a:r>
            <a:r>
              <a:rPr lang="en" sz="1700"/>
              <a:t>Halts tracking, maintains session state for resumption.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Switch to VR/AR Mode: </a:t>
            </a:r>
            <a:r>
              <a:rPr lang="en" sz="1700"/>
              <a:t>Outputs visualization to VR/AR display.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Environment Change Detection: </a:t>
            </a:r>
            <a:r>
              <a:rPr lang="en" sz="1700"/>
              <a:t>Adjusts tracking in response to lighting.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User Account Login: </a:t>
            </a:r>
            <a:r>
              <a:rPr lang="en" sz="1700"/>
              <a:t>Loads user-specific neural network settings.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Settings Adjustment: </a:t>
            </a:r>
            <a:r>
              <a:rPr lang="en" sz="1700"/>
              <a:t>Applies new user settings immediately.</a:t>
            </a:r>
            <a:endParaRPr sz="1700"/>
          </a:p>
        </p:txBody>
      </p:sp>
      <p:grpSp>
        <p:nvGrpSpPr>
          <p:cNvPr id="1976" name="Google Shape;1976;p47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1977" name="Google Shape;1977;p47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978" name="Google Shape;1978;p47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7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7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7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7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7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7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7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7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7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7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7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7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7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7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7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7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7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7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7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7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7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7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7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7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7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7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7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7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7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7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7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7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7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7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7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7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7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7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7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7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7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7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7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7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7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7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7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7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7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7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7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7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7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7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7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7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7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7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7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7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7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7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7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7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7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7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7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7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7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7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7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7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7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7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7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7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7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7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7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7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7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7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7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7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7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7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7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7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7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7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7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070" name="Google Shape;2070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48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States</a:t>
            </a:r>
            <a:endParaRPr sz="2400"/>
          </a:p>
        </p:txBody>
      </p:sp>
      <p:sp>
        <p:nvSpPr>
          <p:cNvPr id="2076" name="Google Shape;2076;p48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Operational States: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Idle:</a:t>
            </a:r>
            <a:r>
              <a:rPr lang="en" sz="1700"/>
              <a:t> Waiting for user input to begin tracking.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Tracking Active: </a:t>
            </a:r>
            <a:r>
              <a:rPr lang="en" sz="1700"/>
              <a:t>Engages in real-time capture and gesture display. Paused: Suspends tracking, holds session data.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VR/AR Mode: </a:t>
            </a:r>
            <a:r>
              <a:rPr lang="en" sz="1700"/>
              <a:t>Displays gesture visualization in immersive environment.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Environment Adaptation Active: </a:t>
            </a:r>
            <a:r>
              <a:rPr lang="en" sz="1700"/>
              <a:t>Adjusts to ambient lighting.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Settings Adjustment Mode:</a:t>
            </a:r>
            <a:r>
              <a:rPr lang="en" sz="1700"/>
              <a:t> Temporarily holds for user configuration.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Adaptive Learning Active: </a:t>
            </a:r>
            <a:r>
              <a:rPr lang="en" sz="1700"/>
              <a:t>Fine-tunes based on individual user data.</a:t>
            </a:r>
            <a:endParaRPr sz="1700"/>
          </a:p>
        </p:txBody>
      </p:sp>
      <p:grpSp>
        <p:nvGrpSpPr>
          <p:cNvPr id="2077" name="Google Shape;2077;p48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2078" name="Google Shape;2078;p48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2079" name="Google Shape;2079;p48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8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8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8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8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8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8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8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8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8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8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8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8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8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8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8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8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8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8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8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8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8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8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8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8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8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8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8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8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8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8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8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8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8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8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8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8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8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8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8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8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8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8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8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8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8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8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8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8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8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8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8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8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8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8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8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8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8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8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8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8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8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8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8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8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8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8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8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8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8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8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8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8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8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8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8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8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8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8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8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8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8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8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8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8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8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8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8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8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8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8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171" name="Google Shape;2171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49"/>
          <p:cNvSpPr txBox="1"/>
          <p:nvPr>
            <p:ph type="title"/>
          </p:nvPr>
        </p:nvSpPr>
        <p:spPr>
          <a:xfrm>
            <a:off x="1213400" y="1812975"/>
            <a:ext cx="6332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2"/>
                </a:solidFill>
              </a:rPr>
              <a:t>STATE TRANSITION DIAGRAMS</a:t>
            </a:r>
            <a:endParaRPr sz="3300">
              <a:solidFill>
                <a:schemeClr val="lt2"/>
              </a:solidFill>
            </a:endParaRPr>
          </a:p>
        </p:txBody>
      </p:sp>
      <p:sp>
        <p:nvSpPr>
          <p:cNvPr id="2177" name="Google Shape;2177;p49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78" name="Google Shape;2178;p49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79" name="Google Shape;2179;p49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50"/>
          <p:cNvSpPr txBox="1"/>
          <p:nvPr>
            <p:ph type="title"/>
          </p:nvPr>
        </p:nvSpPr>
        <p:spPr>
          <a:xfrm>
            <a:off x="4083200" y="1868275"/>
            <a:ext cx="4070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5.2.1 MOBILE APPLICATION</a:t>
            </a:r>
            <a:endParaRPr sz="3300"/>
          </a:p>
        </p:txBody>
      </p:sp>
      <p:sp>
        <p:nvSpPr>
          <p:cNvPr id="2185" name="Google Shape;2185;p50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86" name="Google Shape;2186;p50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87" name="Google Shape;2187;p50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188" name="Google Shape;21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00" y="206075"/>
            <a:ext cx="3079150" cy="45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1"/>
          <p:cNvSpPr txBox="1"/>
          <p:nvPr>
            <p:ph type="title"/>
          </p:nvPr>
        </p:nvSpPr>
        <p:spPr>
          <a:xfrm>
            <a:off x="4851975" y="1630475"/>
            <a:ext cx="4070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5.2.2 IMAGE PROCESSING</a:t>
            </a:r>
            <a:endParaRPr sz="3300"/>
          </a:p>
        </p:txBody>
      </p:sp>
      <p:sp>
        <p:nvSpPr>
          <p:cNvPr id="2194" name="Google Shape;2194;p51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95" name="Google Shape;2195;p51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96" name="Google Shape;2196;p51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197" name="Google Shape;21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50"/>
            <a:ext cx="4290925" cy="4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52"/>
          <p:cNvSpPr txBox="1"/>
          <p:nvPr>
            <p:ph type="title"/>
          </p:nvPr>
        </p:nvSpPr>
        <p:spPr>
          <a:xfrm>
            <a:off x="3951100" y="1536450"/>
            <a:ext cx="47280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5.2.3 MACHINE LEARNING</a:t>
            </a:r>
            <a:endParaRPr sz="3300"/>
          </a:p>
        </p:txBody>
      </p:sp>
      <p:sp>
        <p:nvSpPr>
          <p:cNvPr id="2203" name="Google Shape;2203;p52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04" name="Google Shape;2204;p52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05" name="Google Shape;2205;p52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06" name="Google Shape;22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50" y="158862"/>
            <a:ext cx="2935925" cy="48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6"/>
          <p:cNvSpPr txBox="1"/>
          <p:nvPr>
            <p:ph type="title"/>
          </p:nvPr>
        </p:nvSpPr>
        <p:spPr>
          <a:xfrm>
            <a:off x="715150" y="535000"/>
            <a:ext cx="77139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175" name="Google Shape;1175;p26"/>
          <p:cNvSpPr txBox="1"/>
          <p:nvPr>
            <p:ph idx="1" type="body"/>
          </p:nvPr>
        </p:nvSpPr>
        <p:spPr>
          <a:xfrm>
            <a:off x="798700" y="1169400"/>
            <a:ext cx="71127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Objective: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Develop an accessible mobile app for real-time gesture tracking and smoothing to aid users with hand instability, specifically those with Parkinson's disease.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Target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Platforms: Mobile devices, with optional integration for VR/AR.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Main Features: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Gesture stabilization using LED-equipped gloves.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Real-time visualization and interaction in VR/AR environments.</a:t>
            </a:r>
            <a:endParaRPr sz="2000"/>
          </a:p>
        </p:txBody>
      </p:sp>
      <p:grpSp>
        <p:nvGrpSpPr>
          <p:cNvPr id="1176" name="Google Shape;1176;p26"/>
          <p:cNvGrpSpPr/>
          <p:nvPr/>
        </p:nvGrpSpPr>
        <p:grpSpPr>
          <a:xfrm>
            <a:off x="5406250" y="3836288"/>
            <a:ext cx="2591200" cy="2591200"/>
            <a:chOff x="6364400" y="-1604687"/>
            <a:chExt cx="2591200" cy="2591200"/>
          </a:xfrm>
        </p:grpSpPr>
        <p:grpSp>
          <p:nvGrpSpPr>
            <p:cNvPr id="1177" name="Google Shape;1177;p26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178" name="Google Shape;1178;p26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6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6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6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6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6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6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6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6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6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6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6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6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6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6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6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6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6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6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6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6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6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6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6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6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6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6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6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6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6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6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6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6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6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6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6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6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6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6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6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6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6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6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6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6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6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6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6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6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6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6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6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6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6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6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6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6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6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6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6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6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6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6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6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6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6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6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6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6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6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6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6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6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6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6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6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6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6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6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70" name="Google Shape;127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53"/>
          <p:cNvSpPr txBox="1"/>
          <p:nvPr>
            <p:ph type="title"/>
          </p:nvPr>
        </p:nvSpPr>
        <p:spPr>
          <a:xfrm>
            <a:off x="3951100" y="1818500"/>
            <a:ext cx="47280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5.2.</a:t>
            </a:r>
            <a:r>
              <a:rPr lang="en" sz="3300"/>
              <a:t>4</a:t>
            </a:r>
            <a:r>
              <a:rPr lang="en" sz="3300"/>
              <a:t> AR/VR</a:t>
            </a:r>
            <a:endParaRPr sz="3300"/>
          </a:p>
        </p:txBody>
      </p:sp>
      <p:sp>
        <p:nvSpPr>
          <p:cNvPr id="2212" name="Google Shape;2212;p53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13" name="Google Shape;2213;p53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14" name="Google Shape;2214;p53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15" name="Google Shape;22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0" y="207700"/>
            <a:ext cx="2769050" cy="46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4"/>
          <p:cNvSpPr txBox="1"/>
          <p:nvPr>
            <p:ph type="title"/>
          </p:nvPr>
        </p:nvSpPr>
        <p:spPr>
          <a:xfrm>
            <a:off x="3976050" y="1680850"/>
            <a:ext cx="4728000" cy="15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5.2.5</a:t>
            </a:r>
            <a:r>
              <a:rPr lang="en"/>
              <a:t> 3D Finger Tracking for Air Writing Recognition</a:t>
            </a:r>
            <a:endParaRPr/>
          </a:p>
        </p:txBody>
      </p:sp>
      <p:sp>
        <p:nvSpPr>
          <p:cNvPr id="2221" name="Google Shape;2221;p54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22" name="Google Shape;2222;p54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23" name="Google Shape;2223;p54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24" name="Google Shape;22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6675" cy="469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55"/>
          <p:cNvSpPr txBox="1"/>
          <p:nvPr>
            <p:ph type="title"/>
          </p:nvPr>
        </p:nvSpPr>
        <p:spPr>
          <a:xfrm>
            <a:off x="1213400" y="1584375"/>
            <a:ext cx="6332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2"/>
                </a:solidFill>
              </a:rPr>
              <a:t>ACTIVITY</a:t>
            </a:r>
            <a:r>
              <a:rPr lang="en" sz="3300">
                <a:solidFill>
                  <a:schemeClr val="lt2"/>
                </a:solidFill>
              </a:rPr>
              <a:t> DIAGRAMS</a:t>
            </a:r>
            <a:endParaRPr sz="3300">
              <a:solidFill>
                <a:schemeClr val="lt2"/>
              </a:solidFill>
            </a:endParaRPr>
          </a:p>
        </p:txBody>
      </p:sp>
      <p:sp>
        <p:nvSpPr>
          <p:cNvPr id="2230" name="Google Shape;2230;p55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31" name="Google Shape;2231;p55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32" name="Google Shape;2232;p55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6"/>
          <p:cNvSpPr txBox="1"/>
          <p:nvPr>
            <p:ph type="title"/>
          </p:nvPr>
        </p:nvSpPr>
        <p:spPr>
          <a:xfrm>
            <a:off x="4083200" y="1868275"/>
            <a:ext cx="4070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5.3.1 MOBILE APPLICATION</a:t>
            </a:r>
            <a:endParaRPr sz="3300"/>
          </a:p>
        </p:txBody>
      </p:sp>
      <p:sp>
        <p:nvSpPr>
          <p:cNvPr id="2238" name="Google Shape;2238;p56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39" name="Google Shape;2239;p56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40" name="Google Shape;2240;p56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41" name="Google Shape;22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50" y="63338"/>
            <a:ext cx="3654901" cy="50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57"/>
          <p:cNvSpPr txBox="1"/>
          <p:nvPr>
            <p:ph type="title"/>
          </p:nvPr>
        </p:nvSpPr>
        <p:spPr>
          <a:xfrm>
            <a:off x="4746900" y="1829550"/>
            <a:ext cx="4070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5.3.2 IMAGE PROCESSING</a:t>
            </a:r>
            <a:endParaRPr sz="3300"/>
          </a:p>
        </p:txBody>
      </p:sp>
      <p:sp>
        <p:nvSpPr>
          <p:cNvPr id="2247" name="Google Shape;2247;p57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48" name="Google Shape;2248;p57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49" name="Google Shape;2249;p57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50" name="Google Shape;22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5375" cy="46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8"/>
          <p:cNvSpPr txBox="1"/>
          <p:nvPr>
            <p:ph type="title"/>
          </p:nvPr>
        </p:nvSpPr>
        <p:spPr>
          <a:xfrm>
            <a:off x="4619400" y="1857200"/>
            <a:ext cx="45246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5.3.3 MACHINE LEARNING</a:t>
            </a:r>
            <a:endParaRPr sz="3300"/>
          </a:p>
        </p:txBody>
      </p:sp>
      <p:sp>
        <p:nvSpPr>
          <p:cNvPr id="2256" name="Google Shape;2256;p58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57" name="Google Shape;2257;p58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58" name="Google Shape;2258;p58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59" name="Google Shape;22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" y="672275"/>
            <a:ext cx="4524601" cy="363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 txBox="1"/>
          <p:nvPr>
            <p:ph type="title"/>
          </p:nvPr>
        </p:nvSpPr>
        <p:spPr>
          <a:xfrm>
            <a:off x="4083200" y="1868275"/>
            <a:ext cx="4070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5.3.4 AR/VR</a:t>
            </a:r>
            <a:endParaRPr sz="3300"/>
          </a:p>
        </p:txBody>
      </p:sp>
      <p:sp>
        <p:nvSpPr>
          <p:cNvPr id="2265" name="Google Shape;2265;p59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66" name="Google Shape;2266;p59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67" name="Google Shape;2267;p59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68" name="Google Shape;22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06025" cy="48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60"/>
          <p:cNvSpPr txBox="1"/>
          <p:nvPr>
            <p:ph type="title"/>
          </p:nvPr>
        </p:nvSpPr>
        <p:spPr>
          <a:xfrm>
            <a:off x="4448275" y="2200125"/>
            <a:ext cx="43974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5.3.5 3D Finger Tracking for Air Writing Recognition</a:t>
            </a:r>
            <a:endParaRPr sz="3100"/>
          </a:p>
        </p:txBody>
      </p:sp>
      <p:sp>
        <p:nvSpPr>
          <p:cNvPr id="2274" name="Google Shape;2274;p60"/>
          <p:cNvSpPr/>
          <p:nvPr/>
        </p:nvSpPr>
        <p:spPr>
          <a:xfrm>
            <a:off x="3499038" y="808375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75" name="Google Shape;2275;p60"/>
          <p:cNvSpPr/>
          <p:nvPr/>
        </p:nvSpPr>
        <p:spPr>
          <a:xfrm>
            <a:off x="3499063" y="233325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76" name="Google Shape;2276;p60"/>
          <p:cNvSpPr/>
          <p:nvPr/>
        </p:nvSpPr>
        <p:spPr>
          <a:xfrm>
            <a:off x="3499063" y="3858100"/>
            <a:ext cx="47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77" name="Google Shape;22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5" y="519575"/>
            <a:ext cx="4042049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61"/>
          <p:cNvSpPr txBox="1"/>
          <p:nvPr>
            <p:ph type="title"/>
          </p:nvPr>
        </p:nvSpPr>
        <p:spPr>
          <a:xfrm>
            <a:off x="-138225" y="2164350"/>
            <a:ext cx="6378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Criteria</a:t>
            </a:r>
            <a:endParaRPr/>
          </a:p>
        </p:txBody>
      </p:sp>
      <p:sp>
        <p:nvSpPr>
          <p:cNvPr id="2283" name="Google Shape;2283;p61"/>
          <p:cNvSpPr txBox="1"/>
          <p:nvPr>
            <p:ph idx="2" type="title"/>
          </p:nvPr>
        </p:nvSpPr>
        <p:spPr>
          <a:xfrm>
            <a:off x="3458300" y="1184131"/>
            <a:ext cx="1749900" cy="1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2284" name="Google Shape;228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676101" y="1278139"/>
            <a:ext cx="4493099" cy="425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62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 Criteria</a:t>
            </a:r>
            <a:endParaRPr sz="2400"/>
          </a:p>
        </p:txBody>
      </p:sp>
      <p:sp>
        <p:nvSpPr>
          <p:cNvPr id="2290" name="Google Shape;2290;p62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Goal: </a:t>
            </a:r>
            <a:r>
              <a:rPr lang="en" sz="1800"/>
              <a:t>Real-time video recording, smoothing, and visualization.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User Feedback: </a:t>
            </a:r>
            <a:r>
              <a:rPr lang="en" sz="1800"/>
              <a:t>Instant, accurate gesture feedback displayed on phone or VR.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Key Metrics: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 latency for responsiveness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Fluid, uninterrupted gesture tracking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visualization quality in VR/AR environment</a:t>
            </a:r>
            <a:endParaRPr sz="1800"/>
          </a:p>
        </p:txBody>
      </p:sp>
      <p:grpSp>
        <p:nvGrpSpPr>
          <p:cNvPr id="2291" name="Google Shape;2291;p62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2292" name="Google Shape;2292;p62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2293" name="Google Shape;2293;p62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62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62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62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62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62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62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62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62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62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62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62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62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62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62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62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62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62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62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62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62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62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62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62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62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62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62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62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62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62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62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62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62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62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62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62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62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62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62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62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62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62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62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62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62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62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62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62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62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62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62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62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62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62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62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62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62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62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62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62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62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62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62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62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62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62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62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62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62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62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62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62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62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62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62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62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62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62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62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62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62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62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62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62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62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62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62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62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62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62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62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62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385" name="Google Shape;2385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7"/>
          <p:cNvSpPr txBox="1"/>
          <p:nvPr>
            <p:ph type="title"/>
          </p:nvPr>
        </p:nvSpPr>
        <p:spPr>
          <a:xfrm>
            <a:off x="715150" y="535000"/>
            <a:ext cx="77139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System Scope</a:t>
            </a:r>
            <a:endParaRPr/>
          </a:p>
        </p:txBody>
      </p:sp>
      <p:sp>
        <p:nvSpPr>
          <p:cNvPr id="1276" name="Google Shape;1276;p27"/>
          <p:cNvSpPr txBox="1"/>
          <p:nvPr>
            <p:ph idx="1" type="body"/>
          </p:nvPr>
        </p:nvSpPr>
        <p:spPr>
          <a:xfrm>
            <a:off x="798700" y="1169400"/>
            <a:ext cx="7112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Key Goals: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Enhance accessibility for users with tremors.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 accurate, real-time gesture recognition.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System Scope: 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Inputs: LED glove data, video stream from device camera.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Processing: Gesture tracking, real-time smoothing, adaptive lighting.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Outputs: Stabilized gesture path display, VR/AR interaction.</a:t>
            </a:r>
            <a:endParaRPr sz="2000"/>
          </a:p>
        </p:txBody>
      </p:sp>
      <p:grpSp>
        <p:nvGrpSpPr>
          <p:cNvPr id="1277" name="Google Shape;1277;p27"/>
          <p:cNvGrpSpPr/>
          <p:nvPr/>
        </p:nvGrpSpPr>
        <p:grpSpPr>
          <a:xfrm>
            <a:off x="5406250" y="3836288"/>
            <a:ext cx="2591200" cy="2591200"/>
            <a:chOff x="6364400" y="-1604687"/>
            <a:chExt cx="2591200" cy="2591200"/>
          </a:xfrm>
        </p:grpSpPr>
        <p:grpSp>
          <p:nvGrpSpPr>
            <p:cNvPr id="1278" name="Google Shape;1278;p27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279" name="Google Shape;1279;p27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7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7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7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7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7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7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71" name="Google Shape;137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63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 Methodology</a:t>
            </a:r>
            <a:endParaRPr sz="2400"/>
          </a:p>
        </p:txBody>
      </p:sp>
      <p:sp>
        <p:nvSpPr>
          <p:cNvPr id="2391" name="Google Shape;2391;p63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Approach: </a:t>
            </a:r>
            <a:r>
              <a:rPr lang="en" sz="1800"/>
              <a:t>Black-box testing of core features: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Gesture detection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Real-time processing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Smoothing and visualization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Validation Metrics: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Processing speed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Responsiveness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Fluidity of visual feedback on displays</a:t>
            </a:r>
            <a:endParaRPr sz="1800"/>
          </a:p>
        </p:txBody>
      </p:sp>
      <p:grpSp>
        <p:nvGrpSpPr>
          <p:cNvPr id="2392" name="Google Shape;2392;p63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2393" name="Google Shape;2393;p63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2394" name="Google Shape;2394;p63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63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63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63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63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63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63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63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63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63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63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63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63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63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63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63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63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63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63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63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63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63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63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63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63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63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63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63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63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63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63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63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63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63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63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63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63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63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63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63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63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63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63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63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63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63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63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63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63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63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63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63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63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63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63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63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63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63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63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63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63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3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63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63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3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63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63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63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63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63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63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63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63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63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63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63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63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63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63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63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63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63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63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486" name="Google Shape;2486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64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Classes of Tests</a:t>
            </a:r>
            <a:endParaRPr sz="2400"/>
          </a:p>
        </p:txBody>
      </p:sp>
      <p:sp>
        <p:nvSpPr>
          <p:cNvPr id="2492" name="Google Shape;2492;p64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Real-Time Responsiveness: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Measure latency between gesture and feedback display.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Continuous Frame Processing: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Validate consistent 60Hz frame rate, no frame drops.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Smoothing Algorithm Performance: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Ensure real-time neural network-based smoothing.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PWM Filtering Accuracy: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Verify LED signal isolation in varied lighting.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3D Path Visualization Quality: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Check for smooth, lag-free 3D gesture paths.</a:t>
            </a:r>
            <a:endParaRPr sz="1800"/>
          </a:p>
        </p:txBody>
      </p:sp>
      <p:grpSp>
        <p:nvGrpSpPr>
          <p:cNvPr id="2493" name="Google Shape;2493;p64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2494" name="Google Shape;2494;p64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2495" name="Google Shape;2495;p64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64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64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64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64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64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64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64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64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64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64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64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64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64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64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64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64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64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64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64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64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64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64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64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64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64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64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64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64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64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64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64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64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64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64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64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64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64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64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64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64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64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64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64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64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64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64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64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64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64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64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64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64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64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64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64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64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64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64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64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64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64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64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64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64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64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64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64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64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64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64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64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64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64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64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64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64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64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64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64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64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64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64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64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64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64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64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64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64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64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64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64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587" name="Google Shape;2587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9202" y="2415314"/>
            <a:ext cx="4622998" cy="184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28"/>
          <p:cNvSpPr txBox="1"/>
          <p:nvPr>
            <p:ph type="title"/>
          </p:nvPr>
        </p:nvSpPr>
        <p:spPr>
          <a:xfrm>
            <a:off x="3330175" y="997400"/>
            <a:ext cx="50988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8" name="Google Shape;1378;p28"/>
          <p:cNvSpPr txBox="1"/>
          <p:nvPr>
            <p:ph idx="1" type="subTitle"/>
          </p:nvPr>
        </p:nvSpPr>
        <p:spPr>
          <a:xfrm>
            <a:off x="2414925" y="1910675"/>
            <a:ext cx="5951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Krona One"/>
                <a:ea typeface="Krona One"/>
                <a:cs typeface="Krona One"/>
                <a:sym typeface="Krona One"/>
              </a:rPr>
              <a:t>Usage Scenario</a:t>
            </a:r>
            <a:endParaRPr sz="4000"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9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Usage Scenarios &amp; Profiles &amp; Stories</a:t>
            </a:r>
            <a:endParaRPr sz="2400"/>
          </a:p>
        </p:txBody>
      </p:sp>
      <p:sp>
        <p:nvSpPr>
          <p:cNvPr id="1384" name="Google Shape;1384;p29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Primary User Profiles: </a:t>
            </a:r>
            <a:endParaRPr b="1"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b="1" lang="en" sz="1550"/>
              <a:t>Local User: </a:t>
            </a:r>
            <a:r>
              <a:rPr lang="en" sz="1550"/>
              <a:t>Default mode, no account needed, uses pre-trained model. 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b="1" lang="en" sz="1550"/>
              <a:t>Registered User (Future):</a:t>
            </a:r>
            <a:r>
              <a:rPr lang="en" sz="1550"/>
              <a:t> Customized neural network model stored across devices. 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Key Use Cases: </a:t>
            </a:r>
            <a:endParaRPr b="1"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Start/stop gesture tracking. 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View and smooth gestures in real time. 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3D interaction in VR/AR environments.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Anek Malayalam"/>
              <a:buChar char="●"/>
            </a:pPr>
            <a:r>
              <a:rPr b="1" lang="en" sz="1550"/>
              <a:t>As a user, I want: </a:t>
            </a:r>
            <a:endParaRPr b="1"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Font typeface="Anek Malayalam"/>
              <a:buChar char="○"/>
            </a:pPr>
            <a:r>
              <a:rPr lang="en" sz="1550"/>
              <a:t>To start and stop finger tracking easily. 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Font typeface="Anek Malayalam"/>
              <a:buChar char="○"/>
            </a:pPr>
            <a:r>
              <a:rPr lang="en" sz="1550"/>
              <a:t>Tremors in my gestures to be minimized in real-time. 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Font typeface="Anek Malayalam"/>
              <a:buChar char="○"/>
            </a:pPr>
            <a:r>
              <a:rPr lang="en" sz="1550"/>
              <a:t>To see my movements rendered in 3D on VR/AR devices.</a:t>
            </a:r>
            <a:endParaRPr sz="1550"/>
          </a:p>
        </p:txBody>
      </p:sp>
      <p:grpSp>
        <p:nvGrpSpPr>
          <p:cNvPr id="1385" name="Google Shape;1385;p29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1386" name="Google Shape;1386;p29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387" name="Google Shape;1387;p29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9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9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9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9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9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9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9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9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9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9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9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9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9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9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9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9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9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9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9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9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9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9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79" name="Google Shape;147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" name="Google Shape;14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89202" y="2415314"/>
            <a:ext cx="4622998" cy="184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30"/>
          <p:cNvSpPr txBox="1"/>
          <p:nvPr>
            <p:ph type="title"/>
          </p:nvPr>
        </p:nvSpPr>
        <p:spPr>
          <a:xfrm>
            <a:off x="3330175" y="997400"/>
            <a:ext cx="50988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6" name="Google Shape;1486;p30"/>
          <p:cNvSpPr txBox="1"/>
          <p:nvPr>
            <p:ph idx="1" type="subTitle"/>
          </p:nvPr>
        </p:nvSpPr>
        <p:spPr>
          <a:xfrm>
            <a:off x="2814150" y="1929225"/>
            <a:ext cx="59514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Krona One"/>
                <a:ea typeface="Krona One"/>
                <a:cs typeface="Krona One"/>
                <a:sym typeface="Krona One"/>
              </a:rPr>
              <a:t>Functional Model and Description</a:t>
            </a:r>
            <a:endParaRPr sz="4000"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1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Functional Model Overview</a:t>
            </a:r>
            <a:endParaRPr sz="2400"/>
          </a:p>
        </p:txBody>
      </p:sp>
      <p:sp>
        <p:nvSpPr>
          <p:cNvPr id="1492" name="Google Shape;1492;p31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Primary Modules: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Mobile Application:</a:t>
            </a:r>
            <a:r>
              <a:rPr b="1" lang="en" sz="1800"/>
              <a:t> </a:t>
            </a:r>
            <a:r>
              <a:rPr lang="en" sz="1800"/>
              <a:t>User interface and gesture control.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Image Processing:</a:t>
            </a:r>
            <a:r>
              <a:rPr b="1" lang="en" sz="1800"/>
              <a:t> </a:t>
            </a:r>
            <a:r>
              <a:rPr lang="en" sz="1800"/>
              <a:t>Gesture stabilization and 3D tracking.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Machine Learning:</a:t>
            </a:r>
            <a:r>
              <a:rPr b="1" lang="en" sz="1800"/>
              <a:t> </a:t>
            </a:r>
            <a:r>
              <a:rPr lang="en" sz="1800"/>
              <a:t>Smoothing and refining gesture paths.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VR/AR Integration:</a:t>
            </a:r>
            <a:r>
              <a:rPr b="1" lang="en" sz="1800"/>
              <a:t> </a:t>
            </a:r>
            <a:r>
              <a:rPr lang="en" sz="1800"/>
              <a:t>3D visualization and interaction.</a:t>
            </a:r>
            <a:endParaRPr sz="1800"/>
          </a:p>
        </p:txBody>
      </p:sp>
      <p:grpSp>
        <p:nvGrpSpPr>
          <p:cNvPr id="1493" name="Google Shape;1493;p31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1494" name="Google Shape;1494;p31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495" name="Google Shape;1495;p31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1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1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1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1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1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1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1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1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1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1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1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1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1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1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587" name="Google Shape;158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32"/>
          <p:cNvSpPr txBox="1"/>
          <p:nvPr>
            <p:ph type="title"/>
          </p:nvPr>
        </p:nvSpPr>
        <p:spPr>
          <a:xfrm>
            <a:off x="715150" y="535000"/>
            <a:ext cx="8189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Image Processing &amp; Machine Learning</a:t>
            </a:r>
            <a:endParaRPr sz="2400"/>
          </a:p>
        </p:txBody>
      </p:sp>
      <p:sp>
        <p:nvSpPr>
          <p:cNvPr id="1593" name="Google Shape;1593;p32"/>
          <p:cNvSpPr txBox="1"/>
          <p:nvPr>
            <p:ph idx="1" type="body"/>
          </p:nvPr>
        </p:nvSpPr>
        <p:spPr>
          <a:xfrm>
            <a:off x="798700" y="1076575"/>
            <a:ext cx="71127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Image Processing: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Real-time tracking of hand gestures.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Pre-processing frames (e.g., edge detection).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Machine Learning: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Smoothing via CNN-LSTM to reduce tremors.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Compiles 4D data arrays for accurate gesture paths.</a:t>
            </a:r>
            <a:endParaRPr sz="1800"/>
          </a:p>
        </p:txBody>
      </p:sp>
      <p:grpSp>
        <p:nvGrpSpPr>
          <p:cNvPr id="1594" name="Google Shape;1594;p32"/>
          <p:cNvGrpSpPr/>
          <p:nvPr/>
        </p:nvGrpSpPr>
        <p:grpSpPr>
          <a:xfrm>
            <a:off x="7660372" y="3742649"/>
            <a:ext cx="2058967" cy="2378462"/>
            <a:chOff x="6364400" y="-1604687"/>
            <a:chExt cx="2591200" cy="2591200"/>
          </a:xfrm>
        </p:grpSpPr>
        <p:grpSp>
          <p:nvGrpSpPr>
            <p:cNvPr id="1595" name="Google Shape;1595;p32"/>
            <p:cNvGrpSpPr/>
            <p:nvPr/>
          </p:nvGrpSpPr>
          <p:grpSpPr>
            <a:xfrm>
              <a:off x="6554114" y="-1304200"/>
              <a:ext cx="2211745" cy="1990225"/>
              <a:chOff x="6081325" y="-1457125"/>
              <a:chExt cx="2453950" cy="2208171"/>
            </a:xfrm>
          </p:grpSpPr>
          <p:sp>
            <p:nvSpPr>
              <p:cNvPr id="1596" name="Google Shape;1596;p32"/>
              <p:cNvSpPr/>
              <p:nvPr/>
            </p:nvSpPr>
            <p:spPr>
              <a:xfrm>
                <a:off x="7260686" y="-1457125"/>
                <a:ext cx="1150927" cy="1058045"/>
              </a:xfrm>
              <a:custGeom>
                <a:rect b="b" l="l" r="r" t="t"/>
                <a:pathLst>
                  <a:path extrusionOk="0" h="15777" w="17162">
                    <a:moveTo>
                      <a:pt x="724" y="1"/>
                    </a:moveTo>
                    <a:cubicBezTo>
                      <a:pt x="484" y="1"/>
                      <a:pt x="243" y="6"/>
                      <a:pt x="1" y="16"/>
                    </a:cubicBezTo>
                    <a:lnTo>
                      <a:pt x="20" y="442"/>
                    </a:lnTo>
                    <a:cubicBezTo>
                      <a:pt x="254" y="432"/>
                      <a:pt x="487" y="427"/>
                      <a:pt x="719" y="427"/>
                    </a:cubicBezTo>
                    <a:cubicBezTo>
                      <a:pt x="9256" y="427"/>
                      <a:pt x="16360" y="7159"/>
                      <a:pt x="16736" y="15777"/>
                    </a:cubicBezTo>
                    <a:lnTo>
                      <a:pt x="17161" y="15757"/>
                    </a:lnTo>
                    <a:cubicBezTo>
                      <a:pt x="16779" y="6912"/>
                      <a:pt x="9492" y="1"/>
                      <a:pt x="7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2"/>
              <p:cNvSpPr/>
              <p:nvPr/>
            </p:nvSpPr>
            <p:spPr>
              <a:xfrm>
                <a:off x="6205525" y="-306529"/>
                <a:ext cx="1150457" cy="1057576"/>
              </a:xfrm>
              <a:custGeom>
                <a:rect b="b" l="l" r="r" t="t"/>
                <a:pathLst>
                  <a:path extrusionOk="0" h="15770" w="17155">
                    <a:moveTo>
                      <a:pt x="426" y="0"/>
                    </a:moveTo>
                    <a:lnTo>
                      <a:pt x="0" y="13"/>
                    </a:lnTo>
                    <a:cubicBezTo>
                      <a:pt x="383" y="8858"/>
                      <a:pt x="7663" y="15770"/>
                      <a:pt x="16431" y="15770"/>
                    </a:cubicBezTo>
                    <a:cubicBezTo>
                      <a:pt x="16671" y="15770"/>
                      <a:pt x="16912" y="15765"/>
                      <a:pt x="17154" y="15754"/>
                    </a:cubicBezTo>
                    <a:lnTo>
                      <a:pt x="17135" y="15329"/>
                    </a:lnTo>
                    <a:cubicBezTo>
                      <a:pt x="16901" y="15339"/>
                      <a:pt x="16668" y="15344"/>
                      <a:pt x="16436" y="15344"/>
                    </a:cubicBezTo>
                    <a:cubicBezTo>
                      <a:pt x="7899" y="15344"/>
                      <a:pt x="795" y="8611"/>
                      <a:pt x="4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6081325" y="-1266533"/>
                <a:ext cx="670960" cy="1480807"/>
              </a:xfrm>
              <a:custGeom>
                <a:rect b="b" l="l" r="r" t="t"/>
                <a:pathLst>
                  <a:path extrusionOk="0" h="22081" w="10005">
                    <a:moveTo>
                      <a:pt x="9841" y="1"/>
                    </a:moveTo>
                    <a:cubicBezTo>
                      <a:pt x="2317" y="4672"/>
                      <a:pt x="1" y="14557"/>
                      <a:pt x="4679" y="22081"/>
                    </a:cubicBezTo>
                    <a:lnTo>
                      <a:pt x="4940" y="21917"/>
                    </a:lnTo>
                    <a:cubicBezTo>
                      <a:pt x="361" y="14538"/>
                      <a:pt x="2631" y="4848"/>
                      <a:pt x="10004" y="269"/>
                    </a:cubicBez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7864382" y="-920355"/>
                <a:ext cx="670893" cy="1480807"/>
              </a:xfrm>
              <a:custGeom>
                <a:rect b="b" l="l" r="r" t="t"/>
                <a:pathLst>
                  <a:path extrusionOk="0" h="22081" w="10004">
                    <a:moveTo>
                      <a:pt x="5333" y="1"/>
                    </a:moveTo>
                    <a:lnTo>
                      <a:pt x="5065" y="171"/>
                    </a:lnTo>
                    <a:cubicBezTo>
                      <a:pt x="9644" y="7544"/>
                      <a:pt x="7381" y="17233"/>
                      <a:pt x="1" y="21813"/>
                    </a:cubicBezTo>
                    <a:lnTo>
                      <a:pt x="164" y="22081"/>
                    </a:lnTo>
                    <a:cubicBezTo>
                      <a:pt x="7695" y="17410"/>
                      <a:pt x="10004" y="7524"/>
                      <a:pt x="5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2"/>
              <p:cNvSpPr/>
              <p:nvPr/>
            </p:nvSpPr>
            <p:spPr>
              <a:xfrm>
                <a:off x="6559145" y="366043"/>
                <a:ext cx="1490464" cy="335044"/>
              </a:xfrm>
              <a:custGeom>
                <a:rect b="b" l="l" r="r" t="t"/>
                <a:pathLst>
                  <a:path extrusionOk="0" h="4996" w="22225">
                    <a:moveTo>
                      <a:pt x="334" y="1"/>
                    </a:moveTo>
                    <a:lnTo>
                      <a:pt x="1" y="334"/>
                    </a:lnTo>
                    <a:cubicBezTo>
                      <a:pt x="3074" y="3440"/>
                      <a:pt x="7122" y="4996"/>
                      <a:pt x="11172" y="4996"/>
                    </a:cubicBezTo>
                    <a:cubicBezTo>
                      <a:pt x="15166" y="4996"/>
                      <a:pt x="19161" y="3483"/>
                      <a:pt x="22225" y="452"/>
                    </a:cubicBezTo>
                    <a:lnTo>
                      <a:pt x="21898" y="118"/>
                    </a:lnTo>
                    <a:cubicBezTo>
                      <a:pt x="18926" y="3058"/>
                      <a:pt x="15050" y="4525"/>
                      <a:pt x="11175" y="4525"/>
                    </a:cubicBezTo>
                    <a:cubicBezTo>
                      <a:pt x="7245" y="4525"/>
                      <a:pt x="3316" y="3015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2"/>
              <p:cNvSpPr/>
              <p:nvPr/>
            </p:nvSpPr>
            <p:spPr>
              <a:xfrm>
                <a:off x="6567058" y="-1407163"/>
                <a:ext cx="1490866" cy="335044"/>
              </a:xfrm>
              <a:custGeom>
                <a:rect b="b" l="l" r="r" t="t"/>
                <a:pathLst>
                  <a:path extrusionOk="0" h="4996" w="22231">
                    <a:moveTo>
                      <a:pt x="11054" y="1"/>
                    </a:moveTo>
                    <a:cubicBezTo>
                      <a:pt x="7059" y="1"/>
                      <a:pt x="3064" y="1514"/>
                      <a:pt x="0" y="4544"/>
                    </a:cubicBezTo>
                    <a:lnTo>
                      <a:pt x="327" y="4878"/>
                    </a:lnTo>
                    <a:cubicBezTo>
                      <a:pt x="3299" y="1939"/>
                      <a:pt x="7175" y="472"/>
                      <a:pt x="11050" y="472"/>
                    </a:cubicBezTo>
                    <a:cubicBezTo>
                      <a:pt x="14980" y="472"/>
                      <a:pt x="18909" y="1981"/>
                      <a:pt x="21891" y="4996"/>
                    </a:cubicBezTo>
                    <a:lnTo>
                      <a:pt x="22231" y="4662"/>
                    </a:lnTo>
                    <a:cubicBezTo>
                      <a:pt x="19155" y="1556"/>
                      <a:pt x="15105" y="1"/>
                      <a:pt x="1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7961824" y="-1045427"/>
                <a:ext cx="481375" cy="1445331"/>
              </a:xfrm>
              <a:custGeom>
                <a:rect b="b" l="l" r="r" t="t"/>
                <a:pathLst>
                  <a:path extrusionOk="0" h="21552" w="7178">
                    <a:moveTo>
                      <a:pt x="1479" y="1"/>
                    </a:moveTo>
                    <a:lnTo>
                      <a:pt x="851" y="583"/>
                    </a:lnTo>
                    <a:cubicBezTo>
                      <a:pt x="6235" y="6432"/>
                      <a:pt x="5849" y="15539"/>
                      <a:pt x="0" y="20917"/>
                    </a:cubicBezTo>
                    <a:lnTo>
                      <a:pt x="0" y="20923"/>
                    </a:lnTo>
                    <a:lnTo>
                      <a:pt x="576" y="21551"/>
                    </a:lnTo>
                    <a:cubicBezTo>
                      <a:pt x="6771" y="15846"/>
                      <a:pt x="7177" y="6203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6915850" y="-1318573"/>
                <a:ext cx="1274188" cy="611074"/>
              </a:xfrm>
              <a:custGeom>
                <a:rect b="b" l="l" r="r" t="t"/>
                <a:pathLst>
                  <a:path extrusionOk="0" h="9112" w="19000">
                    <a:moveTo>
                      <a:pt x="5846" y="0"/>
                    </a:moveTo>
                    <a:cubicBezTo>
                      <a:pt x="3890" y="0"/>
                      <a:pt x="1903" y="401"/>
                      <a:pt x="0" y="1248"/>
                    </a:cubicBezTo>
                    <a:lnTo>
                      <a:pt x="563" y="2523"/>
                    </a:lnTo>
                    <a:cubicBezTo>
                      <a:pt x="2281" y="1759"/>
                      <a:pt x="4076" y="1398"/>
                      <a:pt x="5842" y="1398"/>
                    </a:cubicBezTo>
                    <a:cubicBezTo>
                      <a:pt x="10821" y="1398"/>
                      <a:pt x="15571" y="4273"/>
                      <a:pt x="17730" y="9112"/>
                    </a:cubicBezTo>
                    <a:lnTo>
                      <a:pt x="18999" y="8542"/>
                    </a:lnTo>
                    <a:cubicBezTo>
                      <a:pt x="16614" y="3183"/>
                      <a:pt x="11356" y="0"/>
                      <a:pt x="5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6426630" y="1423"/>
                <a:ext cx="1274187" cy="611141"/>
              </a:xfrm>
              <a:custGeom>
                <a:rect b="b" l="l" r="r" t="t"/>
                <a:pathLst>
                  <a:path extrusionOk="0" h="9113" w="19000">
                    <a:moveTo>
                      <a:pt x="1270" y="1"/>
                    </a:moveTo>
                    <a:lnTo>
                      <a:pt x="1" y="570"/>
                    </a:lnTo>
                    <a:cubicBezTo>
                      <a:pt x="2386" y="5930"/>
                      <a:pt x="7647" y="9112"/>
                      <a:pt x="13157" y="9112"/>
                    </a:cubicBezTo>
                    <a:cubicBezTo>
                      <a:pt x="15112" y="9112"/>
                      <a:pt x="17099" y="8711"/>
                      <a:pt x="19000" y="7865"/>
                    </a:cubicBezTo>
                    <a:lnTo>
                      <a:pt x="18437" y="6589"/>
                    </a:lnTo>
                    <a:cubicBezTo>
                      <a:pt x="16718" y="7354"/>
                      <a:pt x="14921" y="7716"/>
                      <a:pt x="13154" y="7716"/>
                    </a:cubicBezTo>
                    <a:cubicBezTo>
                      <a:pt x="8177" y="7716"/>
                      <a:pt x="3428" y="4843"/>
                      <a:pt x="12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2"/>
              <p:cNvSpPr/>
              <p:nvPr/>
            </p:nvSpPr>
            <p:spPr>
              <a:xfrm>
                <a:off x="6322683" y="-878642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0" y="5725"/>
                      <a:pt x="1132" y="13876"/>
                      <a:pt x="6863" y="18207"/>
                    </a:cubicBezTo>
                    <a:lnTo>
                      <a:pt x="7131" y="17847"/>
                    </a:lnTo>
                    <a:cubicBezTo>
                      <a:pt x="1603" y="13667"/>
                      <a:pt x="504" y="5797"/>
                      <a:pt x="4685" y="268"/>
                    </a:cubicBezTo>
                    <a:lnTo>
                      <a:pt x="4691" y="268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7815695" y="-1048445"/>
                <a:ext cx="478290" cy="1221074"/>
              </a:xfrm>
              <a:custGeom>
                <a:rect b="b" l="l" r="r" t="t"/>
                <a:pathLst>
                  <a:path extrusionOk="0" h="18208" w="7132">
                    <a:moveTo>
                      <a:pt x="275" y="0"/>
                    </a:moveTo>
                    <a:lnTo>
                      <a:pt x="1" y="360"/>
                    </a:lnTo>
                    <a:cubicBezTo>
                      <a:pt x="5529" y="4541"/>
                      <a:pt x="6628" y="12411"/>
                      <a:pt x="2447" y="17939"/>
                    </a:cubicBezTo>
                    <a:lnTo>
                      <a:pt x="2801" y="18207"/>
                    </a:lnTo>
                    <a:cubicBezTo>
                      <a:pt x="7132" y="12483"/>
                      <a:pt x="6000" y="4331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6632444" y="-1028728"/>
                <a:ext cx="1351779" cy="1351376"/>
              </a:xfrm>
              <a:custGeom>
                <a:rect b="b" l="l" r="r" t="t"/>
                <a:pathLst>
                  <a:path extrusionOk="0" h="20151" w="20157">
                    <a:moveTo>
                      <a:pt x="10082" y="1159"/>
                    </a:moveTo>
                    <a:cubicBezTo>
                      <a:pt x="15002" y="1159"/>
                      <a:pt x="18999" y="5149"/>
                      <a:pt x="18999" y="10076"/>
                    </a:cubicBezTo>
                    <a:cubicBezTo>
                      <a:pt x="18999" y="15002"/>
                      <a:pt x="15002" y="18993"/>
                      <a:pt x="10082" y="18993"/>
                    </a:cubicBezTo>
                    <a:cubicBezTo>
                      <a:pt x="5155" y="18993"/>
                      <a:pt x="1158" y="15002"/>
                      <a:pt x="1158" y="10076"/>
                    </a:cubicBezTo>
                    <a:cubicBezTo>
                      <a:pt x="1158" y="5149"/>
                      <a:pt x="5155" y="1159"/>
                      <a:pt x="10082" y="1159"/>
                    </a:cubicBezTo>
                    <a:close/>
                    <a:moveTo>
                      <a:pt x="10082" y="1"/>
                    </a:moveTo>
                    <a:cubicBezTo>
                      <a:pt x="4514" y="1"/>
                      <a:pt x="0" y="4508"/>
                      <a:pt x="0" y="10076"/>
                    </a:cubicBezTo>
                    <a:cubicBezTo>
                      <a:pt x="0" y="15637"/>
                      <a:pt x="4514" y="20151"/>
                      <a:pt x="10082" y="20151"/>
                    </a:cubicBezTo>
                    <a:cubicBezTo>
                      <a:pt x="15643" y="20151"/>
                      <a:pt x="20157" y="15637"/>
                      <a:pt x="20157" y="10076"/>
                    </a:cubicBezTo>
                    <a:cubicBezTo>
                      <a:pt x="20157" y="4508"/>
                      <a:pt x="15643" y="1"/>
                      <a:pt x="100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2"/>
              <p:cNvSpPr/>
              <p:nvPr/>
            </p:nvSpPr>
            <p:spPr>
              <a:xfrm>
                <a:off x="7707322" y="-353071"/>
                <a:ext cx="136070" cy="120310"/>
              </a:xfrm>
              <a:custGeom>
                <a:rect b="b" l="l" r="r" t="t"/>
                <a:pathLst>
                  <a:path extrusionOk="0" h="1794" w="2029">
                    <a:moveTo>
                      <a:pt x="171" y="1"/>
                    </a:moveTo>
                    <a:cubicBezTo>
                      <a:pt x="171" y="478"/>
                      <a:pt x="105" y="930"/>
                      <a:pt x="1" y="1375"/>
                    </a:cubicBezTo>
                    <a:lnTo>
                      <a:pt x="1806" y="1793"/>
                    </a:lnTo>
                    <a:cubicBezTo>
                      <a:pt x="1937" y="1211"/>
                      <a:pt x="2029" y="622"/>
                      <a:pt x="2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6846977" y="-716752"/>
                <a:ext cx="160212" cy="157999"/>
              </a:xfrm>
              <a:custGeom>
                <a:rect b="b" l="l" r="r" t="t"/>
                <a:pathLst>
                  <a:path extrusionOk="0" h="2356" w="2389">
                    <a:moveTo>
                      <a:pt x="1067" y="0"/>
                    </a:moveTo>
                    <a:cubicBezTo>
                      <a:pt x="655" y="438"/>
                      <a:pt x="301" y="929"/>
                      <a:pt x="0" y="1453"/>
                    </a:cubicBezTo>
                    <a:lnTo>
                      <a:pt x="1564" y="2355"/>
                    </a:lnTo>
                    <a:cubicBezTo>
                      <a:pt x="1799" y="1950"/>
                      <a:pt x="2068" y="1570"/>
                      <a:pt x="2388" y="1230"/>
                    </a:cubicBez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7042196" y="-862010"/>
                <a:ext cx="146196" cy="153171"/>
              </a:xfrm>
              <a:custGeom>
                <a:rect b="b" l="l" r="r" t="t"/>
                <a:pathLst>
                  <a:path extrusionOk="0" h="2284" w="2180">
                    <a:moveTo>
                      <a:pt x="1649" y="1"/>
                    </a:moveTo>
                    <a:cubicBezTo>
                      <a:pt x="1067" y="177"/>
                      <a:pt x="511" y="413"/>
                      <a:pt x="1" y="714"/>
                    </a:cubicBezTo>
                    <a:lnTo>
                      <a:pt x="903" y="2284"/>
                    </a:lnTo>
                    <a:cubicBezTo>
                      <a:pt x="1303" y="2055"/>
                      <a:pt x="1728" y="1872"/>
                      <a:pt x="2179" y="1734"/>
                    </a:cubicBez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6930336" y="-805409"/>
                <a:ext cx="160212" cy="160212"/>
              </a:xfrm>
              <a:custGeom>
                <a:rect b="b" l="l" r="r" t="t"/>
                <a:pathLst>
                  <a:path extrusionOk="0" h="2389" w="2389">
                    <a:moveTo>
                      <a:pt x="1420" y="1"/>
                    </a:moveTo>
                    <a:cubicBezTo>
                      <a:pt x="910" y="321"/>
                      <a:pt x="426" y="681"/>
                      <a:pt x="0" y="1106"/>
                    </a:cubicBezTo>
                    <a:lnTo>
                      <a:pt x="1283" y="2389"/>
                    </a:lnTo>
                    <a:cubicBezTo>
                      <a:pt x="1610" y="2061"/>
                      <a:pt x="1989" y="1787"/>
                      <a:pt x="2388" y="1538"/>
                    </a:cubicBez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6793461" y="-603148"/>
                <a:ext cx="151427" cy="143514"/>
              </a:xfrm>
              <a:custGeom>
                <a:rect b="b" l="l" r="r" t="t"/>
                <a:pathLst>
                  <a:path extrusionOk="0" h="2140" w="2258">
                    <a:moveTo>
                      <a:pt x="667" y="1"/>
                    </a:moveTo>
                    <a:cubicBezTo>
                      <a:pt x="386" y="531"/>
                      <a:pt x="164" y="1087"/>
                      <a:pt x="0" y="1675"/>
                    </a:cubicBezTo>
                    <a:lnTo>
                      <a:pt x="1740" y="2140"/>
                    </a:lnTo>
                    <a:cubicBezTo>
                      <a:pt x="1865" y="1682"/>
                      <a:pt x="2041" y="1257"/>
                      <a:pt x="2257" y="845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6773276" y="-473247"/>
                <a:ext cx="132985" cy="120243"/>
              </a:xfrm>
              <a:custGeom>
                <a:rect b="b" l="l" r="r" t="t"/>
                <a:pathLst>
                  <a:path extrusionOk="0" h="1793" w="1983">
                    <a:moveTo>
                      <a:pt x="223" y="0"/>
                    </a:moveTo>
                    <a:cubicBezTo>
                      <a:pt x="92" y="582"/>
                      <a:pt x="0" y="1178"/>
                      <a:pt x="0" y="1793"/>
                    </a:cubicBezTo>
                    <a:lnTo>
                      <a:pt x="1812" y="1793"/>
                    </a:lnTo>
                    <a:cubicBezTo>
                      <a:pt x="1812" y="1315"/>
                      <a:pt x="1878" y="851"/>
                      <a:pt x="1982" y="406"/>
                    </a:cubicBez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6775422" y="-338585"/>
                <a:ext cx="134796" cy="123328"/>
              </a:xfrm>
              <a:custGeom>
                <a:rect b="b" l="l" r="r" t="t"/>
                <a:pathLst>
                  <a:path extrusionOk="0" h="1839" w="2010">
                    <a:moveTo>
                      <a:pt x="1800" y="1"/>
                    </a:moveTo>
                    <a:lnTo>
                      <a:pt x="1" y="59"/>
                    </a:lnTo>
                    <a:cubicBezTo>
                      <a:pt x="21" y="674"/>
                      <a:pt x="119" y="1270"/>
                      <a:pt x="269" y="1839"/>
                    </a:cubicBezTo>
                    <a:lnTo>
                      <a:pt x="2009" y="1374"/>
                    </a:lnTo>
                    <a:cubicBezTo>
                      <a:pt x="1892" y="930"/>
                      <a:pt x="1820" y="478"/>
                      <a:pt x="18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7512975" y="-814194"/>
                <a:ext cx="159340" cy="161554"/>
              </a:xfrm>
              <a:custGeom>
                <a:rect b="b" l="l" r="r" t="t"/>
                <a:pathLst>
                  <a:path extrusionOk="0" h="2409" w="2376">
                    <a:moveTo>
                      <a:pt x="923" y="1"/>
                    </a:moveTo>
                    <a:lnTo>
                      <a:pt x="0" y="1591"/>
                    </a:lnTo>
                    <a:cubicBezTo>
                      <a:pt x="400" y="1826"/>
                      <a:pt x="779" y="2094"/>
                      <a:pt x="1113" y="2408"/>
                    </a:cubicBezTo>
                    <a:lnTo>
                      <a:pt x="2375" y="1061"/>
                    </a:lnTo>
                    <a:cubicBezTo>
                      <a:pt x="1937" y="648"/>
                      <a:pt x="1446" y="302"/>
                      <a:pt x="9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7598546" y="-731238"/>
                <a:ext cx="162358" cy="161486"/>
              </a:xfrm>
              <a:custGeom>
                <a:rect b="b" l="l" r="r" t="t"/>
                <a:pathLst>
                  <a:path extrusionOk="0" h="2408" w="2421">
                    <a:moveTo>
                      <a:pt x="1315" y="0"/>
                    </a:moveTo>
                    <a:lnTo>
                      <a:pt x="0" y="1309"/>
                    </a:lnTo>
                    <a:cubicBezTo>
                      <a:pt x="327" y="1642"/>
                      <a:pt x="602" y="2015"/>
                      <a:pt x="851" y="2408"/>
                    </a:cubicBezTo>
                    <a:lnTo>
                      <a:pt x="2421" y="1426"/>
                    </a:lnTo>
                    <a:cubicBezTo>
                      <a:pt x="2094" y="910"/>
                      <a:pt x="1740" y="425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7414259" y="-867711"/>
                <a:ext cx="144386" cy="153640"/>
              </a:xfrm>
              <a:custGeom>
                <a:rect b="b" l="l" r="r" t="t"/>
                <a:pathLst>
                  <a:path extrusionOk="0" h="2291" w="2153">
                    <a:moveTo>
                      <a:pt x="478" y="1"/>
                    </a:moveTo>
                    <a:lnTo>
                      <a:pt x="0" y="1774"/>
                    </a:lnTo>
                    <a:cubicBezTo>
                      <a:pt x="452" y="1898"/>
                      <a:pt x="884" y="2068"/>
                      <a:pt x="1289" y="2290"/>
                    </a:cubicBezTo>
                    <a:lnTo>
                      <a:pt x="2153" y="668"/>
                    </a:lnTo>
                    <a:lnTo>
                      <a:pt x="2146" y="668"/>
                    </a:lnTo>
                    <a:cubicBezTo>
                      <a:pt x="1623" y="387"/>
                      <a:pt x="1067" y="158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7170755" y="-886153"/>
                <a:ext cx="123328" cy="136539"/>
              </a:xfrm>
              <a:custGeom>
                <a:rect b="b" l="l" r="r" t="t"/>
                <a:pathLst>
                  <a:path extrusionOk="0" h="2036" w="1839">
                    <a:moveTo>
                      <a:pt x="1773" y="1"/>
                    </a:moveTo>
                    <a:cubicBezTo>
                      <a:pt x="1158" y="27"/>
                      <a:pt x="570" y="125"/>
                      <a:pt x="0" y="276"/>
                    </a:cubicBezTo>
                    <a:lnTo>
                      <a:pt x="465" y="2035"/>
                    </a:lnTo>
                    <a:cubicBezTo>
                      <a:pt x="910" y="1918"/>
                      <a:pt x="1368" y="1846"/>
                      <a:pt x="1839" y="1826"/>
                    </a:cubicBezTo>
                    <a:lnTo>
                      <a:pt x="1773" y="7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7525717" y="-62622"/>
                <a:ext cx="160615" cy="161956"/>
              </a:xfrm>
              <a:custGeom>
                <a:rect b="b" l="l" r="r" t="t"/>
                <a:pathLst>
                  <a:path extrusionOk="0" h="2415" w="2395">
                    <a:moveTo>
                      <a:pt x="1086" y="1"/>
                    </a:moveTo>
                    <a:cubicBezTo>
                      <a:pt x="759" y="328"/>
                      <a:pt x="393" y="609"/>
                      <a:pt x="0" y="851"/>
                    </a:cubicBezTo>
                    <a:lnTo>
                      <a:pt x="975" y="2415"/>
                    </a:lnTo>
                    <a:cubicBezTo>
                      <a:pt x="1492" y="2094"/>
                      <a:pt x="1976" y="1734"/>
                      <a:pt x="2395" y="1309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7322584" y="42666"/>
                <a:ext cx="123797" cy="137411"/>
              </a:xfrm>
              <a:custGeom>
                <a:rect b="b" l="l" r="r" t="t"/>
                <a:pathLst>
                  <a:path extrusionOk="0" h="2049" w="1846">
                    <a:moveTo>
                      <a:pt x="1367" y="1"/>
                    </a:moveTo>
                    <a:cubicBezTo>
                      <a:pt x="929" y="125"/>
                      <a:pt x="471" y="204"/>
                      <a:pt x="0" y="217"/>
                    </a:cubicBezTo>
                    <a:lnTo>
                      <a:pt x="66" y="2049"/>
                    </a:lnTo>
                    <a:cubicBezTo>
                      <a:pt x="681" y="2029"/>
                      <a:pt x="1269" y="1931"/>
                      <a:pt x="1845" y="1774"/>
                    </a:cubicBez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7607734" y="-148597"/>
                <a:ext cx="161956" cy="159341"/>
              </a:xfrm>
              <a:custGeom>
                <a:rect b="b" l="l" r="r" t="t"/>
                <a:pathLst>
                  <a:path extrusionOk="0" h="2376" w="2415">
                    <a:moveTo>
                      <a:pt x="812" y="0"/>
                    </a:moveTo>
                    <a:cubicBezTo>
                      <a:pt x="583" y="400"/>
                      <a:pt x="315" y="779"/>
                      <a:pt x="1" y="1119"/>
                    </a:cubicBezTo>
                    <a:lnTo>
                      <a:pt x="1355" y="2375"/>
                    </a:lnTo>
                    <a:cubicBezTo>
                      <a:pt x="1767" y="1937"/>
                      <a:pt x="2114" y="1446"/>
                      <a:pt x="2415" y="923"/>
                    </a:cubicBezTo>
                    <a:lnTo>
                      <a:pt x="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7669163" y="-247313"/>
                <a:ext cx="154043" cy="144386"/>
              </a:xfrm>
              <a:custGeom>
                <a:rect b="b" l="l" r="r" t="t"/>
                <a:pathLst>
                  <a:path extrusionOk="0" h="2153" w="2297">
                    <a:moveTo>
                      <a:pt x="504" y="0"/>
                    </a:moveTo>
                    <a:cubicBezTo>
                      <a:pt x="387" y="452"/>
                      <a:pt x="210" y="877"/>
                      <a:pt x="1" y="1283"/>
                    </a:cubicBezTo>
                    <a:lnTo>
                      <a:pt x="1630" y="2153"/>
                    </a:lnTo>
                    <a:cubicBezTo>
                      <a:pt x="1911" y="1623"/>
                      <a:pt x="2140" y="1067"/>
                      <a:pt x="2297" y="478"/>
                    </a:cubicBez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7427872" y="1423"/>
                <a:ext cx="147001" cy="154981"/>
              </a:xfrm>
              <a:custGeom>
                <a:rect b="b" l="l" r="r" t="t"/>
                <a:pathLst>
                  <a:path extrusionOk="0" h="2311" w="2192">
                    <a:moveTo>
                      <a:pt x="1269" y="1"/>
                    </a:moveTo>
                    <a:cubicBezTo>
                      <a:pt x="877" y="230"/>
                      <a:pt x="452" y="413"/>
                      <a:pt x="0" y="557"/>
                    </a:cubicBezTo>
                    <a:lnTo>
                      <a:pt x="543" y="2310"/>
                    </a:lnTo>
                    <a:cubicBezTo>
                      <a:pt x="1119" y="2127"/>
                      <a:pt x="1675" y="1892"/>
                      <a:pt x="2192" y="1597"/>
                    </a:cubicBez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6855762" y="-134581"/>
                <a:ext cx="160615" cy="159810"/>
              </a:xfrm>
              <a:custGeom>
                <a:rect b="b" l="l" r="r" t="t"/>
                <a:pathLst>
                  <a:path extrusionOk="0" h="2383" w="2395">
                    <a:moveTo>
                      <a:pt x="1531" y="1"/>
                    </a:moveTo>
                    <a:lnTo>
                      <a:pt x="0" y="956"/>
                    </a:lnTo>
                    <a:cubicBezTo>
                      <a:pt x="327" y="1473"/>
                      <a:pt x="681" y="1957"/>
                      <a:pt x="1112" y="2382"/>
                    </a:cubicBezTo>
                    <a:lnTo>
                      <a:pt x="2395" y="1100"/>
                    </a:lnTo>
                    <a:cubicBezTo>
                      <a:pt x="2067" y="766"/>
                      <a:pt x="1780" y="400"/>
                      <a:pt x="1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6944821" y="-51624"/>
                <a:ext cx="157999" cy="159743"/>
              </a:xfrm>
              <a:custGeom>
                <a:rect b="b" l="l" r="r" t="t"/>
                <a:pathLst>
                  <a:path extrusionOk="0" h="2382" w="2356">
                    <a:moveTo>
                      <a:pt x="1230" y="0"/>
                    </a:moveTo>
                    <a:lnTo>
                      <a:pt x="0" y="1322"/>
                    </a:lnTo>
                    <a:cubicBezTo>
                      <a:pt x="439" y="1734"/>
                      <a:pt x="929" y="2081"/>
                      <a:pt x="1453" y="2382"/>
                    </a:cubicBezTo>
                    <a:lnTo>
                      <a:pt x="2355" y="818"/>
                    </a:lnTo>
                    <a:cubicBezTo>
                      <a:pt x="1950" y="583"/>
                      <a:pt x="1570" y="314"/>
                      <a:pt x="1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6799162" y="-232425"/>
                <a:ext cx="152701" cy="145727"/>
              </a:xfrm>
              <a:custGeom>
                <a:rect b="b" l="l" r="r" t="t"/>
                <a:pathLst>
                  <a:path extrusionOk="0" h="2173" w="2277">
                    <a:moveTo>
                      <a:pt x="1721" y="1"/>
                    </a:moveTo>
                    <a:lnTo>
                      <a:pt x="0" y="524"/>
                    </a:lnTo>
                    <a:cubicBezTo>
                      <a:pt x="177" y="1106"/>
                      <a:pt x="412" y="1656"/>
                      <a:pt x="713" y="2173"/>
                    </a:cubicBezTo>
                    <a:lnTo>
                      <a:pt x="2277" y="1270"/>
                    </a:lnTo>
                    <a:cubicBezTo>
                      <a:pt x="2041" y="871"/>
                      <a:pt x="1858" y="446"/>
                      <a:pt x="1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7188325" y="47964"/>
                <a:ext cx="120243" cy="133857"/>
              </a:xfrm>
              <a:custGeom>
                <a:rect b="b" l="l" r="r" t="t"/>
                <a:pathLst>
                  <a:path extrusionOk="0" h="1996" w="1793">
                    <a:moveTo>
                      <a:pt x="406" y="0"/>
                    </a:moveTo>
                    <a:lnTo>
                      <a:pt x="0" y="1780"/>
                    </a:lnTo>
                    <a:cubicBezTo>
                      <a:pt x="576" y="1911"/>
                      <a:pt x="1171" y="1996"/>
                      <a:pt x="1793" y="1996"/>
                    </a:cubicBezTo>
                    <a:lnTo>
                      <a:pt x="1793" y="164"/>
                    </a:lnTo>
                    <a:lnTo>
                      <a:pt x="1760" y="164"/>
                    </a:lnTo>
                    <a:cubicBezTo>
                      <a:pt x="1296" y="164"/>
                      <a:pt x="844" y="105"/>
                      <a:pt x="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7058425" y="9805"/>
                <a:ext cx="143514" cy="151830"/>
              </a:xfrm>
              <a:custGeom>
                <a:rect b="b" l="l" r="r" t="t"/>
                <a:pathLst>
                  <a:path extrusionOk="0" h="2264" w="2140">
                    <a:moveTo>
                      <a:pt x="851" y="0"/>
                    </a:moveTo>
                    <a:lnTo>
                      <a:pt x="1" y="1603"/>
                    </a:lnTo>
                    <a:cubicBezTo>
                      <a:pt x="531" y="1878"/>
                      <a:pt x="1087" y="2107"/>
                      <a:pt x="1675" y="2264"/>
                    </a:cubicBezTo>
                    <a:lnTo>
                      <a:pt x="2140" y="510"/>
                    </a:lnTo>
                    <a:cubicBezTo>
                      <a:pt x="1689" y="386"/>
                      <a:pt x="1257" y="216"/>
                      <a:pt x="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7308501" y="-887896"/>
                <a:ext cx="119841" cy="134796"/>
              </a:xfrm>
              <a:custGeom>
                <a:rect b="b" l="l" r="r" t="t"/>
                <a:pathLst>
                  <a:path extrusionOk="0" h="2010" w="1787">
                    <a:moveTo>
                      <a:pt x="1" y="1"/>
                    </a:moveTo>
                    <a:lnTo>
                      <a:pt x="1" y="1839"/>
                    </a:lnTo>
                    <a:cubicBezTo>
                      <a:pt x="472" y="1839"/>
                      <a:pt x="930" y="1904"/>
                      <a:pt x="1375" y="2009"/>
                    </a:cubicBezTo>
                    <a:lnTo>
                      <a:pt x="1787" y="223"/>
                    </a:lnTo>
                    <a:cubicBezTo>
                      <a:pt x="1211" y="86"/>
                      <a:pt x="616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662122" y="-619377"/>
                <a:ext cx="155384" cy="147068"/>
              </a:xfrm>
              <a:custGeom>
                <a:rect b="b" l="l" r="r" t="t"/>
                <a:pathLst>
                  <a:path extrusionOk="0" h="2193" w="2317">
                    <a:moveTo>
                      <a:pt x="1604" y="1"/>
                    </a:moveTo>
                    <a:lnTo>
                      <a:pt x="1" y="923"/>
                    </a:lnTo>
                    <a:cubicBezTo>
                      <a:pt x="230" y="1322"/>
                      <a:pt x="413" y="1747"/>
                      <a:pt x="550" y="2192"/>
                    </a:cubicBezTo>
                    <a:lnTo>
                      <a:pt x="2317" y="1649"/>
                    </a:lnTo>
                    <a:cubicBezTo>
                      <a:pt x="2140" y="1067"/>
                      <a:pt x="1905" y="517"/>
                      <a:pt x="1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702963" y="-490818"/>
                <a:ext cx="138283" cy="123797"/>
              </a:xfrm>
              <a:custGeom>
                <a:rect b="b" l="l" r="r" t="t"/>
                <a:pathLst>
                  <a:path extrusionOk="0" h="1846" w="2062">
                    <a:moveTo>
                      <a:pt x="1793" y="0"/>
                    </a:moveTo>
                    <a:lnTo>
                      <a:pt x="0" y="478"/>
                    </a:lnTo>
                    <a:cubicBezTo>
                      <a:pt x="118" y="916"/>
                      <a:pt x="197" y="1368"/>
                      <a:pt x="210" y="1845"/>
                    </a:cubicBezTo>
                    <a:lnTo>
                      <a:pt x="2061" y="1780"/>
                    </a:lnTo>
                    <a:cubicBezTo>
                      <a:pt x="2041" y="1158"/>
                      <a:pt x="1943" y="570"/>
                      <a:pt x="1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7427001" y="-569818"/>
                <a:ext cx="235188" cy="147068"/>
              </a:xfrm>
              <a:custGeom>
                <a:rect b="b" l="l" r="r" t="t"/>
                <a:pathLst>
                  <a:path extrusionOk="0" h="2193" w="3507">
                    <a:moveTo>
                      <a:pt x="3409" y="1"/>
                    </a:moveTo>
                    <a:lnTo>
                      <a:pt x="0" y="2127"/>
                    </a:lnTo>
                    <a:cubicBezTo>
                      <a:pt x="13" y="2147"/>
                      <a:pt x="26" y="2173"/>
                      <a:pt x="39" y="2192"/>
                    </a:cubicBezTo>
                    <a:lnTo>
                      <a:pt x="3507" y="184"/>
                    </a:lnTo>
                    <a:cubicBezTo>
                      <a:pt x="3474" y="125"/>
                      <a:pt x="3441" y="60"/>
                      <a:pt x="34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7403730" y="-652707"/>
                <a:ext cx="194884" cy="200115"/>
              </a:xfrm>
              <a:custGeom>
                <a:rect b="b" l="l" r="r" t="t"/>
                <a:pathLst>
                  <a:path extrusionOk="0" h="2984" w="2906">
                    <a:moveTo>
                      <a:pt x="2742" y="0"/>
                    </a:moveTo>
                    <a:lnTo>
                      <a:pt x="0" y="2944"/>
                    </a:lnTo>
                    <a:cubicBezTo>
                      <a:pt x="20" y="2957"/>
                      <a:pt x="46" y="2971"/>
                      <a:pt x="59" y="2984"/>
                    </a:cubicBezTo>
                    <a:lnTo>
                      <a:pt x="2905" y="138"/>
                    </a:lnTo>
                    <a:cubicBezTo>
                      <a:pt x="2859" y="85"/>
                      <a:pt x="2794" y="46"/>
                      <a:pt x="27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448058" y="-367087"/>
                <a:ext cx="270329" cy="14083"/>
              </a:xfrm>
              <a:custGeom>
                <a:rect b="b" l="l" r="r" t="t"/>
                <a:pathLst>
                  <a:path extrusionOk="0" h="210" w="4031">
                    <a:moveTo>
                      <a:pt x="4011" y="0"/>
                    </a:moveTo>
                    <a:lnTo>
                      <a:pt x="0" y="138"/>
                    </a:lnTo>
                    <a:cubicBezTo>
                      <a:pt x="7" y="157"/>
                      <a:pt x="13" y="184"/>
                      <a:pt x="13" y="210"/>
                    </a:cubicBezTo>
                    <a:lnTo>
                      <a:pt x="4030" y="210"/>
                    </a:lnTo>
                    <a:cubicBezTo>
                      <a:pt x="4030" y="138"/>
                      <a:pt x="4017" y="72"/>
                      <a:pt x="4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373887" y="-714137"/>
                <a:ext cx="139155" cy="240084"/>
              </a:xfrm>
              <a:custGeom>
                <a:rect b="b" l="l" r="r" t="t"/>
                <a:pathLst>
                  <a:path extrusionOk="0" h="3580" w="2075">
                    <a:moveTo>
                      <a:pt x="1891" y="0"/>
                    </a:moveTo>
                    <a:lnTo>
                      <a:pt x="1" y="3546"/>
                    </a:lnTo>
                    <a:cubicBezTo>
                      <a:pt x="27" y="3553"/>
                      <a:pt x="46" y="3566"/>
                      <a:pt x="66" y="3579"/>
                    </a:cubicBezTo>
                    <a:lnTo>
                      <a:pt x="2074" y="99"/>
                    </a:lnTo>
                    <a:cubicBezTo>
                      <a:pt x="2016" y="66"/>
                      <a:pt x="1950" y="33"/>
                      <a:pt x="1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41888" y="-472376"/>
                <a:ext cx="261141" cy="82956"/>
              </a:xfrm>
              <a:custGeom>
                <a:rect b="b" l="l" r="r" t="t"/>
                <a:pathLst>
                  <a:path extrusionOk="0" h="1237" w="3894">
                    <a:moveTo>
                      <a:pt x="3834" y="0"/>
                    </a:moveTo>
                    <a:lnTo>
                      <a:pt x="1" y="1171"/>
                    </a:lnTo>
                    <a:cubicBezTo>
                      <a:pt x="7" y="1191"/>
                      <a:pt x="20" y="1217"/>
                      <a:pt x="27" y="1237"/>
                    </a:cubicBezTo>
                    <a:lnTo>
                      <a:pt x="3893" y="203"/>
                    </a:lnTo>
                    <a:cubicBezTo>
                      <a:pt x="3874" y="138"/>
                      <a:pt x="3854" y="66"/>
                      <a:pt x="3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7102754" y="-231956"/>
                <a:ext cx="140026" cy="241827"/>
              </a:xfrm>
              <a:custGeom>
                <a:rect b="b" l="l" r="r" t="t"/>
                <a:pathLst>
                  <a:path extrusionOk="0" h="3606" w="2088">
                    <a:moveTo>
                      <a:pt x="2022" y="0"/>
                    </a:moveTo>
                    <a:lnTo>
                      <a:pt x="0" y="3507"/>
                    </a:lnTo>
                    <a:cubicBezTo>
                      <a:pt x="66" y="3540"/>
                      <a:pt x="125" y="3572"/>
                      <a:pt x="190" y="3605"/>
                    </a:cubicBezTo>
                    <a:lnTo>
                      <a:pt x="2087" y="33"/>
                    </a:lnTo>
                    <a:cubicBezTo>
                      <a:pt x="2068" y="27"/>
                      <a:pt x="2048" y="13"/>
                      <a:pt x="20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7016310" y="-253885"/>
                <a:ext cx="196627" cy="202328"/>
              </a:xfrm>
              <a:custGeom>
                <a:rect b="b" l="l" r="r" t="t"/>
                <a:pathLst>
                  <a:path extrusionOk="0" h="3017" w="2932">
                    <a:moveTo>
                      <a:pt x="2873" y="0"/>
                    </a:moveTo>
                    <a:lnTo>
                      <a:pt x="1" y="2879"/>
                    </a:lnTo>
                    <a:cubicBezTo>
                      <a:pt x="53" y="2931"/>
                      <a:pt x="112" y="2964"/>
                      <a:pt x="164" y="3016"/>
                    </a:cubicBezTo>
                    <a:lnTo>
                      <a:pt x="2932" y="53"/>
                    </a:lnTo>
                    <a:cubicBezTo>
                      <a:pt x="2912" y="33"/>
                      <a:pt x="2892" y="20"/>
                      <a:pt x="28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6910150" y="-316656"/>
                <a:ext cx="264629" cy="84298"/>
              </a:xfrm>
              <a:custGeom>
                <a:rect b="b" l="l" r="r" t="t"/>
                <a:pathLst>
                  <a:path extrusionOk="0" h="1257" w="3946">
                    <a:moveTo>
                      <a:pt x="3926" y="1"/>
                    </a:moveTo>
                    <a:lnTo>
                      <a:pt x="0" y="1047"/>
                    </a:lnTo>
                    <a:cubicBezTo>
                      <a:pt x="20" y="1119"/>
                      <a:pt x="46" y="1185"/>
                      <a:pt x="66" y="1257"/>
                    </a:cubicBezTo>
                    <a:lnTo>
                      <a:pt x="3945" y="66"/>
                    </a:lnTo>
                    <a:cubicBezTo>
                      <a:pt x="3939" y="47"/>
                      <a:pt x="3932" y="20"/>
                      <a:pt x="3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6951796" y="-283326"/>
                <a:ext cx="237871" cy="148812"/>
              </a:xfrm>
              <a:custGeom>
                <a:rect b="b" l="l" r="r" t="t"/>
                <a:pathLst>
                  <a:path extrusionOk="0" h="2219" w="3547">
                    <a:moveTo>
                      <a:pt x="3514" y="1"/>
                    </a:moveTo>
                    <a:lnTo>
                      <a:pt x="1" y="2029"/>
                    </a:lnTo>
                    <a:cubicBezTo>
                      <a:pt x="34" y="2094"/>
                      <a:pt x="66" y="2160"/>
                      <a:pt x="106" y="2219"/>
                    </a:cubicBezTo>
                    <a:lnTo>
                      <a:pt x="3547" y="66"/>
                    </a:lnTo>
                    <a:cubicBezTo>
                      <a:pt x="3534" y="47"/>
                      <a:pt x="3521" y="27"/>
                      <a:pt x="3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6894793" y="-353071"/>
                <a:ext cx="273816" cy="14553"/>
              </a:xfrm>
              <a:custGeom>
                <a:rect b="b" l="l" r="r" t="t"/>
                <a:pathLst>
                  <a:path extrusionOk="0" h="217" w="4083">
                    <a:moveTo>
                      <a:pt x="0" y="1"/>
                    </a:moveTo>
                    <a:cubicBezTo>
                      <a:pt x="0" y="73"/>
                      <a:pt x="20" y="145"/>
                      <a:pt x="20" y="217"/>
                    </a:cubicBezTo>
                    <a:lnTo>
                      <a:pt x="4083" y="73"/>
                    </a:lnTo>
                    <a:cubicBezTo>
                      <a:pt x="4083" y="47"/>
                      <a:pt x="4070" y="27"/>
                      <a:pt x="4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6906193" y="-459701"/>
                <a:ext cx="267244" cy="75110"/>
              </a:xfrm>
              <a:custGeom>
                <a:rect b="b" l="l" r="r" t="t"/>
                <a:pathLst>
                  <a:path extrusionOk="0" h="1120" w="3985">
                    <a:moveTo>
                      <a:pt x="59" y="1"/>
                    </a:moveTo>
                    <a:cubicBezTo>
                      <a:pt x="40" y="66"/>
                      <a:pt x="14" y="132"/>
                      <a:pt x="0" y="204"/>
                    </a:cubicBezTo>
                    <a:lnTo>
                      <a:pt x="3959" y="1120"/>
                    </a:lnTo>
                    <a:cubicBezTo>
                      <a:pt x="3965" y="1093"/>
                      <a:pt x="3978" y="1074"/>
                      <a:pt x="3985" y="1048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7429616" y="-287215"/>
                <a:ext cx="239614" cy="138685"/>
              </a:xfrm>
              <a:custGeom>
                <a:rect b="b" l="l" r="r" t="t"/>
                <a:pathLst>
                  <a:path extrusionOk="0" h="2068" w="3573">
                    <a:moveTo>
                      <a:pt x="33" y="0"/>
                    </a:moveTo>
                    <a:cubicBezTo>
                      <a:pt x="20" y="20"/>
                      <a:pt x="7" y="39"/>
                      <a:pt x="0" y="59"/>
                    </a:cubicBezTo>
                    <a:lnTo>
                      <a:pt x="3468" y="2067"/>
                    </a:lnTo>
                    <a:cubicBezTo>
                      <a:pt x="3501" y="2002"/>
                      <a:pt x="3540" y="1943"/>
                      <a:pt x="3573" y="187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>
                <a:off x="7407687" y="-257440"/>
                <a:ext cx="200115" cy="194884"/>
              </a:xfrm>
              <a:custGeom>
                <a:rect b="b" l="l" r="r" t="t"/>
                <a:pathLst>
                  <a:path extrusionOk="0" h="2906" w="2984">
                    <a:moveTo>
                      <a:pt x="46" y="1"/>
                    </a:moveTo>
                    <a:cubicBezTo>
                      <a:pt x="33" y="14"/>
                      <a:pt x="13" y="40"/>
                      <a:pt x="0" y="53"/>
                    </a:cubicBezTo>
                    <a:lnTo>
                      <a:pt x="2846" y="2906"/>
                    </a:lnTo>
                    <a:cubicBezTo>
                      <a:pt x="2899" y="2853"/>
                      <a:pt x="2938" y="2788"/>
                      <a:pt x="2984" y="2742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7443632" y="-321484"/>
                <a:ext cx="263757" cy="74238"/>
              </a:xfrm>
              <a:custGeom>
                <a:rect b="b" l="l" r="r" t="t"/>
                <a:pathLst>
                  <a:path extrusionOk="0" h="1107" w="3933">
                    <a:moveTo>
                      <a:pt x="20" y="1"/>
                    </a:moveTo>
                    <a:cubicBezTo>
                      <a:pt x="14" y="20"/>
                      <a:pt x="7" y="47"/>
                      <a:pt x="1" y="73"/>
                    </a:cubicBezTo>
                    <a:lnTo>
                      <a:pt x="3867" y="1106"/>
                    </a:lnTo>
                    <a:cubicBezTo>
                      <a:pt x="3887" y="1041"/>
                      <a:pt x="3913" y="976"/>
                      <a:pt x="3933" y="904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7378246" y="-234169"/>
                <a:ext cx="147538" cy="235658"/>
              </a:xfrm>
              <a:custGeom>
                <a:rect b="b" l="l" r="r" t="t"/>
                <a:pathLst>
                  <a:path extrusionOk="0" h="3514" w="2200">
                    <a:moveTo>
                      <a:pt x="66" y="1"/>
                    </a:moveTo>
                    <a:cubicBezTo>
                      <a:pt x="40" y="14"/>
                      <a:pt x="21" y="20"/>
                      <a:pt x="1" y="33"/>
                    </a:cubicBezTo>
                    <a:lnTo>
                      <a:pt x="2009" y="3514"/>
                    </a:lnTo>
                    <a:cubicBezTo>
                      <a:pt x="2068" y="3481"/>
                      <a:pt x="2140" y="3448"/>
                      <a:pt x="2199" y="3409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7308501" y="-213111"/>
                <a:ext cx="14150" cy="272073"/>
              </a:xfrm>
              <a:custGeom>
                <a:rect b="b" l="l" r="r" t="t"/>
                <a:pathLst>
                  <a:path extrusionOk="0" h="4057" w="211">
                    <a:moveTo>
                      <a:pt x="73" y="1"/>
                    </a:moveTo>
                    <a:cubicBezTo>
                      <a:pt x="47" y="1"/>
                      <a:pt x="20" y="7"/>
                      <a:pt x="1" y="7"/>
                    </a:cubicBezTo>
                    <a:lnTo>
                      <a:pt x="1" y="4057"/>
                    </a:lnTo>
                    <a:cubicBezTo>
                      <a:pt x="73" y="4057"/>
                      <a:pt x="138" y="4037"/>
                      <a:pt x="210" y="4031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7201872" y="-217940"/>
                <a:ext cx="75110" cy="265970"/>
              </a:xfrm>
              <a:custGeom>
                <a:rect b="b" l="l" r="r" t="t"/>
                <a:pathLst>
                  <a:path extrusionOk="0" h="3966" w="1120">
                    <a:moveTo>
                      <a:pt x="1048" y="1"/>
                    </a:moveTo>
                    <a:lnTo>
                      <a:pt x="1" y="3906"/>
                    </a:lnTo>
                    <a:cubicBezTo>
                      <a:pt x="73" y="3926"/>
                      <a:pt x="138" y="3952"/>
                      <a:pt x="204" y="3965"/>
                    </a:cubicBezTo>
                    <a:lnTo>
                      <a:pt x="1120" y="20"/>
                    </a:lnTo>
                    <a:cubicBezTo>
                      <a:pt x="1094" y="14"/>
                      <a:pt x="1074" y="7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7344514" y="-219214"/>
                <a:ext cx="83426" cy="261946"/>
              </a:xfrm>
              <a:custGeom>
                <a:rect b="b" l="l" r="r" t="t"/>
                <a:pathLst>
                  <a:path extrusionOk="0" h="3906" w="1244">
                    <a:moveTo>
                      <a:pt x="72" y="0"/>
                    </a:moveTo>
                    <a:cubicBezTo>
                      <a:pt x="46" y="7"/>
                      <a:pt x="20" y="13"/>
                      <a:pt x="0" y="20"/>
                    </a:cubicBezTo>
                    <a:lnTo>
                      <a:pt x="1040" y="3906"/>
                    </a:lnTo>
                    <a:cubicBezTo>
                      <a:pt x="1112" y="3886"/>
                      <a:pt x="1178" y="3867"/>
                      <a:pt x="1243" y="3847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6944821" y="-558820"/>
                <a:ext cx="242699" cy="140027"/>
              </a:xfrm>
              <a:custGeom>
                <a:rect b="b" l="l" r="r" t="t"/>
                <a:pathLst>
                  <a:path extrusionOk="0" h="2088" w="3619">
                    <a:moveTo>
                      <a:pt x="105" y="0"/>
                    </a:moveTo>
                    <a:cubicBezTo>
                      <a:pt x="66" y="59"/>
                      <a:pt x="33" y="125"/>
                      <a:pt x="0" y="184"/>
                    </a:cubicBezTo>
                    <a:lnTo>
                      <a:pt x="3579" y="2087"/>
                    </a:lnTo>
                    <a:cubicBezTo>
                      <a:pt x="3592" y="2068"/>
                      <a:pt x="3605" y="2048"/>
                      <a:pt x="3618" y="2028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7188325" y="-749680"/>
                <a:ext cx="83828" cy="262885"/>
              </a:xfrm>
              <a:custGeom>
                <a:rect b="b" l="l" r="r" t="t"/>
                <a:pathLst>
                  <a:path extrusionOk="0" h="3920" w="1250">
                    <a:moveTo>
                      <a:pt x="203" y="0"/>
                    </a:moveTo>
                    <a:cubicBezTo>
                      <a:pt x="138" y="14"/>
                      <a:pt x="72" y="40"/>
                      <a:pt x="0" y="59"/>
                    </a:cubicBezTo>
                    <a:lnTo>
                      <a:pt x="1184" y="3919"/>
                    </a:lnTo>
                    <a:cubicBezTo>
                      <a:pt x="1204" y="3913"/>
                      <a:pt x="1224" y="3906"/>
                      <a:pt x="1250" y="3900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39685" y="-753167"/>
                <a:ext cx="74641" cy="265031"/>
              </a:xfrm>
              <a:custGeom>
                <a:rect b="b" l="l" r="r" t="t"/>
                <a:pathLst>
                  <a:path extrusionOk="0" h="3952" w="1113">
                    <a:moveTo>
                      <a:pt x="910" y="0"/>
                    </a:moveTo>
                    <a:lnTo>
                      <a:pt x="0" y="3932"/>
                    </a:lnTo>
                    <a:cubicBezTo>
                      <a:pt x="26" y="3932"/>
                      <a:pt x="46" y="3945"/>
                      <a:pt x="72" y="3952"/>
                    </a:cubicBezTo>
                    <a:lnTo>
                      <a:pt x="1112" y="66"/>
                    </a:lnTo>
                    <a:cubicBezTo>
                      <a:pt x="1047" y="46"/>
                      <a:pt x="982" y="20"/>
                      <a:pt x="9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294016" y="-765037"/>
                <a:ext cx="14553" cy="272073"/>
              </a:xfrm>
              <a:custGeom>
                <a:rect b="b" l="l" r="r" t="t"/>
                <a:pathLst>
                  <a:path extrusionOk="0" h="4057" w="217">
                    <a:moveTo>
                      <a:pt x="184" y="0"/>
                    </a:moveTo>
                    <a:cubicBezTo>
                      <a:pt x="125" y="0"/>
                      <a:pt x="66" y="20"/>
                      <a:pt x="1" y="20"/>
                    </a:cubicBezTo>
                    <a:lnTo>
                      <a:pt x="145" y="4057"/>
                    </a:lnTo>
                    <a:cubicBezTo>
                      <a:pt x="164" y="4057"/>
                      <a:pt x="191" y="4050"/>
                      <a:pt x="217" y="4050"/>
                    </a:cubicBezTo>
                    <a:lnTo>
                      <a:pt x="217" y="7"/>
                    </a:lnTo>
                    <a:cubicBezTo>
                      <a:pt x="204" y="7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090481" y="-708906"/>
                <a:ext cx="147873" cy="236999"/>
              </a:xfrm>
              <a:custGeom>
                <a:rect b="b" l="l" r="r" t="t"/>
                <a:pathLst>
                  <a:path extrusionOk="0" h="3534" w="2205">
                    <a:moveTo>
                      <a:pt x="183" y="1"/>
                    </a:moveTo>
                    <a:cubicBezTo>
                      <a:pt x="125" y="34"/>
                      <a:pt x="59" y="66"/>
                      <a:pt x="0" y="99"/>
                    </a:cubicBezTo>
                    <a:lnTo>
                      <a:pt x="2146" y="3534"/>
                    </a:lnTo>
                    <a:cubicBezTo>
                      <a:pt x="2166" y="3521"/>
                      <a:pt x="2185" y="3514"/>
                      <a:pt x="2205" y="350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7007122" y="-645263"/>
                <a:ext cx="201858" cy="196627"/>
              </a:xfrm>
              <a:custGeom>
                <a:rect b="b" l="l" r="r" t="t"/>
                <a:pathLst>
                  <a:path extrusionOk="0" h="2932" w="3010">
                    <a:moveTo>
                      <a:pt x="138" y="1"/>
                    </a:moveTo>
                    <a:cubicBezTo>
                      <a:pt x="85" y="53"/>
                      <a:pt x="46" y="112"/>
                      <a:pt x="0" y="164"/>
                    </a:cubicBezTo>
                    <a:lnTo>
                      <a:pt x="2964" y="2931"/>
                    </a:lnTo>
                    <a:cubicBezTo>
                      <a:pt x="2983" y="2918"/>
                      <a:pt x="2997" y="2892"/>
                      <a:pt x="3010" y="2879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7308501" y="-353071"/>
                <a:ext cx="140496" cy="31653"/>
              </a:xfrm>
              <a:custGeom>
                <a:rect b="b" l="l" r="r" t="t"/>
                <a:pathLst>
                  <a:path extrusionOk="0" h="472" w="2095">
                    <a:moveTo>
                      <a:pt x="1" y="1"/>
                    </a:moveTo>
                    <a:lnTo>
                      <a:pt x="2035" y="472"/>
                    </a:lnTo>
                    <a:cubicBezTo>
                      <a:pt x="2068" y="321"/>
                      <a:pt x="2094" y="164"/>
                      <a:pt x="20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7308099" y="-493433"/>
                <a:ext cx="31654" cy="140429"/>
              </a:xfrm>
              <a:custGeom>
                <a:rect b="b" l="l" r="r" t="t"/>
                <a:pathLst>
                  <a:path extrusionOk="0" h="2094" w="472">
                    <a:moveTo>
                      <a:pt x="0" y="0"/>
                    </a:moveTo>
                    <a:lnTo>
                      <a:pt x="0" y="2094"/>
                    </a:lnTo>
                    <a:lnTo>
                      <a:pt x="471" y="59"/>
                    </a:lnTo>
                    <a:cubicBezTo>
                      <a:pt x="321" y="2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7173370" y="-418860"/>
                <a:ext cx="135198" cy="65855"/>
              </a:xfrm>
              <a:custGeom>
                <a:rect b="b" l="l" r="r" t="t"/>
                <a:pathLst>
                  <a:path extrusionOk="0" h="982" w="2016">
                    <a:moveTo>
                      <a:pt x="171" y="0"/>
                    </a:moveTo>
                    <a:cubicBezTo>
                      <a:pt x="99" y="144"/>
                      <a:pt x="40" y="288"/>
                      <a:pt x="1" y="439"/>
                    </a:cubicBezTo>
                    <a:lnTo>
                      <a:pt x="2016" y="98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7308501" y="-353071"/>
                <a:ext cx="69812" cy="140027"/>
              </a:xfrm>
              <a:custGeom>
                <a:rect b="b" l="l" r="r" t="t"/>
                <a:pathLst>
                  <a:path extrusionOk="0" h="2088" w="1041">
                    <a:moveTo>
                      <a:pt x="1" y="1"/>
                    </a:moveTo>
                    <a:lnTo>
                      <a:pt x="609" y="1996"/>
                    </a:lnTo>
                    <a:cubicBezTo>
                      <a:pt x="760" y="1950"/>
                      <a:pt x="904" y="1885"/>
                      <a:pt x="1041" y="1806"/>
                    </a:cubicBez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73" y="2088"/>
                    </a:lnTo>
                    <a:cubicBezTo>
                      <a:pt x="230" y="2081"/>
                      <a:pt x="387" y="2055"/>
                      <a:pt x="537" y="20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08099" y="-353071"/>
                <a:ext cx="121584" cy="95698"/>
              </a:xfrm>
              <a:custGeom>
                <a:rect b="b" l="l" r="r" t="t"/>
                <a:pathLst>
                  <a:path extrusionOk="0" h="1427" w="1813">
                    <a:moveTo>
                      <a:pt x="0" y="1"/>
                    </a:moveTo>
                    <a:lnTo>
                      <a:pt x="1531" y="1427"/>
                    </a:lnTo>
                    <a:cubicBezTo>
                      <a:pt x="1636" y="1309"/>
                      <a:pt x="1734" y="1178"/>
                      <a:pt x="1812" y="104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212870" y="-353071"/>
                <a:ext cx="95698" cy="121182"/>
              </a:xfrm>
              <a:custGeom>
                <a:rect b="b" l="l" r="r" t="t"/>
                <a:pathLst>
                  <a:path extrusionOk="0" h="1807" w="1427">
                    <a:moveTo>
                      <a:pt x="1427" y="1"/>
                    </a:moveTo>
                    <a:lnTo>
                      <a:pt x="1" y="1532"/>
                    </a:lnTo>
                    <a:cubicBezTo>
                      <a:pt x="118" y="1636"/>
                      <a:pt x="243" y="1728"/>
                      <a:pt x="380" y="1806"/>
                    </a:cubicBezTo>
                    <a:lnTo>
                      <a:pt x="14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208913" y="-471973"/>
                <a:ext cx="99655" cy="118969"/>
              </a:xfrm>
              <a:custGeom>
                <a:rect b="b" l="l" r="r" t="t"/>
                <a:pathLst>
                  <a:path extrusionOk="0" h="1774" w="1486">
                    <a:moveTo>
                      <a:pt x="374" y="1"/>
                    </a:moveTo>
                    <a:cubicBezTo>
                      <a:pt x="243" y="86"/>
                      <a:pt x="112" y="177"/>
                      <a:pt x="1" y="295"/>
                    </a:cubicBezTo>
                    <a:lnTo>
                      <a:pt x="1486" y="1774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7308501" y="-422816"/>
                <a:ext cx="133454" cy="69812"/>
              </a:xfrm>
              <a:custGeom>
                <a:rect b="b" l="l" r="r" t="t"/>
                <a:pathLst>
                  <a:path extrusionOk="0" h="1041" w="1990">
                    <a:moveTo>
                      <a:pt x="1806" y="0"/>
                    </a:moveTo>
                    <a:lnTo>
                      <a:pt x="1" y="1041"/>
                    </a:lnTo>
                    <a:lnTo>
                      <a:pt x="1" y="1041"/>
                    </a:lnTo>
                    <a:lnTo>
                      <a:pt x="1990" y="432"/>
                    </a:lnTo>
                    <a:cubicBezTo>
                      <a:pt x="1944" y="275"/>
                      <a:pt x="1885" y="131"/>
                      <a:pt x="1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7272086" y="-493031"/>
                <a:ext cx="36482" cy="140027"/>
              </a:xfrm>
              <a:custGeom>
                <a:rect b="b" l="l" r="r" t="t"/>
                <a:pathLst>
                  <a:path extrusionOk="0" h="2088" w="544">
                    <a:moveTo>
                      <a:pt x="472" y="1"/>
                    </a:moveTo>
                    <a:cubicBezTo>
                      <a:pt x="308" y="7"/>
                      <a:pt x="151" y="33"/>
                      <a:pt x="1" y="73"/>
                    </a:cubicBezTo>
                    <a:lnTo>
                      <a:pt x="544" y="2088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7238287" y="-486861"/>
                <a:ext cx="70282" cy="133857"/>
              </a:xfrm>
              <a:custGeom>
                <a:rect b="b" l="l" r="r" t="t"/>
                <a:pathLst>
                  <a:path extrusionOk="0" h="1996" w="1048">
                    <a:moveTo>
                      <a:pt x="439" y="0"/>
                    </a:moveTo>
                    <a:cubicBezTo>
                      <a:pt x="282" y="46"/>
                      <a:pt x="138" y="112"/>
                      <a:pt x="1" y="190"/>
                    </a:cubicBezTo>
                    <a:lnTo>
                      <a:pt x="1048" y="1996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7168139" y="-353071"/>
                <a:ext cx="140026" cy="36482"/>
              </a:xfrm>
              <a:custGeom>
                <a:rect b="b" l="l" r="r" t="t"/>
                <a:pathLst>
                  <a:path extrusionOk="0" h="544" w="2088">
                    <a:moveTo>
                      <a:pt x="2087" y="1"/>
                    </a:moveTo>
                    <a:lnTo>
                      <a:pt x="0" y="73"/>
                    </a:lnTo>
                    <a:lnTo>
                      <a:pt x="7" y="73"/>
                    </a:lnTo>
                    <a:cubicBezTo>
                      <a:pt x="7" y="236"/>
                      <a:pt x="39" y="393"/>
                      <a:pt x="79" y="544"/>
                    </a:cubicBez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7308501" y="-427175"/>
                <a:ext cx="121182" cy="74171"/>
              </a:xfrm>
              <a:custGeom>
                <a:rect b="b" l="l" r="r" t="t"/>
                <a:pathLst>
                  <a:path extrusionOk="0" h="1106" w="1807">
                    <a:moveTo>
                      <a:pt x="1767" y="0"/>
                    </a:moveTo>
                    <a:lnTo>
                      <a:pt x="1" y="1106"/>
                    </a:lnTo>
                    <a:lnTo>
                      <a:pt x="1" y="1106"/>
                    </a:lnTo>
                    <a:lnTo>
                      <a:pt x="1806" y="65"/>
                    </a:lnTo>
                    <a:cubicBezTo>
                      <a:pt x="1793" y="46"/>
                      <a:pt x="1780" y="20"/>
                      <a:pt x="1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7308501" y="-455275"/>
                <a:ext cx="99252" cy="102270"/>
              </a:xfrm>
              <a:custGeom>
                <a:rect b="b" l="l" r="r" t="t"/>
                <a:pathLst>
                  <a:path extrusionOk="0" h="1525" w="1480">
                    <a:moveTo>
                      <a:pt x="1420" y="0"/>
                    </a:moveTo>
                    <a:lnTo>
                      <a:pt x="1" y="1525"/>
                    </a:lnTo>
                    <a:lnTo>
                      <a:pt x="1479" y="46"/>
                    </a:lnTo>
                    <a:cubicBezTo>
                      <a:pt x="1466" y="27"/>
                      <a:pt x="1440" y="13"/>
                      <a:pt x="1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7308501" y="-357900"/>
                <a:ext cx="140496" cy="4896"/>
              </a:xfrm>
              <a:custGeom>
                <a:rect b="b" l="l" r="r" t="t"/>
                <a:pathLst>
                  <a:path extrusionOk="0" h="73" w="2095">
                    <a:moveTo>
                      <a:pt x="2088" y="1"/>
                    </a:moveTo>
                    <a:lnTo>
                      <a:pt x="1" y="73"/>
                    </a:lnTo>
                    <a:lnTo>
                      <a:pt x="2094" y="73"/>
                    </a:lnTo>
                    <a:cubicBezTo>
                      <a:pt x="2094" y="47"/>
                      <a:pt x="2088" y="20"/>
                      <a:pt x="20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7308501" y="-476332"/>
                <a:ext cx="69812" cy="123328"/>
              </a:xfrm>
              <a:custGeom>
                <a:rect b="b" l="l" r="r" t="t"/>
                <a:pathLst>
                  <a:path extrusionOk="0" h="1839" w="1041">
                    <a:moveTo>
                      <a:pt x="976" y="0"/>
                    </a:moveTo>
                    <a:lnTo>
                      <a:pt x="1" y="1839"/>
                    </a:lnTo>
                    <a:lnTo>
                      <a:pt x="1041" y="33"/>
                    </a:lnTo>
                    <a:cubicBezTo>
                      <a:pt x="1021" y="20"/>
                      <a:pt x="1002" y="7"/>
                      <a:pt x="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7308501" y="-393845"/>
                <a:ext cx="135198" cy="40841"/>
              </a:xfrm>
              <a:custGeom>
                <a:rect b="b" l="l" r="r" t="t"/>
                <a:pathLst>
                  <a:path extrusionOk="0" h="609" w="2016">
                    <a:moveTo>
                      <a:pt x="1990" y="0"/>
                    </a:moveTo>
                    <a:lnTo>
                      <a:pt x="1" y="609"/>
                    </a:lnTo>
                    <a:lnTo>
                      <a:pt x="2016" y="66"/>
                    </a:lnTo>
                    <a:cubicBezTo>
                      <a:pt x="2009" y="46"/>
                      <a:pt x="1996" y="20"/>
                      <a:pt x="1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7238287" y="-353071"/>
                <a:ext cx="70282" cy="123395"/>
              </a:xfrm>
              <a:custGeom>
                <a:rect b="b" l="l" r="r" t="t"/>
                <a:pathLst>
                  <a:path extrusionOk="0" h="1840" w="1048">
                    <a:moveTo>
                      <a:pt x="1041" y="1"/>
                    </a:moveTo>
                    <a:lnTo>
                      <a:pt x="971" y="133"/>
                    </a:lnTo>
                    <a:lnTo>
                      <a:pt x="971" y="133"/>
                    </a:lnTo>
                    <a:lnTo>
                      <a:pt x="1048" y="1"/>
                    </a:lnTo>
                    <a:close/>
                    <a:moveTo>
                      <a:pt x="971" y="133"/>
                    </a:moveTo>
                    <a:lnTo>
                      <a:pt x="1" y="1806"/>
                    </a:lnTo>
                    <a:cubicBezTo>
                      <a:pt x="27" y="1819"/>
                      <a:pt x="47" y="1833"/>
                      <a:pt x="66" y="1839"/>
                    </a:cubicBezTo>
                    <a:lnTo>
                      <a:pt x="971" y="1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7208913" y="-353071"/>
                <a:ext cx="99655" cy="102740"/>
              </a:xfrm>
              <a:custGeom>
                <a:rect b="b" l="l" r="r" t="t"/>
                <a:pathLst>
                  <a:path extrusionOk="0" h="1532" w="1486">
                    <a:moveTo>
                      <a:pt x="1486" y="1"/>
                    </a:moveTo>
                    <a:lnTo>
                      <a:pt x="1" y="1479"/>
                    </a:lnTo>
                    <a:cubicBezTo>
                      <a:pt x="20" y="1499"/>
                      <a:pt x="40" y="1512"/>
                      <a:pt x="60" y="1532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7173370" y="-353071"/>
                <a:ext cx="135198" cy="40908"/>
              </a:xfrm>
              <a:custGeom>
                <a:rect b="b" l="l" r="r" t="t"/>
                <a:pathLst>
                  <a:path extrusionOk="0" h="610" w="2016">
                    <a:moveTo>
                      <a:pt x="2016" y="1"/>
                    </a:moveTo>
                    <a:lnTo>
                      <a:pt x="1" y="544"/>
                    </a:lnTo>
                    <a:cubicBezTo>
                      <a:pt x="7" y="563"/>
                      <a:pt x="14" y="590"/>
                      <a:pt x="20" y="609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7187453" y="-353071"/>
                <a:ext cx="121115" cy="74238"/>
              </a:xfrm>
              <a:custGeom>
                <a:rect b="b" l="l" r="r" t="t"/>
                <a:pathLst>
                  <a:path extrusionOk="0" h="1107" w="1806">
                    <a:moveTo>
                      <a:pt x="1806" y="1"/>
                    </a:moveTo>
                    <a:lnTo>
                      <a:pt x="0" y="1041"/>
                    </a:lnTo>
                    <a:cubicBezTo>
                      <a:pt x="7" y="1067"/>
                      <a:pt x="20" y="1087"/>
                      <a:pt x="33" y="1106"/>
                    </a:cubicBezTo>
                    <a:lnTo>
                      <a:pt x="1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7168139" y="-353071"/>
                <a:ext cx="140429" cy="4896"/>
              </a:xfrm>
              <a:custGeom>
                <a:rect b="b" l="l" r="r" t="t"/>
                <a:pathLst>
                  <a:path extrusionOk="0" h="73" w="2094">
                    <a:moveTo>
                      <a:pt x="0" y="1"/>
                    </a:moveTo>
                    <a:cubicBezTo>
                      <a:pt x="0" y="27"/>
                      <a:pt x="7" y="47"/>
                      <a:pt x="7" y="73"/>
                    </a:cubicBezTo>
                    <a:lnTo>
                      <a:pt x="20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7171627" y="-389486"/>
                <a:ext cx="136942" cy="36482"/>
              </a:xfrm>
              <a:custGeom>
                <a:rect b="b" l="l" r="r" t="t"/>
                <a:pathLst>
                  <a:path extrusionOk="0" h="544" w="2042">
                    <a:moveTo>
                      <a:pt x="27" y="1"/>
                    </a:moveTo>
                    <a:cubicBezTo>
                      <a:pt x="20" y="27"/>
                      <a:pt x="7" y="46"/>
                      <a:pt x="1" y="73"/>
                    </a:cubicBezTo>
                    <a:lnTo>
                      <a:pt x="2042" y="544"/>
                    </a:lnTo>
                    <a:lnTo>
                      <a:pt x="27" y="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7308099" y="-353071"/>
                <a:ext cx="123797" cy="70282"/>
              </a:xfrm>
              <a:custGeom>
                <a:rect b="b" l="l" r="r" t="t"/>
                <a:pathLst>
                  <a:path extrusionOk="0" h="1048" w="1846">
                    <a:moveTo>
                      <a:pt x="0" y="1"/>
                    </a:moveTo>
                    <a:lnTo>
                      <a:pt x="1812" y="1047"/>
                    </a:lnTo>
                    <a:lnTo>
                      <a:pt x="1812" y="1041"/>
                    </a:lnTo>
                    <a:cubicBezTo>
                      <a:pt x="1819" y="1021"/>
                      <a:pt x="1832" y="1002"/>
                      <a:pt x="1845" y="98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7308501" y="-353071"/>
                <a:ext cx="102337" cy="99253"/>
              </a:xfrm>
              <a:custGeom>
                <a:rect b="b" l="l" r="r" t="t"/>
                <a:pathLst>
                  <a:path extrusionOk="0" h="1480" w="1526">
                    <a:moveTo>
                      <a:pt x="1" y="1"/>
                    </a:moveTo>
                    <a:lnTo>
                      <a:pt x="1479" y="1479"/>
                    </a:lnTo>
                    <a:cubicBezTo>
                      <a:pt x="1492" y="1466"/>
                      <a:pt x="1512" y="1440"/>
                      <a:pt x="1525" y="142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7308501" y="-353071"/>
                <a:ext cx="136539" cy="36080"/>
              </a:xfrm>
              <a:custGeom>
                <a:rect b="b" l="l" r="r" t="t"/>
                <a:pathLst>
                  <a:path extrusionOk="0" h="538" w="2036">
                    <a:moveTo>
                      <a:pt x="1" y="1"/>
                    </a:moveTo>
                    <a:lnTo>
                      <a:pt x="2016" y="537"/>
                    </a:lnTo>
                    <a:cubicBezTo>
                      <a:pt x="2022" y="518"/>
                      <a:pt x="2029" y="491"/>
                      <a:pt x="2035" y="4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7308501" y="-353071"/>
                <a:ext cx="74238" cy="121182"/>
              </a:xfrm>
              <a:custGeom>
                <a:rect b="b" l="l" r="r" t="t"/>
                <a:pathLst>
                  <a:path extrusionOk="0" h="1807" w="1107">
                    <a:moveTo>
                      <a:pt x="1" y="1"/>
                    </a:moveTo>
                    <a:lnTo>
                      <a:pt x="1041" y="1806"/>
                    </a:lnTo>
                    <a:cubicBezTo>
                      <a:pt x="1061" y="1793"/>
                      <a:pt x="1080" y="1787"/>
                      <a:pt x="1106" y="17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7308501" y="-353071"/>
                <a:ext cx="4896" cy="140496"/>
              </a:xfrm>
              <a:custGeom>
                <a:rect b="b" l="l" r="r" t="t"/>
                <a:pathLst>
                  <a:path extrusionOk="0" h="2095" w="73">
                    <a:moveTo>
                      <a:pt x="1" y="1"/>
                    </a:moveTo>
                    <a:lnTo>
                      <a:pt x="1" y="2094"/>
                    </a:lnTo>
                    <a:cubicBezTo>
                      <a:pt x="20" y="2094"/>
                      <a:pt x="47" y="2088"/>
                      <a:pt x="73" y="2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7272086" y="-353071"/>
                <a:ext cx="36482" cy="136942"/>
              </a:xfrm>
              <a:custGeom>
                <a:rect b="b" l="l" r="r" t="t"/>
                <a:pathLst>
                  <a:path extrusionOk="0" h="2042" w="544">
                    <a:moveTo>
                      <a:pt x="544" y="1"/>
                    </a:moveTo>
                    <a:lnTo>
                      <a:pt x="1" y="2016"/>
                    </a:lnTo>
                    <a:cubicBezTo>
                      <a:pt x="27" y="2022"/>
                      <a:pt x="47" y="2029"/>
                      <a:pt x="73" y="2042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7308099" y="-353071"/>
                <a:ext cx="41310" cy="135198"/>
              </a:xfrm>
              <a:custGeom>
                <a:rect b="b" l="l" r="r" t="t"/>
                <a:pathLst>
                  <a:path extrusionOk="0" h="2016" w="616">
                    <a:moveTo>
                      <a:pt x="0" y="1"/>
                    </a:moveTo>
                    <a:lnTo>
                      <a:pt x="543" y="2016"/>
                    </a:lnTo>
                    <a:cubicBezTo>
                      <a:pt x="569" y="2009"/>
                      <a:pt x="589" y="2003"/>
                      <a:pt x="615" y="199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7184771" y="-422816"/>
                <a:ext cx="123797" cy="69812"/>
              </a:xfrm>
              <a:custGeom>
                <a:rect b="b" l="l" r="r" t="t"/>
                <a:pathLst>
                  <a:path extrusionOk="0" h="1041" w="1846">
                    <a:moveTo>
                      <a:pt x="40" y="0"/>
                    </a:moveTo>
                    <a:cubicBezTo>
                      <a:pt x="27" y="20"/>
                      <a:pt x="14" y="40"/>
                      <a:pt x="1" y="59"/>
                    </a:cubicBezTo>
                    <a:lnTo>
                      <a:pt x="1846" y="10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7233928" y="-474119"/>
                <a:ext cx="74641" cy="121115"/>
              </a:xfrm>
              <a:custGeom>
                <a:rect b="b" l="l" r="r" t="t"/>
                <a:pathLst>
                  <a:path extrusionOk="0" h="1806" w="1113">
                    <a:moveTo>
                      <a:pt x="66" y="0"/>
                    </a:moveTo>
                    <a:cubicBezTo>
                      <a:pt x="46" y="13"/>
                      <a:pt x="27" y="20"/>
                      <a:pt x="1" y="33"/>
                    </a:cubicBezTo>
                    <a:lnTo>
                      <a:pt x="1113" y="180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7205829" y="-452190"/>
                <a:ext cx="102740" cy="99185"/>
              </a:xfrm>
              <a:custGeom>
                <a:rect b="b" l="l" r="r" t="t"/>
                <a:pathLst>
                  <a:path extrusionOk="0" h="1479" w="1532">
                    <a:moveTo>
                      <a:pt x="47" y="0"/>
                    </a:moveTo>
                    <a:cubicBezTo>
                      <a:pt x="34" y="13"/>
                      <a:pt x="20" y="39"/>
                      <a:pt x="1" y="52"/>
                    </a:cubicBezTo>
                    <a:lnTo>
                      <a:pt x="1532" y="147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688" name="Google Shape;168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4400" y="-1604687"/>
              <a:ext cx="2591200" cy="25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ture is Now! Social Media Strategy by Slidesgo">
  <a:themeElements>
    <a:clrScheme name="Simple Light">
      <a:dk1>
        <a:srgbClr val="FFFFFF"/>
      </a:dk1>
      <a:lt1>
        <a:srgbClr val="194C86"/>
      </a:lt1>
      <a:dk2>
        <a:srgbClr val="182F63"/>
      </a:dk2>
      <a:lt2>
        <a:srgbClr val="7FE4FD"/>
      </a:lt2>
      <a:accent1>
        <a:srgbClr val="249E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