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Trispace"/>
      <p:regular r:id="rId15"/>
      <p:bold r:id="rId16"/>
    </p:embeddedFont>
    <p:embeddedFont>
      <p:font typeface="Bebas Neue"/>
      <p:regular r:id="rId17"/>
    </p:embeddedFont>
    <p:embeddedFont>
      <p:font typeface="Maven Pro"/>
      <p:regular r:id="rId18"/>
      <p:bold r:id="rId19"/>
    </p:embeddedFont>
    <p:embeddedFont>
      <p:font typeface="PT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regular.fntdata"/><Relationship Id="rId11" Type="http://schemas.openxmlformats.org/officeDocument/2006/relationships/font" Target="fonts/Montserrat-regular.fntdata"/><Relationship Id="rId22" Type="http://schemas.openxmlformats.org/officeDocument/2006/relationships/font" Target="fonts/PTSans-italic.fntdata"/><Relationship Id="rId10" Type="http://schemas.openxmlformats.org/officeDocument/2006/relationships/slide" Target="slides/slide6.xml"/><Relationship Id="rId21" Type="http://schemas.openxmlformats.org/officeDocument/2006/relationships/font" Target="fonts/PTSans-bold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23" Type="http://schemas.openxmlformats.org/officeDocument/2006/relationships/font" Target="fonts/PT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rispace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BebasNeue-regular.fntdata"/><Relationship Id="rId16" Type="http://schemas.openxmlformats.org/officeDocument/2006/relationships/font" Target="fonts/Trispace-bold.fntdata"/><Relationship Id="rId5" Type="http://schemas.openxmlformats.org/officeDocument/2006/relationships/slide" Target="slides/slide1.xml"/><Relationship Id="rId19" Type="http://schemas.openxmlformats.org/officeDocument/2006/relationships/font" Target="fonts/MavenPro-bold.fntdata"/><Relationship Id="rId6" Type="http://schemas.openxmlformats.org/officeDocument/2006/relationships/slide" Target="slides/slide2.xml"/><Relationship Id="rId18" Type="http://schemas.openxmlformats.org/officeDocument/2006/relationships/font" Target="fonts/MavenPr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9f2f57a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99f2f57a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bd6c00e73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bd6c00e73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2b5859bcbd_0_17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2b5859bcbd_0_17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0050" y="165212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129998" y="3268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650101">
            <a:off x="-1796682" y="-2203059"/>
            <a:ext cx="3817087" cy="3985301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 rot="-6419074">
            <a:off x="4830466" y="-402088"/>
            <a:ext cx="7138425" cy="349137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1"/>
          <p:cNvSpPr/>
          <p:nvPr/>
        </p:nvSpPr>
        <p:spPr>
          <a:xfrm rot="5868956">
            <a:off x="-2972528" y="1025449"/>
            <a:ext cx="7138386" cy="349139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112" name="Google Shape;112;p11"/>
            <p:cNvSpPr/>
            <p:nvPr/>
          </p:nvSpPr>
          <p:spPr>
            <a:xfrm>
              <a:off x="8409504" y="254378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8107053" y="1250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030823" y="254364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116" name="Google Shape;116;p11"/>
            <p:cNvSpPr/>
            <p:nvPr/>
          </p:nvSpPr>
          <p:spPr>
            <a:xfrm>
              <a:off x="266653" y="25817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13090" y="3958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62648" y="3515377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-137271" y="41159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1"/>
          <p:cNvSpPr txBox="1"/>
          <p:nvPr>
            <p:ph hasCustomPrompt="1" type="title"/>
          </p:nvPr>
        </p:nvSpPr>
        <p:spPr>
          <a:xfrm>
            <a:off x="1373900" y="2994097"/>
            <a:ext cx="63966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/>
          <p:nvPr>
            <p:ph idx="1" type="subTitle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4176175" y="2967151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 rot="-10492926">
            <a:off x="-1478272" y="3333183"/>
            <a:ext cx="3817099" cy="3985333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3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127" name="Google Shape;127;p13"/>
            <p:cNvSpPr/>
            <p:nvPr/>
          </p:nvSpPr>
          <p:spPr>
            <a:xfrm>
              <a:off x="59978" y="42194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-54470" y="34743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38511" y="29671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38511" y="3830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7524578" y="2640103"/>
            <a:ext cx="1523397" cy="2294040"/>
            <a:chOff x="7524578" y="2640103"/>
            <a:chExt cx="1523397" cy="2294040"/>
          </a:xfrm>
        </p:grpSpPr>
        <p:sp>
          <p:nvSpPr>
            <p:cNvPr id="132" name="Google Shape;132;p13"/>
            <p:cNvSpPr/>
            <p:nvPr/>
          </p:nvSpPr>
          <p:spPr>
            <a:xfrm>
              <a:off x="7524578" y="42740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430905" y="42535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478061" y="26401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151036" y="37764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579205" y="33075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hasCustomPrompt="1" idx="2" type="title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/>
          <p:nvPr>
            <p:ph hasCustomPrompt="1" idx="3" type="title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/>
          <p:nvPr>
            <p:ph hasCustomPrompt="1" idx="4" type="title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/>
          <p:nvPr>
            <p:ph hasCustomPrompt="1" idx="5" type="title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/>
          <p:nvPr>
            <p:ph idx="1" type="subTitle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6" type="subTitle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7" type="subTitle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13"/>
          <p:cNvSpPr txBox="1"/>
          <p:nvPr>
            <p:ph idx="8" type="subTitle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4_1_1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 flipH="1" rot="1292342">
            <a:off x="-3321456" y="1927346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 rot="4535783">
            <a:off x="6914450" y="2837966"/>
            <a:ext cx="3524110" cy="2396771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E14958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" name="Google Shape;149;p14"/>
          <p:cNvGrpSpPr/>
          <p:nvPr/>
        </p:nvGrpSpPr>
        <p:grpSpPr>
          <a:xfrm rot="10800000">
            <a:off x="8514859" y="2937143"/>
            <a:ext cx="511267" cy="2017916"/>
            <a:chOff x="8552930" y="2910118"/>
            <a:chExt cx="511267" cy="2017916"/>
          </a:xfrm>
        </p:grpSpPr>
        <p:sp>
          <p:nvSpPr>
            <p:cNvPr id="150" name="Google Shape;150;p14"/>
            <p:cNvSpPr/>
            <p:nvPr/>
          </p:nvSpPr>
          <p:spPr>
            <a:xfrm>
              <a:off x="8737186" y="3350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8601061" y="46009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4"/>
          <p:cNvGrpSpPr/>
          <p:nvPr/>
        </p:nvGrpSpPr>
        <p:grpSpPr>
          <a:xfrm rot="7347507">
            <a:off x="134581" y="3888252"/>
            <a:ext cx="912282" cy="1615081"/>
            <a:chOff x="133086" y="3408328"/>
            <a:chExt cx="912262" cy="1615044"/>
          </a:xfrm>
        </p:grpSpPr>
        <p:sp>
          <p:nvSpPr>
            <p:cNvPr id="154" name="Google Shape;154;p14"/>
            <p:cNvSpPr/>
            <p:nvPr/>
          </p:nvSpPr>
          <p:spPr>
            <a:xfrm>
              <a:off x="265110" y="340832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385324" y="4098816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1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14"/>
          <p:cNvSpPr txBox="1"/>
          <p:nvPr>
            <p:ph idx="1" type="body"/>
          </p:nvPr>
        </p:nvSpPr>
        <p:spPr>
          <a:xfrm>
            <a:off x="720000" y="1215750"/>
            <a:ext cx="7704000" cy="11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3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 flipH="1">
            <a:off x="-3429082" y="2598063"/>
            <a:ext cx="6095899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 rot="-542519">
            <a:off x="6823253" y="-353355"/>
            <a:ext cx="2625360" cy="1785525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E14958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15"/>
          <p:cNvGrpSpPr/>
          <p:nvPr/>
        </p:nvGrpSpPr>
        <p:grpSpPr>
          <a:xfrm>
            <a:off x="7560023" y="54840"/>
            <a:ext cx="1504175" cy="1244157"/>
            <a:chOff x="7560023" y="2814490"/>
            <a:chExt cx="1504175" cy="1244157"/>
          </a:xfrm>
        </p:grpSpPr>
        <p:sp>
          <p:nvSpPr>
            <p:cNvPr id="163" name="Google Shape;163;p15"/>
            <p:cNvSpPr/>
            <p:nvPr/>
          </p:nvSpPr>
          <p:spPr>
            <a:xfrm>
              <a:off x="7560023" y="28144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552936" y="3421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-33427" y="3476090"/>
            <a:ext cx="682702" cy="1547282"/>
            <a:chOff x="-33427" y="3476090"/>
            <a:chExt cx="682702" cy="1547282"/>
          </a:xfrm>
        </p:grpSpPr>
        <p:sp>
          <p:nvSpPr>
            <p:cNvPr id="168" name="Google Shape;168;p15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15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15"/>
          <p:cNvSpPr txBox="1"/>
          <p:nvPr>
            <p:ph idx="1" type="subTitle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15"/>
          <p:cNvSpPr txBox="1"/>
          <p:nvPr>
            <p:ph idx="2" type="subTitle"/>
          </p:nvPr>
        </p:nvSpPr>
        <p:spPr>
          <a:xfrm>
            <a:off x="3374720" y="2992900"/>
            <a:ext cx="23949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15"/>
          <p:cNvSpPr txBox="1"/>
          <p:nvPr>
            <p:ph idx="3" type="subTitle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15"/>
          <p:cNvSpPr txBox="1"/>
          <p:nvPr>
            <p:ph idx="4" type="subTitle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76" name="Google Shape;176;p15"/>
          <p:cNvSpPr txBox="1"/>
          <p:nvPr>
            <p:ph idx="5" type="subTitle"/>
          </p:nvPr>
        </p:nvSpPr>
        <p:spPr>
          <a:xfrm>
            <a:off x="3374721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77" name="Google Shape;177;p15"/>
          <p:cNvSpPr txBox="1"/>
          <p:nvPr>
            <p:ph idx="6" type="subTitle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 flipH="1" rot="4372063">
            <a:off x="-3257636" y="1228893"/>
            <a:ext cx="6095914" cy="349134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 rot="5400000">
            <a:off x="6668857" y="3202942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E14958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182" name="Google Shape;182;p16"/>
            <p:cNvSpPr/>
            <p:nvPr/>
          </p:nvSpPr>
          <p:spPr>
            <a:xfrm>
              <a:off x="8457298" y="40525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505186" y="4750665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6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187" name="Google Shape;187;p16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1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16"/>
          <p:cNvSpPr txBox="1"/>
          <p:nvPr>
            <p:ph idx="1" type="subTitle"/>
          </p:nvPr>
        </p:nvSpPr>
        <p:spPr>
          <a:xfrm>
            <a:off x="3815975" y="1241705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16"/>
          <p:cNvSpPr txBox="1"/>
          <p:nvPr>
            <p:ph idx="2" type="subTitle"/>
          </p:nvPr>
        </p:nvSpPr>
        <p:spPr>
          <a:xfrm>
            <a:off x="3815984" y="2135039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16"/>
          <p:cNvSpPr txBox="1"/>
          <p:nvPr>
            <p:ph idx="3" type="subTitle"/>
          </p:nvPr>
        </p:nvSpPr>
        <p:spPr>
          <a:xfrm>
            <a:off x="3815984" y="3028372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4" type="subTitle"/>
          </p:nvPr>
        </p:nvSpPr>
        <p:spPr>
          <a:xfrm>
            <a:off x="3815984" y="3921705"/>
            <a:ext cx="44433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6"/>
          <p:cNvSpPr txBox="1"/>
          <p:nvPr>
            <p:ph idx="5" type="subTitle"/>
          </p:nvPr>
        </p:nvSpPr>
        <p:spPr>
          <a:xfrm>
            <a:off x="1697075" y="1241705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6" type="subTitle"/>
          </p:nvPr>
        </p:nvSpPr>
        <p:spPr>
          <a:xfrm>
            <a:off x="1697075" y="2135039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7" type="subTitle"/>
          </p:nvPr>
        </p:nvSpPr>
        <p:spPr>
          <a:xfrm>
            <a:off x="1697075" y="3028372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98" name="Google Shape;198;p16"/>
          <p:cNvSpPr txBox="1"/>
          <p:nvPr>
            <p:ph idx="8" type="subTitle"/>
          </p:nvPr>
        </p:nvSpPr>
        <p:spPr>
          <a:xfrm>
            <a:off x="1697075" y="3921705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7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03" name="Google Shape;203;p17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17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07" name="Google Shape;207;p17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7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7"/>
          <p:cNvSpPr txBox="1"/>
          <p:nvPr>
            <p:ph idx="1" type="subTitle"/>
          </p:nvPr>
        </p:nvSpPr>
        <p:spPr>
          <a:xfrm>
            <a:off x="835000" y="1713901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17"/>
          <p:cNvSpPr txBox="1"/>
          <p:nvPr>
            <p:ph idx="2" type="subTitle"/>
          </p:nvPr>
        </p:nvSpPr>
        <p:spPr>
          <a:xfrm>
            <a:off x="3494193" y="1713901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17"/>
          <p:cNvSpPr txBox="1"/>
          <p:nvPr>
            <p:ph idx="3" type="subTitle"/>
          </p:nvPr>
        </p:nvSpPr>
        <p:spPr>
          <a:xfrm>
            <a:off x="835000" y="3551699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17"/>
          <p:cNvSpPr txBox="1"/>
          <p:nvPr>
            <p:ph idx="4" type="subTitle"/>
          </p:nvPr>
        </p:nvSpPr>
        <p:spPr>
          <a:xfrm>
            <a:off x="3494250" y="3551699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17"/>
          <p:cNvSpPr txBox="1"/>
          <p:nvPr>
            <p:ph idx="5" type="subTitle"/>
          </p:nvPr>
        </p:nvSpPr>
        <p:spPr>
          <a:xfrm>
            <a:off x="6153328" y="1713901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6" type="subTitle"/>
          </p:nvPr>
        </p:nvSpPr>
        <p:spPr>
          <a:xfrm>
            <a:off x="6153449" y="3551699"/>
            <a:ext cx="215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7" type="subTitle"/>
          </p:nvPr>
        </p:nvSpPr>
        <p:spPr>
          <a:xfrm>
            <a:off x="3494172" y="1112100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18" name="Google Shape;218;p17"/>
          <p:cNvSpPr txBox="1"/>
          <p:nvPr>
            <p:ph idx="8" type="subTitle"/>
          </p:nvPr>
        </p:nvSpPr>
        <p:spPr>
          <a:xfrm>
            <a:off x="3494172" y="2949898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19" name="Google Shape;219;p17"/>
          <p:cNvSpPr txBox="1"/>
          <p:nvPr>
            <p:ph idx="9" type="subTitle"/>
          </p:nvPr>
        </p:nvSpPr>
        <p:spPr>
          <a:xfrm>
            <a:off x="6153497" y="1112100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20" name="Google Shape;220;p17"/>
          <p:cNvSpPr txBox="1"/>
          <p:nvPr>
            <p:ph idx="13" type="subTitle"/>
          </p:nvPr>
        </p:nvSpPr>
        <p:spPr>
          <a:xfrm>
            <a:off x="6153497" y="2949898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21" name="Google Shape;221;p17"/>
          <p:cNvSpPr txBox="1"/>
          <p:nvPr>
            <p:ph idx="14" type="subTitle"/>
          </p:nvPr>
        </p:nvSpPr>
        <p:spPr>
          <a:xfrm>
            <a:off x="835000" y="1112100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222" name="Google Shape;222;p17"/>
          <p:cNvSpPr txBox="1"/>
          <p:nvPr>
            <p:ph idx="15" type="subTitle"/>
          </p:nvPr>
        </p:nvSpPr>
        <p:spPr>
          <a:xfrm>
            <a:off x="835000" y="2949898"/>
            <a:ext cx="2155500" cy="68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/>
          <p:nvPr/>
        </p:nvSpPr>
        <p:spPr>
          <a:xfrm flipH="1" rot="1292342">
            <a:off x="-2419456" y="2200421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 rot="5400000">
            <a:off x="6537482" y="2747717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E14958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18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27" name="Google Shape;227;p18"/>
            <p:cNvSpPr/>
            <p:nvPr/>
          </p:nvSpPr>
          <p:spPr>
            <a:xfrm>
              <a:off x="8495023" y="4363315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8220061" y="47533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8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232" name="Google Shape;232;p18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18"/>
          <p:cNvSpPr txBox="1"/>
          <p:nvPr>
            <p:ph hasCustomPrompt="1" type="title"/>
          </p:nvPr>
        </p:nvSpPr>
        <p:spPr>
          <a:xfrm>
            <a:off x="2437775" y="704675"/>
            <a:ext cx="4268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2437775" y="1350176"/>
            <a:ext cx="4268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hasCustomPrompt="1" idx="2" type="title"/>
          </p:nvPr>
        </p:nvSpPr>
        <p:spPr>
          <a:xfrm>
            <a:off x="2437775" y="2015963"/>
            <a:ext cx="4268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2437775" y="2660650"/>
            <a:ext cx="4268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hasCustomPrompt="1" idx="4" type="title"/>
          </p:nvPr>
        </p:nvSpPr>
        <p:spPr>
          <a:xfrm>
            <a:off x="2437775" y="3327300"/>
            <a:ext cx="4268400" cy="64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2437775" y="3971075"/>
            <a:ext cx="42684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"/>
          <p:cNvSpPr/>
          <p:nvPr/>
        </p:nvSpPr>
        <p:spPr>
          <a:xfrm flipH="1" rot="4372063">
            <a:off x="-3257636" y="1228893"/>
            <a:ext cx="6095914" cy="349134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 rot="5400000">
            <a:off x="6668857" y="3202942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E14958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" name="Google Shape;244;p19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245" name="Google Shape;245;p19"/>
            <p:cNvSpPr/>
            <p:nvPr/>
          </p:nvSpPr>
          <p:spPr>
            <a:xfrm>
              <a:off x="8457298" y="40525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8505186" y="4750665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19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250" name="Google Shape;250;p19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1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6" name="Google Shape;256;p20"/>
          <p:cNvSpPr/>
          <p:nvPr/>
        </p:nvSpPr>
        <p:spPr>
          <a:xfrm>
            <a:off x="5052478" y="3569975"/>
            <a:ext cx="5371040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 rot="10644777">
            <a:off x="-1048849" y="-1303280"/>
            <a:ext cx="4634055" cy="282455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0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259" name="Google Shape;259;p20"/>
            <p:cNvSpPr/>
            <p:nvPr/>
          </p:nvSpPr>
          <p:spPr>
            <a:xfrm>
              <a:off x="187398" y="836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53072" y="1253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1259298" y="67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-62147" y="4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20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264" name="Google Shape;264;p20"/>
            <p:cNvSpPr/>
            <p:nvPr/>
          </p:nvSpPr>
          <p:spPr>
            <a:xfrm>
              <a:off x="8430903" y="39439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8622155" y="3519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6635180" y="46746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8185647" y="47899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-847382" y="2075875"/>
            <a:ext cx="5842699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638834" y="-220904"/>
            <a:ext cx="2625339" cy="1785511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E14958">
                  <a:alpha val="70196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7542636" y="81040"/>
            <a:ext cx="1521562" cy="1069823"/>
            <a:chOff x="7542636" y="81040"/>
            <a:chExt cx="1521562" cy="1069823"/>
          </a:xfrm>
        </p:grpSpPr>
        <p:sp>
          <p:nvSpPr>
            <p:cNvPr id="18" name="Google Shape;18;p3"/>
            <p:cNvSpPr/>
            <p:nvPr/>
          </p:nvSpPr>
          <p:spPr>
            <a:xfrm>
              <a:off x="8132548" y="810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737186" y="7529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542636" y="13924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048505" y="6820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3"/>
          <p:cNvSpPr txBox="1"/>
          <p:nvPr>
            <p:ph hasCustomPrompt="1" idx="2" type="title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>
            <a:off x="2718684" y="2188525"/>
            <a:ext cx="7138396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5510909" y="2530450"/>
            <a:ext cx="7138396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1"/>
          <p:cNvSpPr txBox="1"/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2" name="Google Shape;272;p21"/>
          <p:cNvSpPr txBox="1"/>
          <p:nvPr>
            <p:ph idx="1" type="subTitle"/>
          </p:nvPr>
        </p:nvSpPr>
        <p:spPr>
          <a:xfrm>
            <a:off x="713100" y="1523000"/>
            <a:ext cx="3728700" cy="13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3" name="Google Shape;273;p21"/>
          <p:cNvSpPr txBox="1"/>
          <p:nvPr/>
        </p:nvSpPr>
        <p:spPr>
          <a:xfrm>
            <a:off x="713100" y="3385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b="1" lang="en" sz="1000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78" name="Google Shape;278;p22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82" name="Google Shape;282;p22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23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 flipH="1" rot="1292342">
            <a:off x="-2419456" y="2200421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6537482" y="2747717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E14958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24"/>
            <p:cNvSpPr/>
            <p:nvPr/>
          </p:nvSpPr>
          <p:spPr>
            <a:xfrm>
              <a:off x="8495023" y="4363315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8220061" y="47533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03" name="Google Shape;303;p24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7" name="Google Shape;27;p4"/>
          <p:cNvSpPr/>
          <p:nvPr/>
        </p:nvSpPr>
        <p:spPr>
          <a:xfrm>
            <a:off x="4523725" y="3162601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 rot="-10492926">
            <a:off x="-1867197" y="3324908"/>
            <a:ext cx="3817099" cy="3985333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30" name="Google Shape;30;p4"/>
            <p:cNvSpPr/>
            <p:nvPr/>
          </p:nvSpPr>
          <p:spPr>
            <a:xfrm>
              <a:off x="59978" y="42194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-54470" y="34743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38511" y="29671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338511" y="3830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7450103" y="2640103"/>
            <a:ext cx="1597872" cy="2451290"/>
            <a:chOff x="7450103" y="2640103"/>
            <a:chExt cx="1597872" cy="2451290"/>
          </a:xfrm>
        </p:grpSpPr>
        <p:sp>
          <p:nvSpPr>
            <p:cNvPr id="35" name="Google Shape;35;p4"/>
            <p:cNvSpPr/>
            <p:nvPr/>
          </p:nvSpPr>
          <p:spPr>
            <a:xfrm>
              <a:off x="7450103" y="4431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430905" y="42535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478061" y="26401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478061" y="37598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579205" y="33075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5052478" y="3569975"/>
            <a:ext cx="5371040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rot="10644777">
            <a:off x="-1048849" y="-1303280"/>
            <a:ext cx="4634055" cy="282455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44" name="Google Shape;44;p5"/>
            <p:cNvSpPr/>
            <p:nvPr/>
          </p:nvSpPr>
          <p:spPr>
            <a:xfrm>
              <a:off x="187398" y="836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53072" y="1253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9298" y="67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62147" y="4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49" name="Google Shape;49;p5"/>
            <p:cNvSpPr/>
            <p:nvPr/>
          </p:nvSpPr>
          <p:spPr>
            <a:xfrm>
              <a:off x="8430903" y="39439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622155" y="3519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635180" y="46746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185647" y="47899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" name="Google Shape;53;p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1" type="subTitle"/>
          </p:nvPr>
        </p:nvSpPr>
        <p:spPr>
          <a:xfrm>
            <a:off x="5041779" y="2992900"/>
            <a:ext cx="3098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2" type="subTitle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3" type="subTitle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4" type="subTitle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62" name="Google Shape;62;p6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66" name="Google Shape;66;p6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75" name="Google Shape;75;p7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-6419074">
            <a:off x="4830466" y="-402088"/>
            <a:ext cx="7138425" cy="349137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rot="5868956">
            <a:off x="-2972528" y="1025449"/>
            <a:ext cx="7138386" cy="349139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85" name="Google Shape;85;p8"/>
            <p:cNvSpPr/>
            <p:nvPr/>
          </p:nvSpPr>
          <p:spPr>
            <a:xfrm>
              <a:off x="8409504" y="254378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107053" y="1250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30823" y="254364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89" name="Google Shape;89;p8"/>
            <p:cNvSpPr/>
            <p:nvPr/>
          </p:nvSpPr>
          <p:spPr>
            <a:xfrm>
              <a:off x="266653" y="25817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13090" y="3958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2648" y="3515377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37271" y="41159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7" name="Google Shape;97;p9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E14958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01" name="Google Shape;101;p9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>
            <p:ph idx="2" type="pic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5"/>
          <p:cNvGrpSpPr/>
          <p:nvPr/>
        </p:nvGrpSpPr>
        <p:grpSpPr>
          <a:xfrm>
            <a:off x="4996653" y="-305023"/>
            <a:ext cx="4646311" cy="5754710"/>
            <a:chOff x="4996653" y="-305023"/>
            <a:chExt cx="4646311" cy="5754710"/>
          </a:xfrm>
        </p:grpSpPr>
        <p:grpSp>
          <p:nvGrpSpPr>
            <p:cNvPr id="311" name="Google Shape;311;p25"/>
            <p:cNvGrpSpPr/>
            <p:nvPr/>
          </p:nvGrpSpPr>
          <p:grpSpPr>
            <a:xfrm>
              <a:off x="4996653" y="-305023"/>
              <a:ext cx="4646311" cy="5754710"/>
              <a:chOff x="4538025" y="-782873"/>
              <a:chExt cx="5023039" cy="6221308"/>
            </a:xfrm>
          </p:grpSpPr>
          <p:grpSp>
            <p:nvGrpSpPr>
              <p:cNvPr id="312" name="Google Shape;312;p25"/>
              <p:cNvGrpSpPr/>
              <p:nvPr/>
            </p:nvGrpSpPr>
            <p:grpSpPr>
              <a:xfrm>
                <a:off x="4538025" y="182501"/>
                <a:ext cx="4013995" cy="5255934"/>
                <a:chOff x="4814250" y="182501"/>
                <a:chExt cx="4013995" cy="5255934"/>
              </a:xfrm>
            </p:grpSpPr>
            <p:grpSp>
              <p:nvGrpSpPr>
                <p:cNvPr id="313" name="Google Shape;313;p25"/>
                <p:cNvGrpSpPr/>
                <p:nvPr/>
              </p:nvGrpSpPr>
              <p:grpSpPr>
                <a:xfrm>
                  <a:off x="5653380" y="891630"/>
                  <a:ext cx="3084513" cy="4546804"/>
                  <a:chOff x="2578080" y="1561820"/>
                  <a:chExt cx="1345832" cy="1983858"/>
                </a:xfrm>
              </p:grpSpPr>
              <p:sp>
                <p:nvSpPr>
                  <p:cNvPr id="314" name="Google Shape;314;p25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rect b="b" l="l" r="r" t="t"/>
                    <a:pathLst>
                      <a:path extrusionOk="0" h="207" w="14078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5" name="Google Shape;315;p25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rect b="b" l="l" r="r" t="t"/>
                    <a:pathLst>
                      <a:path extrusionOk="0" h="11197" w="2010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316" name="Google Shape;316;p25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317" name="Google Shape;317;p25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rect b="b" l="l" r="r" t="t"/>
                      <a:pathLst>
                        <a:path extrusionOk="0" h="2722" w="2785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8" name="Google Shape;318;p25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rect b="b" l="l" r="r" t="t"/>
                      <a:pathLst>
                        <a:path extrusionOk="0" h="1937" w="1981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19" name="Google Shape;319;p25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rect b="b" l="l" r="r" t="t"/>
                      <a:pathLst>
                        <a:path extrusionOk="0" h="2053" w="2445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0" name="Google Shape;320;p25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rect b="b" l="l" r="r" t="t"/>
                      <a:pathLst>
                        <a:path extrusionOk="0" h="1721" w="839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1" name="Google Shape;321;p25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rect b="b" l="l" r="r" t="t"/>
                      <a:pathLst>
                        <a:path extrusionOk="0" h="1259" w="1366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2" name="Google Shape;322;p25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rect b="b" l="l" r="r" t="t"/>
                      <a:pathLst>
                        <a:path extrusionOk="0" h="608" w="902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3" name="Google Shape;323;p25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rect b="b" l="l" r="r" t="t"/>
                      <a:pathLst>
                        <a:path extrusionOk="0" h="1910" w="848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4" name="Google Shape;324;p25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rect b="b" l="l" r="r" t="t"/>
                      <a:pathLst>
                        <a:path extrusionOk="0" h="1794" w="1482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5" name="Google Shape;325;p25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rect b="b" l="l" r="r" t="t"/>
                      <a:pathLst>
                        <a:path extrusionOk="0" h="1412" w="599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6" name="Google Shape;326;p25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rect b="b" l="l" r="r" t="t"/>
                      <a:pathLst>
                        <a:path extrusionOk="0" h="367" w="885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7" name="Google Shape;327;p25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rect b="b" l="l" r="r" t="t"/>
                      <a:pathLst>
                        <a:path extrusionOk="0" h="11233" w="5006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8" name="Google Shape;328;p25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rect b="b" l="l" r="r" t="t"/>
                      <a:pathLst>
                        <a:path extrusionOk="0" h="2053" w="2445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29" name="Google Shape;329;p25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rect b="b" l="l" r="r" t="t"/>
                      <a:pathLst>
                        <a:path extrusionOk="0" h="1721" w="839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0" name="Google Shape;330;p25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rect b="b" l="l" r="r" t="t"/>
                      <a:pathLst>
                        <a:path extrusionOk="0" h="1910" w="848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1" name="Google Shape;331;p25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rect b="b" l="l" r="r" t="t"/>
                      <a:pathLst>
                        <a:path extrusionOk="0" h="1797" w="1482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2" name="Google Shape;332;p25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rect b="b" l="l" r="r" t="t"/>
                      <a:pathLst>
                        <a:path extrusionOk="0" h="1412" w="598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3" name="Google Shape;333;p25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rect b="b" l="l" r="r" t="t"/>
                      <a:pathLst>
                        <a:path extrusionOk="0" h="608" w="902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4" name="Google Shape;334;p25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rect b="b" l="l" r="r" t="t"/>
                      <a:pathLst>
                        <a:path extrusionOk="0" h="1259" w="1366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5" name="Google Shape;335;p25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rect b="b" l="l" r="r" t="t"/>
                      <a:pathLst>
                        <a:path extrusionOk="0" h="367" w="884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336" name="Google Shape;336;p25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rect b="b" l="l" r="r" t="t"/>
                      <a:pathLst>
                        <a:path extrusionOk="0" h="11233" w="5006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337" name="Google Shape;337;p25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rect b="b" l="l" r="r" t="t"/>
                    <a:pathLst>
                      <a:path extrusionOk="0" h="4301" w="6835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rotWithShape="0" algn="bl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8" name="Google Shape;338;p25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rect b="b" l="l" r="r" t="t"/>
                    <a:pathLst>
                      <a:path extrusionOk="0" h="322" w="116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9" name="Google Shape;339;p25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rect b="b" l="l" r="r" t="t"/>
                    <a:pathLst>
                      <a:path extrusionOk="0" h="2409" w="6843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0" name="Google Shape;340;p25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rect b="b" l="l" r="r" t="t"/>
                    <a:pathLst>
                      <a:path extrusionOk="0" h="1161" w="1714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41" name="Google Shape;341;p25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2" name="Google Shape;342;p25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3" name="Google Shape;343;p25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4" name="Google Shape;344;p25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5" name="Google Shape;345;p25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6" name="Google Shape;346;p25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7" name="Google Shape;347;p25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8" name="Google Shape;348;p25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9" name="Google Shape;349;p25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50" name="Google Shape;350;p25"/>
              <p:cNvGrpSpPr/>
              <p:nvPr/>
            </p:nvGrpSpPr>
            <p:grpSpPr>
              <a:xfrm flipH="1" rot="-2979843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351" name="Google Shape;351;p25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rect b="b" l="l" r="r" t="t"/>
                  <a:pathLst>
                    <a:path extrusionOk="0" h="7308" w="19075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2" name="Google Shape;352;p25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rect b="b" l="l" r="r" t="t"/>
                  <a:pathLst>
                    <a:path extrusionOk="0" h="5416" w="7298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53" name="Google Shape;353;p25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rect b="b" l="l" r="r" t="t"/>
              <a:pathLst>
                <a:path extrusionOk="0" h="1161" w="1714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 flipH="1" rot="7930158">
              <a:off x="7532339" y="1461822"/>
              <a:ext cx="162646" cy="45148"/>
            </a:xfrm>
            <a:custGeom>
              <a:rect b="b" l="l" r="r" t="t"/>
              <a:pathLst>
                <a:path extrusionOk="0" h="322" w="116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5"/>
          <p:cNvSpPr txBox="1"/>
          <p:nvPr>
            <p:ph type="ctrTitle"/>
          </p:nvPr>
        </p:nvSpPr>
        <p:spPr>
          <a:xfrm>
            <a:off x="368693" y="539395"/>
            <a:ext cx="6283500" cy="10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0">
                <a:solidFill>
                  <a:schemeClr val="dk2"/>
                </a:solidFill>
              </a:rPr>
              <a:t>ADAPTIVE </a:t>
            </a:r>
            <a:r>
              <a:rPr b="1" i="1" lang="en" sz="6000">
                <a:solidFill>
                  <a:schemeClr val="lt2"/>
                </a:solidFill>
              </a:rPr>
              <a:t>HCI</a:t>
            </a:r>
            <a:endParaRPr b="1" i="1" sz="6000">
              <a:solidFill>
                <a:schemeClr val="lt2"/>
              </a:solidFill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456038" y="1424412"/>
            <a:ext cx="5528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Real-time Stabilization and 3D Reconstruction of Hand Gestures and Finger Movements Trace using LED-Equipped Gloves</a:t>
            </a:r>
            <a:endParaRPr sz="30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25"/>
          <p:cNvSpPr txBox="1"/>
          <p:nvPr/>
        </p:nvSpPr>
        <p:spPr>
          <a:xfrm>
            <a:off x="185649" y="3994200"/>
            <a:ext cx="61476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Presented by Team 5: </a:t>
            </a: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Deniz Acikbas, Soham Naik, Zaynab Mourtada, Alan Raj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/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63" name="Google Shape;363;p26"/>
          <p:cNvSpPr txBox="1"/>
          <p:nvPr>
            <p:ph idx="1" type="body"/>
          </p:nvPr>
        </p:nvSpPr>
        <p:spPr>
          <a:xfrm>
            <a:off x="713100" y="1850100"/>
            <a:ext cx="5135400" cy="25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Objective:</a:t>
            </a:r>
            <a:r>
              <a:rPr lang="en" sz="1400"/>
              <a:t> Develop a mobile, real-time proof-of-concept to validate the technical feasibility of Dr. Zhang’s </a:t>
            </a:r>
            <a:r>
              <a:rPr i="1" lang="en" sz="1400"/>
              <a:t>RoFin</a:t>
            </a:r>
            <a:r>
              <a:rPr lang="en" sz="1400"/>
              <a:t> pipeline on consumer-grade hardware.</a:t>
            </a:r>
            <a:endParaRPr sz="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Approach:</a:t>
            </a:r>
            <a:endParaRPr b="1" i="1"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Designed a smartphone-based system for tracking LED-equipped fingertips, using YOLO.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</a:t>
            </a:r>
            <a:r>
              <a:rPr lang="en" sz="1400"/>
              <a:t>multi-stage filters </a:t>
            </a:r>
            <a:r>
              <a:rPr lang="en" sz="1400"/>
              <a:t>for motion path smoothing.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Classified gesture paths using CNN models.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i="1" lang="en" sz="1400"/>
              <a:t>Core Question:</a:t>
            </a:r>
            <a:r>
              <a:rPr lang="en" sz="1400"/>
              <a:t> </a:t>
            </a:r>
            <a:r>
              <a:rPr lang="en" sz="1400">
                <a:highlight>
                  <a:schemeClr val="accent3"/>
                </a:highlight>
              </a:rPr>
              <a:t>Can advanced 3D gesture tracking work reliably on a mobile device outside the lab?</a:t>
            </a:r>
            <a:endParaRPr sz="1400">
              <a:highlight>
                <a:schemeClr val="accent3"/>
              </a:highlight>
            </a:endParaRPr>
          </a:p>
        </p:txBody>
      </p:sp>
      <p:grpSp>
        <p:nvGrpSpPr>
          <p:cNvPr id="364" name="Google Shape;364;p26"/>
          <p:cNvGrpSpPr/>
          <p:nvPr/>
        </p:nvGrpSpPr>
        <p:grpSpPr>
          <a:xfrm>
            <a:off x="5710513" y="569504"/>
            <a:ext cx="3877481" cy="4090276"/>
            <a:chOff x="5710513" y="569504"/>
            <a:chExt cx="3877481" cy="4090276"/>
          </a:xfrm>
        </p:grpSpPr>
        <p:sp>
          <p:nvSpPr>
            <p:cNvPr id="365" name="Google Shape;365;p26"/>
            <p:cNvSpPr/>
            <p:nvPr/>
          </p:nvSpPr>
          <p:spPr>
            <a:xfrm rot="2062716">
              <a:off x="7347458" y="1325451"/>
              <a:ext cx="1985541" cy="1517391"/>
            </a:xfrm>
            <a:custGeom>
              <a:rect b="b" l="l" r="r" t="t"/>
              <a:pathLst>
                <a:path extrusionOk="0" h="13704" w="17932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6" name="Google Shape;366;p26"/>
            <p:cNvGrpSpPr/>
            <p:nvPr/>
          </p:nvGrpSpPr>
          <p:grpSpPr>
            <a:xfrm>
              <a:off x="5710513" y="569504"/>
              <a:ext cx="3877481" cy="4090276"/>
              <a:chOff x="5410088" y="476042"/>
              <a:chExt cx="3877481" cy="4090276"/>
            </a:xfrm>
          </p:grpSpPr>
          <p:sp>
            <p:nvSpPr>
              <p:cNvPr id="367" name="Google Shape;367;p26"/>
              <p:cNvSpPr/>
              <p:nvPr/>
            </p:nvSpPr>
            <p:spPr>
              <a:xfrm>
                <a:off x="5728780" y="2240518"/>
                <a:ext cx="468769" cy="468795"/>
              </a:xfrm>
              <a:custGeom>
                <a:rect b="b" l="l" r="r" t="t"/>
                <a:pathLst>
                  <a:path extrusionOk="0" h="4810" w="4809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6"/>
              <p:cNvSpPr/>
              <p:nvPr/>
            </p:nvSpPr>
            <p:spPr>
              <a:xfrm>
                <a:off x="6197561" y="3366978"/>
                <a:ext cx="327012" cy="327044"/>
              </a:xfrm>
              <a:custGeom>
                <a:rect b="b" l="l" r="r" t="t"/>
                <a:pathLst>
                  <a:path extrusionOk="0" h="4810" w="4809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5531598" y="1066378"/>
                <a:ext cx="327012" cy="327044"/>
              </a:xfrm>
              <a:custGeom>
                <a:rect b="b" l="l" r="r" t="t"/>
                <a:pathLst>
                  <a:path extrusionOk="0" h="4810" w="4809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8080630" y="2806168"/>
                <a:ext cx="468769" cy="468795"/>
              </a:xfrm>
              <a:custGeom>
                <a:rect b="b" l="l" r="r" t="t"/>
                <a:pathLst>
                  <a:path extrusionOk="0" h="4810" w="4809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71" name="Google Shape;371;p26"/>
              <p:cNvGrpSpPr/>
              <p:nvPr/>
            </p:nvGrpSpPr>
            <p:grpSpPr>
              <a:xfrm flipH="1" rot="2902359">
                <a:off x="5578694" y="1544629"/>
                <a:ext cx="3540270" cy="2041175"/>
                <a:chOff x="503897" y="1148626"/>
                <a:chExt cx="3540180" cy="2041124"/>
              </a:xfrm>
            </p:grpSpPr>
            <p:sp>
              <p:nvSpPr>
                <p:cNvPr id="372" name="Google Shape;372;p26"/>
                <p:cNvSpPr/>
                <p:nvPr/>
              </p:nvSpPr>
              <p:spPr>
                <a:xfrm>
                  <a:off x="2003209" y="1148626"/>
                  <a:ext cx="2040867" cy="2041124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5B1B7">
                        <a:alpha val="50196"/>
                      </a:srgbClr>
                    </a:gs>
                    <a:gs pos="69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6"/>
                <p:cNvSpPr/>
                <p:nvPr/>
              </p:nvSpPr>
              <p:spPr>
                <a:xfrm>
                  <a:off x="503897" y="2053971"/>
                  <a:ext cx="2497728" cy="956928"/>
                </a:xfrm>
                <a:custGeom>
                  <a:rect b="b" l="l" r="r" t="t"/>
                  <a:pathLst>
                    <a:path extrusionOk="0" h="7308" w="19075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6"/>
                <p:cNvSpPr/>
                <p:nvPr/>
              </p:nvSpPr>
              <p:spPr>
                <a:xfrm>
                  <a:off x="1944292" y="2249081"/>
                  <a:ext cx="955618" cy="709185"/>
                </a:xfrm>
                <a:custGeom>
                  <a:rect b="b" l="l" r="r" t="t"/>
                  <a:pathLst>
                    <a:path extrusionOk="0" h="5416" w="7298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26"/>
                <p:cNvSpPr/>
                <p:nvPr/>
              </p:nvSpPr>
              <p:spPr>
                <a:xfrm>
                  <a:off x="2522549" y="1786447"/>
                  <a:ext cx="896049" cy="896151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FFFFF">
                        <a:alpha val="50196"/>
                      </a:srgbClr>
                    </a:gs>
                    <a:gs pos="6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6" name="Google Shape;376;p26"/>
              <p:cNvSpPr/>
              <p:nvPr/>
            </p:nvSpPr>
            <p:spPr>
              <a:xfrm>
                <a:off x="6149503" y="476042"/>
                <a:ext cx="660023" cy="660100"/>
              </a:xfrm>
              <a:custGeom>
                <a:rect b="b" l="l" r="r" t="t"/>
                <a:pathLst>
                  <a:path extrusionOk="0" h="4810" w="4809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6"/>
              <p:cNvSpPr/>
              <p:nvPr/>
            </p:nvSpPr>
            <p:spPr>
              <a:xfrm>
                <a:off x="8151030" y="1701868"/>
                <a:ext cx="468769" cy="468795"/>
              </a:xfrm>
              <a:custGeom>
                <a:rect b="b" l="l" r="r" t="t"/>
                <a:pathLst>
                  <a:path extrusionOk="0" h="4810" w="4809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6"/>
              <p:cNvSpPr/>
              <p:nvPr/>
            </p:nvSpPr>
            <p:spPr>
              <a:xfrm>
                <a:off x="7824023" y="739328"/>
                <a:ext cx="327012" cy="327044"/>
              </a:xfrm>
              <a:custGeom>
                <a:rect b="b" l="l" r="r" t="t"/>
                <a:pathLst>
                  <a:path extrusionOk="0" h="4810" w="4809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7"/>
          <p:cNvSpPr txBox="1"/>
          <p:nvPr/>
        </p:nvSpPr>
        <p:spPr>
          <a:xfrm>
            <a:off x="2419900" y="1265000"/>
            <a:ext cx="5796600" cy="317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384" name="Google Shape;3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900" y="1265000"/>
            <a:ext cx="5796676" cy="317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7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867826" y="1553174"/>
            <a:ext cx="1257000" cy="1206300"/>
          </a:xfrm>
          <a:prstGeom prst="ellipse">
            <a:avLst/>
          </a:prstGeom>
          <a:gradFill>
            <a:gsLst>
              <a:gs pos="0">
                <a:srgbClr val="F5B1B7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" name="Google Shape;387;p27"/>
          <p:cNvGrpSpPr/>
          <p:nvPr/>
        </p:nvGrpSpPr>
        <p:grpSpPr>
          <a:xfrm>
            <a:off x="1253562" y="1835356"/>
            <a:ext cx="558511" cy="641933"/>
            <a:chOff x="1146624" y="1548605"/>
            <a:chExt cx="425921" cy="487457"/>
          </a:xfrm>
        </p:grpSpPr>
        <p:sp>
          <p:nvSpPr>
            <p:cNvPr id="388" name="Google Shape;388;p27"/>
            <p:cNvSpPr/>
            <p:nvPr/>
          </p:nvSpPr>
          <p:spPr>
            <a:xfrm>
              <a:off x="1262043" y="1663175"/>
              <a:ext cx="142999" cy="143003"/>
            </a:xfrm>
            <a:custGeom>
              <a:rect b="b" l="l" r="r" t="t"/>
              <a:pathLst>
                <a:path extrusionOk="0" h="1348" w="1348">
                  <a:moveTo>
                    <a:pt x="669" y="268"/>
                  </a:moveTo>
                  <a:cubicBezTo>
                    <a:pt x="892" y="268"/>
                    <a:pt x="1071" y="446"/>
                    <a:pt x="1071" y="669"/>
                  </a:cubicBezTo>
                  <a:cubicBezTo>
                    <a:pt x="1071" y="892"/>
                    <a:pt x="892" y="1071"/>
                    <a:pt x="669" y="1071"/>
                  </a:cubicBezTo>
                  <a:cubicBezTo>
                    <a:pt x="446" y="1071"/>
                    <a:pt x="268" y="892"/>
                    <a:pt x="268" y="669"/>
                  </a:cubicBezTo>
                  <a:cubicBezTo>
                    <a:pt x="268" y="446"/>
                    <a:pt x="446" y="268"/>
                    <a:pt x="669" y="268"/>
                  </a:cubicBezTo>
                  <a:close/>
                  <a:moveTo>
                    <a:pt x="669" y="1347"/>
                  </a:moveTo>
                  <a:cubicBezTo>
                    <a:pt x="1044" y="1347"/>
                    <a:pt x="1347" y="1044"/>
                    <a:pt x="1347" y="669"/>
                  </a:cubicBezTo>
                  <a:cubicBezTo>
                    <a:pt x="1347" y="295"/>
                    <a:pt x="1044" y="0"/>
                    <a:pt x="669" y="0"/>
                  </a:cubicBezTo>
                  <a:cubicBezTo>
                    <a:pt x="295" y="0"/>
                    <a:pt x="0" y="295"/>
                    <a:pt x="0" y="669"/>
                  </a:cubicBezTo>
                  <a:cubicBezTo>
                    <a:pt x="0" y="1044"/>
                    <a:pt x="295" y="1347"/>
                    <a:pt x="669" y="13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1318798" y="1719929"/>
              <a:ext cx="28536" cy="28537"/>
            </a:xfrm>
            <a:custGeom>
              <a:rect b="b" l="l" r="r" t="t"/>
              <a:pathLst>
                <a:path extrusionOk="0" h="269" w="269">
                  <a:moveTo>
                    <a:pt x="134" y="0"/>
                  </a:moveTo>
                  <a:cubicBezTo>
                    <a:pt x="206" y="0"/>
                    <a:pt x="268" y="63"/>
                    <a:pt x="268" y="134"/>
                  </a:cubicBezTo>
                  <a:cubicBezTo>
                    <a:pt x="268" y="206"/>
                    <a:pt x="206" y="268"/>
                    <a:pt x="134" y="268"/>
                  </a:cubicBezTo>
                  <a:cubicBezTo>
                    <a:pt x="63" y="268"/>
                    <a:pt x="1" y="206"/>
                    <a:pt x="1" y="134"/>
                  </a:cubicBezTo>
                  <a:cubicBezTo>
                    <a:pt x="1" y="63"/>
                    <a:pt x="63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7"/>
            <p:cNvSpPr/>
            <p:nvPr/>
          </p:nvSpPr>
          <p:spPr>
            <a:xfrm>
              <a:off x="1147473" y="1748359"/>
              <a:ext cx="425073" cy="287703"/>
            </a:xfrm>
            <a:custGeom>
              <a:rect b="b" l="l" r="r" t="t"/>
              <a:pathLst>
                <a:path extrusionOk="0" h="2712" w="4007">
                  <a:moveTo>
                    <a:pt x="3560" y="0"/>
                  </a:moveTo>
                  <a:lnTo>
                    <a:pt x="2686" y="0"/>
                  </a:lnTo>
                  <a:cubicBezTo>
                    <a:pt x="2615" y="455"/>
                    <a:pt x="2222" y="812"/>
                    <a:pt x="1749" y="812"/>
                  </a:cubicBezTo>
                  <a:cubicBezTo>
                    <a:pt x="1277" y="812"/>
                    <a:pt x="884" y="455"/>
                    <a:pt x="813" y="0"/>
                  </a:cubicBezTo>
                  <a:lnTo>
                    <a:pt x="1" y="0"/>
                  </a:lnTo>
                  <a:cubicBezTo>
                    <a:pt x="28" y="428"/>
                    <a:pt x="224" y="839"/>
                    <a:pt x="536" y="1133"/>
                  </a:cubicBezTo>
                  <a:lnTo>
                    <a:pt x="536" y="2712"/>
                  </a:lnTo>
                  <a:lnTo>
                    <a:pt x="2695" y="2712"/>
                  </a:lnTo>
                  <a:lnTo>
                    <a:pt x="2695" y="1900"/>
                  </a:lnTo>
                  <a:lnTo>
                    <a:pt x="3507" y="1900"/>
                  </a:lnTo>
                  <a:lnTo>
                    <a:pt x="3507" y="1240"/>
                  </a:lnTo>
                  <a:lnTo>
                    <a:pt x="4006" y="12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7"/>
            <p:cNvSpPr/>
            <p:nvPr/>
          </p:nvSpPr>
          <p:spPr>
            <a:xfrm>
              <a:off x="1146624" y="1548605"/>
              <a:ext cx="172278" cy="171433"/>
            </a:xfrm>
            <a:custGeom>
              <a:rect b="b" l="l" r="r" t="t"/>
              <a:pathLst>
                <a:path extrusionOk="0" h="1616" w="1624">
                  <a:moveTo>
                    <a:pt x="821" y="1615"/>
                  </a:moveTo>
                  <a:cubicBezTo>
                    <a:pt x="883" y="1205"/>
                    <a:pt x="1204" y="875"/>
                    <a:pt x="1624" y="821"/>
                  </a:cubicBezTo>
                  <a:lnTo>
                    <a:pt x="1624" y="1"/>
                  </a:lnTo>
                  <a:cubicBezTo>
                    <a:pt x="758" y="63"/>
                    <a:pt x="71" y="759"/>
                    <a:pt x="0" y="1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1347228" y="1548605"/>
              <a:ext cx="171323" cy="171433"/>
            </a:xfrm>
            <a:custGeom>
              <a:rect b="b" l="l" r="r" t="t"/>
              <a:pathLst>
                <a:path extrusionOk="0" h="1616" w="1615">
                  <a:moveTo>
                    <a:pt x="0" y="821"/>
                  </a:moveTo>
                  <a:cubicBezTo>
                    <a:pt x="411" y="875"/>
                    <a:pt x="741" y="1205"/>
                    <a:pt x="794" y="1615"/>
                  </a:cubicBezTo>
                  <a:lnTo>
                    <a:pt x="1615" y="1615"/>
                  </a:lnTo>
                  <a:cubicBezTo>
                    <a:pt x="1544" y="759"/>
                    <a:pt x="857" y="6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8"/>
          <p:cNvSpPr txBox="1"/>
          <p:nvPr/>
        </p:nvSpPr>
        <p:spPr>
          <a:xfrm>
            <a:off x="3396900" y="2481375"/>
            <a:ext cx="5493300" cy="194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98" name="Google Shape;398;p28"/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F5B1B7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 txBox="1"/>
          <p:nvPr>
            <p:ph type="title"/>
          </p:nvPr>
        </p:nvSpPr>
        <p:spPr>
          <a:xfrm>
            <a:off x="2863939" y="1414690"/>
            <a:ext cx="6229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Project Workflows</a:t>
            </a:r>
            <a:endParaRPr sz="2800"/>
          </a:p>
        </p:txBody>
      </p:sp>
      <p:grpSp>
        <p:nvGrpSpPr>
          <p:cNvPr id="400" name="Google Shape;400;p28"/>
          <p:cNvGrpSpPr/>
          <p:nvPr/>
        </p:nvGrpSpPr>
        <p:grpSpPr>
          <a:xfrm>
            <a:off x="238513" y="319103"/>
            <a:ext cx="3660803" cy="4166640"/>
            <a:chOff x="243563" y="319103"/>
            <a:chExt cx="3660803" cy="4166640"/>
          </a:xfrm>
        </p:grpSpPr>
        <p:sp>
          <p:nvSpPr>
            <p:cNvPr id="401" name="Google Shape;401;p28"/>
            <p:cNvSpPr/>
            <p:nvPr/>
          </p:nvSpPr>
          <p:spPr>
            <a:xfrm>
              <a:off x="2529328" y="38256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1559780" y="213514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2569847" y="499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243563" y="741118"/>
              <a:ext cx="3660803" cy="3661276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5B1B7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2971190" y="1177017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2569848" y="3057452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766354" y="3191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569022" y="1427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9" name="Google Shape;409;p28"/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410" name="Google Shape;410;p28"/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rect b="b" l="l" r="r" t="t"/>
                <a:pathLst>
                  <a:path extrusionOk="0" h="9796" w="16853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8"/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rect b="b" l="l" r="r" t="t"/>
                <a:pathLst>
                  <a:path extrusionOk="0" h="9745" w="17023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8"/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rect b="b" l="l" r="r" t="t"/>
                <a:pathLst>
                  <a:path extrusionOk="0" h="8976" w="15586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8"/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rect b="b" l="l" r="r" t="t"/>
                <a:pathLst>
                  <a:path extrusionOk="0" h="463" w="839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28"/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rect b="b" l="l" r="r" t="t"/>
                <a:pathLst>
                  <a:path extrusionOk="0" h="211" w="393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28"/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rect b="b" l="l" r="r" t="t"/>
                <a:pathLst>
                  <a:path extrusionOk="0" h="762" w="1062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8"/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rect b="b" l="l" r="r" t="t"/>
                <a:pathLst>
                  <a:path extrusionOk="0" h="761" w="1053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28"/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rect b="b" l="l" r="r" t="t"/>
                <a:pathLst>
                  <a:path extrusionOk="0" h="761" w="1054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8" name="Google Shape;418;p28"/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419" name="Google Shape;419;p28"/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420" name="Google Shape;420;p28"/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rect b="b" l="l" r="r" t="t"/>
                    <a:pathLst>
                      <a:path extrusionOk="0" h="5639" w="7727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1" name="Google Shape;421;p28"/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rect b="b" l="l" r="r" t="t"/>
                    <a:pathLst>
                      <a:path extrusionOk="0" h="5915" w="8084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2" name="Google Shape;422;p28"/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rect b="b" l="l" r="r" t="t"/>
                    <a:pathLst>
                      <a:path extrusionOk="0" h="1295" w="1188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3" name="Google Shape;423;p28"/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rect b="b" l="l" r="r" t="t"/>
                    <a:pathLst>
                      <a:path extrusionOk="0" h="1794" w="777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4" name="Google Shape;424;p28"/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rect b="b" l="l" r="r" t="t"/>
                    <a:pathLst>
                      <a:path extrusionOk="0" h="919" w="581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5" name="Google Shape;425;p28"/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rect b="b" l="l" r="r" t="t"/>
                    <a:pathLst>
                      <a:path extrusionOk="0" h="366" w="331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6" name="Google Shape;426;p28"/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rect b="b" l="l" r="r" t="t"/>
                    <a:pathLst>
                      <a:path extrusionOk="0" h="7076" w="9342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27" name="Google Shape;427;p28"/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rect b="b" l="l" r="r" t="t"/>
                  <a:pathLst>
                    <a:path extrusionOk="0" h="8886" w="11437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8" name="Google Shape;428;p28"/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rect b="b" l="l" r="r" t="t"/>
                <a:pathLst>
                  <a:path extrusionOk="0" h="16674" w="21662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9" name="Google Shape;429;p28"/>
            <p:cNvSpPr/>
            <p:nvPr/>
          </p:nvSpPr>
          <p:spPr>
            <a:xfrm>
              <a:off x="1229047" y="41980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383078" y="2950667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28"/>
          <p:cNvSpPr txBox="1"/>
          <p:nvPr/>
        </p:nvSpPr>
        <p:spPr>
          <a:xfrm>
            <a:off x="3531850" y="2630075"/>
            <a:ext cx="4564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432" name="Google Shape;4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950" y="2514600"/>
            <a:ext cx="5404251" cy="1866039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9"/>
          <p:cNvSpPr txBox="1"/>
          <p:nvPr>
            <p:ph type="title"/>
          </p:nvPr>
        </p:nvSpPr>
        <p:spPr>
          <a:xfrm>
            <a:off x="720000" y="310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Performance Evaluation </a:t>
            </a:r>
            <a:endParaRPr/>
          </a:p>
        </p:txBody>
      </p:sp>
      <p:sp>
        <p:nvSpPr>
          <p:cNvPr id="438" name="Google Shape;438;p29"/>
          <p:cNvSpPr txBox="1"/>
          <p:nvPr>
            <p:ph idx="1" type="subTitle"/>
          </p:nvPr>
        </p:nvSpPr>
        <p:spPr>
          <a:xfrm>
            <a:off x="3434975" y="1256550"/>
            <a:ext cx="17328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Achieves over 33 FPS on Google Pixel 8A</a:t>
            </a:r>
            <a:endParaRPr/>
          </a:p>
        </p:txBody>
      </p:sp>
      <p:sp>
        <p:nvSpPr>
          <p:cNvPr id="439" name="Google Shape;439;p29"/>
          <p:cNvSpPr txBox="1"/>
          <p:nvPr>
            <p:ph idx="2" type="subTitle"/>
          </p:nvPr>
        </p:nvSpPr>
        <p:spPr>
          <a:xfrm>
            <a:off x="3434981" y="2058838"/>
            <a:ext cx="16107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Hardware Utilization</a:t>
            </a:r>
            <a:endParaRPr/>
          </a:p>
        </p:txBody>
      </p:sp>
      <p:sp>
        <p:nvSpPr>
          <p:cNvPr id="440" name="Google Shape;440;p29"/>
          <p:cNvSpPr txBox="1"/>
          <p:nvPr>
            <p:ph idx="3" type="subTitle"/>
          </p:nvPr>
        </p:nvSpPr>
        <p:spPr>
          <a:xfrm>
            <a:off x="3434975" y="2897000"/>
            <a:ext cx="14982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99.8% YOLO</a:t>
            </a:r>
            <a:br>
              <a:rPr lang="en"/>
            </a:br>
            <a:r>
              <a:rPr lang="en"/>
              <a:t>99.6% CNN - Digit</a:t>
            </a:r>
            <a:br>
              <a:rPr lang="en"/>
            </a:br>
            <a:r>
              <a:rPr lang="en"/>
              <a:t>96% CNN - Letter</a:t>
            </a:r>
            <a:endParaRPr/>
          </a:p>
        </p:txBody>
      </p:sp>
      <p:sp>
        <p:nvSpPr>
          <p:cNvPr id="441" name="Google Shape;441;p29"/>
          <p:cNvSpPr txBox="1"/>
          <p:nvPr>
            <p:ph idx="4" type="subTitle"/>
          </p:nvPr>
        </p:nvSpPr>
        <p:spPr>
          <a:xfrm>
            <a:off x="3434975" y="3698100"/>
            <a:ext cx="1732800" cy="7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precision, recall, and mAP with low validation loss</a:t>
            </a:r>
            <a:endParaRPr/>
          </a:p>
        </p:txBody>
      </p:sp>
      <p:sp>
        <p:nvSpPr>
          <p:cNvPr id="442" name="Google Shape;442;p29"/>
          <p:cNvSpPr txBox="1"/>
          <p:nvPr>
            <p:ph idx="5" type="subTitle"/>
          </p:nvPr>
        </p:nvSpPr>
        <p:spPr>
          <a:xfrm>
            <a:off x="1316075" y="1165499"/>
            <a:ext cx="2118900" cy="7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High Real-Time Performance</a:t>
            </a:r>
            <a:endParaRPr sz="1700"/>
          </a:p>
        </p:txBody>
      </p:sp>
      <p:sp>
        <p:nvSpPr>
          <p:cNvPr id="443" name="Google Shape;443;p29"/>
          <p:cNvSpPr txBox="1"/>
          <p:nvPr>
            <p:ph idx="6" type="subTitle"/>
          </p:nvPr>
        </p:nvSpPr>
        <p:spPr>
          <a:xfrm>
            <a:off x="1316075" y="2058839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Optimized System</a:t>
            </a:r>
            <a:endParaRPr/>
          </a:p>
        </p:txBody>
      </p:sp>
      <p:sp>
        <p:nvSpPr>
          <p:cNvPr id="444" name="Google Shape;444;p29"/>
          <p:cNvSpPr txBox="1"/>
          <p:nvPr>
            <p:ph idx="7" type="subTitle"/>
          </p:nvPr>
        </p:nvSpPr>
        <p:spPr>
          <a:xfrm>
            <a:off x="1316075" y="2952172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Accuracies</a:t>
            </a:r>
            <a:endParaRPr/>
          </a:p>
        </p:txBody>
      </p:sp>
      <p:sp>
        <p:nvSpPr>
          <p:cNvPr id="445" name="Google Shape;445;p29"/>
          <p:cNvSpPr txBox="1"/>
          <p:nvPr>
            <p:ph idx="8" type="subTitle"/>
          </p:nvPr>
        </p:nvSpPr>
        <p:spPr>
          <a:xfrm>
            <a:off x="1316075" y="3845505"/>
            <a:ext cx="2118900" cy="62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Model Training</a:t>
            </a:r>
            <a:endParaRPr sz="1700"/>
          </a:p>
        </p:txBody>
      </p:sp>
      <p:sp>
        <p:nvSpPr>
          <p:cNvPr id="446" name="Google Shape;446;p29"/>
          <p:cNvSpPr/>
          <p:nvPr/>
        </p:nvSpPr>
        <p:spPr>
          <a:xfrm>
            <a:off x="503725" y="1111680"/>
            <a:ext cx="736200" cy="736200"/>
          </a:xfrm>
          <a:prstGeom prst="ellipse">
            <a:avLst/>
          </a:prstGeom>
          <a:gradFill>
            <a:gsLst>
              <a:gs pos="0">
                <a:srgbClr val="F5B1B7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503725" y="2004992"/>
            <a:ext cx="736200" cy="736200"/>
          </a:xfrm>
          <a:prstGeom prst="ellipse">
            <a:avLst/>
          </a:prstGeom>
          <a:gradFill>
            <a:gsLst>
              <a:gs pos="0">
                <a:srgbClr val="F5B1B7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503725" y="2898342"/>
            <a:ext cx="736200" cy="736200"/>
          </a:xfrm>
          <a:prstGeom prst="ellipse">
            <a:avLst/>
          </a:prstGeom>
          <a:gradFill>
            <a:gsLst>
              <a:gs pos="0">
                <a:srgbClr val="F5B1B7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503725" y="3791692"/>
            <a:ext cx="736200" cy="736200"/>
          </a:xfrm>
          <a:prstGeom prst="ellipse">
            <a:avLst/>
          </a:prstGeom>
          <a:gradFill>
            <a:gsLst>
              <a:gs pos="0">
                <a:srgbClr val="F5B1B7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29"/>
          <p:cNvGrpSpPr/>
          <p:nvPr/>
        </p:nvGrpSpPr>
        <p:grpSpPr>
          <a:xfrm>
            <a:off x="704423" y="1289730"/>
            <a:ext cx="335729" cy="380054"/>
            <a:chOff x="1144715" y="2144793"/>
            <a:chExt cx="430698" cy="487561"/>
          </a:xfrm>
        </p:grpSpPr>
        <p:sp>
          <p:nvSpPr>
            <p:cNvPr id="451" name="Google Shape;451;p29"/>
            <p:cNvSpPr/>
            <p:nvPr/>
          </p:nvSpPr>
          <p:spPr>
            <a:xfrm>
              <a:off x="1273394" y="2144793"/>
              <a:ext cx="72030" cy="199864"/>
            </a:xfrm>
            <a:custGeom>
              <a:rect b="b" l="l" r="r" t="t"/>
              <a:pathLst>
                <a:path extrusionOk="0" h="1884" w="679">
                  <a:moveTo>
                    <a:pt x="678" y="1883"/>
                  </a:moveTo>
                  <a:lnTo>
                    <a:pt x="678" y="1"/>
                  </a:lnTo>
                  <a:cubicBezTo>
                    <a:pt x="295" y="72"/>
                    <a:pt x="0" y="402"/>
                    <a:pt x="0" y="813"/>
                  </a:cubicBezTo>
                  <a:lnTo>
                    <a:pt x="0" y="1080"/>
                  </a:lnTo>
                  <a:cubicBezTo>
                    <a:pt x="0" y="1482"/>
                    <a:pt x="295" y="1821"/>
                    <a:pt x="678" y="18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1373749" y="2144793"/>
              <a:ext cx="72879" cy="199864"/>
            </a:xfrm>
            <a:custGeom>
              <a:rect b="b" l="l" r="r" t="t"/>
              <a:pathLst>
                <a:path extrusionOk="0" h="1884" w="687">
                  <a:moveTo>
                    <a:pt x="0" y="1883"/>
                  </a:moveTo>
                  <a:cubicBezTo>
                    <a:pt x="393" y="1821"/>
                    <a:pt x="687" y="1482"/>
                    <a:pt x="687" y="1080"/>
                  </a:cubicBezTo>
                  <a:lnTo>
                    <a:pt x="687" y="813"/>
                  </a:lnTo>
                  <a:cubicBezTo>
                    <a:pt x="687" y="402"/>
                    <a:pt x="393" y="7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1173039" y="2374782"/>
              <a:ext cx="373941" cy="114678"/>
            </a:xfrm>
            <a:custGeom>
              <a:rect b="b" l="l" r="r" t="t"/>
              <a:pathLst>
                <a:path extrusionOk="0" h="1081" w="3525">
                  <a:moveTo>
                    <a:pt x="2989" y="679"/>
                  </a:moveTo>
                  <a:lnTo>
                    <a:pt x="2722" y="679"/>
                  </a:lnTo>
                  <a:lnTo>
                    <a:pt x="2722" y="402"/>
                  </a:lnTo>
                  <a:lnTo>
                    <a:pt x="2989" y="402"/>
                  </a:lnTo>
                  <a:close/>
                  <a:moveTo>
                    <a:pt x="2445" y="679"/>
                  </a:moveTo>
                  <a:lnTo>
                    <a:pt x="2169" y="679"/>
                  </a:lnTo>
                  <a:lnTo>
                    <a:pt x="2169" y="402"/>
                  </a:lnTo>
                  <a:lnTo>
                    <a:pt x="2445" y="402"/>
                  </a:lnTo>
                  <a:close/>
                  <a:moveTo>
                    <a:pt x="1348" y="679"/>
                  </a:moveTo>
                  <a:lnTo>
                    <a:pt x="1080" y="679"/>
                  </a:lnTo>
                  <a:lnTo>
                    <a:pt x="1080" y="402"/>
                  </a:lnTo>
                  <a:lnTo>
                    <a:pt x="1348" y="402"/>
                  </a:lnTo>
                  <a:close/>
                  <a:moveTo>
                    <a:pt x="813" y="679"/>
                  </a:moveTo>
                  <a:lnTo>
                    <a:pt x="536" y="679"/>
                  </a:lnTo>
                  <a:lnTo>
                    <a:pt x="536" y="402"/>
                  </a:lnTo>
                  <a:lnTo>
                    <a:pt x="813" y="402"/>
                  </a:lnTo>
                  <a:close/>
                  <a:moveTo>
                    <a:pt x="3525" y="1"/>
                  </a:moveTo>
                  <a:lnTo>
                    <a:pt x="1" y="1"/>
                  </a:lnTo>
                  <a:lnTo>
                    <a:pt x="1" y="1080"/>
                  </a:lnTo>
                  <a:lnTo>
                    <a:pt x="3525" y="10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1173039" y="2517676"/>
              <a:ext cx="373941" cy="114678"/>
            </a:xfrm>
            <a:custGeom>
              <a:rect b="b" l="l" r="r" t="t"/>
              <a:pathLst>
                <a:path extrusionOk="0" h="1081" w="3525">
                  <a:moveTo>
                    <a:pt x="536" y="402"/>
                  </a:moveTo>
                  <a:lnTo>
                    <a:pt x="813" y="402"/>
                  </a:lnTo>
                  <a:lnTo>
                    <a:pt x="813" y="670"/>
                  </a:lnTo>
                  <a:lnTo>
                    <a:pt x="536" y="670"/>
                  </a:lnTo>
                  <a:close/>
                  <a:moveTo>
                    <a:pt x="1080" y="402"/>
                  </a:moveTo>
                  <a:lnTo>
                    <a:pt x="1348" y="402"/>
                  </a:lnTo>
                  <a:lnTo>
                    <a:pt x="1348" y="670"/>
                  </a:lnTo>
                  <a:lnTo>
                    <a:pt x="1080" y="670"/>
                  </a:lnTo>
                  <a:close/>
                  <a:moveTo>
                    <a:pt x="2169" y="402"/>
                  </a:moveTo>
                  <a:lnTo>
                    <a:pt x="2445" y="402"/>
                  </a:lnTo>
                  <a:lnTo>
                    <a:pt x="2445" y="670"/>
                  </a:lnTo>
                  <a:lnTo>
                    <a:pt x="2169" y="670"/>
                  </a:lnTo>
                  <a:close/>
                  <a:moveTo>
                    <a:pt x="2722" y="402"/>
                  </a:moveTo>
                  <a:lnTo>
                    <a:pt x="2989" y="402"/>
                  </a:lnTo>
                  <a:lnTo>
                    <a:pt x="2989" y="670"/>
                  </a:lnTo>
                  <a:lnTo>
                    <a:pt x="2722" y="670"/>
                  </a:lnTo>
                  <a:close/>
                  <a:moveTo>
                    <a:pt x="1" y="1080"/>
                  </a:moveTo>
                  <a:lnTo>
                    <a:pt x="3525" y="1080"/>
                  </a:lnTo>
                  <a:lnTo>
                    <a:pt x="352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1479726" y="2184574"/>
              <a:ext cx="38826" cy="122210"/>
            </a:xfrm>
            <a:custGeom>
              <a:rect b="b" l="l" r="r" t="t"/>
              <a:pathLst>
                <a:path extrusionOk="0" h="1152" w="366">
                  <a:moveTo>
                    <a:pt x="241" y="1151"/>
                  </a:moveTo>
                  <a:cubicBezTo>
                    <a:pt x="321" y="964"/>
                    <a:pt x="366" y="768"/>
                    <a:pt x="366" y="572"/>
                  </a:cubicBezTo>
                  <a:cubicBezTo>
                    <a:pt x="366" y="375"/>
                    <a:pt x="321" y="179"/>
                    <a:pt x="250" y="1"/>
                  </a:cubicBezTo>
                  <a:lnTo>
                    <a:pt x="0" y="99"/>
                  </a:lnTo>
                  <a:cubicBezTo>
                    <a:pt x="63" y="250"/>
                    <a:pt x="89" y="411"/>
                    <a:pt x="89" y="572"/>
                  </a:cubicBezTo>
                  <a:cubicBezTo>
                    <a:pt x="89" y="732"/>
                    <a:pt x="63" y="893"/>
                    <a:pt x="0" y="1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1531707" y="2162827"/>
              <a:ext cx="43706" cy="165705"/>
            </a:xfrm>
            <a:custGeom>
              <a:rect b="b" l="l" r="r" t="t"/>
              <a:pathLst>
                <a:path extrusionOk="0" h="1562" w="412">
                  <a:moveTo>
                    <a:pt x="251" y="1562"/>
                  </a:moveTo>
                  <a:cubicBezTo>
                    <a:pt x="358" y="1312"/>
                    <a:pt x="411" y="1053"/>
                    <a:pt x="411" y="777"/>
                  </a:cubicBezTo>
                  <a:cubicBezTo>
                    <a:pt x="411" y="509"/>
                    <a:pt x="358" y="241"/>
                    <a:pt x="260" y="0"/>
                  </a:cubicBezTo>
                  <a:lnTo>
                    <a:pt x="10" y="99"/>
                  </a:lnTo>
                  <a:cubicBezTo>
                    <a:pt x="99" y="313"/>
                    <a:pt x="144" y="545"/>
                    <a:pt x="144" y="777"/>
                  </a:cubicBezTo>
                  <a:cubicBezTo>
                    <a:pt x="144" y="1008"/>
                    <a:pt x="99" y="1240"/>
                    <a:pt x="1" y="14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1201470" y="2183619"/>
              <a:ext cx="38932" cy="122210"/>
            </a:xfrm>
            <a:custGeom>
              <a:rect b="b" l="l" r="r" t="t"/>
              <a:pathLst>
                <a:path extrusionOk="0" h="1152" w="367">
                  <a:moveTo>
                    <a:pt x="366" y="1044"/>
                  </a:moveTo>
                  <a:cubicBezTo>
                    <a:pt x="304" y="902"/>
                    <a:pt x="268" y="741"/>
                    <a:pt x="268" y="581"/>
                  </a:cubicBezTo>
                  <a:cubicBezTo>
                    <a:pt x="268" y="411"/>
                    <a:pt x="304" y="250"/>
                    <a:pt x="366" y="99"/>
                  </a:cubicBezTo>
                  <a:lnTo>
                    <a:pt x="116" y="1"/>
                  </a:lnTo>
                  <a:cubicBezTo>
                    <a:pt x="36" y="179"/>
                    <a:pt x="0" y="375"/>
                    <a:pt x="0" y="581"/>
                  </a:cubicBezTo>
                  <a:cubicBezTo>
                    <a:pt x="0" y="777"/>
                    <a:pt x="36" y="973"/>
                    <a:pt x="116" y="1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1144715" y="2160918"/>
              <a:ext cx="42645" cy="166660"/>
            </a:xfrm>
            <a:custGeom>
              <a:rect b="b" l="l" r="r" t="t"/>
              <a:pathLst>
                <a:path extrusionOk="0" h="1571" w="402">
                  <a:moveTo>
                    <a:pt x="402" y="1464"/>
                  </a:moveTo>
                  <a:cubicBezTo>
                    <a:pt x="312" y="1250"/>
                    <a:pt x="268" y="1026"/>
                    <a:pt x="268" y="795"/>
                  </a:cubicBezTo>
                  <a:cubicBezTo>
                    <a:pt x="268" y="554"/>
                    <a:pt x="312" y="322"/>
                    <a:pt x="402" y="108"/>
                  </a:cubicBezTo>
                  <a:lnTo>
                    <a:pt x="152" y="1"/>
                  </a:lnTo>
                  <a:cubicBezTo>
                    <a:pt x="54" y="250"/>
                    <a:pt x="0" y="518"/>
                    <a:pt x="0" y="795"/>
                  </a:cubicBezTo>
                  <a:cubicBezTo>
                    <a:pt x="0" y="1062"/>
                    <a:pt x="45" y="1321"/>
                    <a:pt x="152" y="1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29"/>
          <p:cNvGrpSpPr/>
          <p:nvPr/>
        </p:nvGrpSpPr>
        <p:grpSpPr>
          <a:xfrm>
            <a:off x="682261" y="2183105"/>
            <a:ext cx="379967" cy="379976"/>
            <a:chOff x="1116285" y="2741087"/>
            <a:chExt cx="487449" cy="487461"/>
          </a:xfrm>
        </p:grpSpPr>
        <p:sp>
          <p:nvSpPr>
            <p:cNvPr id="460" name="Google Shape;460;p29"/>
            <p:cNvSpPr/>
            <p:nvPr/>
          </p:nvSpPr>
          <p:spPr>
            <a:xfrm>
              <a:off x="1331103" y="2912306"/>
              <a:ext cx="56860" cy="57922"/>
            </a:xfrm>
            <a:custGeom>
              <a:rect b="b" l="l" r="r" t="t"/>
              <a:pathLst>
                <a:path extrusionOk="0" h="546" w="536">
                  <a:moveTo>
                    <a:pt x="268" y="1"/>
                  </a:moveTo>
                  <a:cubicBezTo>
                    <a:pt x="420" y="1"/>
                    <a:pt x="536" y="126"/>
                    <a:pt x="536" y="268"/>
                  </a:cubicBezTo>
                  <a:cubicBezTo>
                    <a:pt x="536" y="420"/>
                    <a:pt x="420" y="545"/>
                    <a:pt x="268" y="545"/>
                  </a:cubicBezTo>
                  <a:cubicBezTo>
                    <a:pt x="117" y="545"/>
                    <a:pt x="1" y="420"/>
                    <a:pt x="1" y="268"/>
                  </a:cubicBezTo>
                  <a:cubicBezTo>
                    <a:pt x="1" y="126"/>
                    <a:pt x="117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1315933" y="2996536"/>
              <a:ext cx="88155" cy="60681"/>
            </a:xfrm>
            <a:custGeom>
              <a:rect b="b" l="l" r="r" t="t"/>
              <a:pathLst>
                <a:path extrusionOk="0" h="572" w="831">
                  <a:moveTo>
                    <a:pt x="1" y="438"/>
                  </a:moveTo>
                  <a:lnTo>
                    <a:pt x="1" y="572"/>
                  </a:lnTo>
                  <a:lnTo>
                    <a:pt x="831" y="572"/>
                  </a:lnTo>
                  <a:lnTo>
                    <a:pt x="831" y="429"/>
                  </a:lnTo>
                  <a:cubicBezTo>
                    <a:pt x="831" y="197"/>
                    <a:pt x="625" y="1"/>
                    <a:pt x="393" y="19"/>
                  </a:cubicBezTo>
                  <a:cubicBezTo>
                    <a:pt x="170" y="28"/>
                    <a:pt x="1" y="215"/>
                    <a:pt x="1" y="4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1230749" y="2855551"/>
              <a:ext cx="258523" cy="258529"/>
            </a:xfrm>
            <a:custGeom>
              <a:rect b="b" l="l" r="r" t="t"/>
              <a:pathLst>
                <a:path extrusionOk="0" h="2437" w="2437">
                  <a:moveTo>
                    <a:pt x="1901" y="2168"/>
                  </a:moveTo>
                  <a:lnTo>
                    <a:pt x="536" y="2168"/>
                  </a:lnTo>
                  <a:lnTo>
                    <a:pt x="536" y="1758"/>
                  </a:lnTo>
                  <a:cubicBezTo>
                    <a:pt x="536" y="1517"/>
                    <a:pt x="661" y="1312"/>
                    <a:pt x="840" y="1187"/>
                  </a:cubicBezTo>
                  <a:cubicBezTo>
                    <a:pt x="733" y="1089"/>
                    <a:pt x="670" y="937"/>
                    <a:pt x="679" y="777"/>
                  </a:cubicBezTo>
                  <a:cubicBezTo>
                    <a:pt x="697" y="500"/>
                    <a:pt x="920" y="286"/>
                    <a:pt x="1187" y="268"/>
                  </a:cubicBezTo>
                  <a:cubicBezTo>
                    <a:pt x="1500" y="250"/>
                    <a:pt x="1758" y="500"/>
                    <a:pt x="1758" y="803"/>
                  </a:cubicBezTo>
                  <a:cubicBezTo>
                    <a:pt x="1758" y="955"/>
                    <a:pt x="1696" y="1089"/>
                    <a:pt x="1598" y="1187"/>
                  </a:cubicBezTo>
                  <a:cubicBezTo>
                    <a:pt x="1776" y="1312"/>
                    <a:pt x="1901" y="1517"/>
                    <a:pt x="1901" y="1758"/>
                  </a:cubicBezTo>
                  <a:close/>
                  <a:moveTo>
                    <a:pt x="2436" y="1"/>
                  </a:moveTo>
                  <a:lnTo>
                    <a:pt x="1" y="1"/>
                  </a:lnTo>
                  <a:lnTo>
                    <a:pt x="1" y="2436"/>
                  </a:lnTo>
                  <a:lnTo>
                    <a:pt x="2436" y="24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9"/>
            <p:cNvSpPr/>
            <p:nvPr/>
          </p:nvSpPr>
          <p:spPr>
            <a:xfrm>
              <a:off x="1116285" y="2741087"/>
              <a:ext cx="487449" cy="487461"/>
            </a:xfrm>
            <a:custGeom>
              <a:rect b="b" l="l" r="r" t="t"/>
              <a:pathLst>
                <a:path extrusionOk="0" h="4595" w="4595">
                  <a:moveTo>
                    <a:pt x="3783" y="3792"/>
                  </a:moveTo>
                  <a:lnTo>
                    <a:pt x="803" y="3792"/>
                  </a:lnTo>
                  <a:lnTo>
                    <a:pt x="803" y="812"/>
                  </a:lnTo>
                  <a:lnTo>
                    <a:pt x="3783" y="812"/>
                  </a:lnTo>
                  <a:close/>
                  <a:moveTo>
                    <a:pt x="4595" y="812"/>
                  </a:moveTo>
                  <a:lnTo>
                    <a:pt x="4595" y="544"/>
                  </a:lnTo>
                  <a:lnTo>
                    <a:pt x="4327" y="544"/>
                  </a:lnTo>
                  <a:lnTo>
                    <a:pt x="4327" y="268"/>
                  </a:lnTo>
                  <a:lnTo>
                    <a:pt x="4051" y="268"/>
                  </a:lnTo>
                  <a:lnTo>
                    <a:pt x="4051" y="0"/>
                  </a:lnTo>
                  <a:lnTo>
                    <a:pt x="3783" y="0"/>
                  </a:lnTo>
                  <a:lnTo>
                    <a:pt x="3783" y="268"/>
                  </a:lnTo>
                  <a:lnTo>
                    <a:pt x="3507" y="268"/>
                  </a:lnTo>
                  <a:lnTo>
                    <a:pt x="3507" y="0"/>
                  </a:lnTo>
                  <a:lnTo>
                    <a:pt x="3239" y="0"/>
                  </a:lnTo>
                  <a:lnTo>
                    <a:pt x="3239" y="268"/>
                  </a:lnTo>
                  <a:lnTo>
                    <a:pt x="2971" y="268"/>
                  </a:lnTo>
                  <a:lnTo>
                    <a:pt x="2971" y="0"/>
                  </a:lnTo>
                  <a:lnTo>
                    <a:pt x="2704" y="0"/>
                  </a:lnTo>
                  <a:lnTo>
                    <a:pt x="2704" y="268"/>
                  </a:lnTo>
                  <a:lnTo>
                    <a:pt x="2427" y="268"/>
                  </a:lnTo>
                  <a:lnTo>
                    <a:pt x="2427" y="0"/>
                  </a:lnTo>
                  <a:lnTo>
                    <a:pt x="2159" y="0"/>
                  </a:lnTo>
                  <a:lnTo>
                    <a:pt x="2159" y="268"/>
                  </a:lnTo>
                  <a:lnTo>
                    <a:pt x="1883" y="268"/>
                  </a:lnTo>
                  <a:lnTo>
                    <a:pt x="1883" y="0"/>
                  </a:lnTo>
                  <a:lnTo>
                    <a:pt x="1615" y="0"/>
                  </a:lnTo>
                  <a:lnTo>
                    <a:pt x="1615" y="268"/>
                  </a:lnTo>
                  <a:lnTo>
                    <a:pt x="1348" y="268"/>
                  </a:lnTo>
                  <a:lnTo>
                    <a:pt x="1348" y="0"/>
                  </a:lnTo>
                  <a:lnTo>
                    <a:pt x="1080" y="0"/>
                  </a:lnTo>
                  <a:lnTo>
                    <a:pt x="1080" y="268"/>
                  </a:lnTo>
                  <a:lnTo>
                    <a:pt x="803" y="268"/>
                  </a:lnTo>
                  <a:lnTo>
                    <a:pt x="803" y="0"/>
                  </a:lnTo>
                  <a:lnTo>
                    <a:pt x="536" y="0"/>
                  </a:lnTo>
                  <a:lnTo>
                    <a:pt x="536" y="268"/>
                  </a:lnTo>
                  <a:lnTo>
                    <a:pt x="268" y="268"/>
                  </a:lnTo>
                  <a:lnTo>
                    <a:pt x="268" y="544"/>
                  </a:lnTo>
                  <a:lnTo>
                    <a:pt x="1" y="544"/>
                  </a:lnTo>
                  <a:lnTo>
                    <a:pt x="1" y="812"/>
                  </a:lnTo>
                  <a:lnTo>
                    <a:pt x="268" y="812"/>
                  </a:lnTo>
                  <a:lnTo>
                    <a:pt x="268" y="1080"/>
                  </a:lnTo>
                  <a:lnTo>
                    <a:pt x="1" y="1080"/>
                  </a:lnTo>
                  <a:lnTo>
                    <a:pt x="1" y="1356"/>
                  </a:lnTo>
                  <a:lnTo>
                    <a:pt x="268" y="1356"/>
                  </a:lnTo>
                  <a:lnTo>
                    <a:pt x="268" y="1624"/>
                  </a:lnTo>
                  <a:lnTo>
                    <a:pt x="1" y="1624"/>
                  </a:lnTo>
                  <a:lnTo>
                    <a:pt x="1" y="1891"/>
                  </a:lnTo>
                  <a:lnTo>
                    <a:pt x="268" y="1891"/>
                  </a:lnTo>
                  <a:lnTo>
                    <a:pt x="268" y="2168"/>
                  </a:lnTo>
                  <a:lnTo>
                    <a:pt x="1" y="2168"/>
                  </a:lnTo>
                  <a:lnTo>
                    <a:pt x="1" y="2436"/>
                  </a:lnTo>
                  <a:lnTo>
                    <a:pt x="268" y="2436"/>
                  </a:lnTo>
                  <a:lnTo>
                    <a:pt x="268" y="2703"/>
                  </a:lnTo>
                  <a:lnTo>
                    <a:pt x="1" y="2703"/>
                  </a:lnTo>
                  <a:lnTo>
                    <a:pt x="1" y="2980"/>
                  </a:lnTo>
                  <a:lnTo>
                    <a:pt x="268" y="2980"/>
                  </a:lnTo>
                  <a:lnTo>
                    <a:pt x="268" y="3247"/>
                  </a:lnTo>
                  <a:lnTo>
                    <a:pt x="1" y="3247"/>
                  </a:lnTo>
                  <a:lnTo>
                    <a:pt x="1" y="3515"/>
                  </a:lnTo>
                  <a:lnTo>
                    <a:pt x="268" y="3515"/>
                  </a:lnTo>
                  <a:lnTo>
                    <a:pt x="268" y="3792"/>
                  </a:lnTo>
                  <a:lnTo>
                    <a:pt x="1" y="3792"/>
                  </a:lnTo>
                  <a:lnTo>
                    <a:pt x="1" y="4059"/>
                  </a:lnTo>
                  <a:lnTo>
                    <a:pt x="268" y="4059"/>
                  </a:lnTo>
                  <a:lnTo>
                    <a:pt x="268" y="4327"/>
                  </a:lnTo>
                  <a:lnTo>
                    <a:pt x="536" y="4327"/>
                  </a:lnTo>
                  <a:lnTo>
                    <a:pt x="536" y="4594"/>
                  </a:lnTo>
                  <a:lnTo>
                    <a:pt x="803" y="4594"/>
                  </a:lnTo>
                  <a:lnTo>
                    <a:pt x="803" y="4327"/>
                  </a:lnTo>
                  <a:lnTo>
                    <a:pt x="1080" y="4327"/>
                  </a:lnTo>
                  <a:lnTo>
                    <a:pt x="1080" y="4594"/>
                  </a:lnTo>
                  <a:lnTo>
                    <a:pt x="1348" y="4594"/>
                  </a:lnTo>
                  <a:lnTo>
                    <a:pt x="1348" y="4327"/>
                  </a:lnTo>
                  <a:lnTo>
                    <a:pt x="1615" y="4327"/>
                  </a:lnTo>
                  <a:lnTo>
                    <a:pt x="1615" y="4594"/>
                  </a:lnTo>
                  <a:lnTo>
                    <a:pt x="1883" y="4594"/>
                  </a:lnTo>
                  <a:lnTo>
                    <a:pt x="1883" y="4327"/>
                  </a:lnTo>
                  <a:lnTo>
                    <a:pt x="2159" y="4327"/>
                  </a:lnTo>
                  <a:lnTo>
                    <a:pt x="2159" y="4594"/>
                  </a:lnTo>
                  <a:lnTo>
                    <a:pt x="2427" y="4594"/>
                  </a:lnTo>
                  <a:lnTo>
                    <a:pt x="2427" y="4327"/>
                  </a:lnTo>
                  <a:lnTo>
                    <a:pt x="2704" y="4327"/>
                  </a:lnTo>
                  <a:lnTo>
                    <a:pt x="2704" y="4594"/>
                  </a:lnTo>
                  <a:lnTo>
                    <a:pt x="2971" y="4594"/>
                  </a:lnTo>
                  <a:lnTo>
                    <a:pt x="2971" y="4327"/>
                  </a:lnTo>
                  <a:lnTo>
                    <a:pt x="3239" y="4327"/>
                  </a:lnTo>
                  <a:lnTo>
                    <a:pt x="3239" y="4594"/>
                  </a:lnTo>
                  <a:lnTo>
                    <a:pt x="3507" y="4594"/>
                  </a:lnTo>
                  <a:lnTo>
                    <a:pt x="3507" y="4327"/>
                  </a:lnTo>
                  <a:lnTo>
                    <a:pt x="3783" y="4327"/>
                  </a:lnTo>
                  <a:lnTo>
                    <a:pt x="3783" y="4594"/>
                  </a:lnTo>
                  <a:lnTo>
                    <a:pt x="4051" y="4594"/>
                  </a:lnTo>
                  <a:lnTo>
                    <a:pt x="4051" y="4327"/>
                  </a:lnTo>
                  <a:lnTo>
                    <a:pt x="4327" y="4327"/>
                  </a:lnTo>
                  <a:lnTo>
                    <a:pt x="4327" y="4059"/>
                  </a:lnTo>
                  <a:lnTo>
                    <a:pt x="4595" y="4059"/>
                  </a:lnTo>
                  <a:lnTo>
                    <a:pt x="4595" y="3792"/>
                  </a:lnTo>
                  <a:lnTo>
                    <a:pt x="4327" y="3792"/>
                  </a:lnTo>
                  <a:lnTo>
                    <a:pt x="4327" y="3515"/>
                  </a:lnTo>
                  <a:lnTo>
                    <a:pt x="4595" y="3515"/>
                  </a:lnTo>
                  <a:lnTo>
                    <a:pt x="4595" y="3247"/>
                  </a:lnTo>
                  <a:lnTo>
                    <a:pt x="4327" y="3247"/>
                  </a:lnTo>
                  <a:lnTo>
                    <a:pt x="4327" y="2980"/>
                  </a:lnTo>
                  <a:lnTo>
                    <a:pt x="4595" y="2980"/>
                  </a:lnTo>
                  <a:lnTo>
                    <a:pt x="4595" y="2703"/>
                  </a:lnTo>
                  <a:lnTo>
                    <a:pt x="4327" y="2703"/>
                  </a:lnTo>
                  <a:lnTo>
                    <a:pt x="4327" y="2436"/>
                  </a:lnTo>
                  <a:lnTo>
                    <a:pt x="4595" y="2436"/>
                  </a:lnTo>
                  <a:lnTo>
                    <a:pt x="4595" y="2168"/>
                  </a:lnTo>
                  <a:lnTo>
                    <a:pt x="4327" y="2168"/>
                  </a:lnTo>
                  <a:lnTo>
                    <a:pt x="4327" y="1891"/>
                  </a:lnTo>
                  <a:lnTo>
                    <a:pt x="4595" y="1891"/>
                  </a:lnTo>
                  <a:lnTo>
                    <a:pt x="4595" y="1624"/>
                  </a:lnTo>
                  <a:lnTo>
                    <a:pt x="4327" y="1624"/>
                  </a:lnTo>
                  <a:lnTo>
                    <a:pt x="4327" y="1356"/>
                  </a:lnTo>
                  <a:lnTo>
                    <a:pt x="4595" y="1356"/>
                  </a:lnTo>
                  <a:lnTo>
                    <a:pt x="4595" y="1080"/>
                  </a:lnTo>
                  <a:lnTo>
                    <a:pt x="4327" y="1080"/>
                  </a:lnTo>
                  <a:lnTo>
                    <a:pt x="4327" y="8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29"/>
          <p:cNvGrpSpPr/>
          <p:nvPr/>
        </p:nvGrpSpPr>
        <p:grpSpPr>
          <a:xfrm>
            <a:off x="683750" y="3076458"/>
            <a:ext cx="377072" cy="379976"/>
            <a:chOff x="1118194" y="3337276"/>
            <a:chExt cx="483736" cy="487461"/>
          </a:xfrm>
        </p:grpSpPr>
        <p:sp>
          <p:nvSpPr>
            <p:cNvPr id="465" name="Google Shape;465;p29"/>
            <p:cNvSpPr/>
            <p:nvPr/>
          </p:nvSpPr>
          <p:spPr>
            <a:xfrm>
              <a:off x="1245918" y="3466909"/>
              <a:ext cx="228183" cy="229144"/>
            </a:xfrm>
            <a:custGeom>
              <a:rect b="b" l="l" r="r" t="t"/>
              <a:pathLst>
                <a:path extrusionOk="0" h="2160" w="2151">
                  <a:moveTo>
                    <a:pt x="1749" y="1615"/>
                  </a:moveTo>
                  <a:lnTo>
                    <a:pt x="1482" y="1615"/>
                  </a:lnTo>
                  <a:lnTo>
                    <a:pt x="1482" y="536"/>
                  </a:lnTo>
                  <a:lnTo>
                    <a:pt x="1749" y="536"/>
                  </a:lnTo>
                  <a:close/>
                  <a:moveTo>
                    <a:pt x="1214" y="1615"/>
                  </a:moveTo>
                  <a:lnTo>
                    <a:pt x="937" y="1615"/>
                  </a:lnTo>
                  <a:lnTo>
                    <a:pt x="937" y="1348"/>
                  </a:lnTo>
                  <a:lnTo>
                    <a:pt x="670" y="1348"/>
                  </a:lnTo>
                  <a:lnTo>
                    <a:pt x="670" y="1615"/>
                  </a:lnTo>
                  <a:lnTo>
                    <a:pt x="402" y="1615"/>
                  </a:lnTo>
                  <a:lnTo>
                    <a:pt x="402" y="536"/>
                  </a:lnTo>
                  <a:lnTo>
                    <a:pt x="1214" y="536"/>
                  </a:lnTo>
                  <a:close/>
                  <a:moveTo>
                    <a:pt x="1071" y="1"/>
                  </a:moveTo>
                  <a:cubicBezTo>
                    <a:pt x="482" y="1"/>
                    <a:pt x="1" y="491"/>
                    <a:pt x="1" y="1080"/>
                  </a:cubicBezTo>
                  <a:cubicBezTo>
                    <a:pt x="1" y="1678"/>
                    <a:pt x="482" y="2159"/>
                    <a:pt x="1071" y="2159"/>
                  </a:cubicBezTo>
                  <a:cubicBezTo>
                    <a:pt x="1669" y="2159"/>
                    <a:pt x="2151" y="1678"/>
                    <a:pt x="2151" y="1080"/>
                  </a:cubicBezTo>
                  <a:cubicBezTo>
                    <a:pt x="2151" y="491"/>
                    <a:pt x="1669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9"/>
            <p:cNvSpPr/>
            <p:nvPr/>
          </p:nvSpPr>
          <p:spPr>
            <a:xfrm>
              <a:off x="1316888" y="3553049"/>
              <a:ext cx="28536" cy="28431"/>
            </a:xfrm>
            <a:custGeom>
              <a:rect b="b" l="l" r="r" t="t"/>
              <a:pathLst>
                <a:path extrusionOk="0" h="268" w="269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9"/>
            <p:cNvSpPr/>
            <p:nvPr/>
          </p:nvSpPr>
          <p:spPr>
            <a:xfrm>
              <a:off x="1118194" y="3337276"/>
              <a:ext cx="483736" cy="487461"/>
            </a:xfrm>
            <a:custGeom>
              <a:rect b="b" l="l" r="r" t="t"/>
              <a:pathLst>
                <a:path extrusionOk="0" h="4595" w="4560">
                  <a:moveTo>
                    <a:pt x="3622" y="2302"/>
                  </a:moveTo>
                  <a:cubicBezTo>
                    <a:pt x="3622" y="3042"/>
                    <a:pt x="3025" y="3649"/>
                    <a:pt x="2275" y="3649"/>
                  </a:cubicBezTo>
                  <a:cubicBezTo>
                    <a:pt x="1535" y="3649"/>
                    <a:pt x="937" y="3042"/>
                    <a:pt x="937" y="2302"/>
                  </a:cubicBezTo>
                  <a:cubicBezTo>
                    <a:pt x="937" y="1562"/>
                    <a:pt x="1535" y="955"/>
                    <a:pt x="2275" y="955"/>
                  </a:cubicBezTo>
                  <a:cubicBezTo>
                    <a:pt x="3025" y="955"/>
                    <a:pt x="3622" y="1562"/>
                    <a:pt x="3622" y="2302"/>
                  </a:cubicBezTo>
                  <a:close/>
                  <a:moveTo>
                    <a:pt x="4158" y="2302"/>
                  </a:moveTo>
                  <a:cubicBezTo>
                    <a:pt x="4158" y="2213"/>
                    <a:pt x="4158" y="2132"/>
                    <a:pt x="4149" y="2043"/>
                  </a:cubicBezTo>
                  <a:lnTo>
                    <a:pt x="4559" y="1651"/>
                  </a:lnTo>
                  <a:lnTo>
                    <a:pt x="3979" y="652"/>
                  </a:lnTo>
                  <a:lnTo>
                    <a:pt x="3435" y="812"/>
                  </a:lnTo>
                  <a:cubicBezTo>
                    <a:pt x="3292" y="705"/>
                    <a:pt x="3150" y="616"/>
                    <a:pt x="2989" y="553"/>
                  </a:cubicBezTo>
                  <a:lnTo>
                    <a:pt x="2855" y="0"/>
                  </a:lnTo>
                  <a:lnTo>
                    <a:pt x="1704" y="0"/>
                  </a:lnTo>
                  <a:lnTo>
                    <a:pt x="1562" y="553"/>
                  </a:lnTo>
                  <a:cubicBezTo>
                    <a:pt x="1410" y="616"/>
                    <a:pt x="1258" y="705"/>
                    <a:pt x="1124" y="812"/>
                  </a:cubicBezTo>
                  <a:lnTo>
                    <a:pt x="580" y="652"/>
                  </a:lnTo>
                  <a:lnTo>
                    <a:pt x="0" y="1651"/>
                  </a:lnTo>
                  <a:lnTo>
                    <a:pt x="411" y="2043"/>
                  </a:lnTo>
                  <a:cubicBezTo>
                    <a:pt x="402" y="2132"/>
                    <a:pt x="393" y="2213"/>
                    <a:pt x="393" y="2302"/>
                  </a:cubicBezTo>
                  <a:cubicBezTo>
                    <a:pt x="393" y="2382"/>
                    <a:pt x="402" y="2471"/>
                    <a:pt x="411" y="2552"/>
                  </a:cubicBezTo>
                  <a:lnTo>
                    <a:pt x="0" y="2944"/>
                  </a:lnTo>
                  <a:lnTo>
                    <a:pt x="580" y="3943"/>
                  </a:lnTo>
                  <a:lnTo>
                    <a:pt x="1124" y="3792"/>
                  </a:lnTo>
                  <a:cubicBezTo>
                    <a:pt x="1258" y="3890"/>
                    <a:pt x="1410" y="3979"/>
                    <a:pt x="1562" y="4042"/>
                  </a:cubicBezTo>
                  <a:lnTo>
                    <a:pt x="1704" y="4595"/>
                  </a:lnTo>
                  <a:lnTo>
                    <a:pt x="2855" y="4595"/>
                  </a:lnTo>
                  <a:lnTo>
                    <a:pt x="2989" y="4042"/>
                  </a:lnTo>
                  <a:cubicBezTo>
                    <a:pt x="3150" y="3979"/>
                    <a:pt x="3292" y="3890"/>
                    <a:pt x="3435" y="3792"/>
                  </a:cubicBezTo>
                  <a:lnTo>
                    <a:pt x="3979" y="3943"/>
                  </a:lnTo>
                  <a:lnTo>
                    <a:pt x="4559" y="2944"/>
                  </a:lnTo>
                  <a:lnTo>
                    <a:pt x="4149" y="2552"/>
                  </a:lnTo>
                  <a:cubicBezTo>
                    <a:pt x="4158" y="2471"/>
                    <a:pt x="4158" y="2382"/>
                    <a:pt x="4158" y="23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29"/>
          <p:cNvGrpSpPr/>
          <p:nvPr/>
        </p:nvGrpSpPr>
        <p:grpSpPr>
          <a:xfrm>
            <a:off x="680773" y="3969387"/>
            <a:ext cx="382199" cy="380717"/>
            <a:chOff x="1114375" y="3933464"/>
            <a:chExt cx="490313" cy="488412"/>
          </a:xfrm>
        </p:grpSpPr>
        <p:sp>
          <p:nvSpPr>
            <p:cNvPr id="469" name="Google Shape;469;p29"/>
            <p:cNvSpPr/>
            <p:nvPr/>
          </p:nvSpPr>
          <p:spPr>
            <a:xfrm>
              <a:off x="1316888" y="4019604"/>
              <a:ext cx="28536" cy="28537"/>
            </a:xfrm>
            <a:custGeom>
              <a:rect b="b" l="l" r="r" t="t"/>
              <a:pathLst>
                <a:path extrusionOk="0" h="269" w="269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1187254" y="3933464"/>
              <a:ext cx="344556" cy="202622"/>
            </a:xfrm>
            <a:custGeom>
              <a:rect b="b" l="l" r="r" t="t"/>
              <a:pathLst>
                <a:path extrusionOk="0" h="1910" w="3248">
                  <a:moveTo>
                    <a:pt x="2302" y="1615"/>
                  </a:moveTo>
                  <a:lnTo>
                    <a:pt x="2035" y="1615"/>
                  </a:lnTo>
                  <a:lnTo>
                    <a:pt x="2035" y="545"/>
                  </a:lnTo>
                  <a:lnTo>
                    <a:pt x="2302" y="545"/>
                  </a:lnTo>
                  <a:close/>
                  <a:moveTo>
                    <a:pt x="1758" y="1615"/>
                  </a:moveTo>
                  <a:lnTo>
                    <a:pt x="1490" y="1615"/>
                  </a:lnTo>
                  <a:lnTo>
                    <a:pt x="1490" y="1348"/>
                  </a:lnTo>
                  <a:lnTo>
                    <a:pt x="1223" y="1348"/>
                  </a:lnTo>
                  <a:lnTo>
                    <a:pt x="1223" y="1615"/>
                  </a:lnTo>
                  <a:lnTo>
                    <a:pt x="955" y="1615"/>
                  </a:lnTo>
                  <a:lnTo>
                    <a:pt x="955" y="545"/>
                  </a:lnTo>
                  <a:lnTo>
                    <a:pt x="1758" y="545"/>
                  </a:lnTo>
                  <a:close/>
                  <a:moveTo>
                    <a:pt x="3248" y="1"/>
                  </a:moveTo>
                  <a:lnTo>
                    <a:pt x="1" y="1"/>
                  </a:lnTo>
                  <a:lnTo>
                    <a:pt x="1" y="1910"/>
                  </a:lnTo>
                  <a:lnTo>
                    <a:pt x="3248" y="1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114375" y="4164407"/>
              <a:ext cx="490313" cy="257468"/>
            </a:xfrm>
            <a:custGeom>
              <a:rect b="b" l="l" r="r" t="t"/>
              <a:pathLst>
                <a:path extrusionOk="0" h="2427" w="4622">
                  <a:moveTo>
                    <a:pt x="4069" y="1338"/>
                  </a:moveTo>
                  <a:cubicBezTo>
                    <a:pt x="3819" y="1338"/>
                    <a:pt x="3614" y="1517"/>
                    <a:pt x="3551" y="1749"/>
                  </a:cubicBezTo>
                  <a:lnTo>
                    <a:pt x="2838" y="1749"/>
                  </a:lnTo>
                  <a:cubicBezTo>
                    <a:pt x="2784" y="1561"/>
                    <a:pt x="2641" y="1410"/>
                    <a:pt x="2445" y="1356"/>
                  </a:cubicBezTo>
                  <a:lnTo>
                    <a:pt x="2445" y="536"/>
                  </a:lnTo>
                  <a:lnTo>
                    <a:pt x="4203" y="536"/>
                  </a:lnTo>
                  <a:lnTo>
                    <a:pt x="4203" y="0"/>
                  </a:lnTo>
                  <a:lnTo>
                    <a:pt x="420" y="0"/>
                  </a:lnTo>
                  <a:lnTo>
                    <a:pt x="420" y="536"/>
                  </a:lnTo>
                  <a:lnTo>
                    <a:pt x="2177" y="536"/>
                  </a:lnTo>
                  <a:lnTo>
                    <a:pt x="2177" y="1356"/>
                  </a:lnTo>
                  <a:cubicBezTo>
                    <a:pt x="1990" y="1410"/>
                    <a:pt x="1838" y="1561"/>
                    <a:pt x="1794" y="1749"/>
                  </a:cubicBezTo>
                  <a:lnTo>
                    <a:pt x="1080" y="1749"/>
                  </a:lnTo>
                  <a:cubicBezTo>
                    <a:pt x="1018" y="1508"/>
                    <a:pt x="795" y="1330"/>
                    <a:pt x="527" y="1347"/>
                  </a:cubicBezTo>
                  <a:cubicBezTo>
                    <a:pt x="259" y="1356"/>
                    <a:pt x="36" y="1579"/>
                    <a:pt x="19" y="1856"/>
                  </a:cubicBezTo>
                  <a:cubicBezTo>
                    <a:pt x="1" y="2159"/>
                    <a:pt x="250" y="2418"/>
                    <a:pt x="554" y="2418"/>
                  </a:cubicBezTo>
                  <a:cubicBezTo>
                    <a:pt x="804" y="2418"/>
                    <a:pt x="1018" y="2248"/>
                    <a:pt x="1080" y="2016"/>
                  </a:cubicBezTo>
                  <a:lnTo>
                    <a:pt x="1794" y="2016"/>
                  </a:lnTo>
                  <a:cubicBezTo>
                    <a:pt x="1856" y="2248"/>
                    <a:pt x="2061" y="2418"/>
                    <a:pt x="2311" y="2418"/>
                  </a:cubicBezTo>
                  <a:cubicBezTo>
                    <a:pt x="2561" y="2418"/>
                    <a:pt x="2775" y="2248"/>
                    <a:pt x="2838" y="2016"/>
                  </a:cubicBezTo>
                  <a:lnTo>
                    <a:pt x="3551" y="2016"/>
                  </a:lnTo>
                  <a:cubicBezTo>
                    <a:pt x="3614" y="2257"/>
                    <a:pt x="3837" y="2427"/>
                    <a:pt x="4095" y="2418"/>
                  </a:cubicBezTo>
                  <a:cubicBezTo>
                    <a:pt x="4372" y="2409"/>
                    <a:pt x="4595" y="2186"/>
                    <a:pt x="4613" y="1909"/>
                  </a:cubicBezTo>
                  <a:cubicBezTo>
                    <a:pt x="4622" y="1597"/>
                    <a:pt x="4381" y="1338"/>
                    <a:pt x="4069" y="1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72" name="Google Shape;4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800" y="1386075"/>
            <a:ext cx="3235493" cy="1063525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73" name="Google Shape;473;p29" title="results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5800" y="2952175"/>
            <a:ext cx="2906225" cy="1453100"/>
          </a:xfrm>
          <a:prstGeom prst="rect">
            <a:avLst/>
          </a:prstGeom>
          <a:noFill/>
          <a:ln cap="flat" cmpd="sng" w="38100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4" name="Google Shape;474;p29"/>
          <p:cNvSpPr txBox="1"/>
          <p:nvPr/>
        </p:nvSpPr>
        <p:spPr>
          <a:xfrm>
            <a:off x="503725" y="4622800"/>
            <a:ext cx="74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</a:t>
            </a:r>
            <a:r>
              <a:rPr b="1"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ndicates</a:t>
            </a:r>
            <a:r>
              <a:rPr b="1"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a robust, well-trained model ready for real-time high accuracy tracking</a:t>
            </a:r>
            <a:endParaRPr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Applications</a:t>
            </a:r>
            <a:endParaRPr/>
          </a:p>
        </p:txBody>
      </p:sp>
      <p:grpSp>
        <p:nvGrpSpPr>
          <p:cNvPr id="480" name="Google Shape;480;p30"/>
          <p:cNvGrpSpPr/>
          <p:nvPr/>
        </p:nvGrpSpPr>
        <p:grpSpPr>
          <a:xfrm>
            <a:off x="3759020" y="1443410"/>
            <a:ext cx="1625962" cy="3044398"/>
            <a:chOff x="3745854" y="1465560"/>
            <a:chExt cx="1652400" cy="3093900"/>
          </a:xfrm>
        </p:grpSpPr>
        <p:sp>
          <p:nvSpPr>
            <p:cNvPr id="481" name="Google Shape;481;p30"/>
            <p:cNvSpPr/>
            <p:nvPr/>
          </p:nvSpPr>
          <p:spPr>
            <a:xfrm>
              <a:off x="3745854" y="1465560"/>
              <a:ext cx="1652400" cy="30939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619866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2" name="Google Shape;482;p30"/>
            <p:cNvGrpSpPr/>
            <p:nvPr/>
          </p:nvGrpSpPr>
          <p:grpSpPr>
            <a:xfrm>
              <a:off x="4347750" y="1648175"/>
              <a:ext cx="448475" cy="57900"/>
              <a:chOff x="4347750" y="1648175"/>
              <a:chExt cx="448475" cy="57900"/>
            </a:xfrm>
          </p:grpSpPr>
          <p:sp>
            <p:nvSpPr>
              <p:cNvPr id="483" name="Google Shape;483;p30"/>
              <p:cNvSpPr/>
              <p:nvPr/>
            </p:nvSpPr>
            <p:spPr>
              <a:xfrm>
                <a:off x="4462625" y="1648175"/>
                <a:ext cx="333600" cy="579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0"/>
              <p:cNvSpPr/>
              <p:nvPr/>
            </p:nvSpPr>
            <p:spPr>
              <a:xfrm>
                <a:off x="4347750" y="1648175"/>
                <a:ext cx="57900" cy="579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485" name="Google Shape;485;p30"/>
          <p:cNvPicPr preferRelativeResize="0"/>
          <p:nvPr/>
        </p:nvPicPr>
        <p:blipFill rotWithShape="1">
          <a:blip r:embed="rId3">
            <a:alphaModFix/>
          </a:blip>
          <a:srcRect b="0" l="55536" r="6966" t="0"/>
          <a:stretch/>
        </p:blipFill>
        <p:spPr>
          <a:xfrm>
            <a:off x="3848125" y="1848625"/>
            <a:ext cx="1447500" cy="2171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486" name="Google Shape;486;p30"/>
          <p:cNvSpPr txBox="1"/>
          <p:nvPr/>
        </p:nvSpPr>
        <p:spPr>
          <a:xfrm>
            <a:off x="1037125" y="1256200"/>
            <a:ext cx="179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Seeing the Future</a:t>
            </a:r>
            <a:endParaRPr sz="1700">
              <a:solidFill>
                <a:schemeClr val="dk1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487" name="Google Shape;487;p30"/>
          <p:cNvSpPr txBox="1"/>
          <p:nvPr/>
        </p:nvSpPr>
        <p:spPr>
          <a:xfrm>
            <a:off x="1037100" y="1725801"/>
            <a:ext cx="1796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Real-time 3D gesture tracking on phones.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Touch-free input using LED-guided fingertip tracking.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88" name="Google Shape;488;p30"/>
          <p:cNvSpPr txBox="1"/>
          <p:nvPr/>
        </p:nvSpPr>
        <p:spPr>
          <a:xfrm>
            <a:off x="1037119" y="3396697"/>
            <a:ext cx="1796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Why It Matters</a:t>
            </a:r>
            <a:endParaRPr sz="1700">
              <a:solidFill>
                <a:schemeClr val="dk1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489" name="Google Shape;489;p30"/>
          <p:cNvSpPr txBox="1"/>
          <p:nvPr/>
        </p:nvSpPr>
        <p:spPr>
          <a:xfrm>
            <a:off x="1037100" y="3623598"/>
            <a:ext cx="17961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Touch-free input for people with motor </a:t>
            </a: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impairments.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0" name="Google Shape;490;p30"/>
          <p:cNvSpPr txBox="1"/>
          <p:nvPr/>
        </p:nvSpPr>
        <p:spPr>
          <a:xfrm flipH="1">
            <a:off x="6310700" y="1203850"/>
            <a:ext cx="17961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Who Will Benefit</a:t>
            </a:r>
            <a:endParaRPr sz="1700">
              <a:solidFill>
                <a:schemeClr val="dk1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491" name="Google Shape;491;p30"/>
          <p:cNvSpPr txBox="1"/>
          <p:nvPr/>
        </p:nvSpPr>
        <p:spPr>
          <a:xfrm flipH="1">
            <a:off x="6310725" y="1725800"/>
            <a:ext cx="17961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Healthcare: </a:t>
            </a: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Hands-free control for patients</a:t>
            </a:r>
            <a:endParaRPr b="1" i="1"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AR/VR:</a:t>
            </a: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Multi-user interactions</a:t>
            </a: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Tech: </a:t>
            </a:r>
            <a:r>
              <a:rPr lang="en" sz="11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Next-gen human-computer interaction</a:t>
            </a: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2" name="Google Shape;492;p30"/>
          <p:cNvSpPr txBox="1"/>
          <p:nvPr/>
        </p:nvSpPr>
        <p:spPr>
          <a:xfrm flipH="1">
            <a:off x="6310800" y="3168100"/>
            <a:ext cx="1938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rPr>
              <a:t>What’s Next</a:t>
            </a:r>
            <a:endParaRPr sz="1700">
              <a:solidFill>
                <a:schemeClr val="dk1"/>
              </a:solidFill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493" name="Google Shape;493;p30"/>
          <p:cNvSpPr txBox="1"/>
          <p:nvPr/>
        </p:nvSpPr>
        <p:spPr>
          <a:xfrm flipH="1">
            <a:off x="6310850" y="3471200"/>
            <a:ext cx="1721400" cy="11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Support more devices and improve accuracy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Make gesture recognition more reliable.</a:t>
            </a:r>
            <a:endParaRPr sz="1200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94" name="Google Shape;494;p30"/>
          <p:cNvSpPr/>
          <p:nvPr/>
        </p:nvSpPr>
        <p:spPr>
          <a:xfrm>
            <a:off x="2864250" y="1481842"/>
            <a:ext cx="736200" cy="736200"/>
          </a:xfrm>
          <a:prstGeom prst="ellipse">
            <a:avLst/>
          </a:prstGeom>
          <a:gradFill>
            <a:gsLst>
              <a:gs pos="0">
                <a:srgbClr val="F5B1B7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2864250" y="3303442"/>
            <a:ext cx="736200" cy="736200"/>
          </a:xfrm>
          <a:prstGeom prst="ellipse">
            <a:avLst/>
          </a:prstGeom>
          <a:gradFill>
            <a:gsLst>
              <a:gs pos="0">
                <a:srgbClr val="F5B1B7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5543550" y="1481842"/>
            <a:ext cx="736200" cy="736200"/>
          </a:xfrm>
          <a:prstGeom prst="ellipse">
            <a:avLst/>
          </a:prstGeom>
          <a:gradFill>
            <a:gsLst>
              <a:gs pos="0">
                <a:srgbClr val="F5B1B7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0"/>
          <p:cNvSpPr/>
          <p:nvPr/>
        </p:nvSpPr>
        <p:spPr>
          <a:xfrm>
            <a:off x="5543550" y="3379642"/>
            <a:ext cx="736200" cy="736200"/>
          </a:xfrm>
          <a:prstGeom prst="ellipse">
            <a:avLst/>
          </a:prstGeom>
          <a:gradFill>
            <a:gsLst>
              <a:gs pos="0">
                <a:srgbClr val="F5B1B7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0"/>
          <p:cNvGrpSpPr/>
          <p:nvPr/>
        </p:nvGrpSpPr>
        <p:grpSpPr>
          <a:xfrm>
            <a:off x="3045857" y="3483666"/>
            <a:ext cx="374387" cy="375778"/>
            <a:chOff x="6828553" y="2741087"/>
            <a:chExt cx="485649" cy="487454"/>
          </a:xfrm>
        </p:grpSpPr>
        <p:sp>
          <p:nvSpPr>
            <p:cNvPr id="499" name="Google Shape;499;p30"/>
            <p:cNvSpPr/>
            <p:nvPr/>
          </p:nvSpPr>
          <p:spPr>
            <a:xfrm>
              <a:off x="7029262" y="2954951"/>
              <a:ext cx="28430" cy="29386"/>
            </a:xfrm>
            <a:custGeom>
              <a:rect b="b" l="l" r="r" t="t"/>
              <a:pathLst>
                <a:path extrusionOk="0" h="277" w="268">
                  <a:moveTo>
                    <a:pt x="0" y="0"/>
                  </a:moveTo>
                  <a:lnTo>
                    <a:pt x="268" y="0"/>
                  </a:lnTo>
                  <a:lnTo>
                    <a:pt x="268" y="277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6914693" y="2827121"/>
              <a:ext cx="314322" cy="316239"/>
            </a:xfrm>
            <a:custGeom>
              <a:rect b="b" l="l" r="r" t="t"/>
              <a:pathLst>
                <a:path extrusionOk="0" h="2981" w="2963">
                  <a:moveTo>
                    <a:pt x="1883" y="938"/>
                  </a:moveTo>
                  <a:lnTo>
                    <a:pt x="2151" y="938"/>
                  </a:lnTo>
                  <a:lnTo>
                    <a:pt x="2151" y="2017"/>
                  </a:lnTo>
                  <a:lnTo>
                    <a:pt x="1883" y="2017"/>
                  </a:lnTo>
                  <a:close/>
                  <a:moveTo>
                    <a:pt x="1615" y="2017"/>
                  </a:moveTo>
                  <a:lnTo>
                    <a:pt x="1348" y="2017"/>
                  </a:lnTo>
                  <a:lnTo>
                    <a:pt x="1348" y="1749"/>
                  </a:lnTo>
                  <a:lnTo>
                    <a:pt x="1080" y="1749"/>
                  </a:lnTo>
                  <a:lnTo>
                    <a:pt x="1080" y="2017"/>
                  </a:lnTo>
                  <a:lnTo>
                    <a:pt x="804" y="2017"/>
                  </a:lnTo>
                  <a:lnTo>
                    <a:pt x="804" y="938"/>
                  </a:lnTo>
                  <a:lnTo>
                    <a:pt x="1615" y="938"/>
                  </a:lnTo>
                  <a:close/>
                  <a:moveTo>
                    <a:pt x="2525" y="429"/>
                  </a:moveTo>
                  <a:cubicBezTo>
                    <a:pt x="2240" y="153"/>
                    <a:pt x="1874" y="1"/>
                    <a:pt x="1482" y="1"/>
                  </a:cubicBezTo>
                  <a:lnTo>
                    <a:pt x="1473" y="1"/>
                  </a:lnTo>
                  <a:cubicBezTo>
                    <a:pt x="661" y="1"/>
                    <a:pt x="1" y="670"/>
                    <a:pt x="1" y="1482"/>
                  </a:cubicBezTo>
                  <a:cubicBezTo>
                    <a:pt x="1" y="1946"/>
                    <a:pt x="215" y="2374"/>
                    <a:pt x="581" y="2650"/>
                  </a:cubicBezTo>
                  <a:cubicBezTo>
                    <a:pt x="688" y="2740"/>
                    <a:pt x="759" y="2847"/>
                    <a:pt x="795" y="2981"/>
                  </a:cubicBezTo>
                  <a:lnTo>
                    <a:pt x="2169" y="2981"/>
                  </a:lnTo>
                  <a:cubicBezTo>
                    <a:pt x="2195" y="2847"/>
                    <a:pt x="2276" y="2731"/>
                    <a:pt x="2383" y="2650"/>
                  </a:cubicBezTo>
                  <a:cubicBezTo>
                    <a:pt x="2748" y="2365"/>
                    <a:pt x="2963" y="1946"/>
                    <a:pt x="2963" y="1482"/>
                  </a:cubicBezTo>
                  <a:cubicBezTo>
                    <a:pt x="2963" y="1080"/>
                    <a:pt x="2802" y="706"/>
                    <a:pt x="2525" y="4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6999877" y="3171680"/>
              <a:ext cx="142999" cy="56862"/>
            </a:xfrm>
            <a:custGeom>
              <a:rect b="b" l="l" r="r" t="t"/>
              <a:pathLst>
                <a:path extrusionOk="0" h="536" w="1348">
                  <a:moveTo>
                    <a:pt x="1" y="0"/>
                  </a:moveTo>
                  <a:lnTo>
                    <a:pt x="1348" y="0"/>
                  </a:lnTo>
                  <a:lnTo>
                    <a:pt x="1348" y="535"/>
                  </a:lnTo>
                  <a:lnTo>
                    <a:pt x="1" y="5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7057587" y="2741087"/>
              <a:ext cx="28536" cy="57816"/>
            </a:xfrm>
            <a:custGeom>
              <a:rect b="b" l="l" r="r" t="t"/>
              <a:pathLst>
                <a:path extrusionOk="0" h="545" w="269">
                  <a:moveTo>
                    <a:pt x="1" y="0"/>
                  </a:moveTo>
                  <a:lnTo>
                    <a:pt x="268" y="0"/>
                  </a:lnTo>
                  <a:lnTo>
                    <a:pt x="268" y="544"/>
                  </a:lnTo>
                  <a:lnTo>
                    <a:pt x="1" y="5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6965825" y="2754348"/>
              <a:ext cx="48374" cy="63439"/>
            </a:xfrm>
            <a:custGeom>
              <a:rect b="b" l="l" r="r" t="t"/>
              <a:pathLst>
                <a:path extrusionOk="0" h="598" w="456">
                  <a:moveTo>
                    <a:pt x="1" y="98"/>
                  </a:moveTo>
                  <a:lnTo>
                    <a:pt x="250" y="0"/>
                  </a:lnTo>
                  <a:lnTo>
                    <a:pt x="455" y="500"/>
                  </a:lnTo>
                  <a:lnTo>
                    <a:pt x="206" y="5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6890081" y="2802616"/>
              <a:ext cx="60679" cy="60575"/>
            </a:xfrm>
            <a:custGeom>
              <a:rect b="b" l="l" r="r" t="t"/>
              <a:pathLst>
                <a:path extrusionOk="0" h="571" w="572">
                  <a:moveTo>
                    <a:pt x="1" y="187"/>
                  </a:moveTo>
                  <a:lnTo>
                    <a:pt x="188" y="0"/>
                  </a:lnTo>
                  <a:lnTo>
                    <a:pt x="572" y="375"/>
                  </a:lnTo>
                  <a:lnTo>
                    <a:pt x="376" y="5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6841813" y="2878253"/>
              <a:ext cx="63543" cy="48375"/>
            </a:xfrm>
            <a:custGeom>
              <a:rect b="b" l="l" r="r" t="t"/>
              <a:pathLst>
                <a:path extrusionOk="0" h="456" w="599">
                  <a:moveTo>
                    <a:pt x="1" y="242"/>
                  </a:moveTo>
                  <a:lnTo>
                    <a:pt x="108" y="1"/>
                  </a:lnTo>
                  <a:lnTo>
                    <a:pt x="599" y="206"/>
                  </a:lnTo>
                  <a:lnTo>
                    <a:pt x="500" y="4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6828553" y="2970121"/>
              <a:ext cx="57921" cy="28431"/>
            </a:xfrm>
            <a:custGeom>
              <a:rect b="b" l="l" r="r" t="t"/>
              <a:pathLst>
                <a:path extrusionOk="0" h="268" w="546">
                  <a:moveTo>
                    <a:pt x="1" y="0"/>
                  </a:moveTo>
                  <a:lnTo>
                    <a:pt x="545" y="0"/>
                  </a:lnTo>
                  <a:lnTo>
                    <a:pt x="545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6841813" y="3042046"/>
              <a:ext cx="64498" cy="48269"/>
            </a:xfrm>
            <a:custGeom>
              <a:rect b="b" l="l" r="r" t="t"/>
              <a:pathLst>
                <a:path extrusionOk="0" h="455" w="608">
                  <a:moveTo>
                    <a:pt x="1" y="205"/>
                  </a:moveTo>
                  <a:lnTo>
                    <a:pt x="500" y="0"/>
                  </a:lnTo>
                  <a:lnTo>
                    <a:pt x="607" y="250"/>
                  </a:lnTo>
                  <a:lnTo>
                    <a:pt x="108" y="4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6890081" y="3105377"/>
              <a:ext cx="60679" cy="59726"/>
            </a:xfrm>
            <a:custGeom>
              <a:rect b="b" l="l" r="r" t="t"/>
              <a:pathLst>
                <a:path extrusionOk="0" h="563" w="572">
                  <a:moveTo>
                    <a:pt x="1" y="375"/>
                  </a:moveTo>
                  <a:lnTo>
                    <a:pt x="376" y="1"/>
                  </a:lnTo>
                  <a:lnTo>
                    <a:pt x="572" y="188"/>
                  </a:lnTo>
                  <a:lnTo>
                    <a:pt x="188" y="5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7192949" y="3105377"/>
              <a:ext cx="60679" cy="60681"/>
            </a:xfrm>
            <a:custGeom>
              <a:rect b="b" l="l" r="r" t="t"/>
              <a:pathLst>
                <a:path extrusionOk="0" h="572" w="572">
                  <a:moveTo>
                    <a:pt x="1" y="188"/>
                  </a:moveTo>
                  <a:lnTo>
                    <a:pt x="188" y="1"/>
                  </a:lnTo>
                  <a:lnTo>
                    <a:pt x="572" y="375"/>
                  </a:lnTo>
                  <a:lnTo>
                    <a:pt x="375" y="5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7237398" y="3042046"/>
              <a:ext cx="64498" cy="48269"/>
            </a:xfrm>
            <a:custGeom>
              <a:rect b="b" l="l" r="r" t="t"/>
              <a:pathLst>
                <a:path extrusionOk="0" h="455" w="608">
                  <a:moveTo>
                    <a:pt x="1" y="250"/>
                  </a:moveTo>
                  <a:lnTo>
                    <a:pt x="108" y="0"/>
                  </a:lnTo>
                  <a:lnTo>
                    <a:pt x="607" y="205"/>
                  </a:lnTo>
                  <a:lnTo>
                    <a:pt x="500" y="4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7257342" y="2970121"/>
              <a:ext cx="56860" cy="28431"/>
            </a:xfrm>
            <a:custGeom>
              <a:rect b="b" l="l" r="r" t="t"/>
              <a:pathLst>
                <a:path extrusionOk="0" h="268" w="536">
                  <a:moveTo>
                    <a:pt x="0" y="0"/>
                  </a:moveTo>
                  <a:lnTo>
                    <a:pt x="535" y="0"/>
                  </a:lnTo>
                  <a:lnTo>
                    <a:pt x="535" y="268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7237398" y="2877298"/>
              <a:ext cx="64498" cy="48375"/>
            </a:xfrm>
            <a:custGeom>
              <a:rect b="b" l="l" r="r" t="t"/>
              <a:pathLst>
                <a:path extrusionOk="0" h="456" w="608">
                  <a:moveTo>
                    <a:pt x="1" y="215"/>
                  </a:moveTo>
                  <a:lnTo>
                    <a:pt x="500" y="1"/>
                  </a:lnTo>
                  <a:lnTo>
                    <a:pt x="607" y="251"/>
                  </a:lnTo>
                  <a:lnTo>
                    <a:pt x="108" y="4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7192949" y="2802616"/>
              <a:ext cx="60679" cy="60575"/>
            </a:xfrm>
            <a:custGeom>
              <a:rect b="b" l="l" r="r" t="t"/>
              <a:pathLst>
                <a:path extrusionOk="0" h="571" w="572">
                  <a:moveTo>
                    <a:pt x="1" y="375"/>
                  </a:moveTo>
                  <a:lnTo>
                    <a:pt x="375" y="0"/>
                  </a:lnTo>
                  <a:lnTo>
                    <a:pt x="572" y="187"/>
                  </a:lnTo>
                  <a:lnTo>
                    <a:pt x="188" y="5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7129511" y="2754348"/>
              <a:ext cx="48374" cy="63439"/>
            </a:xfrm>
            <a:custGeom>
              <a:rect b="b" l="l" r="r" t="t"/>
              <a:pathLst>
                <a:path extrusionOk="0" h="598" w="456">
                  <a:moveTo>
                    <a:pt x="1" y="500"/>
                  </a:moveTo>
                  <a:lnTo>
                    <a:pt x="206" y="0"/>
                  </a:lnTo>
                  <a:lnTo>
                    <a:pt x="456" y="98"/>
                  </a:lnTo>
                  <a:lnTo>
                    <a:pt x="251" y="5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0"/>
          <p:cNvGrpSpPr/>
          <p:nvPr/>
        </p:nvGrpSpPr>
        <p:grpSpPr>
          <a:xfrm>
            <a:off x="3044463" y="1683928"/>
            <a:ext cx="375775" cy="332029"/>
            <a:chOff x="7542175" y="2769412"/>
            <a:chExt cx="487449" cy="430703"/>
          </a:xfrm>
        </p:grpSpPr>
        <p:sp>
          <p:nvSpPr>
            <p:cNvPr id="516" name="Google Shape;516;p30"/>
            <p:cNvSpPr/>
            <p:nvPr/>
          </p:nvSpPr>
          <p:spPr>
            <a:xfrm>
              <a:off x="7699285" y="2970121"/>
              <a:ext cx="173233" cy="143957"/>
            </a:xfrm>
            <a:custGeom>
              <a:rect b="b" l="l" r="r" t="t"/>
              <a:pathLst>
                <a:path extrusionOk="0" h="1357" w="1633">
                  <a:moveTo>
                    <a:pt x="1365" y="535"/>
                  </a:moveTo>
                  <a:lnTo>
                    <a:pt x="1089" y="535"/>
                  </a:lnTo>
                  <a:lnTo>
                    <a:pt x="1089" y="268"/>
                  </a:lnTo>
                  <a:lnTo>
                    <a:pt x="1365" y="268"/>
                  </a:lnTo>
                  <a:close/>
                  <a:moveTo>
                    <a:pt x="1365" y="1071"/>
                  </a:moveTo>
                  <a:lnTo>
                    <a:pt x="268" y="1071"/>
                  </a:lnTo>
                  <a:lnTo>
                    <a:pt x="268" y="803"/>
                  </a:lnTo>
                  <a:lnTo>
                    <a:pt x="1365" y="803"/>
                  </a:lnTo>
                  <a:close/>
                  <a:moveTo>
                    <a:pt x="268" y="268"/>
                  </a:moveTo>
                  <a:lnTo>
                    <a:pt x="536" y="268"/>
                  </a:lnTo>
                  <a:lnTo>
                    <a:pt x="536" y="535"/>
                  </a:lnTo>
                  <a:lnTo>
                    <a:pt x="268" y="535"/>
                  </a:lnTo>
                  <a:close/>
                  <a:moveTo>
                    <a:pt x="1633" y="0"/>
                  </a:moveTo>
                  <a:lnTo>
                    <a:pt x="0" y="0"/>
                  </a:lnTo>
                  <a:lnTo>
                    <a:pt x="0" y="1356"/>
                  </a:lnTo>
                  <a:lnTo>
                    <a:pt x="1633" y="13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7542175" y="2883982"/>
              <a:ext cx="487449" cy="316133"/>
            </a:xfrm>
            <a:custGeom>
              <a:rect b="b" l="l" r="r" t="t"/>
              <a:pathLst>
                <a:path extrusionOk="0" h="2980" w="4595">
                  <a:moveTo>
                    <a:pt x="670" y="1089"/>
                  </a:moveTo>
                  <a:lnTo>
                    <a:pt x="937" y="1089"/>
                  </a:lnTo>
                  <a:lnTo>
                    <a:pt x="937" y="1356"/>
                  </a:lnTo>
                  <a:lnTo>
                    <a:pt x="1214" y="1356"/>
                  </a:lnTo>
                  <a:lnTo>
                    <a:pt x="1214" y="535"/>
                  </a:lnTo>
                  <a:lnTo>
                    <a:pt x="3382" y="535"/>
                  </a:lnTo>
                  <a:lnTo>
                    <a:pt x="3382" y="1356"/>
                  </a:lnTo>
                  <a:lnTo>
                    <a:pt x="3649" y="1356"/>
                  </a:lnTo>
                  <a:lnTo>
                    <a:pt x="3649" y="1089"/>
                  </a:lnTo>
                  <a:lnTo>
                    <a:pt x="3917" y="1089"/>
                  </a:lnTo>
                  <a:lnTo>
                    <a:pt x="3917" y="1891"/>
                  </a:lnTo>
                  <a:lnTo>
                    <a:pt x="3649" y="1891"/>
                  </a:lnTo>
                  <a:lnTo>
                    <a:pt x="3649" y="1624"/>
                  </a:lnTo>
                  <a:lnTo>
                    <a:pt x="3382" y="1624"/>
                  </a:lnTo>
                  <a:lnTo>
                    <a:pt x="3382" y="2436"/>
                  </a:lnTo>
                  <a:lnTo>
                    <a:pt x="1214" y="2436"/>
                  </a:lnTo>
                  <a:lnTo>
                    <a:pt x="1214" y="1624"/>
                  </a:lnTo>
                  <a:lnTo>
                    <a:pt x="937" y="1624"/>
                  </a:lnTo>
                  <a:lnTo>
                    <a:pt x="937" y="1891"/>
                  </a:lnTo>
                  <a:lnTo>
                    <a:pt x="670" y="1891"/>
                  </a:lnTo>
                  <a:close/>
                  <a:moveTo>
                    <a:pt x="0" y="2980"/>
                  </a:moveTo>
                  <a:lnTo>
                    <a:pt x="4595" y="2980"/>
                  </a:lnTo>
                  <a:lnTo>
                    <a:pt x="459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7542175" y="2769412"/>
              <a:ext cx="487449" cy="86247"/>
            </a:xfrm>
            <a:custGeom>
              <a:rect b="b" l="l" r="r" t="t"/>
              <a:pathLst>
                <a:path extrusionOk="0" h="813" w="4595">
                  <a:moveTo>
                    <a:pt x="1883" y="545"/>
                  </a:moveTo>
                  <a:lnTo>
                    <a:pt x="1615" y="545"/>
                  </a:lnTo>
                  <a:lnTo>
                    <a:pt x="1615" y="277"/>
                  </a:lnTo>
                  <a:lnTo>
                    <a:pt x="1883" y="277"/>
                  </a:lnTo>
                  <a:close/>
                  <a:moveTo>
                    <a:pt x="1348" y="545"/>
                  </a:moveTo>
                  <a:lnTo>
                    <a:pt x="1080" y="545"/>
                  </a:lnTo>
                  <a:lnTo>
                    <a:pt x="1080" y="277"/>
                  </a:lnTo>
                  <a:lnTo>
                    <a:pt x="1348" y="277"/>
                  </a:lnTo>
                  <a:close/>
                  <a:moveTo>
                    <a:pt x="803" y="545"/>
                  </a:moveTo>
                  <a:lnTo>
                    <a:pt x="536" y="545"/>
                  </a:lnTo>
                  <a:lnTo>
                    <a:pt x="536" y="277"/>
                  </a:lnTo>
                  <a:lnTo>
                    <a:pt x="803" y="277"/>
                  </a:lnTo>
                  <a:close/>
                  <a:moveTo>
                    <a:pt x="4595" y="1"/>
                  </a:moveTo>
                  <a:lnTo>
                    <a:pt x="0" y="1"/>
                  </a:lnTo>
                  <a:lnTo>
                    <a:pt x="0" y="813"/>
                  </a:lnTo>
                  <a:lnTo>
                    <a:pt x="4595" y="8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0"/>
          <p:cNvGrpSpPr/>
          <p:nvPr/>
        </p:nvGrpSpPr>
        <p:grpSpPr>
          <a:xfrm>
            <a:off x="5723762" y="3559851"/>
            <a:ext cx="375776" cy="375782"/>
            <a:chOff x="7542175" y="3337276"/>
            <a:chExt cx="487451" cy="487459"/>
          </a:xfrm>
        </p:grpSpPr>
        <p:sp>
          <p:nvSpPr>
            <p:cNvPr id="520" name="Google Shape;520;p30"/>
            <p:cNvSpPr/>
            <p:nvPr/>
          </p:nvSpPr>
          <p:spPr>
            <a:xfrm>
              <a:off x="7831783" y="3347672"/>
              <a:ext cx="68211" cy="90915"/>
            </a:xfrm>
            <a:custGeom>
              <a:rect b="b" l="l" r="r" t="t"/>
              <a:pathLst>
                <a:path extrusionOk="0" h="857" w="643">
                  <a:moveTo>
                    <a:pt x="0" y="1"/>
                  </a:moveTo>
                  <a:cubicBezTo>
                    <a:pt x="18" y="27"/>
                    <a:pt x="27" y="45"/>
                    <a:pt x="36" y="81"/>
                  </a:cubicBezTo>
                  <a:cubicBezTo>
                    <a:pt x="125" y="295"/>
                    <a:pt x="179" y="563"/>
                    <a:pt x="188" y="857"/>
                  </a:cubicBezTo>
                  <a:lnTo>
                    <a:pt x="643" y="857"/>
                  </a:lnTo>
                  <a:cubicBezTo>
                    <a:pt x="598" y="473"/>
                    <a:pt x="348" y="15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7671809" y="3347672"/>
              <a:ext cx="67362" cy="90915"/>
            </a:xfrm>
            <a:custGeom>
              <a:rect b="b" l="l" r="r" t="t"/>
              <a:pathLst>
                <a:path extrusionOk="0" h="857" w="635">
                  <a:moveTo>
                    <a:pt x="447" y="857"/>
                  </a:moveTo>
                  <a:cubicBezTo>
                    <a:pt x="465" y="563"/>
                    <a:pt x="518" y="295"/>
                    <a:pt x="598" y="81"/>
                  </a:cubicBezTo>
                  <a:cubicBezTo>
                    <a:pt x="607" y="45"/>
                    <a:pt x="625" y="18"/>
                    <a:pt x="634" y="1"/>
                  </a:cubicBezTo>
                  <a:cubicBezTo>
                    <a:pt x="295" y="152"/>
                    <a:pt x="45" y="473"/>
                    <a:pt x="1" y="8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7831783" y="3466909"/>
              <a:ext cx="68211" cy="90915"/>
            </a:xfrm>
            <a:custGeom>
              <a:rect b="b" l="l" r="r" t="t"/>
              <a:pathLst>
                <a:path extrusionOk="0" h="857" w="643">
                  <a:moveTo>
                    <a:pt x="188" y="1"/>
                  </a:moveTo>
                  <a:cubicBezTo>
                    <a:pt x="179" y="295"/>
                    <a:pt x="125" y="563"/>
                    <a:pt x="36" y="777"/>
                  </a:cubicBezTo>
                  <a:cubicBezTo>
                    <a:pt x="27" y="803"/>
                    <a:pt x="18" y="830"/>
                    <a:pt x="0" y="857"/>
                  </a:cubicBezTo>
                  <a:cubicBezTo>
                    <a:pt x="348" y="705"/>
                    <a:pt x="598" y="384"/>
                    <a:pt x="6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7671809" y="3466909"/>
              <a:ext cx="67362" cy="90915"/>
            </a:xfrm>
            <a:custGeom>
              <a:rect b="b" l="l" r="r" t="t"/>
              <a:pathLst>
                <a:path extrusionOk="0" h="857" w="635">
                  <a:moveTo>
                    <a:pt x="634" y="857"/>
                  </a:moveTo>
                  <a:cubicBezTo>
                    <a:pt x="625" y="830"/>
                    <a:pt x="607" y="803"/>
                    <a:pt x="598" y="777"/>
                  </a:cubicBezTo>
                  <a:cubicBezTo>
                    <a:pt x="518" y="563"/>
                    <a:pt x="465" y="295"/>
                    <a:pt x="447" y="1"/>
                  </a:cubicBezTo>
                  <a:lnTo>
                    <a:pt x="1" y="1"/>
                  </a:lnTo>
                  <a:cubicBezTo>
                    <a:pt x="45" y="384"/>
                    <a:pt x="295" y="705"/>
                    <a:pt x="634" y="8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7747553" y="3337276"/>
              <a:ext cx="75743" cy="101311"/>
            </a:xfrm>
            <a:custGeom>
              <a:rect b="b" l="l" r="r" t="t"/>
              <a:pathLst>
                <a:path extrusionOk="0" h="955" w="714">
                  <a:moveTo>
                    <a:pt x="134" y="277"/>
                  </a:moveTo>
                  <a:cubicBezTo>
                    <a:pt x="63" y="455"/>
                    <a:pt x="18" y="696"/>
                    <a:pt x="0" y="955"/>
                  </a:cubicBezTo>
                  <a:lnTo>
                    <a:pt x="714" y="955"/>
                  </a:lnTo>
                  <a:cubicBezTo>
                    <a:pt x="705" y="696"/>
                    <a:pt x="660" y="455"/>
                    <a:pt x="580" y="277"/>
                  </a:cubicBezTo>
                  <a:cubicBezTo>
                    <a:pt x="500" y="72"/>
                    <a:pt x="411" y="0"/>
                    <a:pt x="357" y="0"/>
                  </a:cubicBezTo>
                  <a:cubicBezTo>
                    <a:pt x="304" y="0"/>
                    <a:pt x="214" y="72"/>
                    <a:pt x="134" y="2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7747553" y="3466909"/>
              <a:ext cx="75743" cy="101417"/>
            </a:xfrm>
            <a:custGeom>
              <a:rect b="b" l="l" r="r" t="t"/>
              <a:pathLst>
                <a:path extrusionOk="0" h="956" w="714">
                  <a:moveTo>
                    <a:pt x="580" y="679"/>
                  </a:moveTo>
                  <a:cubicBezTo>
                    <a:pt x="660" y="491"/>
                    <a:pt x="705" y="259"/>
                    <a:pt x="714" y="1"/>
                  </a:cubicBezTo>
                  <a:lnTo>
                    <a:pt x="0" y="1"/>
                  </a:lnTo>
                  <a:cubicBezTo>
                    <a:pt x="18" y="259"/>
                    <a:pt x="63" y="491"/>
                    <a:pt x="134" y="679"/>
                  </a:cubicBezTo>
                  <a:cubicBezTo>
                    <a:pt x="214" y="884"/>
                    <a:pt x="304" y="955"/>
                    <a:pt x="357" y="955"/>
                  </a:cubicBezTo>
                  <a:cubicBezTo>
                    <a:pt x="411" y="955"/>
                    <a:pt x="500" y="884"/>
                    <a:pt x="580" y="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7799533" y="3448981"/>
              <a:ext cx="230093" cy="375753"/>
            </a:xfrm>
            <a:custGeom>
              <a:rect b="b" l="l" r="r" t="t"/>
              <a:pathLst>
                <a:path extrusionOk="0" h="3542" w="2169">
                  <a:moveTo>
                    <a:pt x="1919" y="0"/>
                  </a:moveTo>
                  <a:cubicBezTo>
                    <a:pt x="1776" y="0"/>
                    <a:pt x="1660" y="107"/>
                    <a:pt x="1660" y="250"/>
                  </a:cubicBezTo>
                  <a:lnTo>
                    <a:pt x="1660" y="1222"/>
                  </a:lnTo>
                  <a:cubicBezTo>
                    <a:pt x="1660" y="1365"/>
                    <a:pt x="1607" y="1490"/>
                    <a:pt x="1509" y="1588"/>
                  </a:cubicBezTo>
                  <a:lnTo>
                    <a:pt x="1027" y="2070"/>
                  </a:lnTo>
                  <a:lnTo>
                    <a:pt x="840" y="1882"/>
                  </a:lnTo>
                  <a:lnTo>
                    <a:pt x="1321" y="1401"/>
                  </a:lnTo>
                  <a:cubicBezTo>
                    <a:pt x="1419" y="1303"/>
                    <a:pt x="1419" y="1142"/>
                    <a:pt x="1321" y="1044"/>
                  </a:cubicBezTo>
                  <a:cubicBezTo>
                    <a:pt x="1223" y="946"/>
                    <a:pt x="1063" y="946"/>
                    <a:pt x="964" y="1044"/>
                  </a:cubicBezTo>
                  <a:lnTo>
                    <a:pt x="1" y="1998"/>
                  </a:lnTo>
                  <a:lnTo>
                    <a:pt x="1" y="3542"/>
                  </a:lnTo>
                  <a:lnTo>
                    <a:pt x="1241" y="3542"/>
                  </a:lnTo>
                  <a:lnTo>
                    <a:pt x="1241" y="2935"/>
                  </a:lnTo>
                  <a:lnTo>
                    <a:pt x="2169" y="1713"/>
                  </a:lnTo>
                  <a:lnTo>
                    <a:pt x="2169" y="259"/>
                  </a:lnTo>
                  <a:cubicBezTo>
                    <a:pt x="2169" y="125"/>
                    <a:pt x="2062" y="9"/>
                    <a:pt x="1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7542175" y="3448981"/>
              <a:ext cx="229138" cy="375753"/>
            </a:xfrm>
            <a:custGeom>
              <a:rect b="b" l="l" r="r" t="t"/>
              <a:pathLst>
                <a:path extrusionOk="0" h="3542" w="2160">
                  <a:moveTo>
                    <a:pt x="848" y="1044"/>
                  </a:moveTo>
                  <a:cubicBezTo>
                    <a:pt x="732" y="1124"/>
                    <a:pt x="714" y="1267"/>
                    <a:pt x="812" y="1365"/>
                  </a:cubicBezTo>
                  <a:lnTo>
                    <a:pt x="1330" y="1882"/>
                  </a:lnTo>
                  <a:lnTo>
                    <a:pt x="1133" y="2070"/>
                  </a:lnTo>
                  <a:lnTo>
                    <a:pt x="652" y="1588"/>
                  </a:lnTo>
                  <a:cubicBezTo>
                    <a:pt x="554" y="1490"/>
                    <a:pt x="500" y="1365"/>
                    <a:pt x="500" y="1222"/>
                  </a:cubicBezTo>
                  <a:lnTo>
                    <a:pt x="500" y="259"/>
                  </a:lnTo>
                  <a:cubicBezTo>
                    <a:pt x="500" y="125"/>
                    <a:pt x="393" y="9"/>
                    <a:pt x="259" y="0"/>
                  </a:cubicBezTo>
                  <a:cubicBezTo>
                    <a:pt x="116" y="0"/>
                    <a:pt x="0" y="107"/>
                    <a:pt x="0" y="250"/>
                  </a:cubicBezTo>
                  <a:lnTo>
                    <a:pt x="0" y="1713"/>
                  </a:lnTo>
                  <a:lnTo>
                    <a:pt x="919" y="2935"/>
                  </a:lnTo>
                  <a:lnTo>
                    <a:pt x="919" y="3542"/>
                  </a:lnTo>
                  <a:lnTo>
                    <a:pt x="2159" y="3542"/>
                  </a:lnTo>
                  <a:lnTo>
                    <a:pt x="2159" y="1998"/>
                  </a:lnTo>
                  <a:lnTo>
                    <a:pt x="1205" y="1044"/>
                  </a:lnTo>
                  <a:cubicBezTo>
                    <a:pt x="1107" y="946"/>
                    <a:pt x="946" y="946"/>
                    <a:pt x="848" y="1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30"/>
          <p:cNvGrpSpPr/>
          <p:nvPr/>
        </p:nvGrpSpPr>
        <p:grpSpPr>
          <a:xfrm>
            <a:off x="5667935" y="1606212"/>
            <a:ext cx="487449" cy="487461"/>
            <a:chOff x="1116285" y="2741087"/>
            <a:chExt cx="487449" cy="487461"/>
          </a:xfrm>
        </p:grpSpPr>
        <p:sp>
          <p:nvSpPr>
            <p:cNvPr id="529" name="Google Shape;529;p30"/>
            <p:cNvSpPr/>
            <p:nvPr/>
          </p:nvSpPr>
          <p:spPr>
            <a:xfrm>
              <a:off x="1331103" y="2912306"/>
              <a:ext cx="56860" cy="57922"/>
            </a:xfrm>
            <a:custGeom>
              <a:rect b="b" l="l" r="r" t="t"/>
              <a:pathLst>
                <a:path extrusionOk="0" h="546" w="536">
                  <a:moveTo>
                    <a:pt x="268" y="1"/>
                  </a:moveTo>
                  <a:cubicBezTo>
                    <a:pt x="420" y="1"/>
                    <a:pt x="536" y="126"/>
                    <a:pt x="536" y="268"/>
                  </a:cubicBezTo>
                  <a:cubicBezTo>
                    <a:pt x="536" y="420"/>
                    <a:pt x="420" y="545"/>
                    <a:pt x="268" y="545"/>
                  </a:cubicBezTo>
                  <a:cubicBezTo>
                    <a:pt x="117" y="545"/>
                    <a:pt x="1" y="420"/>
                    <a:pt x="1" y="268"/>
                  </a:cubicBezTo>
                  <a:cubicBezTo>
                    <a:pt x="1" y="126"/>
                    <a:pt x="117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1315933" y="2996536"/>
              <a:ext cx="88155" cy="60681"/>
            </a:xfrm>
            <a:custGeom>
              <a:rect b="b" l="l" r="r" t="t"/>
              <a:pathLst>
                <a:path extrusionOk="0" h="572" w="831">
                  <a:moveTo>
                    <a:pt x="1" y="438"/>
                  </a:moveTo>
                  <a:lnTo>
                    <a:pt x="1" y="572"/>
                  </a:lnTo>
                  <a:lnTo>
                    <a:pt x="831" y="572"/>
                  </a:lnTo>
                  <a:lnTo>
                    <a:pt x="831" y="429"/>
                  </a:lnTo>
                  <a:cubicBezTo>
                    <a:pt x="831" y="197"/>
                    <a:pt x="625" y="1"/>
                    <a:pt x="393" y="19"/>
                  </a:cubicBezTo>
                  <a:cubicBezTo>
                    <a:pt x="170" y="28"/>
                    <a:pt x="1" y="215"/>
                    <a:pt x="1" y="4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1230749" y="2855551"/>
              <a:ext cx="258523" cy="258529"/>
            </a:xfrm>
            <a:custGeom>
              <a:rect b="b" l="l" r="r" t="t"/>
              <a:pathLst>
                <a:path extrusionOk="0" h="2437" w="2437">
                  <a:moveTo>
                    <a:pt x="1901" y="2168"/>
                  </a:moveTo>
                  <a:lnTo>
                    <a:pt x="536" y="2168"/>
                  </a:lnTo>
                  <a:lnTo>
                    <a:pt x="536" y="1758"/>
                  </a:lnTo>
                  <a:cubicBezTo>
                    <a:pt x="536" y="1517"/>
                    <a:pt x="661" y="1312"/>
                    <a:pt x="840" y="1187"/>
                  </a:cubicBezTo>
                  <a:cubicBezTo>
                    <a:pt x="733" y="1089"/>
                    <a:pt x="670" y="937"/>
                    <a:pt x="679" y="777"/>
                  </a:cubicBezTo>
                  <a:cubicBezTo>
                    <a:pt x="697" y="500"/>
                    <a:pt x="920" y="286"/>
                    <a:pt x="1187" y="268"/>
                  </a:cubicBezTo>
                  <a:cubicBezTo>
                    <a:pt x="1500" y="250"/>
                    <a:pt x="1758" y="500"/>
                    <a:pt x="1758" y="803"/>
                  </a:cubicBezTo>
                  <a:cubicBezTo>
                    <a:pt x="1758" y="955"/>
                    <a:pt x="1696" y="1089"/>
                    <a:pt x="1598" y="1187"/>
                  </a:cubicBezTo>
                  <a:cubicBezTo>
                    <a:pt x="1776" y="1312"/>
                    <a:pt x="1901" y="1517"/>
                    <a:pt x="1901" y="1758"/>
                  </a:cubicBezTo>
                  <a:close/>
                  <a:moveTo>
                    <a:pt x="2436" y="1"/>
                  </a:moveTo>
                  <a:lnTo>
                    <a:pt x="1" y="1"/>
                  </a:lnTo>
                  <a:lnTo>
                    <a:pt x="1" y="2436"/>
                  </a:lnTo>
                  <a:lnTo>
                    <a:pt x="2436" y="24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1116285" y="2741087"/>
              <a:ext cx="487449" cy="487461"/>
            </a:xfrm>
            <a:custGeom>
              <a:rect b="b" l="l" r="r" t="t"/>
              <a:pathLst>
                <a:path extrusionOk="0" h="4595" w="4595">
                  <a:moveTo>
                    <a:pt x="3783" y="3792"/>
                  </a:moveTo>
                  <a:lnTo>
                    <a:pt x="803" y="3792"/>
                  </a:lnTo>
                  <a:lnTo>
                    <a:pt x="803" y="812"/>
                  </a:lnTo>
                  <a:lnTo>
                    <a:pt x="3783" y="812"/>
                  </a:lnTo>
                  <a:close/>
                  <a:moveTo>
                    <a:pt x="4595" y="812"/>
                  </a:moveTo>
                  <a:lnTo>
                    <a:pt x="4595" y="544"/>
                  </a:lnTo>
                  <a:lnTo>
                    <a:pt x="4327" y="544"/>
                  </a:lnTo>
                  <a:lnTo>
                    <a:pt x="4327" y="268"/>
                  </a:lnTo>
                  <a:lnTo>
                    <a:pt x="4051" y="268"/>
                  </a:lnTo>
                  <a:lnTo>
                    <a:pt x="4051" y="0"/>
                  </a:lnTo>
                  <a:lnTo>
                    <a:pt x="3783" y="0"/>
                  </a:lnTo>
                  <a:lnTo>
                    <a:pt x="3783" y="268"/>
                  </a:lnTo>
                  <a:lnTo>
                    <a:pt x="3507" y="268"/>
                  </a:lnTo>
                  <a:lnTo>
                    <a:pt x="3507" y="0"/>
                  </a:lnTo>
                  <a:lnTo>
                    <a:pt x="3239" y="0"/>
                  </a:lnTo>
                  <a:lnTo>
                    <a:pt x="3239" y="268"/>
                  </a:lnTo>
                  <a:lnTo>
                    <a:pt x="2971" y="268"/>
                  </a:lnTo>
                  <a:lnTo>
                    <a:pt x="2971" y="0"/>
                  </a:lnTo>
                  <a:lnTo>
                    <a:pt x="2704" y="0"/>
                  </a:lnTo>
                  <a:lnTo>
                    <a:pt x="2704" y="268"/>
                  </a:lnTo>
                  <a:lnTo>
                    <a:pt x="2427" y="268"/>
                  </a:lnTo>
                  <a:lnTo>
                    <a:pt x="2427" y="0"/>
                  </a:lnTo>
                  <a:lnTo>
                    <a:pt x="2159" y="0"/>
                  </a:lnTo>
                  <a:lnTo>
                    <a:pt x="2159" y="268"/>
                  </a:lnTo>
                  <a:lnTo>
                    <a:pt x="1883" y="268"/>
                  </a:lnTo>
                  <a:lnTo>
                    <a:pt x="1883" y="0"/>
                  </a:lnTo>
                  <a:lnTo>
                    <a:pt x="1615" y="0"/>
                  </a:lnTo>
                  <a:lnTo>
                    <a:pt x="1615" y="268"/>
                  </a:lnTo>
                  <a:lnTo>
                    <a:pt x="1348" y="268"/>
                  </a:lnTo>
                  <a:lnTo>
                    <a:pt x="1348" y="0"/>
                  </a:lnTo>
                  <a:lnTo>
                    <a:pt x="1080" y="0"/>
                  </a:lnTo>
                  <a:lnTo>
                    <a:pt x="1080" y="268"/>
                  </a:lnTo>
                  <a:lnTo>
                    <a:pt x="803" y="268"/>
                  </a:lnTo>
                  <a:lnTo>
                    <a:pt x="803" y="0"/>
                  </a:lnTo>
                  <a:lnTo>
                    <a:pt x="536" y="0"/>
                  </a:lnTo>
                  <a:lnTo>
                    <a:pt x="536" y="268"/>
                  </a:lnTo>
                  <a:lnTo>
                    <a:pt x="268" y="268"/>
                  </a:lnTo>
                  <a:lnTo>
                    <a:pt x="268" y="544"/>
                  </a:lnTo>
                  <a:lnTo>
                    <a:pt x="1" y="544"/>
                  </a:lnTo>
                  <a:lnTo>
                    <a:pt x="1" y="812"/>
                  </a:lnTo>
                  <a:lnTo>
                    <a:pt x="268" y="812"/>
                  </a:lnTo>
                  <a:lnTo>
                    <a:pt x="268" y="1080"/>
                  </a:lnTo>
                  <a:lnTo>
                    <a:pt x="1" y="1080"/>
                  </a:lnTo>
                  <a:lnTo>
                    <a:pt x="1" y="1356"/>
                  </a:lnTo>
                  <a:lnTo>
                    <a:pt x="268" y="1356"/>
                  </a:lnTo>
                  <a:lnTo>
                    <a:pt x="268" y="1624"/>
                  </a:lnTo>
                  <a:lnTo>
                    <a:pt x="1" y="1624"/>
                  </a:lnTo>
                  <a:lnTo>
                    <a:pt x="1" y="1891"/>
                  </a:lnTo>
                  <a:lnTo>
                    <a:pt x="268" y="1891"/>
                  </a:lnTo>
                  <a:lnTo>
                    <a:pt x="268" y="2168"/>
                  </a:lnTo>
                  <a:lnTo>
                    <a:pt x="1" y="2168"/>
                  </a:lnTo>
                  <a:lnTo>
                    <a:pt x="1" y="2436"/>
                  </a:lnTo>
                  <a:lnTo>
                    <a:pt x="268" y="2436"/>
                  </a:lnTo>
                  <a:lnTo>
                    <a:pt x="268" y="2703"/>
                  </a:lnTo>
                  <a:lnTo>
                    <a:pt x="1" y="2703"/>
                  </a:lnTo>
                  <a:lnTo>
                    <a:pt x="1" y="2980"/>
                  </a:lnTo>
                  <a:lnTo>
                    <a:pt x="268" y="2980"/>
                  </a:lnTo>
                  <a:lnTo>
                    <a:pt x="268" y="3247"/>
                  </a:lnTo>
                  <a:lnTo>
                    <a:pt x="1" y="3247"/>
                  </a:lnTo>
                  <a:lnTo>
                    <a:pt x="1" y="3515"/>
                  </a:lnTo>
                  <a:lnTo>
                    <a:pt x="268" y="3515"/>
                  </a:lnTo>
                  <a:lnTo>
                    <a:pt x="268" y="3792"/>
                  </a:lnTo>
                  <a:lnTo>
                    <a:pt x="1" y="3792"/>
                  </a:lnTo>
                  <a:lnTo>
                    <a:pt x="1" y="4059"/>
                  </a:lnTo>
                  <a:lnTo>
                    <a:pt x="268" y="4059"/>
                  </a:lnTo>
                  <a:lnTo>
                    <a:pt x="268" y="4327"/>
                  </a:lnTo>
                  <a:lnTo>
                    <a:pt x="536" y="4327"/>
                  </a:lnTo>
                  <a:lnTo>
                    <a:pt x="536" y="4594"/>
                  </a:lnTo>
                  <a:lnTo>
                    <a:pt x="803" y="4594"/>
                  </a:lnTo>
                  <a:lnTo>
                    <a:pt x="803" y="4327"/>
                  </a:lnTo>
                  <a:lnTo>
                    <a:pt x="1080" y="4327"/>
                  </a:lnTo>
                  <a:lnTo>
                    <a:pt x="1080" y="4594"/>
                  </a:lnTo>
                  <a:lnTo>
                    <a:pt x="1348" y="4594"/>
                  </a:lnTo>
                  <a:lnTo>
                    <a:pt x="1348" y="4327"/>
                  </a:lnTo>
                  <a:lnTo>
                    <a:pt x="1615" y="4327"/>
                  </a:lnTo>
                  <a:lnTo>
                    <a:pt x="1615" y="4594"/>
                  </a:lnTo>
                  <a:lnTo>
                    <a:pt x="1883" y="4594"/>
                  </a:lnTo>
                  <a:lnTo>
                    <a:pt x="1883" y="4327"/>
                  </a:lnTo>
                  <a:lnTo>
                    <a:pt x="2159" y="4327"/>
                  </a:lnTo>
                  <a:lnTo>
                    <a:pt x="2159" y="4594"/>
                  </a:lnTo>
                  <a:lnTo>
                    <a:pt x="2427" y="4594"/>
                  </a:lnTo>
                  <a:lnTo>
                    <a:pt x="2427" y="4327"/>
                  </a:lnTo>
                  <a:lnTo>
                    <a:pt x="2704" y="4327"/>
                  </a:lnTo>
                  <a:lnTo>
                    <a:pt x="2704" y="4594"/>
                  </a:lnTo>
                  <a:lnTo>
                    <a:pt x="2971" y="4594"/>
                  </a:lnTo>
                  <a:lnTo>
                    <a:pt x="2971" y="4327"/>
                  </a:lnTo>
                  <a:lnTo>
                    <a:pt x="3239" y="4327"/>
                  </a:lnTo>
                  <a:lnTo>
                    <a:pt x="3239" y="4594"/>
                  </a:lnTo>
                  <a:lnTo>
                    <a:pt x="3507" y="4594"/>
                  </a:lnTo>
                  <a:lnTo>
                    <a:pt x="3507" y="4327"/>
                  </a:lnTo>
                  <a:lnTo>
                    <a:pt x="3783" y="4327"/>
                  </a:lnTo>
                  <a:lnTo>
                    <a:pt x="3783" y="4594"/>
                  </a:lnTo>
                  <a:lnTo>
                    <a:pt x="4051" y="4594"/>
                  </a:lnTo>
                  <a:lnTo>
                    <a:pt x="4051" y="4327"/>
                  </a:lnTo>
                  <a:lnTo>
                    <a:pt x="4327" y="4327"/>
                  </a:lnTo>
                  <a:lnTo>
                    <a:pt x="4327" y="4059"/>
                  </a:lnTo>
                  <a:lnTo>
                    <a:pt x="4595" y="4059"/>
                  </a:lnTo>
                  <a:lnTo>
                    <a:pt x="4595" y="3792"/>
                  </a:lnTo>
                  <a:lnTo>
                    <a:pt x="4327" y="3792"/>
                  </a:lnTo>
                  <a:lnTo>
                    <a:pt x="4327" y="3515"/>
                  </a:lnTo>
                  <a:lnTo>
                    <a:pt x="4595" y="3515"/>
                  </a:lnTo>
                  <a:lnTo>
                    <a:pt x="4595" y="3247"/>
                  </a:lnTo>
                  <a:lnTo>
                    <a:pt x="4327" y="3247"/>
                  </a:lnTo>
                  <a:lnTo>
                    <a:pt x="4327" y="2980"/>
                  </a:lnTo>
                  <a:lnTo>
                    <a:pt x="4595" y="2980"/>
                  </a:lnTo>
                  <a:lnTo>
                    <a:pt x="4595" y="2703"/>
                  </a:lnTo>
                  <a:lnTo>
                    <a:pt x="4327" y="2703"/>
                  </a:lnTo>
                  <a:lnTo>
                    <a:pt x="4327" y="2436"/>
                  </a:lnTo>
                  <a:lnTo>
                    <a:pt x="4595" y="2436"/>
                  </a:lnTo>
                  <a:lnTo>
                    <a:pt x="4595" y="2168"/>
                  </a:lnTo>
                  <a:lnTo>
                    <a:pt x="4327" y="2168"/>
                  </a:lnTo>
                  <a:lnTo>
                    <a:pt x="4327" y="1891"/>
                  </a:lnTo>
                  <a:lnTo>
                    <a:pt x="4595" y="1891"/>
                  </a:lnTo>
                  <a:lnTo>
                    <a:pt x="4595" y="1624"/>
                  </a:lnTo>
                  <a:lnTo>
                    <a:pt x="4327" y="1624"/>
                  </a:lnTo>
                  <a:lnTo>
                    <a:pt x="4327" y="1356"/>
                  </a:lnTo>
                  <a:lnTo>
                    <a:pt x="4595" y="1356"/>
                  </a:lnTo>
                  <a:lnTo>
                    <a:pt x="4595" y="1080"/>
                  </a:lnTo>
                  <a:lnTo>
                    <a:pt x="4327" y="1080"/>
                  </a:lnTo>
                  <a:lnTo>
                    <a:pt x="4327" y="8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 App Pitch Deck Red Variant by Slidesgo">
  <a:themeElements>
    <a:clrScheme name="Simple Light">
      <a:dk1>
        <a:srgbClr val="FFFFFF"/>
      </a:dk1>
      <a:lt1>
        <a:srgbClr val="271516"/>
      </a:lt1>
      <a:dk2>
        <a:srgbClr val="FFE3E5"/>
      </a:dk2>
      <a:lt2>
        <a:srgbClr val="E14958"/>
      </a:lt2>
      <a:accent1>
        <a:srgbClr val="411016"/>
      </a:accent1>
      <a:accent2>
        <a:srgbClr val="B94C2D"/>
      </a:accent2>
      <a:accent3>
        <a:srgbClr val="E65CA7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