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arlow Condensed SemiBold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Barlow Condensed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BarlowCondense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BarlowCondensed-italic.fntdata"/><Relationship Id="rId23" Type="http://schemas.openxmlformats.org/officeDocument/2006/relationships/font" Target="fonts/Barlow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BarlowCondensed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arlowCondensedSemiBold-bold.fntdata"/><Relationship Id="rId14" Type="http://schemas.openxmlformats.org/officeDocument/2006/relationships/font" Target="fonts/BarlowCondensedSemiBold-regular.fntdata"/><Relationship Id="rId17" Type="http://schemas.openxmlformats.org/officeDocument/2006/relationships/font" Target="fonts/BarlowCondensedSemiBold-boldItalic.fntdata"/><Relationship Id="rId16" Type="http://schemas.openxmlformats.org/officeDocument/2006/relationships/font" Target="fonts/BarlowCondensedSemiBold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fea26e0f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fea26e0f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 more specific - software not hardware, mobile app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fea26e0fe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fea26e0fe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Relevance: 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Current Issues: Address privacy and accuracy challenges in gesture tracking. </a:t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Significant Impact: 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Healthcare: Mitigate tremors and motor symptoms in conditions like Parkinson’s disease. </a:t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Precision: Enhance tasks such as writing, drawing, and object manipulation. </a:t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Applications: Utilize in healthcare, AR/VR, and smart home IoT. </a:t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Skill Development: 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Experience: Gain expertise in rolling shutter cameras, LED tracking, mobile app development, machine learning, and image processing. </a:t>
            </a:r>
            <a:endParaRPr sz="1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Publication Potential: 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Opportunity: Enhance your resume and research prospects with potential for official publication.</a:t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300d5e920e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300d5e920e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00d5e920e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00d5e920e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5ada61ad2e_0_4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5ada61ad2e_0_4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zhangxiao.me/#ho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585900" y="1497900"/>
            <a:ext cx="79722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Barlow Condensed"/>
                <a:ea typeface="Barlow Condensed"/>
                <a:cs typeface="Barlow Condensed"/>
                <a:sym typeface="Barlow Condensed"/>
              </a:rPr>
              <a:t>High-Precision </a:t>
            </a:r>
            <a:r>
              <a:rPr b="1" lang="en" sz="3700">
                <a:latin typeface="Barlow Condensed"/>
                <a:ea typeface="Barlow Condensed"/>
                <a:cs typeface="Barlow Condensed"/>
                <a:sym typeface="Barlow Condensed"/>
              </a:rPr>
              <a:t>Gesture Tracking</a:t>
            </a:r>
            <a:br>
              <a:rPr b="1" lang="en" sz="3500">
                <a:latin typeface="Barlow Condensed"/>
                <a:ea typeface="Barlow Condensed"/>
                <a:cs typeface="Barlow Condensed"/>
                <a:sym typeface="Barlow Condensed"/>
              </a:rPr>
            </a:br>
            <a:r>
              <a:rPr b="1" lang="en" sz="27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Privacy-Protected Interface with Rolling Shutter &amp; LED Gloves</a:t>
            </a:r>
            <a:endParaRPr b="1" sz="35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2125800" y="2729400"/>
            <a:ext cx="48924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Presenters: Soham Naik &amp; Deniz Acikbas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3rd Team-Member: Zaynab Mourtada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Date: 9/18/2024</a:t>
            </a:r>
            <a:endParaRPr sz="1800"/>
          </a:p>
        </p:txBody>
      </p:sp>
      <p:grpSp>
        <p:nvGrpSpPr>
          <p:cNvPr id="1059" name="Google Shape;1059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0" name="Google Shape;1060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6" name="Google Shape;1096;p24"/>
          <p:cNvCxnSpPr/>
          <p:nvPr/>
        </p:nvCxnSpPr>
        <p:spPr>
          <a:xfrm>
            <a:off x="3964350" y="2729403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098" name="Google Shape;1098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2" name="Google Shape;1102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 txBox="1"/>
          <p:nvPr>
            <p:ph type="title"/>
          </p:nvPr>
        </p:nvSpPr>
        <p:spPr>
          <a:xfrm>
            <a:off x="1569600" y="591725"/>
            <a:ext cx="6004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Meet The</a:t>
            </a:r>
            <a:r>
              <a:rPr b="1" lang="en"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Client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2674850" y="1392125"/>
            <a:ext cx="6004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2200"/>
              <a:t>Client</a:t>
            </a:r>
            <a:r>
              <a:rPr b="1" lang="en" sz="2400"/>
              <a:t>:</a:t>
            </a:r>
            <a:r>
              <a:rPr lang="en" sz="2000"/>
              <a:t> </a:t>
            </a:r>
            <a:r>
              <a:rPr lang="en" sz="1900"/>
              <a:t>Dr. Xiao Zhang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Research </a:t>
            </a:r>
            <a:r>
              <a:rPr b="1" lang="en" sz="2200"/>
              <a:t>Interests:</a:t>
            </a:r>
            <a:r>
              <a:rPr lang="en" sz="2200"/>
              <a:t> 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</a:t>
            </a:r>
            <a:r>
              <a:rPr lang="en" sz="1800"/>
              <a:t>obile Computing, AIoT, Cyber Physical Systems, AI-assisted sensing/localization, and HCI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Background:</a:t>
            </a:r>
            <a:r>
              <a:rPr lang="en" sz="2200"/>
              <a:t> 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Postdoctoral Associate at Duke University.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Ph.D. degree in the Computer Science and Engineering at Michigan State University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M.S. degree at Northwestern Polytechnical University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B.E. degree with honor at Taiyuan University of Technology.</a:t>
            </a:r>
            <a:endParaRPr sz="1600"/>
          </a:p>
        </p:txBody>
      </p:sp>
      <p:cxnSp>
        <p:nvCxnSpPr>
          <p:cNvPr id="1113" name="Google Shape;1113;p25"/>
          <p:cNvCxnSpPr/>
          <p:nvPr/>
        </p:nvCxnSpPr>
        <p:spPr>
          <a:xfrm>
            <a:off x="3964350" y="139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4" name="Google Shape;1114;p25"/>
          <p:cNvGrpSpPr/>
          <p:nvPr/>
        </p:nvGrpSpPr>
        <p:grpSpPr>
          <a:xfrm>
            <a:off x="4522375" y="4417225"/>
            <a:ext cx="315575" cy="366750"/>
            <a:chOff x="8558925" y="4522650"/>
            <a:chExt cx="315575" cy="366750"/>
          </a:xfrm>
        </p:grpSpPr>
        <p:grpSp>
          <p:nvGrpSpPr>
            <p:cNvPr id="1115" name="Google Shape;1115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16" name="Google Shape;1116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19" name="Google Shape;1119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1" name="Google Shape;1121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22" name="Google Shape;1122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2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25" name="Google Shape;1125;p2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1" name="Google Shape;1161;p2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162" name="Google Shape;116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8" name="Google Shape;1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50" y="1538700"/>
            <a:ext cx="2066100" cy="20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25"/>
          <p:cNvSpPr txBox="1"/>
          <p:nvPr>
            <p:ph idx="1" type="subTitle"/>
          </p:nvPr>
        </p:nvSpPr>
        <p:spPr>
          <a:xfrm>
            <a:off x="2297400" y="4830300"/>
            <a:ext cx="58740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Personal Website:</a:t>
            </a:r>
            <a:r>
              <a:rPr b="1" lang="en" sz="1500">
                <a:solidFill>
                  <a:srgbClr val="4A86E8"/>
                </a:solidFill>
              </a:rPr>
              <a:t> </a:t>
            </a:r>
            <a:r>
              <a:rPr lang="en" sz="15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https://www.zhangxiao.me/#home</a:t>
            </a:r>
            <a:endParaRPr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6"/>
          <p:cNvSpPr txBox="1"/>
          <p:nvPr>
            <p:ph type="title"/>
          </p:nvPr>
        </p:nvSpPr>
        <p:spPr>
          <a:xfrm>
            <a:off x="1569600" y="548225"/>
            <a:ext cx="6004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Project Overview</a:t>
            </a:r>
            <a:endParaRPr b="1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5" name="Google Shape;1175;p26"/>
          <p:cNvSpPr txBox="1"/>
          <p:nvPr>
            <p:ph idx="1" type="subTitle"/>
          </p:nvPr>
        </p:nvSpPr>
        <p:spPr>
          <a:xfrm>
            <a:off x="842850" y="1348625"/>
            <a:ext cx="7458300" cy="3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500"/>
              <a:t>Objective:</a:t>
            </a:r>
            <a:r>
              <a:rPr lang="en" sz="2500"/>
              <a:t> </a:t>
            </a:r>
            <a:endParaRPr sz="25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Develop a mobile app to stabilize and smooth finger gestures using rolling shutter cameras in a 3D </a:t>
            </a:r>
            <a:r>
              <a:rPr lang="en" sz="1900"/>
              <a:t>environment</a:t>
            </a:r>
            <a:r>
              <a:rPr lang="en" sz="1900"/>
              <a:t>.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500"/>
              <a:t>Approach:</a:t>
            </a:r>
            <a:endParaRPr b="1" sz="25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Utilize rolling shutter effect &amp; provided LED gloves for accurate 3D gesture tracking.</a:t>
            </a:r>
            <a:endParaRPr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500"/>
              <a:t>Scope: </a:t>
            </a:r>
            <a:endParaRPr b="1" sz="25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Address limitations in current gesture tracking technology.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Improve clarity and usability for handwriting and other gestures.</a:t>
            </a:r>
            <a:endParaRPr sz="1900"/>
          </a:p>
        </p:txBody>
      </p:sp>
      <p:cxnSp>
        <p:nvCxnSpPr>
          <p:cNvPr id="1176" name="Google Shape;1176;p26"/>
          <p:cNvCxnSpPr/>
          <p:nvPr/>
        </p:nvCxnSpPr>
        <p:spPr>
          <a:xfrm>
            <a:off x="3964350" y="13486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7" name="Google Shape;1177;p26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78" name="Google Shape;117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79" name="Google Shape;117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82" name="Google Shape;118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85" name="Google Shape;118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87" name="Google Shape;1187;p2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88" name="Google Shape;1188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4" name="Google Shape;1224;p2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25" name="Google Shape;1225;p2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7"/>
          <p:cNvSpPr txBox="1"/>
          <p:nvPr>
            <p:ph type="title"/>
          </p:nvPr>
        </p:nvSpPr>
        <p:spPr>
          <a:xfrm>
            <a:off x="1569600" y="548225"/>
            <a:ext cx="6004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Deliverables</a:t>
            </a:r>
            <a:endParaRPr b="1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36" name="Google Shape;1236;p27"/>
          <p:cNvSpPr txBox="1"/>
          <p:nvPr>
            <p:ph idx="1" type="subTitle"/>
          </p:nvPr>
        </p:nvSpPr>
        <p:spPr>
          <a:xfrm>
            <a:off x="842850" y="1348625"/>
            <a:ext cx="74583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High-Precision Gesture Tracking: </a:t>
            </a:r>
            <a:endParaRPr b="1"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Develop software for accurate finger gesture tracking. 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3D Smoothing Technology:</a:t>
            </a:r>
            <a:r>
              <a:rPr lang="en" sz="2500"/>
              <a:t> 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techniques to smooth and enhance gesture paths. 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Mobile App Development:</a:t>
            </a:r>
            <a:r>
              <a:rPr lang="en" sz="2500"/>
              <a:t> 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an app for real-time tracking and processing of gestures using smartphone cameras. </a:t>
            </a:r>
            <a:endParaRPr sz="1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Privacy Protection:</a:t>
            </a:r>
            <a:r>
              <a:rPr lang="en" sz="2500"/>
              <a:t> </a:t>
            </a:r>
            <a:endParaRPr sz="2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Incorporate features to filter out non-relevant information and enhance user privacy.</a:t>
            </a:r>
            <a:endParaRPr sz="1800"/>
          </a:p>
        </p:txBody>
      </p:sp>
      <p:cxnSp>
        <p:nvCxnSpPr>
          <p:cNvPr id="1237" name="Google Shape;1237;p27"/>
          <p:cNvCxnSpPr/>
          <p:nvPr/>
        </p:nvCxnSpPr>
        <p:spPr>
          <a:xfrm>
            <a:off x="3964350" y="13486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8" name="Google Shape;1238;p27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2" name="Google Shape;1242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243" name="Google Shape;12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48" name="Google Shape;1248;p27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249" name="Google Shape;1249;p2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27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286" name="Google Shape;1286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8"/>
          <p:cNvSpPr txBox="1"/>
          <p:nvPr>
            <p:ph idx="4294967295" type="title"/>
          </p:nvPr>
        </p:nvSpPr>
        <p:spPr>
          <a:xfrm flipH="1">
            <a:off x="720700" y="3059150"/>
            <a:ext cx="250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Skill Development</a:t>
            </a:r>
            <a:endParaRPr b="1" sz="25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97" name="Google Shape;1297;p28"/>
          <p:cNvSpPr txBox="1"/>
          <p:nvPr>
            <p:ph idx="4294967295" type="title"/>
          </p:nvPr>
        </p:nvSpPr>
        <p:spPr>
          <a:xfrm flipH="1">
            <a:off x="720700" y="1385575"/>
            <a:ext cx="250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Relevance</a:t>
            </a:r>
            <a:endParaRPr b="1" sz="25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98" name="Google Shape;1298;p28"/>
          <p:cNvSpPr txBox="1"/>
          <p:nvPr>
            <p:ph idx="4294967295" type="title"/>
          </p:nvPr>
        </p:nvSpPr>
        <p:spPr>
          <a:xfrm>
            <a:off x="6149277" y="3210950"/>
            <a:ext cx="320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Publication Potential</a:t>
            </a:r>
            <a:endParaRPr b="1" sz="25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99" name="Google Shape;1299;p28"/>
          <p:cNvSpPr txBox="1"/>
          <p:nvPr>
            <p:ph idx="4294967295" type="title"/>
          </p:nvPr>
        </p:nvSpPr>
        <p:spPr>
          <a:xfrm>
            <a:off x="6149274" y="1385575"/>
            <a:ext cx="2406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Significant</a:t>
            </a:r>
            <a:r>
              <a:rPr b="1" lang="en" sz="18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r>
              <a:rPr b="1" lang="en" sz="25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Impact</a:t>
            </a:r>
            <a:endParaRPr b="1" sz="18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00" name="Google Shape;1300;p28"/>
          <p:cNvSpPr txBox="1"/>
          <p:nvPr>
            <p:ph idx="4294967295" type="subTitle"/>
          </p:nvPr>
        </p:nvSpPr>
        <p:spPr>
          <a:xfrm flipH="1">
            <a:off x="720650" y="1847275"/>
            <a:ext cx="25026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Address privacy and accuracy challenges in gesture tracking. </a:t>
            </a:r>
            <a:endParaRPr sz="1900"/>
          </a:p>
        </p:txBody>
      </p:sp>
      <p:sp>
        <p:nvSpPr>
          <p:cNvPr id="1301" name="Google Shape;1301;p28"/>
          <p:cNvSpPr txBox="1"/>
          <p:nvPr>
            <p:ph idx="4294967295" type="subTitle"/>
          </p:nvPr>
        </p:nvSpPr>
        <p:spPr>
          <a:xfrm flipH="1">
            <a:off x="720700" y="3504300"/>
            <a:ext cx="2502600" cy="16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</a:t>
            </a:r>
            <a:r>
              <a:rPr lang="en" sz="1600"/>
              <a:t>olling shutter cameras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LED tracking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 app dev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Machine learning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processing.</a:t>
            </a:r>
            <a:endParaRPr sz="1600"/>
          </a:p>
        </p:txBody>
      </p:sp>
      <p:sp>
        <p:nvSpPr>
          <p:cNvPr id="1302" name="Google Shape;1302;p28"/>
          <p:cNvSpPr txBox="1"/>
          <p:nvPr>
            <p:ph idx="4294967295" type="subTitle"/>
          </p:nvPr>
        </p:nvSpPr>
        <p:spPr>
          <a:xfrm>
            <a:off x="6149273" y="1847275"/>
            <a:ext cx="2406000" cy="1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Healthcare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Precision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Diverse Applications</a:t>
            </a:r>
            <a:endParaRPr sz="1900"/>
          </a:p>
        </p:txBody>
      </p:sp>
      <p:sp>
        <p:nvSpPr>
          <p:cNvPr id="1303" name="Google Shape;1303;p28"/>
          <p:cNvSpPr txBox="1"/>
          <p:nvPr>
            <p:ph type="title"/>
          </p:nvPr>
        </p:nvSpPr>
        <p:spPr>
          <a:xfrm>
            <a:off x="720000" y="445025"/>
            <a:ext cx="7704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arlow Condensed"/>
                <a:ea typeface="Barlow Condensed"/>
                <a:cs typeface="Barlow Condensed"/>
                <a:sym typeface="Barlow Condensed"/>
              </a:rPr>
              <a:t>Why This Project Matters</a:t>
            </a:r>
            <a:endParaRPr b="1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04" name="Google Shape;1304;p28"/>
          <p:cNvSpPr txBox="1"/>
          <p:nvPr>
            <p:ph idx="4294967295" type="subTitle"/>
          </p:nvPr>
        </p:nvSpPr>
        <p:spPr>
          <a:xfrm>
            <a:off x="6148975" y="3672650"/>
            <a:ext cx="2274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Enhance your resume and research prospects with potential for official publication.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5" name="Google Shape;1305;p28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6" name="Google Shape;1306;p28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28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28"/>
          <p:cNvSpPr/>
          <p:nvPr/>
        </p:nvSpPr>
        <p:spPr>
          <a:xfrm>
            <a:off x="32233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28"/>
          <p:cNvSpPr/>
          <p:nvPr/>
        </p:nvSpPr>
        <p:spPr>
          <a:xfrm>
            <a:off x="5129900" y="329618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0" name="Google Shape;1310;p28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311" name="Google Shape;1311;p28"/>
            <p:cNvSpPr/>
            <p:nvPr/>
          </p:nvSpPr>
          <p:spPr>
            <a:xfrm>
              <a:off x="2041013" y="3196425"/>
              <a:ext cx="269700" cy="242900"/>
            </a:xfrm>
            <a:custGeom>
              <a:rect b="b" l="l" r="r" t="t"/>
              <a:pathLst>
                <a:path extrusionOk="0" h="9716" w="10788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166175" y="3308188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2125850" y="3276938"/>
              <a:ext cx="100025" cy="81875"/>
            </a:xfrm>
            <a:custGeom>
              <a:rect b="b" l="l" r="r" t="t"/>
              <a:pathLst>
                <a:path extrusionOk="0" h="3275" w="40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2155313" y="3297763"/>
              <a:ext cx="41100" cy="40225"/>
            </a:xfrm>
            <a:custGeom>
              <a:rect b="b" l="l" r="r" t="t"/>
              <a:pathLst>
                <a:path extrusionOk="0" h="1609" w="1644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156050" y="3300163"/>
              <a:ext cx="39625" cy="35425"/>
            </a:xfrm>
            <a:custGeom>
              <a:rect b="b" l="l" r="r" t="t"/>
              <a:pathLst>
                <a:path extrusionOk="0" h="1417" w="1585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156200" y="3299988"/>
              <a:ext cx="39325" cy="35775"/>
            </a:xfrm>
            <a:custGeom>
              <a:rect b="b" l="l" r="r" t="t"/>
              <a:pathLst>
                <a:path extrusionOk="0" h="1431" w="157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171825" y="3313350"/>
              <a:ext cx="8075" cy="9050"/>
            </a:xfrm>
            <a:custGeom>
              <a:rect b="b" l="l" r="r" t="t"/>
              <a:pathLst>
                <a:path extrusionOk="0" h="362" w="323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171975" y="3313350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2162150" y="3314000"/>
              <a:ext cx="27425" cy="7750"/>
            </a:xfrm>
            <a:custGeom>
              <a:rect b="b" l="l" r="r" t="t"/>
              <a:pathLst>
                <a:path extrusionOk="0" h="310" w="1097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2162000" y="3314000"/>
              <a:ext cx="27725" cy="7750"/>
            </a:xfrm>
            <a:custGeom>
              <a:rect b="b" l="l" r="r" t="t"/>
              <a:pathLst>
                <a:path extrusionOk="0" h="310" w="1109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28"/>
          <p:cNvGrpSpPr/>
          <p:nvPr/>
        </p:nvGrpSpPr>
        <p:grpSpPr>
          <a:xfrm>
            <a:off x="3420007" y="1725060"/>
            <a:ext cx="397295" cy="371626"/>
            <a:chOff x="2561613" y="3196725"/>
            <a:chExt cx="272400" cy="254800"/>
          </a:xfrm>
        </p:grpSpPr>
        <p:sp>
          <p:nvSpPr>
            <p:cNvPr id="1328" name="Google Shape;1328;p28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4" name="Google Shape;1344;p28"/>
          <p:cNvGrpSpPr/>
          <p:nvPr/>
        </p:nvGrpSpPr>
        <p:grpSpPr>
          <a:xfrm>
            <a:off x="3420167" y="3511946"/>
            <a:ext cx="397311" cy="359556"/>
            <a:chOff x="3132238" y="3196725"/>
            <a:chExt cx="269400" cy="243800"/>
          </a:xfrm>
        </p:grpSpPr>
        <p:sp>
          <p:nvSpPr>
            <p:cNvPr id="1345" name="Google Shape;1345;p28"/>
            <p:cNvSpPr/>
            <p:nvPr/>
          </p:nvSpPr>
          <p:spPr>
            <a:xfrm>
              <a:off x="3132238" y="3196725"/>
              <a:ext cx="269400" cy="243800"/>
            </a:xfrm>
            <a:custGeom>
              <a:rect b="b" l="l" r="r" t="t"/>
              <a:pathLst>
                <a:path extrusionOk="0" h="9752" w="10776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257538" y="3366075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158138" y="3246425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170938" y="324642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154863" y="3261900"/>
              <a:ext cx="27400" cy="7775"/>
            </a:xfrm>
            <a:custGeom>
              <a:rect b="b" l="l" r="r" t="t"/>
              <a:pathLst>
                <a:path extrusionOk="0" h="311" w="1096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154863" y="3274100"/>
              <a:ext cx="27400" cy="8075"/>
            </a:xfrm>
            <a:custGeom>
              <a:rect b="b" l="l" r="r" t="t"/>
              <a:pathLst>
                <a:path extrusionOk="0" h="323" w="1096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3154863" y="3285725"/>
              <a:ext cx="27400" cy="7750"/>
            </a:xfrm>
            <a:custGeom>
              <a:rect b="b" l="l" r="r" t="t"/>
              <a:pathLst>
                <a:path extrusionOk="0" h="310" w="1096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3238188" y="3235850"/>
              <a:ext cx="23850" cy="33375"/>
            </a:xfrm>
            <a:custGeom>
              <a:rect b="b" l="l" r="r" t="t"/>
              <a:pathLst>
                <a:path extrusionOk="0" h="1335" w="954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3300713" y="3235850"/>
              <a:ext cx="23825" cy="33375"/>
            </a:xfrm>
            <a:custGeom>
              <a:rect b="b" l="l" r="r" t="t"/>
              <a:pathLst>
                <a:path extrusionOk="0" h="1335" w="953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3269738" y="32351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32852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3332563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33480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3333138" y="3272525"/>
              <a:ext cx="23850" cy="33550"/>
            </a:xfrm>
            <a:custGeom>
              <a:rect b="b" l="l" r="r" t="t"/>
              <a:pathLst>
                <a:path extrusionOk="0" h="1342" w="954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327063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328581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323938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325486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3317663" y="3272625"/>
              <a:ext cx="7775" cy="33675"/>
            </a:xfrm>
            <a:custGeom>
              <a:rect b="b" l="l" r="r" t="t"/>
              <a:pathLst>
                <a:path extrusionOk="0" h="1347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3302188" y="32726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3279263" y="3321725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293263" y="3321725"/>
              <a:ext cx="8050" cy="9075"/>
            </a:xfrm>
            <a:custGeom>
              <a:rect b="b" l="l" r="r" t="t"/>
              <a:pathLst>
                <a:path extrusionOk="0" h="363" w="322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307563" y="3321725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28"/>
          <p:cNvGrpSpPr/>
          <p:nvPr/>
        </p:nvGrpSpPr>
        <p:grpSpPr>
          <a:xfrm>
            <a:off x="5326582" y="3520847"/>
            <a:ext cx="397295" cy="341357"/>
            <a:chOff x="3626638" y="3196425"/>
            <a:chExt cx="270600" cy="232500"/>
          </a:xfrm>
        </p:grpSpPr>
        <p:sp>
          <p:nvSpPr>
            <p:cNvPr id="1369" name="Google Shape;1369;p28"/>
            <p:cNvSpPr/>
            <p:nvPr/>
          </p:nvSpPr>
          <p:spPr>
            <a:xfrm>
              <a:off x="3626638" y="3196425"/>
              <a:ext cx="270300" cy="232200"/>
            </a:xfrm>
            <a:custGeom>
              <a:rect b="b" l="l" r="r" t="t"/>
              <a:pathLst>
                <a:path extrusionOk="0" h="9288" w="10812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3732913" y="3273475"/>
              <a:ext cx="164325" cy="155450"/>
            </a:xfrm>
            <a:custGeom>
              <a:rect b="b" l="l" r="r" t="t"/>
              <a:pathLst>
                <a:path extrusionOk="0" h="6218" w="6573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3662363" y="3217250"/>
              <a:ext cx="148850" cy="7775"/>
            </a:xfrm>
            <a:custGeom>
              <a:rect b="b" l="l" r="r" t="t"/>
              <a:pathLst>
                <a:path extrusionOk="0" h="311" w="5954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82218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837688" y="321577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85373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7189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8335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9"/>
          <p:cNvSpPr txBox="1"/>
          <p:nvPr>
            <p:ph type="title"/>
          </p:nvPr>
        </p:nvSpPr>
        <p:spPr>
          <a:xfrm>
            <a:off x="1569600" y="548225"/>
            <a:ext cx="6004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Technical Implementation</a:t>
            </a:r>
            <a:endParaRPr b="1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2" name="Google Shape;1382;p29"/>
          <p:cNvSpPr txBox="1"/>
          <p:nvPr>
            <p:ph idx="1" type="subTitle"/>
          </p:nvPr>
        </p:nvSpPr>
        <p:spPr>
          <a:xfrm>
            <a:off x="842850" y="1348625"/>
            <a:ext cx="77163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Capture:</a:t>
            </a:r>
            <a:endParaRPr b="1"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the phone's camera to record rolling shutter footage of hand gestures. 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Filter out non-relevant data to protect privacy.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Track:</a:t>
            </a:r>
            <a:endParaRPr b="1"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Follow finger movements across consecutive frames. 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Analyze:</a:t>
            </a:r>
            <a:endParaRPr b="1" sz="20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Extract gesture data and determine the path.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Rebuild:</a:t>
            </a:r>
            <a:endParaRPr b="1"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Reconstruct finger trajectories in 3D, correcting for distortions. </a:t>
            </a:r>
            <a:endParaRPr sz="15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Smooth:</a:t>
            </a:r>
            <a:endParaRPr b="1"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Apply techniques to refine and clarify gesture paths. </a:t>
            </a:r>
            <a:endParaRPr sz="15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Future-Proofing:</a:t>
            </a:r>
            <a:endParaRPr b="1"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Store data in a versatile 3D format for future integration.</a:t>
            </a:r>
            <a:endParaRPr sz="1500"/>
          </a:p>
        </p:txBody>
      </p:sp>
      <p:cxnSp>
        <p:nvCxnSpPr>
          <p:cNvPr id="1383" name="Google Shape;1383;p29"/>
          <p:cNvCxnSpPr/>
          <p:nvPr/>
        </p:nvCxnSpPr>
        <p:spPr>
          <a:xfrm>
            <a:off x="3964350" y="13486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84" name="Google Shape;1384;p29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85" name="Google Shape;1385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86" name="Google Shape;1386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8" name="Google Shape;1388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89" name="Google Shape;1389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1" name="Google Shape;1391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92" name="Google Shape;1392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4" name="Google Shape;1394;p2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395" name="Google Shape;1395;p2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2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432" name="Google Shape;1432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0"/>
          <p:cNvSpPr txBox="1"/>
          <p:nvPr>
            <p:ph type="title"/>
          </p:nvPr>
        </p:nvSpPr>
        <p:spPr>
          <a:xfrm>
            <a:off x="722850" y="215850"/>
            <a:ext cx="7704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Barlow Condensed"/>
                <a:ea typeface="Barlow Condensed"/>
                <a:cs typeface="Barlow Condensed"/>
                <a:sym typeface="Barlow Condensed"/>
              </a:rPr>
              <a:t>DEVELOPMENT TIMELINE</a:t>
            </a:r>
            <a:endParaRPr b="1" sz="40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3" name="Google Shape;1443;p30"/>
          <p:cNvSpPr txBox="1"/>
          <p:nvPr/>
        </p:nvSpPr>
        <p:spPr>
          <a:xfrm>
            <a:off x="4572000" y="1478004"/>
            <a:ext cx="214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Develop UI/UX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Integrate Feed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Create 3D Simulation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Implement Tracking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4" name="Google Shape;1444;p30"/>
          <p:cNvSpPr txBox="1"/>
          <p:nvPr/>
        </p:nvSpPr>
        <p:spPr>
          <a:xfrm>
            <a:off x="4572000" y="1016298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Prototyping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45" name="Google Shape;1445;p30"/>
          <p:cNvSpPr txBox="1"/>
          <p:nvPr/>
        </p:nvSpPr>
        <p:spPr>
          <a:xfrm>
            <a:off x="278400" y="1016285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Project Planning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46" name="Google Shape;1446;p30"/>
          <p:cNvSpPr txBox="1"/>
          <p:nvPr/>
        </p:nvSpPr>
        <p:spPr>
          <a:xfrm>
            <a:off x="278400" y="1477992"/>
            <a:ext cx="214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Define scope, objectives, and create a project plan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7" name="Google Shape;1447;p30"/>
          <p:cNvSpPr txBox="1"/>
          <p:nvPr/>
        </p:nvSpPr>
        <p:spPr>
          <a:xfrm>
            <a:off x="2425200" y="1016300"/>
            <a:ext cx="250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Research &amp; Framework</a:t>
            </a:r>
            <a:endParaRPr sz="22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48" name="Google Shape;1448;p30"/>
          <p:cNvSpPr txBox="1"/>
          <p:nvPr/>
        </p:nvSpPr>
        <p:spPr>
          <a:xfrm>
            <a:off x="2425200" y="1478018"/>
            <a:ext cx="214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Study rolling shutter constraints, LED gloves integration, and relevant technologies.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9" name="Google Shape;1449;p30"/>
          <p:cNvSpPr txBox="1"/>
          <p:nvPr/>
        </p:nvSpPr>
        <p:spPr>
          <a:xfrm>
            <a:off x="1350375" y="2858813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Refinement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50" name="Google Shape;1450;p30"/>
          <p:cNvSpPr txBox="1"/>
          <p:nvPr/>
        </p:nvSpPr>
        <p:spPr>
          <a:xfrm>
            <a:off x="1351800" y="3320513"/>
            <a:ext cx="2146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Refine algorithms, UI/UX based on feedback.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1" name="Google Shape;1451;p30"/>
          <p:cNvSpPr txBox="1"/>
          <p:nvPr/>
        </p:nvSpPr>
        <p:spPr>
          <a:xfrm>
            <a:off x="3500025" y="2858813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Final Product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52" name="Google Shape;1452;p30"/>
          <p:cNvSpPr txBox="1"/>
          <p:nvPr/>
        </p:nvSpPr>
        <p:spPr>
          <a:xfrm>
            <a:off x="3501450" y="3320513"/>
            <a:ext cx="214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Finalize app, prepare documentation.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3" name="Google Shape;1453;p30"/>
          <p:cNvSpPr/>
          <p:nvPr/>
        </p:nvSpPr>
        <p:spPr>
          <a:xfrm>
            <a:off x="3258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30"/>
          <p:cNvSpPr/>
          <p:nvPr/>
        </p:nvSpPr>
        <p:spPr>
          <a:xfrm>
            <a:off x="17151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0"/>
          <p:cNvSpPr/>
          <p:nvPr/>
        </p:nvSpPr>
        <p:spPr>
          <a:xfrm>
            <a:off x="31044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30"/>
          <p:cNvSpPr/>
          <p:nvPr/>
        </p:nvSpPr>
        <p:spPr>
          <a:xfrm>
            <a:off x="44937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7" name="Google Shape;1457;p30"/>
          <p:cNvCxnSpPr>
            <a:stCxn id="1453" idx="6"/>
            <a:endCxn id="1454" idx="2"/>
          </p:cNvCxnSpPr>
          <p:nvPr/>
        </p:nvCxnSpPr>
        <p:spPr>
          <a:xfrm>
            <a:off x="482400" y="27461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30"/>
          <p:cNvCxnSpPr>
            <a:stCxn id="1454" idx="6"/>
            <a:endCxn id="1455" idx="2"/>
          </p:cNvCxnSpPr>
          <p:nvPr/>
        </p:nvCxnSpPr>
        <p:spPr>
          <a:xfrm>
            <a:off x="1871700" y="27461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30"/>
          <p:cNvCxnSpPr>
            <a:stCxn id="1455" idx="6"/>
            <a:endCxn id="1456" idx="2"/>
          </p:cNvCxnSpPr>
          <p:nvPr/>
        </p:nvCxnSpPr>
        <p:spPr>
          <a:xfrm>
            <a:off x="3261000" y="27461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30"/>
          <p:cNvSpPr/>
          <p:nvPr/>
        </p:nvSpPr>
        <p:spPr>
          <a:xfrm>
            <a:off x="58830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1" name="Google Shape;1461;p30"/>
          <p:cNvCxnSpPr>
            <a:stCxn id="1456" idx="6"/>
            <a:endCxn id="1460" idx="2"/>
          </p:cNvCxnSpPr>
          <p:nvPr/>
        </p:nvCxnSpPr>
        <p:spPr>
          <a:xfrm>
            <a:off x="4650300" y="2746150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30"/>
          <p:cNvCxnSpPr/>
          <p:nvPr/>
        </p:nvCxnSpPr>
        <p:spPr>
          <a:xfrm>
            <a:off x="6039600" y="274613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3" name="Google Shape;1463;p30"/>
          <p:cNvSpPr/>
          <p:nvPr/>
        </p:nvSpPr>
        <p:spPr>
          <a:xfrm>
            <a:off x="72723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30"/>
          <p:cNvCxnSpPr/>
          <p:nvPr/>
        </p:nvCxnSpPr>
        <p:spPr>
          <a:xfrm>
            <a:off x="7428900" y="2746138"/>
            <a:ext cx="1232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5" name="Google Shape;1465;p30"/>
          <p:cNvSpPr/>
          <p:nvPr/>
        </p:nvSpPr>
        <p:spPr>
          <a:xfrm>
            <a:off x="8661600" y="2667850"/>
            <a:ext cx="156600" cy="15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30"/>
          <p:cNvSpPr txBox="1"/>
          <p:nvPr/>
        </p:nvSpPr>
        <p:spPr>
          <a:xfrm>
            <a:off x="6718800" y="1478004"/>
            <a:ext cx="214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Test app features, hardware integration, and gesture accuracy.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7" name="Google Shape;1467;p30"/>
          <p:cNvSpPr txBox="1"/>
          <p:nvPr/>
        </p:nvSpPr>
        <p:spPr>
          <a:xfrm>
            <a:off x="6718800" y="1016298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Testing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68" name="Google Shape;1468;p30"/>
          <p:cNvSpPr txBox="1"/>
          <p:nvPr/>
        </p:nvSpPr>
        <p:spPr>
          <a:xfrm>
            <a:off x="5646825" y="2858813"/>
            <a:ext cx="214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Deployment</a:t>
            </a:r>
            <a:endParaRPr sz="23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469" name="Google Shape;1469;p30"/>
          <p:cNvSpPr txBox="1"/>
          <p:nvPr/>
        </p:nvSpPr>
        <p:spPr>
          <a:xfrm>
            <a:off x="5648250" y="3320513"/>
            <a:ext cx="214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Launch the application and ensure future compatibility.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1"/>
          <p:cNvSpPr txBox="1"/>
          <p:nvPr>
            <p:ph type="title"/>
          </p:nvPr>
        </p:nvSpPr>
        <p:spPr>
          <a:xfrm>
            <a:off x="1569600" y="548225"/>
            <a:ext cx="6004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Challenges We See</a:t>
            </a:r>
            <a:endParaRPr/>
          </a:p>
        </p:txBody>
      </p:sp>
      <p:sp>
        <p:nvSpPr>
          <p:cNvPr id="1475" name="Google Shape;1475;p31"/>
          <p:cNvSpPr txBox="1"/>
          <p:nvPr>
            <p:ph idx="1" type="subTitle"/>
          </p:nvPr>
        </p:nvSpPr>
        <p:spPr>
          <a:xfrm>
            <a:off x="842850" y="1348625"/>
            <a:ext cx="7458300" cy="33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200"/>
              <a:t>Distortion Management: </a:t>
            </a:r>
            <a:endParaRPr b="1"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&amp; Frame Analysis: Handling rolling shutter distortions in 3D gesture tracking.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Simulation: Accurate reconstruction of gestures from distorted frames.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Smoothing: Applying ML and image processing to refine gestures.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Real-Time Processing: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Gesture Tracking: Ensuring precise and rapid gesture processing.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Adaptation: Training models to recognize and adapt to individual gesture styles.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Performance: Balancing system performance with complex algorithms.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Integration: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Seamlessly combining developed </a:t>
            </a:r>
            <a:r>
              <a:rPr lang="en"/>
              <a:t>software components with provided hardware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Privacy: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Balancing accurate tracking with stringent privacy protection.</a:t>
            </a:r>
            <a:endParaRPr/>
          </a:p>
        </p:txBody>
      </p:sp>
      <p:cxnSp>
        <p:nvCxnSpPr>
          <p:cNvPr id="1476" name="Google Shape;1476;p31"/>
          <p:cNvCxnSpPr/>
          <p:nvPr/>
        </p:nvCxnSpPr>
        <p:spPr>
          <a:xfrm>
            <a:off x="3964350" y="13486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7" name="Google Shape;1477;p31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478" name="Google Shape;1478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79" name="Google Shape;1479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82" name="Google Shape;1482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85" name="Google Shape;1485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7" name="Google Shape;1487;p3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88" name="Google Shape;1488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4" name="Google Shape;1524;p3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25" name="Google Shape;1525;p3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32"/>
          <p:cNvSpPr txBox="1"/>
          <p:nvPr>
            <p:ph type="title"/>
          </p:nvPr>
        </p:nvSpPr>
        <p:spPr>
          <a:xfrm>
            <a:off x="720000" y="445025"/>
            <a:ext cx="77040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Seeking Individuals Passionate About</a:t>
            </a:r>
            <a:endParaRPr b="0" sz="3900"/>
          </a:p>
        </p:txBody>
      </p:sp>
      <p:sp>
        <p:nvSpPr>
          <p:cNvPr id="1536" name="Google Shape;1536;p32"/>
          <p:cNvSpPr/>
          <p:nvPr/>
        </p:nvSpPr>
        <p:spPr>
          <a:xfrm>
            <a:off x="1360768" y="13994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32"/>
          <p:cNvSpPr/>
          <p:nvPr/>
        </p:nvSpPr>
        <p:spPr>
          <a:xfrm>
            <a:off x="3278639" y="13994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32"/>
          <p:cNvSpPr/>
          <p:nvPr/>
        </p:nvSpPr>
        <p:spPr>
          <a:xfrm>
            <a:off x="5196510" y="13994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2"/>
          <p:cNvSpPr/>
          <p:nvPr/>
        </p:nvSpPr>
        <p:spPr>
          <a:xfrm>
            <a:off x="7114381" y="1399488"/>
            <a:ext cx="681900" cy="70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0" name="Google Shape;1540;p32"/>
          <p:cNvGrpSpPr/>
          <p:nvPr/>
        </p:nvGrpSpPr>
        <p:grpSpPr>
          <a:xfrm>
            <a:off x="1510173" y="1569600"/>
            <a:ext cx="383091" cy="352188"/>
            <a:chOff x="2041613" y="1352450"/>
            <a:chExt cx="269100" cy="247375"/>
          </a:xfrm>
        </p:grpSpPr>
        <p:sp>
          <p:nvSpPr>
            <p:cNvPr id="1541" name="Google Shape;1541;p32"/>
            <p:cNvSpPr/>
            <p:nvPr/>
          </p:nvSpPr>
          <p:spPr>
            <a:xfrm>
              <a:off x="2041613" y="1352450"/>
              <a:ext cx="269100" cy="247375"/>
            </a:xfrm>
            <a:custGeom>
              <a:rect b="b" l="l" r="r" t="t"/>
              <a:pathLst>
                <a:path extrusionOk="0" h="9895" w="10764">
                  <a:moveTo>
                    <a:pt x="10145" y="310"/>
                  </a:moveTo>
                  <a:lnTo>
                    <a:pt x="6847" y="2834"/>
                  </a:lnTo>
                  <a:lnTo>
                    <a:pt x="596" y="2834"/>
                  </a:lnTo>
                  <a:lnTo>
                    <a:pt x="3894" y="310"/>
                  </a:lnTo>
                  <a:close/>
                  <a:moveTo>
                    <a:pt x="6728" y="3155"/>
                  </a:moveTo>
                  <a:lnTo>
                    <a:pt x="6728" y="4179"/>
                  </a:lnTo>
                  <a:lnTo>
                    <a:pt x="298" y="4179"/>
                  </a:lnTo>
                  <a:lnTo>
                    <a:pt x="298" y="3155"/>
                  </a:lnTo>
                  <a:close/>
                  <a:moveTo>
                    <a:pt x="3846" y="0"/>
                  </a:moveTo>
                  <a:cubicBezTo>
                    <a:pt x="3811" y="0"/>
                    <a:pt x="3775" y="12"/>
                    <a:pt x="3751" y="24"/>
                  </a:cubicBezTo>
                  <a:lnTo>
                    <a:pt x="60" y="2858"/>
                  </a:lnTo>
                  <a:cubicBezTo>
                    <a:pt x="13" y="2881"/>
                    <a:pt x="1" y="2929"/>
                    <a:pt x="1" y="2977"/>
                  </a:cubicBezTo>
                  <a:lnTo>
                    <a:pt x="1" y="9728"/>
                  </a:lnTo>
                  <a:cubicBezTo>
                    <a:pt x="1" y="9823"/>
                    <a:pt x="72" y="9894"/>
                    <a:pt x="167" y="9894"/>
                  </a:cubicBezTo>
                  <a:lnTo>
                    <a:pt x="691" y="9894"/>
                  </a:lnTo>
                  <a:cubicBezTo>
                    <a:pt x="763" y="9894"/>
                    <a:pt x="834" y="9835"/>
                    <a:pt x="846" y="9763"/>
                  </a:cubicBezTo>
                  <a:cubicBezTo>
                    <a:pt x="870" y="9680"/>
                    <a:pt x="798" y="9585"/>
                    <a:pt x="691" y="9585"/>
                  </a:cubicBezTo>
                  <a:lnTo>
                    <a:pt x="310" y="9585"/>
                  </a:lnTo>
                  <a:lnTo>
                    <a:pt x="310" y="4501"/>
                  </a:lnTo>
                  <a:lnTo>
                    <a:pt x="6740" y="4501"/>
                  </a:lnTo>
                  <a:lnTo>
                    <a:pt x="6740" y="5691"/>
                  </a:lnTo>
                  <a:cubicBezTo>
                    <a:pt x="6740" y="5775"/>
                    <a:pt x="6823" y="5846"/>
                    <a:pt x="6906" y="5846"/>
                  </a:cubicBezTo>
                  <a:cubicBezTo>
                    <a:pt x="7002" y="5846"/>
                    <a:pt x="7073" y="5775"/>
                    <a:pt x="7073" y="5691"/>
                  </a:cubicBezTo>
                  <a:lnTo>
                    <a:pt x="7073" y="3084"/>
                  </a:lnTo>
                  <a:lnTo>
                    <a:pt x="10454" y="488"/>
                  </a:lnTo>
                  <a:lnTo>
                    <a:pt x="10454" y="4513"/>
                  </a:lnTo>
                  <a:cubicBezTo>
                    <a:pt x="10454" y="4584"/>
                    <a:pt x="10514" y="4656"/>
                    <a:pt x="10585" y="4679"/>
                  </a:cubicBezTo>
                  <a:cubicBezTo>
                    <a:pt x="10591" y="4680"/>
                    <a:pt x="10598" y="4681"/>
                    <a:pt x="10604" y="4681"/>
                  </a:cubicBezTo>
                  <a:cubicBezTo>
                    <a:pt x="10682" y="4681"/>
                    <a:pt x="10764" y="4612"/>
                    <a:pt x="10764" y="4513"/>
                  </a:cubicBezTo>
                  <a:lnTo>
                    <a:pt x="10764" y="167"/>
                  </a:lnTo>
                  <a:cubicBezTo>
                    <a:pt x="10752" y="60"/>
                    <a:pt x="10669" y="0"/>
                    <a:pt x="1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2"/>
            <p:cNvSpPr/>
            <p:nvPr/>
          </p:nvSpPr>
          <p:spPr>
            <a:xfrm>
              <a:off x="2070188" y="1477150"/>
              <a:ext cx="240525" cy="122375"/>
            </a:xfrm>
            <a:custGeom>
              <a:rect b="b" l="l" r="r" t="t"/>
              <a:pathLst>
                <a:path extrusionOk="0" h="4895" w="9621">
                  <a:moveTo>
                    <a:pt x="9430" y="1"/>
                  </a:moveTo>
                  <a:cubicBezTo>
                    <a:pt x="9359" y="13"/>
                    <a:pt x="9300" y="72"/>
                    <a:pt x="9300" y="168"/>
                  </a:cubicBezTo>
                  <a:lnTo>
                    <a:pt x="9300" y="1846"/>
                  </a:lnTo>
                  <a:lnTo>
                    <a:pt x="5918" y="4430"/>
                  </a:lnTo>
                  <a:lnTo>
                    <a:pt x="5918" y="1311"/>
                  </a:lnTo>
                  <a:cubicBezTo>
                    <a:pt x="5918" y="1239"/>
                    <a:pt x="5859" y="1156"/>
                    <a:pt x="5763" y="1156"/>
                  </a:cubicBezTo>
                  <a:cubicBezTo>
                    <a:pt x="5692" y="1156"/>
                    <a:pt x="5620" y="1215"/>
                    <a:pt x="5620" y="1311"/>
                  </a:cubicBezTo>
                  <a:lnTo>
                    <a:pt x="5620" y="4585"/>
                  </a:lnTo>
                  <a:lnTo>
                    <a:pt x="191" y="4585"/>
                  </a:lnTo>
                  <a:cubicBezTo>
                    <a:pt x="108" y="4585"/>
                    <a:pt x="36" y="4644"/>
                    <a:pt x="25" y="4716"/>
                  </a:cubicBezTo>
                  <a:cubicBezTo>
                    <a:pt x="1" y="4811"/>
                    <a:pt x="84" y="4894"/>
                    <a:pt x="191" y="4894"/>
                  </a:cubicBezTo>
                  <a:lnTo>
                    <a:pt x="5787" y="4894"/>
                  </a:lnTo>
                  <a:cubicBezTo>
                    <a:pt x="5811" y="4894"/>
                    <a:pt x="5859" y="4882"/>
                    <a:pt x="5871" y="4859"/>
                  </a:cubicBezTo>
                  <a:lnTo>
                    <a:pt x="9561" y="2037"/>
                  </a:lnTo>
                  <a:cubicBezTo>
                    <a:pt x="9609" y="2013"/>
                    <a:pt x="9621" y="1965"/>
                    <a:pt x="9621" y="1918"/>
                  </a:cubicBezTo>
                  <a:lnTo>
                    <a:pt x="9621" y="156"/>
                  </a:lnTo>
                  <a:cubicBezTo>
                    <a:pt x="9609" y="72"/>
                    <a:pt x="9526" y="1"/>
                    <a:pt x="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2"/>
            <p:cNvSpPr/>
            <p:nvPr/>
          </p:nvSpPr>
          <p:spPr>
            <a:xfrm>
              <a:off x="21499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5" y="359"/>
                    <a:pt x="152" y="359"/>
                  </a:cubicBezTo>
                  <a:cubicBezTo>
                    <a:pt x="239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2"/>
            <p:cNvSpPr/>
            <p:nvPr/>
          </p:nvSpPr>
          <p:spPr>
            <a:xfrm>
              <a:off x="216901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2"/>
            <p:cNvSpPr/>
            <p:nvPr/>
          </p:nvSpPr>
          <p:spPr>
            <a:xfrm>
              <a:off x="2188063" y="1439050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48" y="37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48" y="346"/>
                    <a:pt x="132" y="358"/>
                  </a:cubicBezTo>
                  <a:cubicBezTo>
                    <a:pt x="138" y="359"/>
                    <a:pt x="144" y="359"/>
                    <a:pt x="150" y="359"/>
                  </a:cubicBezTo>
                  <a:cubicBezTo>
                    <a:pt x="228" y="359"/>
                    <a:pt x="310" y="292"/>
                    <a:pt x="310" y="203"/>
                  </a:cubicBezTo>
                  <a:lnTo>
                    <a:pt x="310" y="168"/>
                  </a:lnTo>
                  <a:cubicBezTo>
                    <a:pt x="310" y="84"/>
                    <a:pt x="227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2"/>
            <p:cNvSpPr/>
            <p:nvPr/>
          </p:nvSpPr>
          <p:spPr>
            <a:xfrm>
              <a:off x="2067513" y="1526875"/>
              <a:ext cx="125925" cy="35150"/>
            </a:xfrm>
            <a:custGeom>
              <a:rect b="b" l="l" r="r" t="t"/>
              <a:pathLst>
                <a:path extrusionOk="0" h="1406" w="5037">
                  <a:moveTo>
                    <a:pt x="4311" y="322"/>
                  </a:moveTo>
                  <a:cubicBezTo>
                    <a:pt x="4489" y="322"/>
                    <a:pt x="4656" y="441"/>
                    <a:pt x="4680" y="619"/>
                  </a:cubicBezTo>
                  <a:cubicBezTo>
                    <a:pt x="4727" y="857"/>
                    <a:pt x="4537" y="1072"/>
                    <a:pt x="4311" y="1072"/>
                  </a:cubicBezTo>
                  <a:lnTo>
                    <a:pt x="751" y="1072"/>
                  </a:lnTo>
                  <a:cubicBezTo>
                    <a:pt x="572" y="1072"/>
                    <a:pt x="417" y="953"/>
                    <a:pt x="382" y="774"/>
                  </a:cubicBezTo>
                  <a:cubicBezTo>
                    <a:pt x="334" y="536"/>
                    <a:pt x="513" y="322"/>
                    <a:pt x="751" y="322"/>
                  </a:cubicBezTo>
                  <a:close/>
                  <a:moveTo>
                    <a:pt x="751" y="0"/>
                  </a:moveTo>
                  <a:cubicBezTo>
                    <a:pt x="429" y="0"/>
                    <a:pt x="96" y="274"/>
                    <a:pt x="60" y="596"/>
                  </a:cubicBezTo>
                  <a:cubicBezTo>
                    <a:pt x="1" y="1036"/>
                    <a:pt x="322" y="1405"/>
                    <a:pt x="739" y="1405"/>
                  </a:cubicBezTo>
                  <a:lnTo>
                    <a:pt x="4287" y="1405"/>
                  </a:lnTo>
                  <a:cubicBezTo>
                    <a:pt x="4608" y="1405"/>
                    <a:pt x="4942" y="1131"/>
                    <a:pt x="4977" y="810"/>
                  </a:cubicBezTo>
                  <a:cubicBezTo>
                    <a:pt x="5037" y="357"/>
                    <a:pt x="4715" y="0"/>
                    <a:pt x="4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2"/>
            <p:cNvSpPr/>
            <p:nvPr/>
          </p:nvSpPr>
          <p:spPr>
            <a:xfrm>
              <a:off x="2110963" y="1508425"/>
              <a:ext cx="37250" cy="7750"/>
            </a:xfrm>
            <a:custGeom>
              <a:rect b="b" l="l" r="r" t="t"/>
              <a:pathLst>
                <a:path extrusionOk="0" h="310" w="1490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1322" y="310"/>
                  </a:lnTo>
                  <a:cubicBezTo>
                    <a:pt x="1394" y="310"/>
                    <a:pt x="1477" y="250"/>
                    <a:pt x="1489" y="179"/>
                  </a:cubicBezTo>
                  <a:cubicBezTo>
                    <a:pt x="1489" y="83"/>
                    <a:pt x="1418" y="0"/>
                    <a:pt x="1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2"/>
            <p:cNvSpPr/>
            <p:nvPr/>
          </p:nvSpPr>
          <p:spPr>
            <a:xfrm>
              <a:off x="2120488" y="1495325"/>
              <a:ext cx="17900" cy="7750"/>
            </a:xfrm>
            <a:custGeom>
              <a:rect b="b" l="l" r="r" t="t"/>
              <a:pathLst>
                <a:path extrusionOk="0" h="310" w="716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560" y="310"/>
                  </a:lnTo>
                  <a:cubicBezTo>
                    <a:pt x="632" y="310"/>
                    <a:pt x="703" y="250"/>
                    <a:pt x="715" y="179"/>
                  </a:cubicBezTo>
                  <a:cubicBezTo>
                    <a:pt x="715" y="72"/>
                    <a:pt x="644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32"/>
          <p:cNvGrpSpPr/>
          <p:nvPr/>
        </p:nvGrpSpPr>
        <p:grpSpPr>
          <a:xfrm>
            <a:off x="7284534" y="1578333"/>
            <a:ext cx="341593" cy="384933"/>
            <a:chOff x="2561613" y="1356225"/>
            <a:chExt cx="239950" cy="270375"/>
          </a:xfrm>
        </p:grpSpPr>
        <p:sp>
          <p:nvSpPr>
            <p:cNvPr id="1550" name="Google Shape;1550;p32"/>
            <p:cNvSpPr/>
            <p:nvPr/>
          </p:nvSpPr>
          <p:spPr>
            <a:xfrm>
              <a:off x="2561613" y="1356225"/>
              <a:ext cx="239950" cy="270375"/>
            </a:xfrm>
            <a:custGeom>
              <a:rect b="b" l="l" r="r" t="t"/>
              <a:pathLst>
                <a:path extrusionOk="0" h="10815" w="9598">
                  <a:moveTo>
                    <a:pt x="4781" y="1"/>
                  </a:moveTo>
                  <a:cubicBezTo>
                    <a:pt x="4707" y="1"/>
                    <a:pt x="4632" y="22"/>
                    <a:pt x="4561" y="64"/>
                  </a:cubicBezTo>
                  <a:lnTo>
                    <a:pt x="203" y="2600"/>
                  </a:lnTo>
                  <a:cubicBezTo>
                    <a:pt x="72" y="2683"/>
                    <a:pt x="1" y="2814"/>
                    <a:pt x="1" y="2981"/>
                  </a:cubicBezTo>
                  <a:cubicBezTo>
                    <a:pt x="1" y="3123"/>
                    <a:pt x="72" y="3254"/>
                    <a:pt x="203" y="3350"/>
                  </a:cubicBezTo>
                  <a:lnTo>
                    <a:pt x="1644" y="4195"/>
                  </a:lnTo>
                  <a:lnTo>
                    <a:pt x="203" y="5040"/>
                  </a:lnTo>
                  <a:cubicBezTo>
                    <a:pt x="72" y="5112"/>
                    <a:pt x="1" y="5255"/>
                    <a:pt x="1" y="5409"/>
                  </a:cubicBezTo>
                  <a:cubicBezTo>
                    <a:pt x="1" y="5576"/>
                    <a:pt x="72" y="5695"/>
                    <a:pt x="203" y="5790"/>
                  </a:cubicBezTo>
                  <a:lnTo>
                    <a:pt x="1644" y="6636"/>
                  </a:lnTo>
                  <a:lnTo>
                    <a:pt x="203" y="7481"/>
                  </a:lnTo>
                  <a:cubicBezTo>
                    <a:pt x="72" y="7553"/>
                    <a:pt x="1" y="7695"/>
                    <a:pt x="1" y="7838"/>
                  </a:cubicBezTo>
                  <a:cubicBezTo>
                    <a:pt x="1" y="7993"/>
                    <a:pt x="72" y="8124"/>
                    <a:pt x="203" y="8207"/>
                  </a:cubicBezTo>
                  <a:lnTo>
                    <a:pt x="4561" y="10755"/>
                  </a:lnTo>
                  <a:cubicBezTo>
                    <a:pt x="4621" y="10803"/>
                    <a:pt x="4704" y="10815"/>
                    <a:pt x="4775" y="10815"/>
                  </a:cubicBezTo>
                  <a:cubicBezTo>
                    <a:pt x="4847" y="10815"/>
                    <a:pt x="4918" y="10803"/>
                    <a:pt x="4978" y="10755"/>
                  </a:cubicBezTo>
                  <a:lnTo>
                    <a:pt x="7192" y="9458"/>
                  </a:lnTo>
                  <a:cubicBezTo>
                    <a:pt x="7276" y="9422"/>
                    <a:pt x="7299" y="9327"/>
                    <a:pt x="7252" y="9255"/>
                  </a:cubicBezTo>
                  <a:cubicBezTo>
                    <a:pt x="7227" y="9206"/>
                    <a:pt x="7175" y="9174"/>
                    <a:pt x="7121" y="9174"/>
                  </a:cubicBezTo>
                  <a:cubicBezTo>
                    <a:pt x="7097" y="9174"/>
                    <a:pt x="7072" y="9181"/>
                    <a:pt x="7049" y="9196"/>
                  </a:cubicBezTo>
                  <a:lnTo>
                    <a:pt x="4835" y="10493"/>
                  </a:lnTo>
                  <a:cubicBezTo>
                    <a:pt x="4817" y="10499"/>
                    <a:pt x="4799" y="10502"/>
                    <a:pt x="4781" y="10502"/>
                  </a:cubicBezTo>
                  <a:cubicBezTo>
                    <a:pt x="4763" y="10502"/>
                    <a:pt x="4746" y="10499"/>
                    <a:pt x="4728" y="10493"/>
                  </a:cubicBezTo>
                  <a:lnTo>
                    <a:pt x="370" y="7945"/>
                  </a:lnTo>
                  <a:cubicBezTo>
                    <a:pt x="322" y="7922"/>
                    <a:pt x="311" y="7874"/>
                    <a:pt x="311" y="7862"/>
                  </a:cubicBezTo>
                  <a:cubicBezTo>
                    <a:pt x="311" y="7838"/>
                    <a:pt x="311" y="7803"/>
                    <a:pt x="370" y="7767"/>
                  </a:cubicBezTo>
                  <a:lnTo>
                    <a:pt x="1977" y="6826"/>
                  </a:lnTo>
                  <a:lnTo>
                    <a:pt x="2656" y="7231"/>
                  </a:lnTo>
                  <a:cubicBezTo>
                    <a:pt x="2692" y="7243"/>
                    <a:pt x="2716" y="7243"/>
                    <a:pt x="2739" y="7243"/>
                  </a:cubicBezTo>
                  <a:cubicBezTo>
                    <a:pt x="2799" y="7243"/>
                    <a:pt x="2835" y="7219"/>
                    <a:pt x="2870" y="7172"/>
                  </a:cubicBezTo>
                  <a:cubicBezTo>
                    <a:pt x="2918" y="7100"/>
                    <a:pt x="2882" y="6993"/>
                    <a:pt x="2811" y="6957"/>
                  </a:cubicBezTo>
                  <a:lnTo>
                    <a:pt x="370" y="5528"/>
                  </a:lnTo>
                  <a:cubicBezTo>
                    <a:pt x="322" y="5505"/>
                    <a:pt x="311" y="5457"/>
                    <a:pt x="311" y="5445"/>
                  </a:cubicBezTo>
                  <a:cubicBezTo>
                    <a:pt x="311" y="5433"/>
                    <a:pt x="311" y="5386"/>
                    <a:pt x="370" y="5362"/>
                  </a:cubicBezTo>
                  <a:lnTo>
                    <a:pt x="1977" y="4421"/>
                  </a:lnTo>
                  <a:lnTo>
                    <a:pt x="2620" y="4790"/>
                  </a:lnTo>
                  <a:cubicBezTo>
                    <a:pt x="2643" y="4805"/>
                    <a:pt x="2669" y="4812"/>
                    <a:pt x="2694" y="4812"/>
                  </a:cubicBezTo>
                  <a:cubicBezTo>
                    <a:pt x="2751" y="4812"/>
                    <a:pt x="2806" y="4780"/>
                    <a:pt x="2823" y="4731"/>
                  </a:cubicBezTo>
                  <a:cubicBezTo>
                    <a:pt x="2870" y="4659"/>
                    <a:pt x="2835" y="4552"/>
                    <a:pt x="2763" y="4516"/>
                  </a:cubicBezTo>
                  <a:lnTo>
                    <a:pt x="370" y="3123"/>
                  </a:lnTo>
                  <a:cubicBezTo>
                    <a:pt x="322" y="3088"/>
                    <a:pt x="311" y="3052"/>
                    <a:pt x="311" y="3028"/>
                  </a:cubicBezTo>
                  <a:cubicBezTo>
                    <a:pt x="311" y="3016"/>
                    <a:pt x="311" y="2969"/>
                    <a:pt x="370" y="2945"/>
                  </a:cubicBezTo>
                  <a:lnTo>
                    <a:pt x="4728" y="397"/>
                  </a:lnTo>
                  <a:cubicBezTo>
                    <a:pt x="4746" y="391"/>
                    <a:pt x="4763" y="388"/>
                    <a:pt x="4781" y="388"/>
                  </a:cubicBezTo>
                  <a:cubicBezTo>
                    <a:pt x="4799" y="388"/>
                    <a:pt x="4817" y="391"/>
                    <a:pt x="4835" y="397"/>
                  </a:cubicBezTo>
                  <a:lnTo>
                    <a:pt x="9193" y="2945"/>
                  </a:lnTo>
                  <a:cubicBezTo>
                    <a:pt x="9240" y="2969"/>
                    <a:pt x="9252" y="3016"/>
                    <a:pt x="9252" y="3028"/>
                  </a:cubicBezTo>
                  <a:cubicBezTo>
                    <a:pt x="9252" y="3052"/>
                    <a:pt x="9252" y="3088"/>
                    <a:pt x="9193" y="3123"/>
                  </a:cubicBezTo>
                  <a:lnTo>
                    <a:pt x="4835" y="5671"/>
                  </a:lnTo>
                  <a:cubicBezTo>
                    <a:pt x="4817" y="5677"/>
                    <a:pt x="4799" y="5680"/>
                    <a:pt x="4781" y="5680"/>
                  </a:cubicBezTo>
                  <a:cubicBezTo>
                    <a:pt x="4763" y="5680"/>
                    <a:pt x="4746" y="5677"/>
                    <a:pt x="4728" y="5671"/>
                  </a:cubicBezTo>
                  <a:lnTo>
                    <a:pt x="3347" y="4862"/>
                  </a:lnTo>
                  <a:cubicBezTo>
                    <a:pt x="3324" y="4847"/>
                    <a:pt x="3298" y="4840"/>
                    <a:pt x="3272" y="4840"/>
                  </a:cubicBezTo>
                  <a:cubicBezTo>
                    <a:pt x="3215" y="4840"/>
                    <a:pt x="3157" y="4872"/>
                    <a:pt x="3132" y="4921"/>
                  </a:cubicBezTo>
                  <a:cubicBezTo>
                    <a:pt x="3108" y="4993"/>
                    <a:pt x="3120" y="5100"/>
                    <a:pt x="3192" y="5136"/>
                  </a:cubicBezTo>
                  <a:lnTo>
                    <a:pt x="4585" y="5933"/>
                  </a:lnTo>
                  <a:cubicBezTo>
                    <a:pt x="4644" y="5981"/>
                    <a:pt x="4716" y="5993"/>
                    <a:pt x="4787" y="5993"/>
                  </a:cubicBezTo>
                  <a:cubicBezTo>
                    <a:pt x="4859" y="5993"/>
                    <a:pt x="4942" y="5981"/>
                    <a:pt x="5002" y="5933"/>
                  </a:cubicBezTo>
                  <a:lnTo>
                    <a:pt x="7597" y="4421"/>
                  </a:lnTo>
                  <a:lnTo>
                    <a:pt x="9204" y="5362"/>
                  </a:lnTo>
                  <a:cubicBezTo>
                    <a:pt x="9252" y="5386"/>
                    <a:pt x="9264" y="5433"/>
                    <a:pt x="9264" y="5445"/>
                  </a:cubicBezTo>
                  <a:cubicBezTo>
                    <a:pt x="9264" y="5457"/>
                    <a:pt x="9264" y="5505"/>
                    <a:pt x="9204" y="5528"/>
                  </a:cubicBezTo>
                  <a:lnTo>
                    <a:pt x="4847" y="8076"/>
                  </a:lnTo>
                  <a:cubicBezTo>
                    <a:pt x="4835" y="8082"/>
                    <a:pt x="4817" y="8085"/>
                    <a:pt x="4798" y="8085"/>
                  </a:cubicBezTo>
                  <a:cubicBezTo>
                    <a:pt x="4778" y="8085"/>
                    <a:pt x="4757" y="8082"/>
                    <a:pt x="4740" y="8076"/>
                  </a:cubicBezTo>
                  <a:lnTo>
                    <a:pt x="3406" y="7291"/>
                  </a:lnTo>
                  <a:cubicBezTo>
                    <a:pt x="3384" y="7276"/>
                    <a:pt x="3358" y="7269"/>
                    <a:pt x="3332" y="7269"/>
                  </a:cubicBezTo>
                  <a:cubicBezTo>
                    <a:pt x="3274" y="7269"/>
                    <a:pt x="3216" y="7301"/>
                    <a:pt x="3192" y="7350"/>
                  </a:cubicBezTo>
                  <a:cubicBezTo>
                    <a:pt x="3156" y="7422"/>
                    <a:pt x="3180" y="7529"/>
                    <a:pt x="3251" y="7553"/>
                  </a:cubicBezTo>
                  <a:lnTo>
                    <a:pt x="4597" y="8350"/>
                  </a:lnTo>
                  <a:cubicBezTo>
                    <a:pt x="4656" y="8398"/>
                    <a:pt x="4728" y="8410"/>
                    <a:pt x="4799" y="8410"/>
                  </a:cubicBezTo>
                  <a:cubicBezTo>
                    <a:pt x="4883" y="8410"/>
                    <a:pt x="4954" y="8398"/>
                    <a:pt x="5013" y="8350"/>
                  </a:cubicBezTo>
                  <a:lnTo>
                    <a:pt x="7621" y="6826"/>
                  </a:lnTo>
                  <a:lnTo>
                    <a:pt x="9228" y="7767"/>
                  </a:lnTo>
                  <a:cubicBezTo>
                    <a:pt x="9264" y="7803"/>
                    <a:pt x="9276" y="7838"/>
                    <a:pt x="9276" y="7862"/>
                  </a:cubicBezTo>
                  <a:cubicBezTo>
                    <a:pt x="9276" y="7874"/>
                    <a:pt x="9276" y="7922"/>
                    <a:pt x="9228" y="7945"/>
                  </a:cubicBezTo>
                  <a:lnTo>
                    <a:pt x="7657" y="8850"/>
                  </a:lnTo>
                  <a:cubicBezTo>
                    <a:pt x="7585" y="8898"/>
                    <a:pt x="7561" y="8981"/>
                    <a:pt x="7597" y="9065"/>
                  </a:cubicBezTo>
                  <a:cubicBezTo>
                    <a:pt x="7633" y="9100"/>
                    <a:pt x="7692" y="9136"/>
                    <a:pt x="7740" y="9136"/>
                  </a:cubicBezTo>
                  <a:cubicBezTo>
                    <a:pt x="7764" y="9136"/>
                    <a:pt x="7788" y="9136"/>
                    <a:pt x="7811" y="9124"/>
                  </a:cubicBezTo>
                  <a:lnTo>
                    <a:pt x="9383" y="8207"/>
                  </a:lnTo>
                  <a:cubicBezTo>
                    <a:pt x="9526" y="8136"/>
                    <a:pt x="9597" y="8005"/>
                    <a:pt x="9597" y="7838"/>
                  </a:cubicBezTo>
                  <a:cubicBezTo>
                    <a:pt x="9562" y="7648"/>
                    <a:pt x="9490" y="7517"/>
                    <a:pt x="9359" y="7445"/>
                  </a:cubicBezTo>
                  <a:lnTo>
                    <a:pt x="7919" y="6588"/>
                  </a:lnTo>
                  <a:lnTo>
                    <a:pt x="9359" y="5743"/>
                  </a:lnTo>
                  <a:cubicBezTo>
                    <a:pt x="9490" y="5671"/>
                    <a:pt x="9562" y="5540"/>
                    <a:pt x="9562" y="5374"/>
                  </a:cubicBezTo>
                  <a:cubicBezTo>
                    <a:pt x="9562" y="5219"/>
                    <a:pt x="9490" y="5088"/>
                    <a:pt x="9359" y="5005"/>
                  </a:cubicBezTo>
                  <a:lnTo>
                    <a:pt x="7919" y="4147"/>
                  </a:lnTo>
                  <a:lnTo>
                    <a:pt x="9359" y="3302"/>
                  </a:lnTo>
                  <a:cubicBezTo>
                    <a:pt x="9490" y="3231"/>
                    <a:pt x="9562" y="3100"/>
                    <a:pt x="9562" y="2933"/>
                  </a:cubicBezTo>
                  <a:cubicBezTo>
                    <a:pt x="9562" y="2778"/>
                    <a:pt x="9490" y="2647"/>
                    <a:pt x="9359" y="2564"/>
                  </a:cubicBezTo>
                  <a:lnTo>
                    <a:pt x="5002" y="64"/>
                  </a:lnTo>
                  <a:cubicBezTo>
                    <a:pt x="4930" y="22"/>
                    <a:pt x="4856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2"/>
            <p:cNvSpPr/>
            <p:nvPr/>
          </p:nvSpPr>
          <p:spPr>
            <a:xfrm>
              <a:off x="2659863" y="1402825"/>
              <a:ext cx="15200" cy="14525"/>
            </a:xfrm>
            <a:custGeom>
              <a:rect b="b" l="l" r="r" t="t"/>
              <a:pathLst>
                <a:path extrusionOk="0" h="581" w="608">
                  <a:moveTo>
                    <a:pt x="167" y="0"/>
                  </a:moveTo>
                  <a:cubicBezTo>
                    <a:pt x="128" y="0"/>
                    <a:pt x="89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321" y="533"/>
                  </a:lnTo>
                  <a:cubicBezTo>
                    <a:pt x="357" y="557"/>
                    <a:pt x="393" y="581"/>
                    <a:pt x="429" y="581"/>
                  </a:cubicBezTo>
                  <a:cubicBezTo>
                    <a:pt x="476" y="581"/>
                    <a:pt x="500" y="557"/>
                    <a:pt x="536" y="533"/>
                  </a:cubicBezTo>
                  <a:cubicBezTo>
                    <a:pt x="607" y="474"/>
                    <a:pt x="607" y="366"/>
                    <a:pt x="548" y="307"/>
                  </a:cubicBezTo>
                  <a:lnTo>
                    <a:pt x="274" y="45"/>
                  </a:lnTo>
                  <a:cubicBezTo>
                    <a:pt x="244" y="15"/>
                    <a:pt x="20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2"/>
            <p:cNvSpPr/>
            <p:nvPr/>
          </p:nvSpPr>
          <p:spPr>
            <a:xfrm>
              <a:off x="2659563" y="1425675"/>
              <a:ext cx="42875" cy="8050"/>
            </a:xfrm>
            <a:custGeom>
              <a:rect b="b" l="l" r="r" t="t"/>
              <a:pathLst>
                <a:path extrusionOk="0" h="322" w="1715">
                  <a:moveTo>
                    <a:pt x="191" y="0"/>
                  </a:moveTo>
                  <a:cubicBezTo>
                    <a:pt x="107" y="0"/>
                    <a:pt x="36" y="60"/>
                    <a:pt x="24" y="143"/>
                  </a:cubicBezTo>
                  <a:cubicBezTo>
                    <a:pt x="0" y="226"/>
                    <a:pt x="83" y="322"/>
                    <a:pt x="191" y="322"/>
                  </a:cubicBezTo>
                  <a:lnTo>
                    <a:pt x="1560" y="322"/>
                  </a:lnTo>
                  <a:cubicBezTo>
                    <a:pt x="1631" y="322"/>
                    <a:pt x="1703" y="262"/>
                    <a:pt x="1715" y="179"/>
                  </a:cubicBezTo>
                  <a:cubicBezTo>
                    <a:pt x="1715" y="83"/>
                    <a:pt x="1643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2"/>
            <p:cNvSpPr/>
            <p:nvPr/>
          </p:nvSpPr>
          <p:spPr>
            <a:xfrm>
              <a:off x="2659563" y="1439950"/>
              <a:ext cx="42875" cy="7775"/>
            </a:xfrm>
            <a:custGeom>
              <a:rect b="b" l="l" r="r" t="t"/>
              <a:pathLst>
                <a:path extrusionOk="0" h="311" w="1715">
                  <a:moveTo>
                    <a:pt x="191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91" y="310"/>
                  </a:cubicBezTo>
                  <a:lnTo>
                    <a:pt x="1560" y="310"/>
                  </a:lnTo>
                  <a:cubicBezTo>
                    <a:pt x="1631" y="310"/>
                    <a:pt x="1703" y="251"/>
                    <a:pt x="1715" y="179"/>
                  </a:cubicBezTo>
                  <a:cubicBezTo>
                    <a:pt x="1715" y="72"/>
                    <a:pt x="1643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32"/>
          <p:cNvGrpSpPr/>
          <p:nvPr/>
        </p:nvGrpSpPr>
        <p:grpSpPr>
          <a:xfrm>
            <a:off x="5345915" y="1566654"/>
            <a:ext cx="383091" cy="381872"/>
            <a:chOff x="3132538" y="1356300"/>
            <a:chExt cx="269100" cy="268225"/>
          </a:xfrm>
        </p:grpSpPr>
        <p:sp>
          <p:nvSpPr>
            <p:cNvPr id="1555" name="Google Shape;1555;p32"/>
            <p:cNvSpPr/>
            <p:nvPr/>
          </p:nvSpPr>
          <p:spPr>
            <a:xfrm>
              <a:off x="3132538" y="1356300"/>
              <a:ext cx="140500" cy="134575"/>
            </a:xfrm>
            <a:custGeom>
              <a:rect b="b" l="l" r="r" t="t"/>
              <a:pathLst>
                <a:path extrusionOk="0" h="5383" w="5620">
                  <a:moveTo>
                    <a:pt x="5310" y="3775"/>
                  </a:moveTo>
                  <a:lnTo>
                    <a:pt x="5310" y="4109"/>
                  </a:lnTo>
                  <a:lnTo>
                    <a:pt x="5298" y="4109"/>
                  </a:lnTo>
                  <a:cubicBezTo>
                    <a:pt x="5298" y="4121"/>
                    <a:pt x="5287" y="4132"/>
                    <a:pt x="5275" y="4132"/>
                  </a:cubicBezTo>
                  <a:lnTo>
                    <a:pt x="357" y="4132"/>
                  </a:lnTo>
                  <a:cubicBezTo>
                    <a:pt x="345" y="4132"/>
                    <a:pt x="334" y="4121"/>
                    <a:pt x="334" y="4109"/>
                  </a:cubicBezTo>
                  <a:lnTo>
                    <a:pt x="334" y="3775"/>
                  </a:lnTo>
                  <a:close/>
                  <a:moveTo>
                    <a:pt x="595" y="1"/>
                  </a:moveTo>
                  <a:cubicBezTo>
                    <a:pt x="274" y="1"/>
                    <a:pt x="24" y="263"/>
                    <a:pt x="24" y="572"/>
                  </a:cubicBezTo>
                  <a:lnTo>
                    <a:pt x="24" y="2501"/>
                  </a:lnTo>
                  <a:cubicBezTo>
                    <a:pt x="24" y="2573"/>
                    <a:pt x="83" y="2644"/>
                    <a:pt x="155" y="2656"/>
                  </a:cubicBezTo>
                  <a:cubicBezTo>
                    <a:pt x="165" y="2659"/>
                    <a:pt x="175" y="2660"/>
                    <a:pt x="185" y="2660"/>
                  </a:cubicBezTo>
                  <a:cubicBezTo>
                    <a:pt x="259" y="2660"/>
                    <a:pt x="334" y="2585"/>
                    <a:pt x="334" y="2501"/>
                  </a:cubicBezTo>
                  <a:lnTo>
                    <a:pt x="334" y="572"/>
                  </a:lnTo>
                  <a:cubicBezTo>
                    <a:pt x="334" y="430"/>
                    <a:pt x="453" y="311"/>
                    <a:pt x="595" y="311"/>
                  </a:cubicBezTo>
                  <a:lnTo>
                    <a:pt x="5036" y="311"/>
                  </a:lnTo>
                  <a:cubicBezTo>
                    <a:pt x="5179" y="311"/>
                    <a:pt x="5298" y="430"/>
                    <a:pt x="5298" y="572"/>
                  </a:cubicBezTo>
                  <a:lnTo>
                    <a:pt x="5298" y="3466"/>
                  </a:lnTo>
                  <a:lnTo>
                    <a:pt x="322" y="3466"/>
                  </a:lnTo>
                  <a:lnTo>
                    <a:pt x="322" y="3156"/>
                  </a:lnTo>
                  <a:cubicBezTo>
                    <a:pt x="322" y="3073"/>
                    <a:pt x="274" y="3001"/>
                    <a:pt x="203" y="2989"/>
                  </a:cubicBezTo>
                  <a:cubicBezTo>
                    <a:pt x="195" y="2989"/>
                    <a:pt x="187" y="2988"/>
                    <a:pt x="179" y="2988"/>
                  </a:cubicBezTo>
                  <a:cubicBezTo>
                    <a:pt x="82" y="2988"/>
                    <a:pt x="0" y="3055"/>
                    <a:pt x="0" y="3132"/>
                  </a:cubicBezTo>
                  <a:lnTo>
                    <a:pt x="0" y="4121"/>
                  </a:lnTo>
                  <a:cubicBezTo>
                    <a:pt x="0" y="4311"/>
                    <a:pt x="155" y="4466"/>
                    <a:pt x="345" y="4466"/>
                  </a:cubicBezTo>
                  <a:lnTo>
                    <a:pt x="1929" y="4466"/>
                  </a:lnTo>
                  <a:cubicBezTo>
                    <a:pt x="1869" y="4621"/>
                    <a:pt x="1762" y="4799"/>
                    <a:pt x="1584" y="4942"/>
                  </a:cubicBezTo>
                  <a:cubicBezTo>
                    <a:pt x="1536" y="4978"/>
                    <a:pt x="1488" y="5025"/>
                    <a:pt x="1488" y="5097"/>
                  </a:cubicBezTo>
                  <a:cubicBezTo>
                    <a:pt x="1477" y="5264"/>
                    <a:pt x="1596" y="5383"/>
                    <a:pt x="1750" y="5383"/>
                  </a:cubicBezTo>
                  <a:lnTo>
                    <a:pt x="2179" y="5383"/>
                  </a:lnTo>
                  <a:cubicBezTo>
                    <a:pt x="2250" y="5383"/>
                    <a:pt x="2322" y="5323"/>
                    <a:pt x="2346" y="5252"/>
                  </a:cubicBezTo>
                  <a:cubicBezTo>
                    <a:pt x="2358" y="5156"/>
                    <a:pt x="2286" y="5073"/>
                    <a:pt x="2179" y="5073"/>
                  </a:cubicBezTo>
                  <a:lnTo>
                    <a:pt x="1905" y="5073"/>
                  </a:lnTo>
                  <a:cubicBezTo>
                    <a:pt x="2108" y="4883"/>
                    <a:pt x="2203" y="4656"/>
                    <a:pt x="2250" y="4466"/>
                  </a:cubicBezTo>
                  <a:lnTo>
                    <a:pt x="3358" y="4466"/>
                  </a:lnTo>
                  <a:cubicBezTo>
                    <a:pt x="3417" y="4656"/>
                    <a:pt x="3512" y="4883"/>
                    <a:pt x="3691" y="5073"/>
                  </a:cubicBezTo>
                  <a:lnTo>
                    <a:pt x="2798" y="5073"/>
                  </a:lnTo>
                  <a:cubicBezTo>
                    <a:pt x="2727" y="5073"/>
                    <a:pt x="2655" y="5133"/>
                    <a:pt x="2643" y="5204"/>
                  </a:cubicBezTo>
                  <a:cubicBezTo>
                    <a:pt x="2620" y="5299"/>
                    <a:pt x="2703" y="5383"/>
                    <a:pt x="2798" y="5383"/>
                  </a:cubicBezTo>
                  <a:lnTo>
                    <a:pt x="3870" y="5383"/>
                  </a:lnTo>
                  <a:cubicBezTo>
                    <a:pt x="3965" y="5383"/>
                    <a:pt x="4036" y="5335"/>
                    <a:pt x="4096" y="5264"/>
                  </a:cubicBezTo>
                  <a:cubicBezTo>
                    <a:pt x="4167" y="5144"/>
                    <a:pt x="4144" y="5013"/>
                    <a:pt x="4036" y="4942"/>
                  </a:cubicBezTo>
                  <a:cubicBezTo>
                    <a:pt x="3858" y="4799"/>
                    <a:pt x="3751" y="4621"/>
                    <a:pt x="3691" y="4466"/>
                  </a:cubicBezTo>
                  <a:lnTo>
                    <a:pt x="5275" y="4466"/>
                  </a:lnTo>
                  <a:cubicBezTo>
                    <a:pt x="5465" y="4466"/>
                    <a:pt x="5620" y="4311"/>
                    <a:pt x="5620" y="4121"/>
                  </a:cubicBezTo>
                  <a:lnTo>
                    <a:pt x="5620" y="572"/>
                  </a:lnTo>
                  <a:cubicBezTo>
                    <a:pt x="5620" y="263"/>
                    <a:pt x="5346" y="1"/>
                    <a:pt x="5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2"/>
            <p:cNvSpPr/>
            <p:nvPr/>
          </p:nvSpPr>
          <p:spPr>
            <a:xfrm>
              <a:off x="31795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2"/>
            <p:cNvSpPr/>
            <p:nvPr/>
          </p:nvSpPr>
          <p:spPr>
            <a:xfrm>
              <a:off x="319891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2"/>
            <p:cNvSpPr/>
            <p:nvPr/>
          </p:nvSpPr>
          <p:spPr>
            <a:xfrm>
              <a:off x="3218263" y="1401250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lnTo>
                    <a:pt x="0" y="191"/>
                  </a:ln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3261413" y="1489375"/>
              <a:ext cx="140225" cy="135150"/>
            </a:xfrm>
            <a:custGeom>
              <a:rect b="b" l="l" r="r" t="t"/>
              <a:pathLst>
                <a:path extrusionOk="0" h="5406" w="5609">
                  <a:moveTo>
                    <a:pt x="5299" y="3798"/>
                  </a:moveTo>
                  <a:lnTo>
                    <a:pt x="5299" y="4120"/>
                  </a:lnTo>
                  <a:cubicBezTo>
                    <a:pt x="5299" y="4143"/>
                    <a:pt x="5287" y="4155"/>
                    <a:pt x="5263" y="4155"/>
                  </a:cubicBezTo>
                  <a:lnTo>
                    <a:pt x="334" y="4155"/>
                  </a:lnTo>
                  <a:cubicBezTo>
                    <a:pt x="322" y="4155"/>
                    <a:pt x="310" y="4132"/>
                    <a:pt x="310" y="4120"/>
                  </a:cubicBezTo>
                  <a:lnTo>
                    <a:pt x="310" y="3798"/>
                  </a:lnTo>
                  <a:close/>
                  <a:moveTo>
                    <a:pt x="3346" y="4465"/>
                  </a:moveTo>
                  <a:cubicBezTo>
                    <a:pt x="3418" y="4655"/>
                    <a:pt x="3525" y="4894"/>
                    <a:pt x="3703" y="5072"/>
                  </a:cubicBezTo>
                  <a:lnTo>
                    <a:pt x="1906" y="5072"/>
                  </a:lnTo>
                  <a:cubicBezTo>
                    <a:pt x="2096" y="4882"/>
                    <a:pt x="2203" y="4655"/>
                    <a:pt x="2239" y="4465"/>
                  </a:cubicBezTo>
                  <a:close/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4215"/>
                  </a:lnTo>
                  <a:cubicBezTo>
                    <a:pt x="1" y="4358"/>
                    <a:pt x="120" y="4477"/>
                    <a:pt x="262" y="4477"/>
                  </a:cubicBezTo>
                  <a:lnTo>
                    <a:pt x="1917" y="4477"/>
                  </a:lnTo>
                  <a:cubicBezTo>
                    <a:pt x="1858" y="4643"/>
                    <a:pt x="1751" y="4822"/>
                    <a:pt x="1560" y="4977"/>
                  </a:cubicBezTo>
                  <a:cubicBezTo>
                    <a:pt x="1525" y="5001"/>
                    <a:pt x="1501" y="5036"/>
                    <a:pt x="1489" y="5072"/>
                  </a:cubicBezTo>
                  <a:cubicBezTo>
                    <a:pt x="1441" y="5251"/>
                    <a:pt x="1572" y="5405"/>
                    <a:pt x="1727" y="5405"/>
                  </a:cubicBezTo>
                  <a:lnTo>
                    <a:pt x="3894" y="5405"/>
                  </a:lnTo>
                  <a:cubicBezTo>
                    <a:pt x="3942" y="5405"/>
                    <a:pt x="3989" y="5394"/>
                    <a:pt x="4013" y="5358"/>
                  </a:cubicBezTo>
                  <a:cubicBezTo>
                    <a:pt x="4168" y="5239"/>
                    <a:pt x="4156" y="5048"/>
                    <a:pt x="4013" y="4953"/>
                  </a:cubicBezTo>
                  <a:cubicBezTo>
                    <a:pt x="3834" y="4822"/>
                    <a:pt x="3739" y="4643"/>
                    <a:pt x="3680" y="4477"/>
                  </a:cubicBezTo>
                  <a:lnTo>
                    <a:pt x="5323" y="4477"/>
                  </a:lnTo>
                  <a:cubicBezTo>
                    <a:pt x="5477" y="4477"/>
                    <a:pt x="5596" y="4358"/>
                    <a:pt x="5596" y="4215"/>
                  </a:cubicBezTo>
                  <a:lnTo>
                    <a:pt x="5596" y="583"/>
                  </a:lnTo>
                  <a:cubicBezTo>
                    <a:pt x="5608" y="250"/>
                    <a:pt x="5346" y="0"/>
                    <a:pt x="5025" y="0"/>
                  </a:cubicBezTo>
                  <a:lnTo>
                    <a:pt x="4358" y="0"/>
                  </a:lnTo>
                  <a:cubicBezTo>
                    <a:pt x="4287" y="0"/>
                    <a:pt x="4203" y="60"/>
                    <a:pt x="4192" y="131"/>
                  </a:cubicBezTo>
                  <a:cubicBezTo>
                    <a:pt x="4180" y="226"/>
                    <a:pt x="4251" y="310"/>
                    <a:pt x="4358" y="310"/>
                  </a:cubicBezTo>
                  <a:lnTo>
                    <a:pt x="5025" y="310"/>
                  </a:lnTo>
                  <a:cubicBezTo>
                    <a:pt x="5180" y="310"/>
                    <a:pt x="5299" y="429"/>
                    <a:pt x="5299" y="583"/>
                  </a:cubicBezTo>
                  <a:lnTo>
                    <a:pt x="5299" y="3465"/>
                  </a:lnTo>
                  <a:lnTo>
                    <a:pt x="310" y="3465"/>
                  </a:lnTo>
                  <a:lnTo>
                    <a:pt x="310" y="393"/>
                  </a:lnTo>
                  <a:cubicBezTo>
                    <a:pt x="310" y="345"/>
                    <a:pt x="334" y="310"/>
                    <a:pt x="382" y="310"/>
                  </a:cubicBezTo>
                  <a:lnTo>
                    <a:pt x="3763" y="310"/>
                  </a:lnTo>
                  <a:cubicBezTo>
                    <a:pt x="3775" y="310"/>
                    <a:pt x="3799" y="310"/>
                    <a:pt x="3799" y="298"/>
                  </a:cubicBezTo>
                  <a:cubicBezTo>
                    <a:pt x="3930" y="167"/>
                    <a:pt x="3834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2"/>
            <p:cNvSpPr/>
            <p:nvPr/>
          </p:nvSpPr>
          <p:spPr>
            <a:xfrm>
              <a:off x="33081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2"/>
            <p:cNvSpPr/>
            <p:nvPr/>
          </p:nvSpPr>
          <p:spPr>
            <a:xfrm>
              <a:off x="332748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32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3346838" y="1534000"/>
              <a:ext cx="8075" cy="9000"/>
            </a:xfrm>
            <a:custGeom>
              <a:rect b="b" l="l" r="r" t="t"/>
              <a:pathLst>
                <a:path extrusionOk="0" h="360" w="323">
                  <a:moveTo>
                    <a:pt x="144" y="1"/>
                  </a:moveTo>
                  <a:cubicBezTo>
                    <a:pt x="60" y="37"/>
                    <a:pt x="1" y="108"/>
                    <a:pt x="1" y="180"/>
                  </a:cubicBezTo>
                  <a:lnTo>
                    <a:pt x="1" y="191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0" y="359"/>
                    <a:pt x="156" y="359"/>
                    <a:pt x="162" y="359"/>
                  </a:cubicBezTo>
                  <a:cubicBezTo>
                    <a:pt x="240" y="359"/>
                    <a:pt x="322" y="291"/>
                    <a:pt x="322" y="191"/>
                  </a:cubicBezTo>
                  <a:lnTo>
                    <a:pt x="322" y="168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32828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37" y="60"/>
                    <a:pt x="25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41" y="310"/>
                  </a:lnTo>
                  <a:cubicBezTo>
                    <a:pt x="513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330188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108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3320938" y="1409900"/>
              <a:ext cx="14925" cy="7750"/>
            </a:xfrm>
            <a:custGeom>
              <a:rect b="b" l="l" r="r" t="t"/>
              <a:pathLst>
                <a:path extrusionOk="0" h="310" w="597">
                  <a:moveTo>
                    <a:pt x="179" y="0"/>
                  </a:moveTo>
                  <a:cubicBezTo>
                    <a:pt x="96" y="0"/>
                    <a:pt x="25" y="60"/>
                    <a:pt x="13" y="131"/>
                  </a:cubicBezTo>
                  <a:cubicBezTo>
                    <a:pt x="1" y="214"/>
                    <a:pt x="72" y="310"/>
                    <a:pt x="179" y="310"/>
                  </a:cubicBezTo>
                  <a:lnTo>
                    <a:pt x="429" y="310"/>
                  </a:lnTo>
                  <a:cubicBezTo>
                    <a:pt x="501" y="310"/>
                    <a:pt x="584" y="250"/>
                    <a:pt x="596" y="179"/>
                  </a:cubicBezTo>
                  <a:cubicBezTo>
                    <a:pt x="596" y="83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3327488" y="142210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84"/>
                  </a:cubicBezTo>
                  <a:cubicBezTo>
                    <a:pt x="138" y="584"/>
                    <a:pt x="144" y="585"/>
                    <a:pt x="150" y="585"/>
                  </a:cubicBezTo>
                  <a:cubicBezTo>
                    <a:pt x="239" y="585"/>
                    <a:pt x="322" y="506"/>
                    <a:pt x="322" y="417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3327488" y="1441750"/>
              <a:ext cx="8075" cy="14625"/>
            </a:xfrm>
            <a:custGeom>
              <a:rect b="b" l="l" r="r" t="t"/>
              <a:pathLst>
                <a:path extrusionOk="0" h="585" w="323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72"/>
                    <a:pt x="132" y="583"/>
                  </a:cubicBezTo>
                  <a:cubicBezTo>
                    <a:pt x="139" y="584"/>
                    <a:pt x="146" y="585"/>
                    <a:pt x="152" y="585"/>
                  </a:cubicBezTo>
                  <a:cubicBezTo>
                    <a:pt x="240" y="585"/>
                    <a:pt x="322" y="516"/>
                    <a:pt x="322" y="417"/>
                  </a:cubicBezTo>
                  <a:lnTo>
                    <a:pt x="322" y="167"/>
                  </a:lnTo>
                  <a:cubicBezTo>
                    <a:pt x="322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2"/>
            <p:cNvSpPr/>
            <p:nvPr/>
          </p:nvSpPr>
          <p:spPr>
            <a:xfrm>
              <a:off x="3327488" y="1461975"/>
              <a:ext cx="8075" cy="14425"/>
            </a:xfrm>
            <a:custGeom>
              <a:rect b="b" l="l" r="r" t="t"/>
              <a:pathLst>
                <a:path extrusionOk="0" h="577" w="323">
                  <a:moveTo>
                    <a:pt x="132" y="1"/>
                  </a:moveTo>
                  <a:cubicBezTo>
                    <a:pt x="60" y="13"/>
                    <a:pt x="1" y="84"/>
                    <a:pt x="1" y="179"/>
                  </a:cubicBezTo>
                  <a:lnTo>
                    <a:pt x="1" y="417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6"/>
                    <a:pt x="165" y="576"/>
                  </a:cubicBezTo>
                  <a:cubicBezTo>
                    <a:pt x="248" y="576"/>
                    <a:pt x="322" y="501"/>
                    <a:pt x="322" y="417"/>
                  </a:cubicBezTo>
                  <a:lnTo>
                    <a:pt x="322" y="155"/>
                  </a:lnTo>
                  <a:cubicBezTo>
                    <a:pt x="322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2"/>
            <p:cNvSpPr/>
            <p:nvPr/>
          </p:nvSpPr>
          <p:spPr>
            <a:xfrm>
              <a:off x="323788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30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3218838" y="1563775"/>
              <a:ext cx="14925" cy="7775"/>
            </a:xfrm>
            <a:custGeom>
              <a:rect b="b" l="l" r="r" t="t"/>
              <a:pathLst>
                <a:path extrusionOk="0" h="311" w="597">
                  <a:moveTo>
                    <a:pt x="180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80" y="310"/>
                  </a:cubicBezTo>
                  <a:lnTo>
                    <a:pt x="441" y="310"/>
                  </a:lnTo>
                  <a:cubicBezTo>
                    <a:pt x="513" y="310"/>
                    <a:pt x="584" y="251"/>
                    <a:pt x="596" y="179"/>
                  </a:cubicBezTo>
                  <a:cubicBezTo>
                    <a:pt x="596" y="96"/>
                    <a:pt x="525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>
              <a:off x="3199513" y="1563775"/>
              <a:ext cx="15500" cy="7775"/>
            </a:xfrm>
            <a:custGeom>
              <a:rect b="b" l="l" r="r" t="t"/>
              <a:pathLst>
                <a:path extrusionOk="0" h="311" w="620">
                  <a:moveTo>
                    <a:pt x="179" y="1"/>
                  </a:moveTo>
                  <a:cubicBezTo>
                    <a:pt x="107" y="1"/>
                    <a:pt x="36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429" y="310"/>
                  </a:lnTo>
                  <a:cubicBezTo>
                    <a:pt x="512" y="310"/>
                    <a:pt x="583" y="251"/>
                    <a:pt x="595" y="179"/>
                  </a:cubicBezTo>
                  <a:cubicBezTo>
                    <a:pt x="619" y="96"/>
                    <a:pt x="5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>
              <a:off x="3200388" y="1544725"/>
              <a:ext cx="7775" cy="14650"/>
            </a:xfrm>
            <a:custGeom>
              <a:rect b="b" l="l" r="r" t="t"/>
              <a:pathLst>
                <a:path extrusionOk="0" h="586" w="311">
                  <a:moveTo>
                    <a:pt x="132" y="1"/>
                  </a:moveTo>
                  <a:cubicBezTo>
                    <a:pt x="60" y="36"/>
                    <a:pt x="1" y="96"/>
                    <a:pt x="1" y="179"/>
                  </a:cubicBezTo>
                  <a:lnTo>
                    <a:pt x="1" y="417"/>
                  </a:lnTo>
                  <a:cubicBezTo>
                    <a:pt x="1" y="501"/>
                    <a:pt x="60" y="572"/>
                    <a:pt x="132" y="584"/>
                  </a:cubicBezTo>
                  <a:cubicBezTo>
                    <a:pt x="139" y="585"/>
                    <a:pt x="146" y="585"/>
                    <a:pt x="152" y="585"/>
                  </a:cubicBezTo>
                  <a:cubicBezTo>
                    <a:pt x="239" y="585"/>
                    <a:pt x="310" y="517"/>
                    <a:pt x="310" y="417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>
              <a:off x="3200388" y="1524775"/>
              <a:ext cx="7775" cy="14425"/>
            </a:xfrm>
            <a:custGeom>
              <a:rect b="b" l="l" r="r" t="t"/>
              <a:pathLst>
                <a:path extrusionOk="0" h="577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lnTo>
                    <a:pt x="1" y="418"/>
                  </a:lnTo>
                  <a:cubicBezTo>
                    <a:pt x="1" y="489"/>
                    <a:pt x="60" y="560"/>
                    <a:pt x="132" y="572"/>
                  </a:cubicBezTo>
                  <a:cubicBezTo>
                    <a:pt x="143" y="575"/>
                    <a:pt x="154" y="577"/>
                    <a:pt x="165" y="577"/>
                  </a:cubicBezTo>
                  <a:cubicBezTo>
                    <a:pt x="245" y="577"/>
                    <a:pt x="310" y="502"/>
                    <a:pt x="310" y="418"/>
                  </a:cubicBezTo>
                  <a:lnTo>
                    <a:pt x="310" y="168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>
              <a:off x="3200388" y="1505150"/>
              <a:ext cx="7775" cy="14400"/>
            </a:xfrm>
            <a:custGeom>
              <a:rect b="b" l="l" r="r" t="t"/>
              <a:pathLst>
                <a:path extrusionOk="0" h="576" w="311">
                  <a:moveTo>
                    <a:pt x="132" y="0"/>
                  </a:moveTo>
                  <a:cubicBezTo>
                    <a:pt x="60" y="24"/>
                    <a:pt x="1" y="95"/>
                    <a:pt x="1" y="179"/>
                  </a:cubicBezTo>
                  <a:lnTo>
                    <a:pt x="1" y="417"/>
                  </a:lnTo>
                  <a:cubicBezTo>
                    <a:pt x="1" y="488"/>
                    <a:pt x="60" y="560"/>
                    <a:pt x="132" y="572"/>
                  </a:cubicBezTo>
                  <a:cubicBezTo>
                    <a:pt x="143" y="574"/>
                    <a:pt x="154" y="576"/>
                    <a:pt x="165" y="576"/>
                  </a:cubicBezTo>
                  <a:cubicBezTo>
                    <a:pt x="245" y="576"/>
                    <a:pt x="310" y="501"/>
                    <a:pt x="310" y="417"/>
                  </a:cubicBezTo>
                  <a:lnTo>
                    <a:pt x="310" y="155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32"/>
          <p:cNvSpPr/>
          <p:nvPr/>
        </p:nvSpPr>
        <p:spPr>
          <a:xfrm>
            <a:off x="3430161" y="1551594"/>
            <a:ext cx="378856" cy="385253"/>
          </a:xfrm>
          <a:custGeom>
            <a:rect b="b" l="l" r="r" t="t"/>
            <a:pathLst>
              <a:path extrusionOk="0" h="10824" w="10645">
                <a:moveTo>
                  <a:pt x="3798" y="346"/>
                </a:moveTo>
                <a:lnTo>
                  <a:pt x="1417" y="1715"/>
                </a:lnTo>
                <a:lnTo>
                  <a:pt x="1417" y="346"/>
                </a:lnTo>
                <a:close/>
                <a:moveTo>
                  <a:pt x="1977" y="3751"/>
                </a:moveTo>
                <a:lnTo>
                  <a:pt x="1977" y="4572"/>
                </a:lnTo>
                <a:lnTo>
                  <a:pt x="310" y="4572"/>
                </a:lnTo>
                <a:lnTo>
                  <a:pt x="310" y="3751"/>
                </a:lnTo>
                <a:close/>
                <a:moveTo>
                  <a:pt x="4763" y="3751"/>
                </a:moveTo>
                <a:lnTo>
                  <a:pt x="4763" y="4572"/>
                </a:lnTo>
                <a:lnTo>
                  <a:pt x="3096" y="4572"/>
                </a:lnTo>
                <a:lnTo>
                  <a:pt x="3096" y="3751"/>
                </a:lnTo>
                <a:close/>
                <a:moveTo>
                  <a:pt x="7525" y="3751"/>
                </a:moveTo>
                <a:lnTo>
                  <a:pt x="7525" y="4572"/>
                </a:lnTo>
                <a:lnTo>
                  <a:pt x="5858" y="4572"/>
                </a:lnTo>
                <a:lnTo>
                  <a:pt x="5858" y="3751"/>
                </a:lnTo>
                <a:close/>
                <a:moveTo>
                  <a:pt x="1977" y="6906"/>
                </a:moveTo>
                <a:lnTo>
                  <a:pt x="1977" y="7727"/>
                </a:lnTo>
                <a:lnTo>
                  <a:pt x="310" y="7727"/>
                </a:lnTo>
                <a:lnTo>
                  <a:pt x="310" y="6906"/>
                </a:lnTo>
                <a:close/>
                <a:moveTo>
                  <a:pt x="7525" y="6906"/>
                </a:moveTo>
                <a:lnTo>
                  <a:pt x="7525" y="7727"/>
                </a:lnTo>
                <a:lnTo>
                  <a:pt x="5858" y="7727"/>
                </a:lnTo>
                <a:lnTo>
                  <a:pt x="5858" y="6906"/>
                </a:lnTo>
                <a:close/>
                <a:moveTo>
                  <a:pt x="7525" y="9656"/>
                </a:moveTo>
                <a:lnTo>
                  <a:pt x="7525" y="9906"/>
                </a:lnTo>
                <a:lnTo>
                  <a:pt x="5858" y="9906"/>
                </a:lnTo>
                <a:lnTo>
                  <a:pt x="5858" y="9656"/>
                </a:lnTo>
                <a:close/>
                <a:moveTo>
                  <a:pt x="10323" y="9656"/>
                </a:moveTo>
                <a:lnTo>
                  <a:pt x="10323" y="9906"/>
                </a:lnTo>
                <a:lnTo>
                  <a:pt x="8656" y="9906"/>
                </a:lnTo>
                <a:lnTo>
                  <a:pt x="8656" y="9656"/>
                </a:lnTo>
                <a:close/>
                <a:moveTo>
                  <a:pt x="7525" y="10228"/>
                </a:moveTo>
                <a:lnTo>
                  <a:pt x="7525" y="10478"/>
                </a:lnTo>
                <a:lnTo>
                  <a:pt x="5858" y="10478"/>
                </a:lnTo>
                <a:lnTo>
                  <a:pt x="5858" y="10228"/>
                </a:lnTo>
                <a:close/>
                <a:moveTo>
                  <a:pt x="10323" y="10228"/>
                </a:moveTo>
                <a:lnTo>
                  <a:pt x="10323" y="10478"/>
                </a:lnTo>
                <a:lnTo>
                  <a:pt x="8656" y="10478"/>
                </a:lnTo>
                <a:lnTo>
                  <a:pt x="8656" y="10228"/>
                </a:lnTo>
                <a:close/>
                <a:moveTo>
                  <a:pt x="1203" y="0"/>
                </a:moveTo>
                <a:cubicBezTo>
                  <a:pt x="1119" y="0"/>
                  <a:pt x="1036" y="72"/>
                  <a:pt x="1036" y="167"/>
                </a:cubicBezTo>
                <a:lnTo>
                  <a:pt x="1036" y="1953"/>
                </a:lnTo>
                <a:cubicBezTo>
                  <a:pt x="1036" y="2036"/>
                  <a:pt x="1119" y="2120"/>
                  <a:pt x="1203" y="2120"/>
                </a:cubicBezTo>
                <a:lnTo>
                  <a:pt x="2620" y="2120"/>
                </a:lnTo>
                <a:lnTo>
                  <a:pt x="2620" y="2667"/>
                </a:lnTo>
                <a:lnTo>
                  <a:pt x="1072" y="2667"/>
                </a:lnTo>
                <a:cubicBezTo>
                  <a:pt x="977" y="2667"/>
                  <a:pt x="905" y="2739"/>
                  <a:pt x="905" y="2834"/>
                </a:cubicBezTo>
                <a:lnTo>
                  <a:pt x="905" y="3405"/>
                </a:lnTo>
                <a:lnTo>
                  <a:pt x="167" y="3405"/>
                </a:lnTo>
                <a:cubicBezTo>
                  <a:pt x="72" y="3405"/>
                  <a:pt x="0" y="3489"/>
                  <a:pt x="0" y="3572"/>
                </a:cubicBezTo>
                <a:lnTo>
                  <a:pt x="0" y="4739"/>
                </a:lnTo>
                <a:cubicBezTo>
                  <a:pt x="0" y="4822"/>
                  <a:pt x="72" y="4894"/>
                  <a:pt x="167" y="4894"/>
                </a:cubicBezTo>
                <a:lnTo>
                  <a:pt x="953" y="4894"/>
                </a:lnTo>
                <a:lnTo>
                  <a:pt x="953" y="6596"/>
                </a:lnTo>
                <a:lnTo>
                  <a:pt x="167" y="6596"/>
                </a:lnTo>
                <a:cubicBezTo>
                  <a:pt x="72" y="6596"/>
                  <a:pt x="0" y="6668"/>
                  <a:pt x="0" y="6763"/>
                </a:cubicBezTo>
                <a:lnTo>
                  <a:pt x="0" y="7894"/>
                </a:lnTo>
                <a:cubicBezTo>
                  <a:pt x="0" y="7977"/>
                  <a:pt x="72" y="8049"/>
                  <a:pt x="167" y="8049"/>
                </a:cubicBezTo>
                <a:lnTo>
                  <a:pt x="2143" y="8049"/>
                </a:lnTo>
                <a:cubicBezTo>
                  <a:pt x="2227" y="8049"/>
                  <a:pt x="2310" y="7977"/>
                  <a:pt x="2310" y="7894"/>
                </a:cubicBezTo>
                <a:lnTo>
                  <a:pt x="2310" y="6763"/>
                </a:lnTo>
                <a:cubicBezTo>
                  <a:pt x="2310" y="6668"/>
                  <a:pt x="2227" y="6596"/>
                  <a:pt x="2143" y="6596"/>
                </a:cubicBezTo>
                <a:lnTo>
                  <a:pt x="1262" y="6596"/>
                </a:lnTo>
                <a:lnTo>
                  <a:pt x="1262" y="6180"/>
                </a:lnTo>
                <a:lnTo>
                  <a:pt x="3715" y="6180"/>
                </a:lnTo>
                <a:lnTo>
                  <a:pt x="3715" y="6596"/>
                </a:lnTo>
                <a:lnTo>
                  <a:pt x="2929" y="6596"/>
                </a:lnTo>
                <a:cubicBezTo>
                  <a:pt x="2846" y="6596"/>
                  <a:pt x="2762" y="6668"/>
                  <a:pt x="2762" y="6763"/>
                </a:cubicBezTo>
                <a:lnTo>
                  <a:pt x="2762" y="7894"/>
                </a:lnTo>
                <a:cubicBezTo>
                  <a:pt x="2762" y="7977"/>
                  <a:pt x="2846" y="8049"/>
                  <a:pt x="2929" y="8049"/>
                </a:cubicBezTo>
                <a:lnTo>
                  <a:pt x="3274" y="8049"/>
                </a:lnTo>
                <a:cubicBezTo>
                  <a:pt x="3346" y="8049"/>
                  <a:pt x="3417" y="7989"/>
                  <a:pt x="3441" y="7918"/>
                </a:cubicBezTo>
                <a:cubicBezTo>
                  <a:pt x="3453" y="7835"/>
                  <a:pt x="3382" y="7739"/>
                  <a:pt x="3274" y="7739"/>
                </a:cubicBezTo>
                <a:lnTo>
                  <a:pt x="3084" y="7739"/>
                </a:lnTo>
                <a:lnTo>
                  <a:pt x="3084" y="6918"/>
                </a:lnTo>
                <a:lnTo>
                  <a:pt x="4751" y="6918"/>
                </a:lnTo>
                <a:lnTo>
                  <a:pt x="4751" y="7739"/>
                </a:lnTo>
                <a:lnTo>
                  <a:pt x="3929" y="7739"/>
                </a:lnTo>
                <a:cubicBezTo>
                  <a:pt x="3858" y="7739"/>
                  <a:pt x="3775" y="7799"/>
                  <a:pt x="3763" y="7870"/>
                </a:cubicBezTo>
                <a:cubicBezTo>
                  <a:pt x="3751" y="7966"/>
                  <a:pt x="3822" y="8049"/>
                  <a:pt x="3929" y="8049"/>
                </a:cubicBezTo>
                <a:lnTo>
                  <a:pt x="4906" y="8049"/>
                </a:lnTo>
                <a:cubicBezTo>
                  <a:pt x="5001" y="8049"/>
                  <a:pt x="5072" y="7977"/>
                  <a:pt x="5072" y="7894"/>
                </a:cubicBezTo>
                <a:lnTo>
                  <a:pt x="5072" y="6763"/>
                </a:lnTo>
                <a:cubicBezTo>
                  <a:pt x="5072" y="6668"/>
                  <a:pt x="5001" y="6596"/>
                  <a:pt x="4906" y="6596"/>
                </a:cubicBezTo>
                <a:lnTo>
                  <a:pt x="4036" y="6596"/>
                </a:lnTo>
                <a:lnTo>
                  <a:pt x="4036" y="6180"/>
                </a:lnTo>
                <a:lnTo>
                  <a:pt x="6489" y="6180"/>
                </a:lnTo>
                <a:lnTo>
                  <a:pt x="6489" y="6596"/>
                </a:lnTo>
                <a:lnTo>
                  <a:pt x="5703" y="6596"/>
                </a:lnTo>
                <a:cubicBezTo>
                  <a:pt x="5608" y="6596"/>
                  <a:pt x="5537" y="6668"/>
                  <a:pt x="5537" y="6763"/>
                </a:cubicBezTo>
                <a:lnTo>
                  <a:pt x="5537" y="7918"/>
                </a:lnTo>
                <a:cubicBezTo>
                  <a:pt x="5537" y="8013"/>
                  <a:pt x="5608" y="8085"/>
                  <a:pt x="5703" y="8085"/>
                </a:cubicBezTo>
                <a:lnTo>
                  <a:pt x="6489" y="8085"/>
                </a:lnTo>
                <a:lnTo>
                  <a:pt x="6489" y="9359"/>
                </a:lnTo>
                <a:lnTo>
                  <a:pt x="5703" y="9359"/>
                </a:lnTo>
                <a:cubicBezTo>
                  <a:pt x="5608" y="9359"/>
                  <a:pt x="5537" y="9442"/>
                  <a:pt x="5537" y="9525"/>
                </a:cubicBezTo>
                <a:lnTo>
                  <a:pt x="5537" y="10656"/>
                </a:lnTo>
                <a:cubicBezTo>
                  <a:pt x="5537" y="10752"/>
                  <a:pt x="5608" y="10823"/>
                  <a:pt x="5703" y="10823"/>
                </a:cubicBezTo>
                <a:lnTo>
                  <a:pt x="7680" y="10823"/>
                </a:lnTo>
                <a:cubicBezTo>
                  <a:pt x="7763" y="10823"/>
                  <a:pt x="7846" y="10752"/>
                  <a:pt x="7846" y="10656"/>
                </a:cubicBezTo>
                <a:lnTo>
                  <a:pt x="7846" y="9525"/>
                </a:lnTo>
                <a:cubicBezTo>
                  <a:pt x="7846" y="9442"/>
                  <a:pt x="7763" y="9359"/>
                  <a:pt x="7680" y="9359"/>
                </a:cubicBezTo>
                <a:lnTo>
                  <a:pt x="6799" y="9359"/>
                </a:lnTo>
                <a:lnTo>
                  <a:pt x="6799" y="8930"/>
                </a:lnTo>
                <a:lnTo>
                  <a:pt x="9251" y="8930"/>
                </a:lnTo>
                <a:lnTo>
                  <a:pt x="9251" y="9347"/>
                </a:lnTo>
                <a:lnTo>
                  <a:pt x="8477" y="9347"/>
                </a:lnTo>
                <a:cubicBezTo>
                  <a:pt x="8394" y="9347"/>
                  <a:pt x="8323" y="9418"/>
                  <a:pt x="8323" y="9513"/>
                </a:cubicBezTo>
                <a:lnTo>
                  <a:pt x="8323" y="10644"/>
                </a:lnTo>
                <a:cubicBezTo>
                  <a:pt x="8323" y="10728"/>
                  <a:pt x="8394" y="10811"/>
                  <a:pt x="8477" y="10811"/>
                </a:cubicBezTo>
                <a:lnTo>
                  <a:pt x="10466" y="10811"/>
                </a:lnTo>
                <a:cubicBezTo>
                  <a:pt x="10549" y="10811"/>
                  <a:pt x="10621" y="10728"/>
                  <a:pt x="10621" y="10644"/>
                </a:cubicBezTo>
                <a:lnTo>
                  <a:pt x="10621" y="9513"/>
                </a:lnTo>
                <a:cubicBezTo>
                  <a:pt x="10621" y="9418"/>
                  <a:pt x="10549" y="9347"/>
                  <a:pt x="10466" y="9347"/>
                </a:cubicBezTo>
                <a:lnTo>
                  <a:pt x="9573" y="9347"/>
                </a:lnTo>
                <a:lnTo>
                  <a:pt x="9573" y="8763"/>
                </a:lnTo>
                <a:cubicBezTo>
                  <a:pt x="9573" y="8680"/>
                  <a:pt x="9490" y="8608"/>
                  <a:pt x="9406" y="8608"/>
                </a:cubicBezTo>
                <a:lnTo>
                  <a:pt x="6787" y="8608"/>
                </a:lnTo>
                <a:lnTo>
                  <a:pt x="6787" y="8037"/>
                </a:lnTo>
                <a:lnTo>
                  <a:pt x="7668" y="8037"/>
                </a:lnTo>
                <a:cubicBezTo>
                  <a:pt x="7751" y="8037"/>
                  <a:pt x="7823" y="7966"/>
                  <a:pt x="7823" y="7870"/>
                </a:cubicBezTo>
                <a:lnTo>
                  <a:pt x="7823" y="6739"/>
                </a:lnTo>
                <a:cubicBezTo>
                  <a:pt x="7823" y="6656"/>
                  <a:pt x="7751" y="6584"/>
                  <a:pt x="7668" y="6584"/>
                </a:cubicBezTo>
                <a:lnTo>
                  <a:pt x="6787" y="6584"/>
                </a:lnTo>
                <a:lnTo>
                  <a:pt x="6787" y="6001"/>
                </a:lnTo>
                <a:cubicBezTo>
                  <a:pt x="6787" y="5906"/>
                  <a:pt x="6715" y="5834"/>
                  <a:pt x="6620" y="5834"/>
                </a:cubicBezTo>
                <a:lnTo>
                  <a:pt x="1238" y="5834"/>
                </a:lnTo>
                <a:lnTo>
                  <a:pt x="1238" y="4870"/>
                </a:lnTo>
                <a:lnTo>
                  <a:pt x="2108" y="4870"/>
                </a:lnTo>
                <a:cubicBezTo>
                  <a:pt x="2203" y="4870"/>
                  <a:pt x="2274" y="4798"/>
                  <a:pt x="2274" y="4703"/>
                </a:cubicBezTo>
                <a:lnTo>
                  <a:pt x="2274" y="3572"/>
                </a:lnTo>
                <a:cubicBezTo>
                  <a:pt x="2274" y="3489"/>
                  <a:pt x="2203" y="3405"/>
                  <a:pt x="2108" y="3405"/>
                </a:cubicBezTo>
                <a:lnTo>
                  <a:pt x="1238" y="3405"/>
                </a:lnTo>
                <a:lnTo>
                  <a:pt x="1238" y="2965"/>
                </a:lnTo>
                <a:lnTo>
                  <a:pt x="3691" y="2965"/>
                </a:lnTo>
                <a:lnTo>
                  <a:pt x="3691" y="3405"/>
                </a:lnTo>
                <a:lnTo>
                  <a:pt x="2905" y="3405"/>
                </a:lnTo>
                <a:cubicBezTo>
                  <a:pt x="2810" y="3405"/>
                  <a:pt x="2739" y="3489"/>
                  <a:pt x="2739" y="3572"/>
                </a:cubicBezTo>
                <a:lnTo>
                  <a:pt x="2739" y="4703"/>
                </a:lnTo>
                <a:cubicBezTo>
                  <a:pt x="2739" y="4798"/>
                  <a:pt x="2810" y="4870"/>
                  <a:pt x="2905" y="4870"/>
                </a:cubicBezTo>
                <a:lnTo>
                  <a:pt x="4882" y="4870"/>
                </a:lnTo>
                <a:cubicBezTo>
                  <a:pt x="4965" y="4870"/>
                  <a:pt x="5048" y="4798"/>
                  <a:pt x="5048" y="4703"/>
                </a:cubicBezTo>
                <a:lnTo>
                  <a:pt x="5048" y="3572"/>
                </a:lnTo>
                <a:cubicBezTo>
                  <a:pt x="5048" y="3489"/>
                  <a:pt x="4965" y="3405"/>
                  <a:pt x="4882" y="3405"/>
                </a:cubicBezTo>
                <a:lnTo>
                  <a:pt x="4001" y="3405"/>
                </a:lnTo>
                <a:lnTo>
                  <a:pt x="4001" y="2965"/>
                </a:lnTo>
                <a:lnTo>
                  <a:pt x="6453" y="2965"/>
                </a:lnTo>
                <a:lnTo>
                  <a:pt x="6453" y="3405"/>
                </a:lnTo>
                <a:lnTo>
                  <a:pt x="5668" y="3405"/>
                </a:lnTo>
                <a:cubicBezTo>
                  <a:pt x="5584" y="3405"/>
                  <a:pt x="5501" y="3489"/>
                  <a:pt x="5501" y="3572"/>
                </a:cubicBezTo>
                <a:lnTo>
                  <a:pt x="5501" y="4703"/>
                </a:lnTo>
                <a:cubicBezTo>
                  <a:pt x="5501" y="4798"/>
                  <a:pt x="5584" y="4870"/>
                  <a:pt x="5668" y="4870"/>
                </a:cubicBezTo>
                <a:lnTo>
                  <a:pt x="7644" y="4870"/>
                </a:lnTo>
                <a:cubicBezTo>
                  <a:pt x="7739" y="4870"/>
                  <a:pt x="7811" y="4798"/>
                  <a:pt x="7811" y="4703"/>
                </a:cubicBezTo>
                <a:lnTo>
                  <a:pt x="7811" y="3572"/>
                </a:lnTo>
                <a:cubicBezTo>
                  <a:pt x="7811" y="3489"/>
                  <a:pt x="7739" y="3405"/>
                  <a:pt x="7644" y="3405"/>
                </a:cubicBezTo>
                <a:lnTo>
                  <a:pt x="6775" y="3405"/>
                </a:lnTo>
                <a:lnTo>
                  <a:pt x="6775" y="2989"/>
                </a:lnTo>
                <a:lnTo>
                  <a:pt x="9228" y="2989"/>
                </a:lnTo>
                <a:lnTo>
                  <a:pt x="9228" y="3405"/>
                </a:lnTo>
                <a:lnTo>
                  <a:pt x="8442" y="3405"/>
                </a:lnTo>
                <a:cubicBezTo>
                  <a:pt x="8347" y="3405"/>
                  <a:pt x="8275" y="3489"/>
                  <a:pt x="8275" y="3572"/>
                </a:cubicBezTo>
                <a:lnTo>
                  <a:pt x="8275" y="4739"/>
                </a:lnTo>
                <a:cubicBezTo>
                  <a:pt x="8275" y="4822"/>
                  <a:pt x="8347" y="4894"/>
                  <a:pt x="8442" y="4894"/>
                </a:cubicBezTo>
                <a:lnTo>
                  <a:pt x="8632" y="4894"/>
                </a:lnTo>
                <a:cubicBezTo>
                  <a:pt x="8704" y="4894"/>
                  <a:pt x="8775" y="4834"/>
                  <a:pt x="8799" y="4763"/>
                </a:cubicBezTo>
                <a:cubicBezTo>
                  <a:pt x="8811" y="4679"/>
                  <a:pt x="8739" y="4584"/>
                  <a:pt x="8632" y="4584"/>
                </a:cubicBezTo>
                <a:lnTo>
                  <a:pt x="8597" y="4584"/>
                </a:lnTo>
                <a:lnTo>
                  <a:pt x="8597" y="3763"/>
                </a:lnTo>
                <a:lnTo>
                  <a:pt x="10263" y="3763"/>
                </a:lnTo>
                <a:lnTo>
                  <a:pt x="10263" y="4584"/>
                </a:lnTo>
                <a:lnTo>
                  <a:pt x="9299" y="4584"/>
                </a:lnTo>
                <a:cubicBezTo>
                  <a:pt x="9296" y="4583"/>
                  <a:pt x="9293" y="4583"/>
                  <a:pt x="9290" y="4583"/>
                </a:cubicBezTo>
                <a:cubicBezTo>
                  <a:pt x="9243" y="4583"/>
                  <a:pt x="9181" y="4662"/>
                  <a:pt x="9192" y="4751"/>
                </a:cubicBezTo>
                <a:cubicBezTo>
                  <a:pt x="9216" y="4822"/>
                  <a:pt x="9275" y="4882"/>
                  <a:pt x="9359" y="4882"/>
                </a:cubicBezTo>
                <a:lnTo>
                  <a:pt x="10478" y="4882"/>
                </a:lnTo>
                <a:cubicBezTo>
                  <a:pt x="10561" y="4882"/>
                  <a:pt x="10644" y="4810"/>
                  <a:pt x="10644" y="4715"/>
                </a:cubicBezTo>
                <a:lnTo>
                  <a:pt x="10644" y="3584"/>
                </a:lnTo>
                <a:cubicBezTo>
                  <a:pt x="10644" y="3501"/>
                  <a:pt x="10561" y="3429"/>
                  <a:pt x="10478" y="3429"/>
                </a:cubicBezTo>
                <a:lnTo>
                  <a:pt x="9597" y="3429"/>
                </a:lnTo>
                <a:lnTo>
                  <a:pt x="9597" y="2834"/>
                </a:lnTo>
                <a:cubicBezTo>
                  <a:pt x="9597" y="2739"/>
                  <a:pt x="9525" y="2667"/>
                  <a:pt x="9430" y="2667"/>
                </a:cubicBezTo>
                <a:lnTo>
                  <a:pt x="2941" y="2667"/>
                </a:lnTo>
                <a:lnTo>
                  <a:pt x="2941" y="2120"/>
                </a:lnTo>
                <a:lnTo>
                  <a:pt x="4346" y="2120"/>
                </a:lnTo>
                <a:cubicBezTo>
                  <a:pt x="4346" y="2120"/>
                  <a:pt x="4513" y="2060"/>
                  <a:pt x="4489" y="1965"/>
                </a:cubicBezTo>
                <a:lnTo>
                  <a:pt x="4489" y="1524"/>
                </a:lnTo>
                <a:cubicBezTo>
                  <a:pt x="4489" y="1429"/>
                  <a:pt x="4429" y="1358"/>
                  <a:pt x="4346" y="1358"/>
                </a:cubicBezTo>
                <a:cubicBezTo>
                  <a:pt x="4251" y="1358"/>
                  <a:pt x="4179" y="1429"/>
                  <a:pt x="4179" y="1524"/>
                </a:cubicBezTo>
                <a:lnTo>
                  <a:pt x="4179" y="1822"/>
                </a:lnTo>
                <a:lnTo>
                  <a:pt x="1810" y="1822"/>
                </a:lnTo>
                <a:lnTo>
                  <a:pt x="4179" y="429"/>
                </a:lnTo>
                <a:lnTo>
                  <a:pt x="4179" y="869"/>
                </a:lnTo>
                <a:cubicBezTo>
                  <a:pt x="4179" y="953"/>
                  <a:pt x="4251" y="1024"/>
                  <a:pt x="4346" y="1024"/>
                </a:cubicBezTo>
                <a:cubicBezTo>
                  <a:pt x="4429" y="1024"/>
                  <a:pt x="4489" y="869"/>
                  <a:pt x="4489" y="869"/>
                </a:cubicBezTo>
                <a:lnTo>
                  <a:pt x="4489" y="167"/>
                </a:lnTo>
                <a:cubicBezTo>
                  <a:pt x="4489" y="72"/>
                  <a:pt x="4417" y="0"/>
                  <a:pt x="43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2"/>
          <p:cNvSpPr txBox="1"/>
          <p:nvPr/>
        </p:nvSpPr>
        <p:spPr>
          <a:xfrm>
            <a:off x="2621093" y="2927400"/>
            <a:ext cx="19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Unity3D or Unreal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Three.js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OpenGL or Vulkan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7" name="Google Shape;1577;p32"/>
          <p:cNvSpPr txBox="1"/>
          <p:nvPr/>
        </p:nvSpPr>
        <p:spPr>
          <a:xfrm>
            <a:off x="4572010" y="2927400"/>
            <a:ext cx="195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Machine Learning: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TensorFlow or PyTorch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Image Processing: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OpenCV or SkiKit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78" name="Google Shape;1578;p32"/>
          <p:cNvSpPr txBox="1"/>
          <p:nvPr/>
        </p:nvSpPr>
        <p:spPr>
          <a:xfrm>
            <a:off x="703219" y="2147100"/>
            <a:ext cx="19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Project Management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9" name="Google Shape;1579;p32"/>
          <p:cNvSpPr txBox="1"/>
          <p:nvPr/>
        </p:nvSpPr>
        <p:spPr>
          <a:xfrm>
            <a:off x="2621089" y="2147100"/>
            <a:ext cx="19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3D Simulation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80" name="Google Shape;1580;p32"/>
          <p:cNvSpPr txBox="1"/>
          <p:nvPr/>
        </p:nvSpPr>
        <p:spPr>
          <a:xfrm>
            <a:off x="4562010" y="2147100"/>
            <a:ext cx="1950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Algorithm Development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81" name="Google Shape;1581;p32"/>
          <p:cNvSpPr txBox="1"/>
          <p:nvPr/>
        </p:nvSpPr>
        <p:spPr>
          <a:xfrm>
            <a:off x="6479881" y="2147100"/>
            <a:ext cx="1950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Android App Development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82" name="Google Shape;1582;p32"/>
          <p:cNvSpPr txBox="1"/>
          <p:nvPr/>
        </p:nvSpPr>
        <p:spPr>
          <a:xfrm>
            <a:off x="703218" y="2927400"/>
            <a:ext cx="195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GitHub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Trello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Discord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83" name="Google Shape;1583;p32"/>
          <p:cNvSpPr txBox="1"/>
          <p:nvPr/>
        </p:nvSpPr>
        <p:spPr>
          <a:xfrm>
            <a:off x="6489885" y="2927400"/>
            <a:ext cx="195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Android Studio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Kotlin or Java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ARCore</a:t>
            </a:r>
            <a:b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Firebase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