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3A9A0-E435-405E-B4F3-F840FE4F3CB6}" v="6" dt="2020-11-19T12:56:14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ubán" userId="47abc894a473c8fa" providerId="LiveId" clId="{8B33A9A0-E435-405E-B4F3-F840FE4F3CB6}"/>
    <pc:docChg chg="undo custSel addSld modSld">
      <pc:chgData name="Samuel Bubán" userId="47abc894a473c8fa" providerId="LiveId" clId="{8B33A9A0-E435-405E-B4F3-F840FE4F3CB6}" dt="2020-11-19T12:56:16.896" v="318" actId="1076"/>
      <pc:docMkLst>
        <pc:docMk/>
      </pc:docMkLst>
      <pc:sldChg chg="modSp new mod">
        <pc:chgData name="Samuel Bubán" userId="47abc894a473c8fa" providerId="LiveId" clId="{8B33A9A0-E435-405E-B4F3-F840FE4F3CB6}" dt="2020-11-18T14:08:49.132" v="48" actId="20577"/>
        <pc:sldMkLst>
          <pc:docMk/>
          <pc:sldMk cId="2152080089" sldId="256"/>
        </pc:sldMkLst>
        <pc:spChg chg="mod">
          <ac:chgData name="Samuel Bubán" userId="47abc894a473c8fa" providerId="LiveId" clId="{8B33A9A0-E435-405E-B4F3-F840FE4F3CB6}" dt="2020-11-18T14:08:45.333" v="36" actId="20577"/>
          <ac:spMkLst>
            <pc:docMk/>
            <pc:sldMk cId="2152080089" sldId="256"/>
            <ac:spMk id="2" creationId="{C3F141AE-AD54-41C8-9725-AF4EB2E914FD}"/>
          </ac:spMkLst>
        </pc:spChg>
        <pc:spChg chg="mod">
          <ac:chgData name="Samuel Bubán" userId="47abc894a473c8fa" providerId="LiveId" clId="{8B33A9A0-E435-405E-B4F3-F840FE4F3CB6}" dt="2020-11-18T14:08:49.132" v="48" actId="20577"/>
          <ac:spMkLst>
            <pc:docMk/>
            <pc:sldMk cId="2152080089" sldId="256"/>
            <ac:spMk id="3" creationId="{F7124CF4-001E-422D-80ED-023FB748E29C}"/>
          </ac:spMkLst>
        </pc:spChg>
      </pc:sldChg>
      <pc:sldChg chg="addSp delSp modSp new mod">
        <pc:chgData name="Samuel Bubán" userId="47abc894a473c8fa" providerId="LiveId" clId="{8B33A9A0-E435-405E-B4F3-F840FE4F3CB6}" dt="2020-11-18T14:15:28.328" v="75" actId="1076"/>
        <pc:sldMkLst>
          <pc:docMk/>
          <pc:sldMk cId="1091817769" sldId="257"/>
        </pc:sldMkLst>
        <pc:spChg chg="mod">
          <ac:chgData name="Samuel Bubán" userId="47abc894a473c8fa" providerId="LiveId" clId="{8B33A9A0-E435-405E-B4F3-F840FE4F3CB6}" dt="2020-11-18T14:14:47.517" v="70" actId="20577"/>
          <ac:spMkLst>
            <pc:docMk/>
            <pc:sldMk cId="1091817769" sldId="257"/>
            <ac:spMk id="2" creationId="{4EF45BC1-AB81-4862-8677-F21DD27BB3C1}"/>
          </ac:spMkLst>
        </pc:spChg>
        <pc:spChg chg="del mod">
          <ac:chgData name="Samuel Bubán" userId="47abc894a473c8fa" providerId="LiveId" clId="{8B33A9A0-E435-405E-B4F3-F840FE4F3CB6}" dt="2020-11-18T14:14:51.268" v="71" actId="478"/>
          <ac:spMkLst>
            <pc:docMk/>
            <pc:sldMk cId="1091817769" sldId="257"/>
            <ac:spMk id="3" creationId="{73E9BD9E-AA3E-4E97-8BFD-C9B1467D4670}"/>
          </ac:spMkLst>
        </pc:spChg>
        <pc:picChg chg="add mod">
          <ac:chgData name="Samuel Bubán" userId="47abc894a473c8fa" providerId="LiveId" clId="{8B33A9A0-E435-405E-B4F3-F840FE4F3CB6}" dt="2020-11-18T14:15:28.328" v="75" actId="1076"/>
          <ac:picMkLst>
            <pc:docMk/>
            <pc:sldMk cId="1091817769" sldId="257"/>
            <ac:picMk id="4" creationId="{3D25135B-52B7-4CF5-80D7-5E980B6DBA18}"/>
          </ac:picMkLst>
        </pc:picChg>
      </pc:sldChg>
      <pc:sldChg chg="addSp modSp new mod">
        <pc:chgData name="Samuel Bubán" userId="47abc894a473c8fa" providerId="LiveId" clId="{8B33A9A0-E435-405E-B4F3-F840FE4F3CB6}" dt="2020-11-19T12:56:16.896" v="318" actId="1076"/>
        <pc:sldMkLst>
          <pc:docMk/>
          <pc:sldMk cId="776663012" sldId="258"/>
        </pc:sldMkLst>
        <pc:spChg chg="mod">
          <ac:chgData name="Samuel Bubán" userId="47abc894a473c8fa" providerId="LiveId" clId="{8B33A9A0-E435-405E-B4F3-F840FE4F3CB6}" dt="2020-11-18T14:15:55.779" v="87" actId="20577"/>
          <ac:spMkLst>
            <pc:docMk/>
            <pc:sldMk cId="776663012" sldId="258"/>
            <ac:spMk id="2" creationId="{41876C23-ED9C-4F3C-B074-E22E53092199}"/>
          </ac:spMkLst>
        </pc:spChg>
        <pc:spChg chg="mod">
          <ac:chgData name="Samuel Bubán" userId="47abc894a473c8fa" providerId="LiveId" clId="{8B33A9A0-E435-405E-B4F3-F840FE4F3CB6}" dt="2020-11-18T14:16:15.871" v="149" actId="20577"/>
          <ac:spMkLst>
            <pc:docMk/>
            <pc:sldMk cId="776663012" sldId="258"/>
            <ac:spMk id="3" creationId="{8D37CCBD-DEE0-4567-8800-01C9C6E29F2C}"/>
          </ac:spMkLst>
        </pc:spChg>
        <pc:spChg chg="add mod">
          <ac:chgData name="Samuel Bubán" userId="47abc894a473c8fa" providerId="LiveId" clId="{8B33A9A0-E435-405E-B4F3-F840FE4F3CB6}" dt="2020-11-19T12:55:51.338" v="312" actId="1076"/>
          <ac:spMkLst>
            <pc:docMk/>
            <pc:sldMk cId="776663012" sldId="258"/>
            <ac:spMk id="5" creationId="{5B4EC30A-A7DB-4915-A815-7DAE1B4720DF}"/>
          </ac:spMkLst>
        </pc:spChg>
        <pc:spChg chg="add mod">
          <ac:chgData name="Samuel Bubán" userId="47abc894a473c8fa" providerId="LiveId" clId="{8B33A9A0-E435-405E-B4F3-F840FE4F3CB6}" dt="2020-11-19T12:55:46.572" v="310" actId="1076"/>
          <ac:spMkLst>
            <pc:docMk/>
            <pc:sldMk cId="776663012" sldId="258"/>
            <ac:spMk id="6" creationId="{4D5390D3-9F4F-4759-A678-DF8C94A2434F}"/>
          </ac:spMkLst>
        </pc:spChg>
        <pc:spChg chg="add mod">
          <ac:chgData name="Samuel Bubán" userId="47abc894a473c8fa" providerId="LiveId" clId="{8B33A9A0-E435-405E-B4F3-F840FE4F3CB6}" dt="2020-11-19T12:56:11.795" v="316" actId="208"/>
          <ac:spMkLst>
            <pc:docMk/>
            <pc:sldMk cId="776663012" sldId="258"/>
            <ac:spMk id="7" creationId="{D2ACC45C-FF19-4389-9BA0-32F4341EB93E}"/>
          </ac:spMkLst>
        </pc:spChg>
        <pc:spChg chg="add mod">
          <ac:chgData name="Samuel Bubán" userId="47abc894a473c8fa" providerId="LiveId" clId="{8B33A9A0-E435-405E-B4F3-F840FE4F3CB6}" dt="2020-11-19T12:56:16.896" v="318" actId="1076"/>
          <ac:spMkLst>
            <pc:docMk/>
            <pc:sldMk cId="776663012" sldId="258"/>
            <ac:spMk id="8" creationId="{6A89AFC4-5C79-4FE3-B26D-A76023E020B1}"/>
          </ac:spMkLst>
        </pc:spChg>
        <pc:picChg chg="add mod">
          <ac:chgData name="Samuel Bubán" userId="47abc894a473c8fa" providerId="LiveId" clId="{8B33A9A0-E435-405E-B4F3-F840FE4F3CB6}" dt="2020-11-19T12:54:47.797" v="298" actId="1076"/>
          <ac:picMkLst>
            <pc:docMk/>
            <pc:sldMk cId="776663012" sldId="258"/>
            <ac:picMk id="4" creationId="{69D1FAD6-283B-4823-9AA3-67F551293B48}"/>
          </ac:picMkLst>
        </pc:picChg>
      </pc:sldChg>
      <pc:sldChg chg="delSp modSp new mod">
        <pc:chgData name="Samuel Bubán" userId="47abc894a473c8fa" providerId="LiveId" clId="{8B33A9A0-E435-405E-B4F3-F840FE4F3CB6}" dt="2020-11-18T14:20:38.978" v="190" actId="478"/>
        <pc:sldMkLst>
          <pc:docMk/>
          <pc:sldMk cId="3568224682" sldId="259"/>
        </pc:sldMkLst>
        <pc:spChg chg="mod">
          <ac:chgData name="Samuel Bubán" userId="47abc894a473c8fa" providerId="LiveId" clId="{8B33A9A0-E435-405E-B4F3-F840FE4F3CB6}" dt="2020-11-18T14:20:22.815" v="189" actId="20577"/>
          <ac:spMkLst>
            <pc:docMk/>
            <pc:sldMk cId="3568224682" sldId="259"/>
            <ac:spMk id="2" creationId="{39B4620D-C2B6-4370-BDB5-6A715BC6924A}"/>
          </ac:spMkLst>
        </pc:spChg>
        <pc:spChg chg="del">
          <ac:chgData name="Samuel Bubán" userId="47abc894a473c8fa" providerId="LiveId" clId="{8B33A9A0-E435-405E-B4F3-F840FE4F3CB6}" dt="2020-11-18T14:20:38.978" v="190" actId="478"/>
          <ac:spMkLst>
            <pc:docMk/>
            <pc:sldMk cId="3568224682" sldId="259"/>
            <ac:spMk id="3" creationId="{2B489924-8EF1-4822-9078-91495A045588}"/>
          </ac:spMkLst>
        </pc:spChg>
      </pc:sldChg>
      <pc:sldChg chg="addSp delSp modSp new mod">
        <pc:chgData name="Samuel Bubán" userId="47abc894a473c8fa" providerId="LiveId" clId="{8B33A9A0-E435-405E-B4F3-F840FE4F3CB6}" dt="2020-11-18T14:21:53.196" v="294" actId="20577"/>
        <pc:sldMkLst>
          <pc:docMk/>
          <pc:sldMk cId="3100519010" sldId="260"/>
        </pc:sldMkLst>
        <pc:spChg chg="mod">
          <ac:chgData name="Samuel Bubán" userId="47abc894a473c8fa" providerId="LiveId" clId="{8B33A9A0-E435-405E-B4F3-F840FE4F3CB6}" dt="2020-11-18T14:21:05.428" v="205" actId="20577"/>
          <ac:spMkLst>
            <pc:docMk/>
            <pc:sldMk cId="3100519010" sldId="260"/>
            <ac:spMk id="2" creationId="{BB3E1ED8-F79A-4B34-BCE1-C90CF31CD998}"/>
          </ac:spMkLst>
        </pc:spChg>
        <pc:spChg chg="add del mod">
          <ac:chgData name="Samuel Bubán" userId="47abc894a473c8fa" providerId="LiveId" clId="{8B33A9A0-E435-405E-B4F3-F840FE4F3CB6}" dt="2020-11-18T14:21:53.196" v="294" actId="20577"/>
          <ac:spMkLst>
            <pc:docMk/>
            <pc:sldMk cId="3100519010" sldId="260"/>
            <ac:spMk id="3" creationId="{A62C4135-A8F8-4093-B87E-6B861D30F4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3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8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7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427DAB-41EF-4E90-AD07-97D8E445799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BF48A1-4081-4BB4-8A19-6A60BC589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00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41AE-AD54-41C8-9725-AF4EB2E91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3 </a:t>
            </a:r>
            <a:r>
              <a:rPr lang="en-US" dirty="0" err="1"/>
              <a:t>Umel</a:t>
            </a:r>
            <a:r>
              <a:rPr lang="sk-SK" dirty="0"/>
              <a:t>á Inteligencia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24CF4-001E-422D-80ED-023FB748E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Samuel Bubán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8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5BC1-AB81-4862-8677-F21DD27B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Zenov</a:t>
            </a:r>
            <a:r>
              <a:rPr lang="sk-SK" dirty="0"/>
              <a:t>á záhrada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5135B-52B7-4CF5-80D7-5E980B6D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5" y="2015786"/>
            <a:ext cx="6397948" cy="42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6C23-ED9C-4F3C-B074-E22E5309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CCBD-DEE0-4567-8800-01C9C6E2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  <a:p>
            <a:r>
              <a:rPr lang="en-US" dirty="0"/>
              <a:t>Hill climber lite</a:t>
            </a:r>
          </a:p>
          <a:p>
            <a:r>
              <a:rPr lang="en-US" dirty="0"/>
              <a:t>Tabu search</a:t>
            </a:r>
          </a:p>
          <a:p>
            <a:r>
              <a:rPr lang="en-US" dirty="0"/>
              <a:t>Simulated annealing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1FAD6-283B-4823-9AA3-67F55129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04" y="2358228"/>
            <a:ext cx="5785223" cy="33646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B4EC30A-A7DB-4915-A815-7DAE1B4720DF}"/>
              </a:ext>
            </a:extLst>
          </p:cNvPr>
          <p:cNvSpPr/>
          <p:nvPr/>
        </p:nvSpPr>
        <p:spPr>
          <a:xfrm>
            <a:off x="7185588" y="3358499"/>
            <a:ext cx="282011" cy="2905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5390D3-9F4F-4759-A678-DF8C94A2434F}"/>
              </a:ext>
            </a:extLst>
          </p:cNvPr>
          <p:cNvSpPr/>
          <p:nvPr/>
        </p:nvSpPr>
        <p:spPr>
          <a:xfrm>
            <a:off x="2571442" y="3283722"/>
            <a:ext cx="282011" cy="2905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ACC45C-FF19-4389-9BA0-32F4341EB93E}"/>
              </a:ext>
            </a:extLst>
          </p:cNvPr>
          <p:cNvSpPr/>
          <p:nvPr/>
        </p:nvSpPr>
        <p:spPr>
          <a:xfrm>
            <a:off x="8243843" y="2767414"/>
            <a:ext cx="282011" cy="29055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89AFC4-5C79-4FE3-B26D-A76023E020B1}"/>
              </a:ext>
            </a:extLst>
          </p:cNvPr>
          <p:cNvSpPr/>
          <p:nvPr/>
        </p:nvSpPr>
        <p:spPr>
          <a:xfrm>
            <a:off x="2712447" y="4088371"/>
            <a:ext cx="282011" cy="29055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620D-C2B6-4370-BDB5-6A715BC6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Voli</a:t>
            </a:r>
            <a:r>
              <a:rPr lang="sk-SK" dirty="0"/>
              <a:t>teľné parametre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2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ED8-F79A-4B34-BCE1-C90CF31C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4135-A8F8-4093-B87E-6B861D30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Maximálne dosiahnuté hodnoty</a:t>
            </a:r>
          </a:p>
          <a:p>
            <a:r>
              <a:rPr lang="sk-SK" dirty="0"/>
              <a:t>Priemerné hodnoty</a:t>
            </a:r>
          </a:p>
          <a:p>
            <a:r>
              <a:rPr lang="sk-SK" dirty="0"/>
              <a:t>Časová zložitosť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19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</TotalTime>
  <Words>31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Zadanie 3 Umelá Inteligencia</vt:lpstr>
      <vt:lpstr>Zenová záhrada</vt:lpstr>
      <vt:lpstr>Algoritmy</vt:lpstr>
      <vt:lpstr>Voliteľné parametre</vt:lpstr>
      <vt:lpstr>Testovanie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 3 Umelá Inteligencia</dc:title>
  <dc:creator>Samuel Bubán</dc:creator>
  <cp:lastModifiedBy>Samuel Bubán</cp:lastModifiedBy>
  <cp:revision>1</cp:revision>
  <dcterms:created xsi:type="dcterms:W3CDTF">2020-11-18T14:07:31Z</dcterms:created>
  <dcterms:modified xsi:type="dcterms:W3CDTF">2020-11-19T12:56:21Z</dcterms:modified>
</cp:coreProperties>
</file>