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3" r:id="rId9"/>
  </p:sldIdLst>
  <p:sldSz cx="18288000" cy="10287000"/>
  <p:notesSz cx="6858000" cy="9144000"/>
  <p:embeddedFontLst>
    <p:embeddedFont>
      <p:font typeface="Assistant Extra Light Bold" panose="020B0604020202020204" charset="-79"/>
      <p:regular r:id="rId11"/>
    </p:embeddedFont>
    <p:embeddedFont>
      <p:font typeface="Assistant Regular" panose="020B0604020202020204" charset="-79"/>
      <p:regular r:id="rId12"/>
    </p:embeddedFont>
    <p:embeddedFont>
      <p:font typeface="Assistant Regular Bold" panose="020B0604020202020204" charset="-79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DC8B-E611-4337-A187-8C8A15D53A03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7265B-DBC9-4118-B16F-49521AE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91761">
            <a:off x="-5046395" y="1967871"/>
            <a:ext cx="9267406" cy="12492827"/>
          </a:xfrm>
          <a:custGeom>
            <a:avLst/>
            <a:gdLst/>
            <a:ahLst/>
            <a:cxnLst/>
            <a:rect l="l" t="t" r="r" b="b"/>
            <a:pathLst>
              <a:path w="9267406" h="12492827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75188" y="-4317446"/>
            <a:ext cx="8968224" cy="8634892"/>
          </a:xfrm>
          <a:custGeom>
            <a:avLst/>
            <a:gdLst/>
            <a:ahLst/>
            <a:cxnLst/>
            <a:rect l="l" t="t" r="r" b="b"/>
            <a:pathLst>
              <a:path w="8968224" h="8634892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46245" y="2871666"/>
            <a:ext cx="2281713" cy="2196906"/>
          </a:xfrm>
          <a:custGeom>
            <a:avLst/>
            <a:gdLst/>
            <a:ahLst/>
            <a:cxnLst/>
            <a:rect l="l" t="t" r="r" b="b"/>
            <a:pathLst>
              <a:path w="2281713" h="2196906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99731" y="8016263"/>
            <a:ext cx="4634548" cy="396043"/>
          </a:xfrm>
          <a:custGeom>
            <a:avLst/>
            <a:gdLst/>
            <a:ahLst/>
            <a:cxnLst/>
            <a:rect l="l" t="t" r="r" b="b"/>
            <a:pathLst>
              <a:path w="4634548" h="396043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2210961" cy="2210961"/>
          </a:xfrm>
          <a:custGeom>
            <a:avLst/>
            <a:gdLst/>
            <a:ahLst/>
            <a:cxnLst/>
            <a:rect l="l" t="t" r="r" b="b"/>
            <a:pathLst>
              <a:path w="2210961" h="2210961">
                <a:moveTo>
                  <a:pt x="0" y="0"/>
                </a:moveTo>
                <a:lnTo>
                  <a:pt x="2210961" y="0"/>
                </a:lnTo>
                <a:lnTo>
                  <a:pt x="2210961" y="2210961"/>
                </a:lnTo>
                <a:lnTo>
                  <a:pt x="0" y="22109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117005" y="3505676"/>
            <a:ext cx="10053990" cy="3154725"/>
            <a:chOff x="0" y="0"/>
            <a:chExt cx="13405321" cy="4206299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3405321" cy="1558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191919"/>
                  </a:solidFill>
                  <a:latin typeface="Belleza Bold"/>
                </a:rPr>
                <a:t>DBMS PROJECT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04661"/>
              <a:ext cx="13405321" cy="210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 dirty="0">
                  <a:solidFill>
                    <a:srgbClr val="191919"/>
                  </a:solidFill>
                  <a:latin typeface="Assistant Regular Bold"/>
                </a:rPr>
                <a:t>RESUME MAKER</a:t>
              </a:r>
            </a:p>
            <a:p>
              <a:pPr algn="ctr">
                <a:lnSpc>
                  <a:spcPts val="3079"/>
                </a:lnSpc>
              </a:pPr>
              <a:endParaRPr lang="en-US" sz="2799" dirty="0">
                <a:solidFill>
                  <a:srgbClr val="191919"/>
                </a:solidFill>
                <a:latin typeface="Assistant Regular Bold"/>
              </a:endParaRPr>
            </a:p>
            <a:p>
              <a:pPr algn="ctr">
                <a:lnSpc>
                  <a:spcPts val="3079"/>
                </a:lnSpc>
              </a:pPr>
              <a:r>
                <a:rPr lang="en-US" sz="2799" dirty="0">
                  <a:solidFill>
                    <a:srgbClr val="191919"/>
                  </a:solidFill>
                  <a:latin typeface="Assistant Regular Bold"/>
                </a:rPr>
                <a:t>Submitted To: Hira Siddiqui</a:t>
              </a:r>
            </a:p>
            <a:p>
              <a:pPr algn="ctr">
                <a:lnSpc>
                  <a:spcPts val="3079"/>
                </a:lnSpc>
              </a:pPr>
              <a:endParaRPr lang="en-US" sz="2799" dirty="0">
                <a:solidFill>
                  <a:srgbClr val="191919"/>
                </a:solidFill>
                <a:latin typeface="Assistant Regular Bold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560106" y="8032576"/>
            <a:ext cx="10053990" cy="198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191919"/>
                </a:solidFill>
                <a:latin typeface="Assistant Regular Bold"/>
              </a:rPr>
              <a:t>PRESENTED BY:</a:t>
            </a:r>
          </a:p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191919"/>
                </a:solidFill>
                <a:latin typeface="Assistant Regular Bold"/>
              </a:rPr>
              <a:t>PRIYA NAND FA21-BSSE-0052</a:t>
            </a:r>
          </a:p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191919"/>
                </a:solidFill>
                <a:latin typeface="Assistant Regular Bold"/>
              </a:rPr>
              <a:t>DANIYAL MEGHWAR FA21-BSSE-0050</a:t>
            </a:r>
          </a:p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191919"/>
                </a:solidFill>
                <a:latin typeface="Assistant Regular Bold"/>
              </a:rPr>
              <a:t>SIDRA SHEIKH FA21-BSSE-0031</a:t>
            </a:r>
          </a:p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191919"/>
                </a:solidFill>
                <a:latin typeface="Assistant Regular Bold"/>
              </a:rPr>
              <a:t>AYESHA JAWAID FA21-BSSE-0010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35151" y="3990575"/>
            <a:ext cx="4863501" cy="2040202"/>
            <a:chOff x="0" y="0"/>
            <a:chExt cx="6484668" cy="272026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6484668" cy="1471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191919"/>
                  </a:solidFill>
                  <a:latin typeface="Belleza Bold"/>
                </a:rPr>
                <a:t>CV MAKER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25394"/>
              <a:ext cx="5948175" cy="59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191919"/>
                  </a:solidFill>
                  <a:latin typeface="Assistant Regular"/>
                </a:rPr>
                <a:t>PAGES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992137" y="2196404"/>
            <a:ext cx="550863" cy="610836"/>
          </a:xfrm>
          <a:custGeom>
            <a:avLst/>
            <a:gdLst/>
            <a:ahLst/>
            <a:cxnLst/>
            <a:rect l="l" t="t" r="r" b="b"/>
            <a:pathLst>
              <a:path w="550863" h="610836">
                <a:moveTo>
                  <a:pt x="0" y="0"/>
                </a:moveTo>
                <a:lnTo>
                  <a:pt x="550863" y="0"/>
                </a:lnTo>
                <a:lnTo>
                  <a:pt x="550863" y="610836"/>
                </a:lnTo>
                <a:lnTo>
                  <a:pt x="0" y="61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559813" y="2338945"/>
            <a:ext cx="4271324" cy="30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191919"/>
                </a:solidFill>
                <a:latin typeface="Assistant Extra Light Bold"/>
              </a:rPr>
              <a:t>welcome</a:t>
            </a:r>
          </a:p>
        </p:txBody>
      </p:sp>
      <p:sp>
        <p:nvSpPr>
          <p:cNvPr id="7" name="Freeform 7"/>
          <p:cNvSpPr/>
          <p:nvPr/>
        </p:nvSpPr>
        <p:spPr>
          <a:xfrm>
            <a:off x="9992137" y="3517243"/>
            <a:ext cx="550863" cy="610836"/>
          </a:xfrm>
          <a:custGeom>
            <a:avLst/>
            <a:gdLst/>
            <a:ahLst/>
            <a:cxnLst/>
            <a:rect l="l" t="t" r="r" b="b"/>
            <a:pathLst>
              <a:path w="550863" h="610836">
                <a:moveTo>
                  <a:pt x="0" y="0"/>
                </a:moveTo>
                <a:lnTo>
                  <a:pt x="550863" y="0"/>
                </a:lnTo>
                <a:lnTo>
                  <a:pt x="550863" y="610836"/>
                </a:lnTo>
                <a:lnTo>
                  <a:pt x="0" y="61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559813" y="3661262"/>
            <a:ext cx="4271324" cy="29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191919"/>
                </a:solidFill>
                <a:latin typeface="Assistant Extra Light Bold"/>
              </a:rPr>
              <a:t>Sign up</a:t>
            </a:r>
          </a:p>
        </p:txBody>
      </p:sp>
      <p:sp>
        <p:nvSpPr>
          <p:cNvPr id="9" name="Freeform 9"/>
          <p:cNvSpPr/>
          <p:nvPr/>
        </p:nvSpPr>
        <p:spPr>
          <a:xfrm>
            <a:off x="9992137" y="4838082"/>
            <a:ext cx="550863" cy="610836"/>
          </a:xfrm>
          <a:custGeom>
            <a:avLst/>
            <a:gdLst/>
            <a:ahLst/>
            <a:cxnLst/>
            <a:rect l="l" t="t" r="r" b="b"/>
            <a:pathLst>
              <a:path w="550863" h="610836">
                <a:moveTo>
                  <a:pt x="0" y="0"/>
                </a:moveTo>
                <a:lnTo>
                  <a:pt x="550863" y="0"/>
                </a:lnTo>
                <a:lnTo>
                  <a:pt x="550863" y="610836"/>
                </a:lnTo>
                <a:lnTo>
                  <a:pt x="0" y="61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559813" y="4982100"/>
            <a:ext cx="4271324" cy="29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191919"/>
                </a:solidFill>
                <a:latin typeface="Assistant Extra Light Bold"/>
              </a:rPr>
              <a:t>Sign in</a:t>
            </a:r>
          </a:p>
        </p:txBody>
      </p:sp>
      <p:sp>
        <p:nvSpPr>
          <p:cNvPr id="11" name="Freeform 11"/>
          <p:cNvSpPr/>
          <p:nvPr/>
        </p:nvSpPr>
        <p:spPr>
          <a:xfrm>
            <a:off x="9992137" y="6158921"/>
            <a:ext cx="550863" cy="610836"/>
          </a:xfrm>
          <a:custGeom>
            <a:avLst/>
            <a:gdLst/>
            <a:ahLst/>
            <a:cxnLst/>
            <a:rect l="l" t="t" r="r" b="b"/>
            <a:pathLst>
              <a:path w="550863" h="610836">
                <a:moveTo>
                  <a:pt x="0" y="0"/>
                </a:moveTo>
                <a:lnTo>
                  <a:pt x="550863" y="0"/>
                </a:lnTo>
                <a:lnTo>
                  <a:pt x="550863" y="610836"/>
                </a:lnTo>
                <a:lnTo>
                  <a:pt x="0" y="61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559813" y="6302939"/>
            <a:ext cx="4271324" cy="29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191919"/>
                </a:solidFill>
                <a:latin typeface="Assistant Extra Light Bold"/>
              </a:rPr>
              <a:t>Search page</a:t>
            </a:r>
          </a:p>
        </p:txBody>
      </p:sp>
      <p:sp>
        <p:nvSpPr>
          <p:cNvPr id="13" name="Freeform 13"/>
          <p:cNvSpPr/>
          <p:nvPr/>
        </p:nvSpPr>
        <p:spPr>
          <a:xfrm>
            <a:off x="9992137" y="7479760"/>
            <a:ext cx="550863" cy="610836"/>
          </a:xfrm>
          <a:custGeom>
            <a:avLst/>
            <a:gdLst/>
            <a:ahLst/>
            <a:cxnLst/>
            <a:rect l="l" t="t" r="r" b="b"/>
            <a:pathLst>
              <a:path w="550863" h="610836">
                <a:moveTo>
                  <a:pt x="0" y="0"/>
                </a:moveTo>
                <a:lnTo>
                  <a:pt x="550863" y="0"/>
                </a:lnTo>
                <a:lnTo>
                  <a:pt x="550863" y="610836"/>
                </a:lnTo>
                <a:lnTo>
                  <a:pt x="0" y="61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559813" y="7623778"/>
            <a:ext cx="4271324" cy="30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dirty="0">
                <a:solidFill>
                  <a:srgbClr val="191919"/>
                </a:solidFill>
                <a:latin typeface="Assistant Extra Light Bold"/>
              </a:rPr>
              <a:t>Resume generate</a:t>
            </a:r>
            <a:endParaRPr lang="en-US" sz="1800" dirty="0">
              <a:solidFill>
                <a:srgbClr val="191919"/>
              </a:solidFill>
              <a:latin typeface="Assistant Extra Ligh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06994" y="4421267"/>
            <a:ext cx="5012998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Main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44F8F-9AFC-4C16-8A66-11703AB4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26090"/>
            <a:ext cx="9977632" cy="5634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303BD-B24D-432C-AC06-BE89E2B5D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994" y="5905500"/>
            <a:ext cx="6415371" cy="3394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53158" y="4585695"/>
            <a:ext cx="5012998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31604-C7B8-45B4-8112-577FF257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47900"/>
            <a:ext cx="9761915" cy="5523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53158" y="4585695"/>
            <a:ext cx="5012998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Sign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85FDF-3F85-4FC6-BB22-734C7429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66918"/>
            <a:ext cx="10210800" cy="57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079524" y="4718760"/>
            <a:ext cx="4741238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Search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3B5B0-9E9A-4A37-B9CF-C1582545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54137"/>
            <a:ext cx="9512789" cy="5378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96600" y="3543300"/>
            <a:ext cx="6000362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Resume Generate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19C0B-5084-4B45-BA5E-998C0AF5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1700"/>
            <a:ext cx="9525000" cy="53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5623" y="3907748"/>
            <a:ext cx="10616753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8"/>
              </a:lnSpc>
            </a:pPr>
            <a:r>
              <a:rPr lang="en-US" sz="11199">
                <a:solidFill>
                  <a:srgbClr val="191919"/>
                </a:solidFill>
                <a:latin typeface="Belleza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1391761">
            <a:off x="-3843964" y="6485858"/>
            <a:ext cx="6062415" cy="8172373"/>
          </a:xfrm>
          <a:custGeom>
            <a:avLst/>
            <a:gdLst/>
            <a:ahLst/>
            <a:cxnLst/>
            <a:rect l="l" t="t" r="r" b="b"/>
            <a:pathLst>
              <a:path w="6062415" h="8172373">
                <a:moveTo>
                  <a:pt x="0" y="0"/>
                </a:moveTo>
                <a:lnTo>
                  <a:pt x="6062415" y="0"/>
                </a:lnTo>
                <a:lnTo>
                  <a:pt x="6062415" y="8172374"/>
                </a:lnTo>
                <a:lnTo>
                  <a:pt x="0" y="817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25631" y="-1430243"/>
            <a:ext cx="7324738" cy="7052491"/>
          </a:xfrm>
          <a:custGeom>
            <a:avLst/>
            <a:gdLst/>
            <a:ahLst/>
            <a:cxnLst/>
            <a:rect l="l" t="t" r="r" b="b"/>
            <a:pathLst>
              <a:path w="7324738" h="7052491">
                <a:moveTo>
                  <a:pt x="0" y="0"/>
                </a:moveTo>
                <a:lnTo>
                  <a:pt x="7324738" y="0"/>
                </a:lnTo>
                <a:lnTo>
                  <a:pt x="7324738" y="7052491"/>
                </a:lnTo>
                <a:lnTo>
                  <a:pt x="0" y="7052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65" y="8375138"/>
            <a:ext cx="2281713" cy="2196906"/>
          </a:xfrm>
          <a:custGeom>
            <a:avLst/>
            <a:gdLst/>
            <a:ahLst/>
            <a:cxnLst/>
            <a:rect l="l" t="t" r="r" b="b"/>
            <a:pathLst>
              <a:path w="2281713" h="2196906">
                <a:moveTo>
                  <a:pt x="0" y="0"/>
                </a:moveTo>
                <a:lnTo>
                  <a:pt x="2281714" y="0"/>
                </a:lnTo>
                <a:lnTo>
                  <a:pt x="2281714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716089" y="1699960"/>
            <a:ext cx="3767654" cy="321963"/>
          </a:xfrm>
          <a:custGeom>
            <a:avLst/>
            <a:gdLst/>
            <a:ahLst/>
            <a:cxnLst/>
            <a:rect l="l" t="t" r="r" b="b"/>
            <a:pathLst>
              <a:path w="3767654" h="321963">
                <a:moveTo>
                  <a:pt x="0" y="0"/>
                </a:moveTo>
                <a:lnTo>
                  <a:pt x="3767654" y="0"/>
                </a:lnTo>
                <a:lnTo>
                  <a:pt x="3767654" y="321963"/>
                </a:lnTo>
                <a:lnTo>
                  <a:pt x="0" y="321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Belleza Bold</vt:lpstr>
      <vt:lpstr>Arial</vt:lpstr>
      <vt:lpstr>Assistant Extra Light Bold</vt:lpstr>
      <vt:lpstr>Assistant Regular Bold</vt:lpstr>
      <vt:lpstr>Assistant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Presentation</dc:title>
  <dc:creator>PRIYA NAND</dc:creator>
  <cp:lastModifiedBy>Vivekanand H</cp:lastModifiedBy>
  <cp:revision>8</cp:revision>
  <dcterms:created xsi:type="dcterms:W3CDTF">2006-08-16T00:00:00Z</dcterms:created>
  <dcterms:modified xsi:type="dcterms:W3CDTF">2023-06-02T11:26:32Z</dcterms:modified>
  <dc:identifier>DAFkpJ7qU_A</dc:identifier>
</cp:coreProperties>
</file>