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68" r:id="rId5"/>
    <p:sldId id="269" r:id="rId6"/>
    <p:sldId id="259" r:id="rId7"/>
    <p:sldId id="260" r:id="rId8"/>
    <p:sldId id="261" r:id="rId9"/>
    <p:sldId id="270" r:id="rId10"/>
    <p:sldId id="271" r:id="rId11"/>
    <p:sldId id="272" r:id="rId12"/>
    <p:sldId id="273" r:id="rId13"/>
    <p:sldId id="263" r:id="rId14"/>
    <p:sldId id="264" r:id="rId15"/>
    <p:sldId id="265" r:id="rId16"/>
    <p:sldId id="266" r:id="rId17"/>
    <p:sldId id="267"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6F5548-C927-4109-9396-2B4EBD1CE91C}"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7C428-0E51-4ECC-AD50-01513D0589FF}" type="slidenum">
              <a:rPr lang="en-US" smtClean="0"/>
              <a:t>‹#›</a:t>
            </a:fld>
            <a:endParaRPr lang="en-US"/>
          </a:p>
        </p:txBody>
      </p:sp>
    </p:spTree>
    <p:extLst>
      <p:ext uri="{BB962C8B-B14F-4D97-AF65-F5344CB8AC3E}">
        <p14:creationId xmlns:p14="http://schemas.microsoft.com/office/powerpoint/2010/main" val="283740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F5548-C927-4109-9396-2B4EBD1CE91C}"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7C428-0E51-4ECC-AD50-01513D0589FF}" type="slidenum">
              <a:rPr lang="en-US" smtClean="0"/>
              <a:t>‹#›</a:t>
            </a:fld>
            <a:endParaRPr lang="en-US"/>
          </a:p>
        </p:txBody>
      </p:sp>
    </p:spTree>
    <p:extLst>
      <p:ext uri="{BB962C8B-B14F-4D97-AF65-F5344CB8AC3E}">
        <p14:creationId xmlns:p14="http://schemas.microsoft.com/office/powerpoint/2010/main" val="2651875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F5548-C927-4109-9396-2B4EBD1CE91C}"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7C428-0E51-4ECC-AD50-01513D0589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7049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F5548-C927-4109-9396-2B4EBD1CE91C}"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7C428-0E51-4ECC-AD50-01513D0589FF}" type="slidenum">
              <a:rPr lang="en-US" smtClean="0"/>
              <a:t>‹#›</a:t>
            </a:fld>
            <a:endParaRPr lang="en-US"/>
          </a:p>
        </p:txBody>
      </p:sp>
    </p:spTree>
    <p:extLst>
      <p:ext uri="{BB962C8B-B14F-4D97-AF65-F5344CB8AC3E}">
        <p14:creationId xmlns:p14="http://schemas.microsoft.com/office/powerpoint/2010/main" val="3741194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F5548-C927-4109-9396-2B4EBD1CE91C}"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7C428-0E51-4ECC-AD50-01513D0589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4963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F5548-C927-4109-9396-2B4EBD1CE91C}"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7C428-0E51-4ECC-AD50-01513D0589FF}" type="slidenum">
              <a:rPr lang="en-US" smtClean="0"/>
              <a:t>‹#›</a:t>
            </a:fld>
            <a:endParaRPr lang="en-US"/>
          </a:p>
        </p:txBody>
      </p:sp>
    </p:spTree>
    <p:extLst>
      <p:ext uri="{BB962C8B-B14F-4D97-AF65-F5344CB8AC3E}">
        <p14:creationId xmlns:p14="http://schemas.microsoft.com/office/powerpoint/2010/main" val="216082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6F5548-C927-4109-9396-2B4EBD1CE91C}"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7C428-0E51-4ECC-AD50-01513D0589FF}" type="slidenum">
              <a:rPr lang="en-US" smtClean="0"/>
              <a:t>‹#›</a:t>
            </a:fld>
            <a:endParaRPr lang="en-US"/>
          </a:p>
        </p:txBody>
      </p:sp>
    </p:spTree>
    <p:extLst>
      <p:ext uri="{BB962C8B-B14F-4D97-AF65-F5344CB8AC3E}">
        <p14:creationId xmlns:p14="http://schemas.microsoft.com/office/powerpoint/2010/main" val="4152175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6F5548-C927-4109-9396-2B4EBD1CE91C}"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7C428-0E51-4ECC-AD50-01513D0589FF}" type="slidenum">
              <a:rPr lang="en-US" smtClean="0"/>
              <a:t>‹#›</a:t>
            </a:fld>
            <a:endParaRPr lang="en-US"/>
          </a:p>
        </p:txBody>
      </p:sp>
    </p:spTree>
    <p:extLst>
      <p:ext uri="{BB962C8B-B14F-4D97-AF65-F5344CB8AC3E}">
        <p14:creationId xmlns:p14="http://schemas.microsoft.com/office/powerpoint/2010/main" val="253314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6F5548-C927-4109-9396-2B4EBD1CE91C}"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7C428-0E51-4ECC-AD50-01513D0589FF}" type="slidenum">
              <a:rPr lang="en-US" smtClean="0"/>
              <a:t>‹#›</a:t>
            </a:fld>
            <a:endParaRPr lang="en-US"/>
          </a:p>
        </p:txBody>
      </p:sp>
    </p:spTree>
    <p:extLst>
      <p:ext uri="{BB962C8B-B14F-4D97-AF65-F5344CB8AC3E}">
        <p14:creationId xmlns:p14="http://schemas.microsoft.com/office/powerpoint/2010/main" val="2729062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F5548-C927-4109-9396-2B4EBD1CE91C}"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7C428-0E51-4ECC-AD50-01513D0589FF}" type="slidenum">
              <a:rPr lang="en-US" smtClean="0"/>
              <a:t>‹#›</a:t>
            </a:fld>
            <a:endParaRPr lang="en-US"/>
          </a:p>
        </p:txBody>
      </p:sp>
    </p:spTree>
    <p:extLst>
      <p:ext uri="{BB962C8B-B14F-4D97-AF65-F5344CB8AC3E}">
        <p14:creationId xmlns:p14="http://schemas.microsoft.com/office/powerpoint/2010/main" val="1559151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6F5548-C927-4109-9396-2B4EBD1CE91C}"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7C428-0E51-4ECC-AD50-01513D0589FF}" type="slidenum">
              <a:rPr lang="en-US" smtClean="0"/>
              <a:t>‹#›</a:t>
            </a:fld>
            <a:endParaRPr lang="en-US"/>
          </a:p>
        </p:txBody>
      </p:sp>
    </p:spTree>
    <p:extLst>
      <p:ext uri="{BB962C8B-B14F-4D97-AF65-F5344CB8AC3E}">
        <p14:creationId xmlns:p14="http://schemas.microsoft.com/office/powerpoint/2010/main" val="3208593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6F5548-C927-4109-9396-2B4EBD1CE91C}" type="datetimeFigureOut">
              <a:rPr lang="en-US" smtClean="0"/>
              <a:t>9/17/2019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D7C428-0E51-4ECC-AD50-01513D0589FF}" type="slidenum">
              <a:rPr lang="en-US" smtClean="0"/>
              <a:t>‹#›</a:t>
            </a:fld>
            <a:endParaRPr lang="en-US"/>
          </a:p>
        </p:txBody>
      </p:sp>
    </p:spTree>
    <p:extLst>
      <p:ext uri="{BB962C8B-B14F-4D97-AF65-F5344CB8AC3E}">
        <p14:creationId xmlns:p14="http://schemas.microsoft.com/office/powerpoint/2010/main" val="227893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6F5548-C927-4109-9396-2B4EBD1CE91C}" type="datetimeFigureOut">
              <a:rPr lang="en-US" smtClean="0"/>
              <a:t>9/17/2019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D7C428-0E51-4ECC-AD50-01513D0589FF}" type="slidenum">
              <a:rPr lang="en-US" smtClean="0"/>
              <a:t>‹#›</a:t>
            </a:fld>
            <a:endParaRPr lang="en-US"/>
          </a:p>
        </p:txBody>
      </p:sp>
    </p:spTree>
    <p:extLst>
      <p:ext uri="{BB962C8B-B14F-4D97-AF65-F5344CB8AC3E}">
        <p14:creationId xmlns:p14="http://schemas.microsoft.com/office/powerpoint/2010/main" val="190914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F5548-C927-4109-9396-2B4EBD1CE91C}" type="datetimeFigureOut">
              <a:rPr lang="en-US" smtClean="0"/>
              <a:t>9/17/2019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D7C428-0E51-4ECC-AD50-01513D0589FF}" type="slidenum">
              <a:rPr lang="en-US" smtClean="0"/>
              <a:t>‹#›</a:t>
            </a:fld>
            <a:endParaRPr lang="en-US"/>
          </a:p>
        </p:txBody>
      </p:sp>
    </p:spTree>
    <p:extLst>
      <p:ext uri="{BB962C8B-B14F-4D97-AF65-F5344CB8AC3E}">
        <p14:creationId xmlns:p14="http://schemas.microsoft.com/office/powerpoint/2010/main" val="82428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F5548-C927-4109-9396-2B4EBD1CE91C}"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7C428-0E51-4ECC-AD50-01513D0589FF}" type="slidenum">
              <a:rPr lang="en-US" smtClean="0"/>
              <a:t>‹#›</a:t>
            </a:fld>
            <a:endParaRPr lang="en-US"/>
          </a:p>
        </p:txBody>
      </p:sp>
    </p:spTree>
    <p:extLst>
      <p:ext uri="{BB962C8B-B14F-4D97-AF65-F5344CB8AC3E}">
        <p14:creationId xmlns:p14="http://schemas.microsoft.com/office/powerpoint/2010/main" val="380817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7C428-0E51-4ECC-AD50-01513D0589FF}" type="slidenum">
              <a:rPr lang="en-US" smtClean="0"/>
              <a:t>‹#›</a:t>
            </a:fld>
            <a:endParaRPr lang="en-US"/>
          </a:p>
        </p:txBody>
      </p:sp>
      <p:sp>
        <p:nvSpPr>
          <p:cNvPr id="5" name="Date Placeholder 4"/>
          <p:cNvSpPr>
            <a:spLocks noGrp="1"/>
          </p:cNvSpPr>
          <p:nvPr>
            <p:ph type="dt" sz="half" idx="10"/>
          </p:nvPr>
        </p:nvSpPr>
        <p:spPr/>
        <p:txBody>
          <a:bodyPr/>
          <a:lstStyle/>
          <a:p>
            <a:fld id="{5C6F5548-C927-4109-9396-2B4EBD1CE91C}" type="datetimeFigureOut">
              <a:rPr lang="en-US" smtClean="0"/>
              <a:t>9/17/2019</a:t>
            </a:fld>
            <a:endParaRPr lang="en-US"/>
          </a:p>
        </p:txBody>
      </p:sp>
    </p:spTree>
    <p:extLst>
      <p:ext uri="{BB962C8B-B14F-4D97-AF65-F5344CB8AC3E}">
        <p14:creationId xmlns:p14="http://schemas.microsoft.com/office/powerpoint/2010/main" val="276966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6F5548-C927-4109-9396-2B4EBD1CE91C}" type="datetimeFigureOut">
              <a:rPr lang="en-US" smtClean="0"/>
              <a:t>9/17/2019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D7C428-0E51-4ECC-AD50-01513D0589FF}" type="slidenum">
              <a:rPr lang="en-US" smtClean="0"/>
              <a:t>‹#›</a:t>
            </a:fld>
            <a:endParaRPr lang="en-US"/>
          </a:p>
        </p:txBody>
      </p:sp>
    </p:spTree>
    <p:extLst>
      <p:ext uri="{BB962C8B-B14F-4D97-AF65-F5344CB8AC3E}">
        <p14:creationId xmlns:p14="http://schemas.microsoft.com/office/powerpoint/2010/main" val="275771599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721218"/>
            <a:ext cx="7766936" cy="3329616"/>
          </a:xfrm>
        </p:spPr>
        <p:txBody>
          <a:bodyPr>
            <a:normAutofit fontScale="90000"/>
          </a:bodyPr>
          <a:lstStyle/>
          <a:p>
            <a:pPr algn="ctr"/>
            <a:r>
              <a:rPr lang="en-US" b="1" dirty="0" smtClean="0">
                <a:solidFill>
                  <a:srgbClr val="0070C0"/>
                </a:solidFill>
                <a:latin typeface="Times New Roman" panose="02020603050405020304" pitchFamily="18" charset="0"/>
                <a:cs typeface="Times New Roman" panose="02020603050405020304" pitchFamily="18" charset="0"/>
              </a:rPr>
              <a:t>SELAMAT DATANG </a:t>
            </a:r>
            <a:br>
              <a:rPr lang="en-US" b="1" dirty="0" smtClean="0">
                <a:solidFill>
                  <a:srgbClr val="0070C0"/>
                </a:solidFill>
                <a:latin typeface="Times New Roman" panose="02020603050405020304" pitchFamily="18" charset="0"/>
                <a:cs typeface="Times New Roman" panose="02020603050405020304" pitchFamily="18" charset="0"/>
              </a:rPr>
            </a:br>
            <a:r>
              <a:rPr lang="en-US" b="1" dirty="0" err="1">
                <a:solidFill>
                  <a:srgbClr val="0070C0"/>
                </a:solidFill>
                <a:latin typeface="Times New Roman" panose="02020603050405020304" pitchFamily="18" charset="0"/>
                <a:cs typeface="Times New Roman" panose="02020603050405020304" pitchFamily="18" charset="0"/>
              </a:rPr>
              <a:t>C</a:t>
            </a:r>
            <a:r>
              <a:rPr lang="en-US" b="1" dirty="0" err="1" smtClean="0">
                <a:solidFill>
                  <a:srgbClr val="0070C0"/>
                </a:solidFill>
                <a:latin typeface="Times New Roman" panose="02020603050405020304" pitchFamily="18" charset="0"/>
                <a:cs typeface="Times New Roman" panose="02020603050405020304" pitchFamily="18" charset="0"/>
              </a:rPr>
              <a:t>alon</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M</a:t>
            </a:r>
            <a:r>
              <a:rPr lang="en-US" b="1" dirty="0" err="1" smtClean="0">
                <a:solidFill>
                  <a:srgbClr val="0070C0"/>
                </a:solidFill>
                <a:latin typeface="Times New Roman" panose="02020603050405020304" pitchFamily="18" charset="0"/>
                <a:cs typeface="Times New Roman" panose="02020603050405020304" pitchFamily="18" charset="0"/>
              </a:rPr>
              <a:t>ahasiswa</a:t>
            </a:r>
            <a:r>
              <a:rPr lang="en-US" b="1" dirty="0" smtClean="0">
                <a:solidFill>
                  <a:srgbClr val="0070C0"/>
                </a:solidFill>
                <a:latin typeface="Times New Roman" panose="02020603050405020304" pitchFamily="18" charset="0"/>
                <a:cs typeface="Times New Roman" panose="02020603050405020304" pitchFamily="18" charset="0"/>
              </a:rPr>
              <a:t> </a:t>
            </a:r>
            <a:br>
              <a:rPr lang="en-US" b="1" dirty="0" smtClean="0">
                <a:solidFill>
                  <a:srgbClr val="0070C0"/>
                </a:solidFill>
                <a:latin typeface="Times New Roman" panose="02020603050405020304" pitchFamily="18" charset="0"/>
                <a:cs typeface="Times New Roman" panose="02020603050405020304" pitchFamily="18" charset="0"/>
              </a:rPr>
            </a:br>
            <a:r>
              <a:rPr lang="en-US" b="1" dirty="0" err="1" smtClean="0">
                <a:solidFill>
                  <a:srgbClr val="0070C0"/>
                </a:solidFill>
                <a:latin typeface="Times New Roman" panose="02020603050405020304" pitchFamily="18" charset="0"/>
                <a:cs typeface="Times New Roman" panose="02020603050405020304" pitchFamily="18" charset="0"/>
              </a:rPr>
              <a:t>Universitas</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S</a:t>
            </a:r>
            <a:r>
              <a:rPr lang="en-US" b="1" dirty="0" err="1" smtClean="0">
                <a:solidFill>
                  <a:srgbClr val="0070C0"/>
                </a:solidFill>
                <a:latin typeface="Times New Roman" panose="02020603050405020304" pitchFamily="18" charset="0"/>
                <a:cs typeface="Times New Roman" panose="02020603050405020304" pitchFamily="18" charset="0"/>
              </a:rPr>
              <a:t>unan</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a:t>
            </a:r>
            <a:r>
              <a:rPr lang="en-US" b="1" dirty="0" err="1" smtClean="0">
                <a:solidFill>
                  <a:srgbClr val="0070C0"/>
                </a:solidFill>
                <a:latin typeface="Times New Roman" panose="02020603050405020304" pitchFamily="18" charset="0"/>
                <a:cs typeface="Times New Roman" panose="02020603050405020304" pitchFamily="18" charset="0"/>
              </a:rPr>
              <a:t>onang</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a:t>
            </a:r>
            <a:r>
              <a:rPr lang="en-US" b="1" dirty="0" err="1" smtClean="0">
                <a:solidFill>
                  <a:srgbClr val="0070C0"/>
                </a:solidFill>
                <a:latin typeface="Times New Roman" panose="02020603050405020304" pitchFamily="18" charset="0"/>
                <a:cs typeface="Times New Roman" panose="02020603050405020304" pitchFamily="18" charset="0"/>
              </a:rPr>
              <a:t>uban</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4050833"/>
            <a:ext cx="7766936" cy="2401482"/>
          </a:xfrm>
        </p:spPr>
        <p:txBody>
          <a:bodyPr>
            <a:normAutofit fontScale="92500" lnSpcReduction="10000"/>
          </a:bodyPr>
          <a:lstStyle/>
          <a:p>
            <a:pPr algn="ctr"/>
            <a:r>
              <a:rPr lang="en-US" sz="5400" b="1" dirty="0" err="1" smtClean="0">
                <a:solidFill>
                  <a:schemeClr val="tx1"/>
                </a:solidFill>
                <a:latin typeface="Times New Roman" panose="02020603050405020304" pitchFamily="18" charset="0"/>
                <a:cs typeface="Times New Roman" panose="02020603050405020304" pitchFamily="18" charset="0"/>
              </a:rPr>
              <a:t>Fakultas</a:t>
            </a:r>
            <a:r>
              <a:rPr lang="en-US" sz="5400" b="1" dirty="0" smtClean="0">
                <a:solidFill>
                  <a:schemeClr val="tx1"/>
                </a:solidFill>
                <a:latin typeface="Times New Roman" panose="02020603050405020304" pitchFamily="18" charset="0"/>
                <a:cs typeface="Times New Roman" panose="02020603050405020304" pitchFamily="18" charset="0"/>
              </a:rPr>
              <a:t> </a:t>
            </a:r>
            <a:r>
              <a:rPr lang="en-US" sz="5400" b="1" dirty="0" err="1" smtClean="0">
                <a:solidFill>
                  <a:schemeClr val="tx1"/>
                </a:solidFill>
                <a:latin typeface="Times New Roman" panose="02020603050405020304" pitchFamily="18" charset="0"/>
                <a:cs typeface="Times New Roman" panose="02020603050405020304" pitchFamily="18" charset="0"/>
              </a:rPr>
              <a:t>Hukum</a:t>
            </a:r>
            <a:r>
              <a:rPr lang="en-US" sz="5400" b="1" dirty="0" smtClean="0">
                <a:solidFill>
                  <a:schemeClr val="tx1"/>
                </a:solidFill>
                <a:latin typeface="Times New Roman" panose="02020603050405020304" pitchFamily="18" charset="0"/>
                <a:cs typeface="Times New Roman" panose="02020603050405020304" pitchFamily="18" charset="0"/>
              </a:rPr>
              <a:t>, </a:t>
            </a:r>
            <a:r>
              <a:rPr lang="en-US" sz="5400" b="1" dirty="0" err="1" smtClean="0">
                <a:solidFill>
                  <a:schemeClr val="tx1"/>
                </a:solidFill>
                <a:latin typeface="Times New Roman" panose="02020603050405020304" pitchFamily="18" charset="0"/>
                <a:cs typeface="Times New Roman" panose="02020603050405020304" pitchFamily="18" charset="0"/>
              </a:rPr>
              <a:t>Teknik</a:t>
            </a:r>
            <a:r>
              <a:rPr lang="en-US" sz="5400" b="1" dirty="0">
                <a:solidFill>
                  <a:schemeClr val="tx1"/>
                </a:solidFill>
                <a:latin typeface="Times New Roman" panose="02020603050405020304" pitchFamily="18" charset="0"/>
                <a:cs typeface="Times New Roman" panose="02020603050405020304" pitchFamily="18" charset="0"/>
              </a:rPr>
              <a:t> </a:t>
            </a:r>
            <a:r>
              <a:rPr lang="en-US" sz="5400" b="1" dirty="0" err="1" smtClean="0">
                <a:solidFill>
                  <a:schemeClr val="tx1"/>
                </a:solidFill>
                <a:latin typeface="Times New Roman" panose="02020603050405020304" pitchFamily="18" charset="0"/>
                <a:cs typeface="Times New Roman" panose="02020603050405020304" pitchFamily="18" charset="0"/>
              </a:rPr>
              <a:t>Sipil</a:t>
            </a:r>
            <a:r>
              <a:rPr lang="en-US" sz="5400" b="1" dirty="0" smtClean="0">
                <a:solidFill>
                  <a:schemeClr val="tx1"/>
                </a:solidFill>
                <a:latin typeface="Times New Roman" panose="02020603050405020304" pitchFamily="18" charset="0"/>
                <a:cs typeface="Times New Roman" panose="02020603050405020304" pitchFamily="18" charset="0"/>
              </a:rPr>
              <a:t>, </a:t>
            </a:r>
            <a:r>
              <a:rPr lang="en-US" sz="5400" b="1" dirty="0" err="1" smtClean="0">
                <a:solidFill>
                  <a:schemeClr val="tx1"/>
                </a:solidFill>
                <a:latin typeface="Times New Roman" panose="02020603050405020304" pitchFamily="18" charset="0"/>
                <a:cs typeface="Times New Roman" panose="02020603050405020304" pitchFamily="18" charset="0"/>
              </a:rPr>
              <a:t>Pertanian</a:t>
            </a:r>
            <a:endParaRPr lang="en-US" sz="5400" b="1" dirty="0" smtClean="0">
              <a:solidFill>
                <a:schemeClr val="tx1"/>
              </a:solidFill>
              <a:latin typeface="Times New Roman" panose="02020603050405020304" pitchFamily="18" charset="0"/>
              <a:cs typeface="Times New Roman" panose="02020603050405020304" pitchFamily="18" charset="0"/>
            </a:endParaRPr>
          </a:p>
          <a:p>
            <a:pPr algn="ctr"/>
            <a:r>
              <a:rPr lang="en-US" sz="5400" b="1" dirty="0" err="1" smtClean="0">
                <a:solidFill>
                  <a:schemeClr val="tx1"/>
                </a:solidFill>
                <a:latin typeface="Times New Roman" panose="02020603050405020304" pitchFamily="18" charset="0"/>
                <a:cs typeface="Times New Roman" panose="02020603050405020304" pitchFamily="18" charset="0"/>
              </a:rPr>
              <a:t>Tahun</a:t>
            </a:r>
            <a:r>
              <a:rPr lang="en-US" sz="5400" b="1" dirty="0" smtClean="0">
                <a:solidFill>
                  <a:schemeClr val="tx1"/>
                </a:solidFill>
                <a:latin typeface="Times New Roman" panose="02020603050405020304" pitchFamily="18" charset="0"/>
                <a:cs typeface="Times New Roman" panose="02020603050405020304" pitchFamily="18" charset="0"/>
              </a:rPr>
              <a:t> </a:t>
            </a:r>
            <a:r>
              <a:rPr lang="en-US" sz="5400" b="1" dirty="0" err="1">
                <a:solidFill>
                  <a:schemeClr val="tx1"/>
                </a:solidFill>
                <a:latin typeface="Times New Roman" panose="02020603050405020304" pitchFamily="18" charset="0"/>
                <a:cs typeface="Times New Roman" panose="02020603050405020304" pitchFamily="18" charset="0"/>
              </a:rPr>
              <a:t>P</a:t>
            </a:r>
            <a:r>
              <a:rPr lang="en-US" sz="5400" b="1" dirty="0" err="1" smtClean="0">
                <a:solidFill>
                  <a:schemeClr val="tx1"/>
                </a:solidFill>
                <a:latin typeface="Times New Roman" panose="02020603050405020304" pitchFamily="18" charset="0"/>
                <a:cs typeface="Times New Roman" panose="02020603050405020304" pitchFamily="18" charset="0"/>
              </a:rPr>
              <a:t>eriodik</a:t>
            </a:r>
            <a:r>
              <a:rPr lang="en-US" sz="5400" b="1" dirty="0" smtClean="0">
                <a:solidFill>
                  <a:schemeClr val="tx1"/>
                </a:solidFill>
                <a:latin typeface="Times New Roman" panose="02020603050405020304" pitchFamily="18" charset="0"/>
                <a:cs typeface="Times New Roman" panose="02020603050405020304" pitchFamily="18" charset="0"/>
              </a:rPr>
              <a:t> 2019-2020</a:t>
            </a:r>
            <a:endParaRPr lang="en-US"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114214"/>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17704"/>
          </a:xfrm>
        </p:spPr>
        <p:txBody>
          <a:bodyPr>
            <a:normAutofit fontScale="90000"/>
          </a:bodyPr>
          <a:lstStyle/>
          <a:p>
            <a:r>
              <a:rPr lang="en-US" b="1" dirty="0" err="1" smtClean="0">
                <a:solidFill>
                  <a:schemeClr val="tx1"/>
                </a:solidFill>
                <a:latin typeface="Times New Roman" panose="02020603050405020304" pitchFamily="18" charset="0"/>
                <a:cs typeface="Times New Roman" panose="02020603050405020304" pitchFamily="18" charset="0"/>
              </a:rPr>
              <a:t>Tugas</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Wapresma</a:t>
            </a:r>
            <a:r>
              <a:rPr lang="en-US" b="1" dirty="0" smtClean="0">
                <a:solidFill>
                  <a:schemeClr val="tx1"/>
                </a:solidFill>
                <a:latin typeface="Times New Roman" panose="02020603050405020304" pitchFamily="18" charset="0"/>
                <a:cs typeface="Times New Roman" panose="02020603050405020304" pitchFamily="18" charset="0"/>
              </a:rPr>
              <a:t>/</a:t>
            </a:r>
            <a:r>
              <a:rPr lang="en-US" b="1" dirty="0" err="1" smtClean="0">
                <a:solidFill>
                  <a:schemeClr val="tx1"/>
                </a:solidFill>
                <a:latin typeface="Times New Roman" panose="02020603050405020304" pitchFamily="18" charset="0"/>
                <a:cs typeface="Times New Roman" panose="02020603050405020304" pitchFamily="18" charset="0"/>
              </a:rPr>
              <a:t>wakil</a:t>
            </a:r>
            <a:r>
              <a:rPr lang="en-US" b="1" dirty="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ketua</a:t>
            </a:r>
            <a:r>
              <a:rPr lang="en-US" b="1" dirty="0" smtClean="0">
                <a:solidFill>
                  <a:schemeClr val="tx1"/>
                </a:solidFill>
                <a:latin typeface="Times New Roman" panose="02020603050405020304" pitchFamily="18" charset="0"/>
                <a:cs typeface="Times New Roman" panose="02020603050405020304" pitchFamily="18" charset="0"/>
              </a:rPr>
              <a:t> BEM :</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1. </a:t>
            </a:r>
            <a:r>
              <a:rPr lang="en-US" dirty="0" err="1" smtClean="0">
                <a:solidFill>
                  <a:srgbClr val="0070C0"/>
                </a:solidFill>
                <a:latin typeface="Times New Roman" panose="02020603050405020304" pitchFamily="18" charset="0"/>
                <a:cs typeface="Times New Roman" panose="02020603050405020304" pitchFamily="18" charset="0"/>
              </a:rPr>
              <a:t>Bersama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ketua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menentukan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kebijakan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arahan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umum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jalannya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kepengurusan</a:t>
            </a:r>
            <a:r>
              <a:rPr lang="en-US" dirty="0" smtClean="0">
                <a:solidFill>
                  <a:srgbClr val="0070C0"/>
                </a:solidFill>
                <a:latin typeface="Times New Roman" panose="02020603050405020304" pitchFamily="18" charset="0"/>
                <a:cs typeface="Times New Roman" panose="02020603050405020304" pitchFamily="18" charset="0"/>
              </a:rPr>
              <a:t> BEM USB</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2. </a:t>
            </a:r>
            <a:r>
              <a:rPr lang="en-US" dirty="0" err="1" smtClean="0">
                <a:solidFill>
                  <a:srgbClr val="0070C0"/>
                </a:solidFill>
                <a:latin typeface="Times New Roman" panose="02020603050405020304" pitchFamily="18" charset="0"/>
                <a:cs typeface="Times New Roman" panose="02020603050405020304" pitchFamily="18" charset="0"/>
              </a:rPr>
              <a:t>Menggantikan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ketua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apabila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ketua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berhalangan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hadir</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baik</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urusan</a:t>
            </a:r>
            <a:r>
              <a:rPr lang="en-US" dirty="0" smtClean="0">
                <a:solidFill>
                  <a:srgbClr val="0070C0"/>
                </a:solidFill>
                <a:latin typeface="Times New Roman" panose="02020603050405020304" pitchFamily="18" charset="0"/>
                <a:cs typeface="Times New Roman" panose="02020603050405020304" pitchFamily="18" charset="0"/>
              </a:rPr>
              <a:t> internal </a:t>
            </a:r>
            <a:r>
              <a:rPr lang="en-US" dirty="0" err="1" smtClean="0">
                <a:solidFill>
                  <a:srgbClr val="0070C0"/>
                </a:solidFill>
                <a:latin typeface="Times New Roman" panose="02020603050405020304" pitchFamily="18" charset="0"/>
                <a:cs typeface="Times New Roman" panose="02020603050405020304" pitchFamily="18" charset="0"/>
              </a:rPr>
              <a:t>maupun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eksternal</a:t>
            </a:r>
            <a:r>
              <a:rPr lang="en-US" dirty="0" smtClean="0">
                <a:solidFill>
                  <a:srgbClr val="0070C0"/>
                </a:solidFill>
                <a:latin typeface="Times New Roman" panose="02020603050405020304" pitchFamily="18" charset="0"/>
                <a:cs typeface="Times New Roman" panose="02020603050405020304" pitchFamily="18" charset="0"/>
              </a:rPr>
              <a:t> BEM USB</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3. </a:t>
            </a:r>
            <a:r>
              <a:rPr lang="en-US" dirty="0" err="1" smtClean="0">
                <a:solidFill>
                  <a:srgbClr val="0070C0"/>
                </a:solidFill>
                <a:latin typeface="Times New Roman" panose="02020603050405020304" pitchFamily="18" charset="0"/>
                <a:cs typeface="Times New Roman" panose="02020603050405020304" pitchFamily="18" charset="0"/>
              </a:rPr>
              <a:t>Bersama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ketua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saat</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melakukan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koordinasi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dengan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pihak</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Civitas</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akademik</a:t>
            </a:r>
            <a:r>
              <a:rPr lang="en-US" dirty="0" smtClean="0">
                <a:solidFill>
                  <a:srgbClr val="0070C0"/>
                </a:solidFill>
                <a:latin typeface="Times New Roman" panose="02020603050405020304" pitchFamily="18" charset="0"/>
                <a:cs typeface="Times New Roman" panose="02020603050405020304" pitchFamily="18" charset="0"/>
              </a:rPr>
              <a:t>/</a:t>
            </a:r>
            <a:r>
              <a:rPr lang="en-US" dirty="0" err="1" smtClean="0">
                <a:solidFill>
                  <a:srgbClr val="0070C0"/>
                </a:solidFill>
                <a:latin typeface="Times New Roman" panose="02020603050405020304" pitchFamily="18" charset="0"/>
                <a:cs typeface="Times New Roman" panose="02020603050405020304" pitchFamily="18" charset="0"/>
              </a:rPr>
              <a:t>birokrasi</a:t>
            </a:r>
            <a:r>
              <a:rPr lang="en-US" dirty="0" smtClean="0">
                <a:solidFill>
                  <a:srgbClr val="0070C0"/>
                </a:solidFill>
                <a:latin typeface="Times New Roman" panose="02020603050405020304" pitchFamily="18" charset="0"/>
                <a:cs typeface="Times New Roman" panose="02020603050405020304" pitchFamily="18" charset="0"/>
              </a:rPr>
              <a:t> USB</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4. </a:t>
            </a:r>
            <a:r>
              <a:rPr lang="en-US" dirty="0" err="1" smtClean="0">
                <a:solidFill>
                  <a:srgbClr val="0070C0"/>
                </a:solidFill>
                <a:latin typeface="Times New Roman" panose="02020603050405020304" pitchFamily="18" charset="0"/>
                <a:cs typeface="Times New Roman" panose="02020603050405020304" pitchFamily="18" charset="0"/>
              </a:rPr>
              <a:t>Membantu</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ketua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mengontrol</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keseluruhan</a:t>
            </a:r>
            <a:r>
              <a:rPr lang="en-US" dirty="0" smtClean="0">
                <a:solidFill>
                  <a:srgbClr val="0070C0"/>
                </a:solidFill>
                <a:latin typeface="Times New Roman" panose="02020603050405020304" pitchFamily="18" charset="0"/>
                <a:cs typeface="Times New Roman" panose="02020603050405020304" pitchFamily="18" charset="0"/>
              </a:rPr>
              <a:t> program </a:t>
            </a:r>
            <a:r>
              <a:rPr lang="en-US" dirty="0" err="1" smtClean="0">
                <a:solidFill>
                  <a:srgbClr val="0070C0"/>
                </a:solidFill>
                <a:latin typeface="Times New Roman" panose="02020603050405020304" pitchFamily="18" charset="0"/>
                <a:cs typeface="Times New Roman" panose="02020603050405020304" pitchFamily="18" charset="0"/>
              </a:rPr>
              <a:t>kerja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kepengurusan</a:t>
            </a:r>
            <a:r>
              <a:rPr lang="en-US" dirty="0" smtClean="0">
                <a:solidFill>
                  <a:srgbClr val="0070C0"/>
                </a:solidFill>
                <a:latin typeface="Times New Roman" panose="02020603050405020304" pitchFamily="18" charset="0"/>
                <a:cs typeface="Times New Roman" panose="02020603050405020304" pitchFamily="18" charset="0"/>
              </a:rPr>
              <a:t> internal BEM USB</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130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842715"/>
          </a:xfrm>
        </p:spPr>
        <p:txBody>
          <a:bodyPr>
            <a:normAutofit/>
          </a:bodyPr>
          <a:lstStyle/>
          <a:p>
            <a:r>
              <a:rPr lang="en-US" b="1" dirty="0" err="1" smtClean="0">
                <a:solidFill>
                  <a:schemeClr val="tx1"/>
                </a:solidFill>
                <a:latin typeface="Times New Roman" panose="02020603050405020304" pitchFamily="18" charset="0"/>
                <a:cs typeface="Times New Roman" panose="02020603050405020304" pitchFamily="18" charset="0"/>
              </a:rPr>
              <a:t>Tugas</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sekretaris</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jendral</a:t>
            </a:r>
            <a:r>
              <a:rPr lang="en-US" b="1" dirty="0" smtClean="0">
                <a:solidFill>
                  <a:schemeClr val="tx1"/>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1. </a:t>
            </a:r>
            <a:r>
              <a:rPr lang="en-US" dirty="0" err="1" smtClean="0">
                <a:solidFill>
                  <a:srgbClr val="0070C0"/>
                </a:solidFill>
                <a:latin typeface="Times New Roman" panose="02020603050405020304" pitchFamily="18" charset="0"/>
                <a:cs typeface="Times New Roman" panose="02020603050405020304" pitchFamily="18" charset="0"/>
              </a:rPr>
              <a:t>Mengatur</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melakukan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tata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administrasi</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2. </a:t>
            </a:r>
            <a:r>
              <a:rPr lang="en-US" dirty="0" err="1" smtClean="0">
                <a:solidFill>
                  <a:srgbClr val="0070C0"/>
                </a:solidFill>
                <a:latin typeface="Times New Roman" panose="02020603050405020304" pitchFamily="18" charset="0"/>
                <a:cs typeface="Times New Roman" panose="02020603050405020304" pitchFamily="18" charset="0"/>
              </a:rPr>
              <a:t>Mengelola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arsip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surat</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keluar</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surat</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masuk</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serta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dokumen</a:t>
            </a:r>
            <a:r>
              <a:rPr lang="en-US" dirty="0" smtClean="0">
                <a:solidFill>
                  <a:srgbClr val="0070C0"/>
                </a:solidFill>
                <a:latin typeface="Times New Roman" panose="02020603050405020304" pitchFamily="18" charset="0"/>
                <a:cs typeface="Times New Roman" panose="02020603050405020304" pitchFamily="18" charset="0"/>
              </a:rPr>
              <a:t> BEM USB</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3. </a:t>
            </a:r>
            <a:r>
              <a:rPr lang="en-US" dirty="0" err="1">
                <a:solidFill>
                  <a:srgbClr val="0070C0"/>
                </a:solidFill>
                <a:latin typeface="Times New Roman" panose="02020603050405020304" pitchFamily="18" charset="0"/>
                <a:cs typeface="Times New Roman" panose="02020603050405020304" pitchFamily="18" charset="0"/>
              </a:rPr>
              <a:t>M</a:t>
            </a:r>
            <a:r>
              <a:rPr lang="en-US" dirty="0" err="1" smtClean="0">
                <a:solidFill>
                  <a:srgbClr val="0070C0"/>
                </a:solidFill>
                <a:latin typeface="Times New Roman" panose="02020603050405020304" pitchFamily="18" charset="0"/>
                <a:cs typeface="Times New Roman" panose="02020603050405020304" pitchFamily="18" charset="0"/>
              </a:rPr>
              <a:t>elakukan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koordinasi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dengan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sekretaris</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setiap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kegiatan</a:t>
            </a:r>
            <a:r>
              <a:rPr lang="en-US" dirty="0" smtClean="0">
                <a:solidFill>
                  <a:srgbClr val="0070C0"/>
                </a:solidFill>
                <a:latin typeface="Times New Roman" panose="02020603050405020304" pitchFamily="18" charset="0"/>
                <a:cs typeface="Times New Roman" panose="02020603050405020304" pitchFamily="18" charset="0"/>
              </a:rPr>
              <a:t> BEM USB</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4. </a:t>
            </a:r>
            <a:r>
              <a:rPr lang="en-US" dirty="0" err="1" smtClean="0">
                <a:solidFill>
                  <a:srgbClr val="0070C0"/>
                </a:solidFill>
                <a:latin typeface="Times New Roman" panose="02020603050405020304" pitchFamily="18" charset="0"/>
                <a:cs typeface="Times New Roman" panose="02020603050405020304" pitchFamily="18" charset="0"/>
              </a:rPr>
              <a:t>Bertanggung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jawab</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terhadap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seluruh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inventaris</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kesekretariatan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aset</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organisasi</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24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91200"/>
          </a:xfrm>
        </p:spPr>
        <p:txBody>
          <a:bodyPr>
            <a:normAutofit/>
          </a:bodyPr>
          <a:lstStyle/>
          <a:p>
            <a:r>
              <a:rPr lang="en-US" sz="4000" b="1" dirty="0" err="1" smtClean="0">
                <a:solidFill>
                  <a:schemeClr val="tx1"/>
                </a:solidFill>
                <a:latin typeface="Times New Roman" panose="02020603050405020304" pitchFamily="18" charset="0"/>
                <a:cs typeface="Times New Roman" panose="02020603050405020304" pitchFamily="18" charset="0"/>
              </a:rPr>
              <a:t>Tugas</a:t>
            </a:r>
            <a:r>
              <a:rPr lang="en-US" sz="4000" b="1" dirty="0" smtClean="0">
                <a:solidFill>
                  <a:schemeClr val="tx1"/>
                </a:solidFill>
                <a:latin typeface="Times New Roman" panose="02020603050405020304" pitchFamily="18" charset="0"/>
                <a:cs typeface="Times New Roman" panose="02020603050405020304" pitchFamily="18" charset="0"/>
              </a:rPr>
              <a:t> </a:t>
            </a:r>
            <a:r>
              <a:rPr lang="en-US" sz="4000" b="1" dirty="0" err="1" smtClean="0">
                <a:solidFill>
                  <a:schemeClr val="tx1"/>
                </a:solidFill>
                <a:latin typeface="Times New Roman" panose="02020603050405020304" pitchFamily="18" charset="0"/>
                <a:cs typeface="Times New Roman" panose="02020603050405020304" pitchFamily="18" charset="0"/>
              </a:rPr>
              <a:t>Bendahara</a:t>
            </a:r>
            <a:r>
              <a:rPr lang="en-US" sz="4000" b="1" dirty="0" smtClean="0">
                <a:solidFill>
                  <a:schemeClr val="tx1"/>
                </a:solidFill>
                <a:latin typeface="Times New Roman" panose="02020603050405020304" pitchFamily="18" charset="0"/>
                <a:cs typeface="Times New Roman" panose="02020603050405020304" pitchFamily="18" charset="0"/>
              </a:rPr>
              <a:t> :</a:t>
            </a:r>
            <a:br>
              <a:rPr lang="en-US" sz="4000" b="1" dirty="0" smtClean="0">
                <a:solidFill>
                  <a:schemeClr val="tx1"/>
                </a:solidFill>
                <a:latin typeface="Times New Roman" panose="02020603050405020304" pitchFamily="18" charset="0"/>
                <a:cs typeface="Times New Roman" panose="02020603050405020304" pitchFamily="18" charset="0"/>
              </a:rPr>
            </a:br>
            <a:r>
              <a:rPr lang="en-US" sz="4000" dirty="0">
                <a:solidFill>
                  <a:srgbClr val="0070C0"/>
                </a:solidFill>
                <a:latin typeface="Times New Roman" panose="02020603050405020304" pitchFamily="18" charset="0"/>
                <a:cs typeface="Times New Roman" panose="02020603050405020304" pitchFamily="18" charset="0"/>
              </a:rPr>
              <a:t/>
            </a:r>
            <a:br>
              <a:rPr lang="en-US" sz="4000" dirty="0">
                <a:solidFill>
                  <a:srgbClr val="0070C0"/>
                </a:solidFill>
                <a:latin typeface="Times New Roman" panose="02020603050405020304" pitchFamily="18" charset="0"/>
                <a:cs typeface="Times New Roman" panose="02020603050405020304" pitchFamily="18" charset="0"/>
              </a:rPr>
            </a:br>
            <a:r>
              <a:rPr lang="en-US" sz="4000" dirty="0" smtClean="0">
                <a:solidFill>
                  <a:srgbClr val="0070C0"/>
                </a:solidFill>
                <a:latin typeface="Times New Roman" panose="02020603050405020304" pitchFamily="18" charset="0"/>
                <a:cs typeface="Times New Roman" panose="02020603050405020304" pitchFamily="18" charset="0"/>
              </a:rPr>
              <a:t>1. </a:t>
            </a:r>
            <a:r>
              <a:rPr lang="en-US" sz="4000" dirty="0" err="1" smtClean="0">
                <a:solidFill>
                  <a:srgbClr val="0070C0"/>
                </a:solidFill>
                <a:latin typeface="Times New Roman" panose="02020603050405020304" pitchFamily="18" charset="0"/>
                <a:cs typeface="Times New Roman" panose="02020603050405020304" pitchFamily="18" charset="0"/>
              </a:rPr>
              <a:t>Mengatur</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sirkulasi</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keuangan</a:t>
            </a:r>
            <a:r>
              <a:rPr lang="en-US" sz="4000" dirty="0" smtClean="0">
                <a:solidFill>
                  <a:srgbClr val="0070C0"/>
                </a:solidFill>
                <a:latin typeface="Times New Roman" panose="02020603050405020304" pitchFamily="18" charset="0"/>
                <a:cs typeface="Times New Roman" panose="02020603050405020304" pitchFamily="18" charset="0"/>
              </a:rPr>
              <a:t> BEM USB</a:t>
            </a:r>
            <a:br>
              <a:rPr lang="en-US" sz="4000" dirty="0" smtClean="0">
                <a:solidFill>
                  <a:srgbClr val="0070C0"/>
                </a:solidFill>
                <a:latin typeface="Times New Roman" panose="02020603050405020304" pitchFamily="18" charset="0"/>
                <a:cs typeface="Times New Roman" panose="02020603050405020304" pitchFamily="18" charset="0"/>
              </a:rPr>
            </a:br>
            <a:r>
              <a:rPr lang="en-US" sz="4000" dirty="0" smtClean="0">
                <a:solidFill>
                  <a:srgbClr val="0070C0"/>
                </a:solidFill>
                <a:latin typeface="Times New Roman" panose="02020603050405020304" pitchFamily="18" charset="0"/>
                <a:cs typeface="Times New Roman" panose="02020603050405020304" pitchFamily="18" charset="0"/>
              </a:rPr>
              <a:t>2. </a:t>
            </a:r>
            <a:r>
              <a:rPr lang="en-US" sz="4000" dirty="0" err="1">
                <a:solidFill>
                  <a:srgbClr val="0070C0"/>
                </a:solidFill>
                <a:latin typeface="Times New Roman" panose="02020603050405020304" pitchFamily="18" charset="0"/>
                <a:cs typeface="Times New Roman" panose="02020603050405020304" pitchFamily="18" charset="0"/>
              </a:rPr>
              <a:t>M</a:t>
            </a:r>
            <a:r>
              <a:rPr lang="en-US" sz="4000" dirty="0" err="1" smtClean="0">
                <a:solidFill>
                  <a:srgbClr val="0070C0"/>
                </a:solidFill>
                <a:latin typeface="Times New Roman" panose="02020603050405020304" pitchFamily="18" charset="0"/>
                <a:cs typeface="Times New Roman" panose="02020603050405020304" pitchFamily="18" charset="0"/>
              </a:rPr>
              <a:t>elaporkan</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sirkulasi</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keuangan</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setiap</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bulan</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kepada</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pengurus</a:t>
            </a:r>
            <a:r>
              <a:rPr lang="en-US" sz="4000" dirty="0" smtClean="0">
                <a:solidFill>
                  <a:srgbClr val="0070C0"/>
                </a:solidFill>
                <a:latin typeface="Times New Roman" panose="02020603050405020304" pitchFamily="18" charset="0"/>
                <a:cs typeface="Times New Roman" panose="02020603050405020304" pitchFamily="18" charset="0"/>
              </a:rPr>
              <a:t> BEM USB</a:t>
            </a:r>
            <a:br>
              <a:rPr lang="en-US" sz="4000" dirty="0" smtClean="0">
                <a:solidFill>
                  <a:srgbClr val="0070C0"/>
                </a:solidFill>
                <a:latin typeface="Times New Roman" panose="02020603050405020304" pitchFamily="18" charset="0"/>
                <a:cs typeface="Times New Roman" panose="02020603050405020304" pitchFamily="18" charset="0"/>
              </a:rPr>
            </a:br>
            <a:r>
              <a:rPr lang="en-US" sz="4000" dirty="0" smtClean="0">
                <a:solidFill>
                  <a:srgbClr val="0070C0"/>
                </a:solidFill>
                <a:latin typeface="Times New Roman" panose="02020603050405020304" pitchFamily="18" charset="0"/>
                <a:cs typeface="Times New Roman" panose="02020603050405020304" pitchFamily="18" charset="0"/>
              </a:rPr>
              <a:t>3. </a:t>
            </a:r>
            <a:r>
              <a:rPr lang="en-US" sz="4000" dirty="0" err="1" smtClean="0">
                <a:solidFill>
                  <a:srgbClr val="0070C0"/>
                </a:solidFill>
                <a:latin typeface="Times New Roman" panose="02020603050405020304" pitchFamily="18" charset="0"/>
                <a:cs typeface="Times New Roman" panose="02020603050405020304" pitchFamily="18" charset="0"/>
              </a:rPr>
              <a:t>Melakukan</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koordinasi</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dengan</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bendahara</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setiap</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kegiatan</a:t>
            </a:r>
            <a:r>
              <a:rPr lang="en-US" sz="4000" dirty="0" smtClean="0">
                <a:solidFill>
                  <a:srgbClr val="0070C0"/>
                </a:solidFill>
                <a:latin typeface="Times New Roman" panose="02020603050405020304" pitchFamily="18" charset="0"/>
                <a:cs typeface="Times New Roman" panose="02020603050405020304" pitchFamily="18" charset="0"/>
              </a:rPr>
              <a:t> BEM USB</a:t>
            </a:r>
            <a:endParaRPr lang="en-US" sz="4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21853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778321"/>
          </a:xfrm>
        </p:spPr>
        <p:txBody>
          <a:bodyPr>
            <a:normAutofit fontScale="90000"/>
          </a:bodyPr>
          <a:lstStyle/>
          <a:p>
            <a:r>
              <a:rPr lang="en-US" sz="4000" b="1" dirty="0" err="1" smtClean="0">
                <a:solidFill>
                  <a:schemeClr val="tx1"/>
                </a:solidFill>
                <a:latin typeface="Times New Roman" panose="02020603050405020304" pitchFamily="18" charset="0"/>
                <a:cs typeface="Times New Roman" panose="02020603050405020304" pitchFamily="18" charset="0"/>
              </a:rPr>
              <a:t>Tugas</a:t>
            </a:r>
            <a:r>
              <a:rPr lang="en-US" sz="4000" b="1" dirty="0" smtClean="0">
                <a:solidFill>
                  <a:schemeClr val="tx1"/>
                </a:solidFill>
                <a:latin typeface="Times New Roman" panose="02020603050405020304" pitchFamily="18" charset="0"/>
                <a:cs typeface="Times New Roman" panose="02020603050405020304" pitchFamily="18" charset="0"/>
              </a:rPr>
              <a:t> </a:t>
            </a:r>
            <a:r>
              <a:rPr lang="en-US" sz="4000" b="1" dirty="0" err="1" smtClean="0">
                <a:solidFill>
                  <a:schemeClr val="tx1"/>
                </a:solidFill>
                <a:latin typeface="Times New Roman" panose="02020603050405020304" pitchFamily="18" charset="0"/>
                <a:cs typeface="Times New Roman" panose="02020603050405020304" pitchFamily="18" charset="0"/>
              </a:rPr>
              <a:t>setiap</a:t>
            </a:r>
            <a:r>
              <a:rPr lang="en-US" sz="4000" b="1" dirty="0" smtClean="0">
                <a:solidFill>
                  <a:schemeClr val="tx1"/>
                </a:solidFill>
                <a:latin typeface="Times New Roman" panose="02020603050405020304" pitchFamily="18" charset="0"/>
                <a:cs typeface="Times New Roman" panose="02020603050405020304" pitchFamily="18" charset="0"/>
              </a:rPr>
              <a:t> </a:t>
            </a:r>
            <a:r>
              <a:rPr lang="en-US" sz="4000" b="1" dirty="0" err="1" smtClean="0">
                <a:solidFill>
                  <a:schemeClr val="tx1"/>
                </a:solidFill>
                <a:latin typeface="Times New Roman" panose="02020603050405020304" pitchFamily="18" charset="0"/>
                <a:cs typeface="Times New Roman" panose="02020603050405020304" pitchFamily="18" charset="0"/>
              </a:rPr>
              <a:t>kementrian</a:t>
            </a:r>
            <a:r>
              <a:rPr lang="en-US" sz="4000" b="1" dirty="0" smtClean="0">
                <a:solidFill>
                  <a:schemeClr val="tx1"/>
                </a:solidFill>
                <a:latin typeface="Times New Roman" panose="02020603050405020304" pitchFamily="18" charset="0"/>
                <a:cs typeface="Times New Roman" panose="02020603050405020304" pitchFamily="18" charset="0"/>
              </a:rPr>
              <a:t> BEM USB :</a:t>
            </a:r>
            <a:br>
              <a:rPr lang="en-US" sz="4000" b="1" dirty="0" smtClean="0">
                <a:solidFill>
                  <a:schemeClr val="tx1"/>
                </a:solidFill>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1. </a:t>
            </a:r>
            <a:r>
              <a:rPr lang="en-US" b="1" dirty="0" err="1" smtClean="0">
                <a:solidFill>
                  <a:schemeClr val="tx1"/>
                </a:solidFill>
                <a:latin typeface="Times New Roman" panose="02020603050405020304" pitchFamily="18" charset="0"/>
                <a:cs typeface="Times New Roman" panose="02020603050405020304" pitchFamily="18" charset="0"/>
              </a:rPr>
              <a:t>Menteri</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Dalam</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Negeri</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a. </a:t>
            </a:r>
            <a:r>
              <a:rPr lang="en-US" dirty="0" err="1">
                <a:solidFill>
                  <a:srgbClr val="0070C0"/>
                </a:solidFill>
                <a:latin typeface="Times New Roman" panose="02020603050405020304" pitchFamily="18" charset="0"/>
                <a:cs typeface="Times New Roman" panose="02020603050405020304" pitchFamily="18" charset="0"/>
              </a:rPr>
              <a:t>M</a:t>
            </a:r>
            <a:r>
              <a:rPr lang="en-US" dirty="0" err="1" smtClean="0">
                <a:solidFill>
                  <a:srgbClr val="0070C0"/>
                </a:solidFill>
                <a:latin typeface="Times New Roman" panose="02020603050405020304" pitchFamily="18" charset="0"/>
                <a:cs typeface="Times New Roman" panose="02020603050405020304" pitchFamily="18" charset="0"/>
              </a:rPr>
              <a:t>elakukan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komunikasi</a:t>
            </a:r>
            <a:r>
              <a:rPr lang="en-US" dirty="0" smtClean="0">
                <a:solidFill>
                  <a:srgbClr val="0070C0"/>
                </a:solidFill>
                <a:latin typeface="Times New Roman" panose="02020603050405020304" pitchFamily="18" charset="0"/>
                <a:cs typeface="Times New Roman" panose="02020603050405020304" pitchFamily="18" charset="0"/>
              </a:rPr>
              <a:t> yang </a:t>
            </a:r>
            <a:r>
              <a:rPr lang="en-US" dirty="0" err="1" smtClean="0">
                <a:solidFill>
                  <a:srgbClr val="0070C0"/>
                </a:solidFill>
                <a:latin typeface="Times New Roman" panose="02020603050405020304" pitchFamily="18" charset="0"/>
                <a:cs typeface="Times New Roman" panose="02020603050405020304" pitchFamily="18" charset="0"/>
              </a:rPr>
              <a:t>intensif</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kepada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organisasi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mahasiswa</a:t>
            </a:r>
            <a:r>
              <a:rPr lang="en-US" dirty="0" smtClean="0">
                <a:solidFill>
                  <a:srgbClr val="0070C0"/>
                </a:solidFill>
                <a:latin typeface="Times New Roman" panose="02020603050405020304" pitchFamily="18" charset="0"/>
                <a:cs typeface="Times New Roman" panose="02020603050405020304" pitchFamily="18" charset="0"/>
              </a:rPr>
              <a:t>(HMJ)</a:t>
            </a:r>
            <a:br>
              <a:rPr lang="en-US" dirty="0" smtClean="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b. </a:t>
            </a:r>
            <a:r>
              <a:rPr lang="en-US" dirty="0" err="1">
                <a:solidFill>
                  <a:srgbClr val="0070C0"/>
                </a:solidFill>
                <a:latin typeface="Times New Roman" panose="02020603050405020304" pitchFamily="18" charset="0"/>
                <a:cs typeface="Times New Roman" panose="02020603050405020304" pitchFamily="18" charset="0"/>
              </a:rPr>
              <a:t>M</a:t>
            </a:r>
            <a:r>
              <a:rPr lang="en-US" dirty="0" err="1" smtClean="0">
                <a:solidFill>
                  <a:srgbClr val="0070C0"/>
                </a:solidFill>
                <a:latin typeface="Times New Roman" panose="02020603050405020304" pitchFamily="18" charset="0"/>
                <a:cs typeface="Times New Roman" panose="02020603050405020304" pitchFamily="18" charset="0"/>
              </a:rPr>
              <a:t>enampung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menindaklanjuti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setiap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aspirasi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mahasiswa</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	c. </a:t>
            </a:r>
            <a:r>
              <a:rPr lang="en-US" dirty="0" err="1">
                <a:solidFill>
                  <a:srgbClr val="0070C0"/>
                </a:solidFill>
                <a:latin typeface="Times New Roman" panose="02020603050405020304" pitchFamily="18" charset="0"/>
                <a:cs typeface="Times New Roman" panose="02020603050405020304" pitchFamily="18" charset="0"/>
              </a:rPr>
              <a:t>T</a:t>
            </a:r>
            <a:r>
              <a:rPr lang="en-US" dirty="0" err="1" smtClean="0">
                <a:solidFill>
                  <a:srgbClr val="0070C0"/>
                </a:solidFill>
                <a:latin typeface="Times New Roman" panose="02020603050405020304" pitchFamily="18" charset="0"/>
                <a:cs typeface="Times New Roman" panose="02020603050405020304" pitchFamily="18" charset="0"/>
              </a:rPr>
              <a:t>anggap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terhadap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permasalahan</a:t>
            </a:r>
            <a:r>
              <a:rPr lang="en-US" dirty="0" smtClean="0">
                <a:solidFill>
                  <a:srgbClr val="0070C0"/>
                </a:solidFill>
                <a:latin typeface="Times New Roman" panose="02020603050405020304" pitchFamily="18" charset="0"/>
                <a:cs typeface="Times New Roman" panose="02020603050405020304" pitchFamily="18" charset="0"/>
              </a:rPr>
              <a:t> yang </a:t>
            </a:r>
            <a:r>
              <a:rPr lang="en-US" dirty="0" err="1" smtClean="0">
                <a:solidFill>
                  <a:srgbClr val="0070C0"/>
                </a:solidFill>
                <a:latin typeface="Times New Roman" panose="02020603050405020304" pitchFamily="18" charset="0"/>
                <a:cs typeface="Times New Roman" panose="02020603050405020304" pitchFamily="18" charset="0"/>
              </a:rPr>
              <a:t>timbul</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dalam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organisasi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mahasiswa</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d. </a:t>
            </a:r>
            <a:r>
              <a:rPr lang="en-US" dirty="0" err="1">
                <a:solidFill>
                  <a:srgbClr val="0070C0"/>
                </a:solidFill>
                <a:latin typeface="Times New Roman" panose="02020603050405020304" pitchFamily="18" charset="0"/>
                <a:cs typeface="Times New Roman" panose="02020603050405020304" pitchFamily="18" charset="0"/>
              </a:rPr>
              <a:t>M</a:t>
            </a:r>
            <a:r>
              <a:rPr lang="en-US" dirty="0" err="1" smtClean="0">
                <a:solidFill>
                  <a:srgbClr val="0070C0"/>
                </a:solidFill>
                <a:latin typeface="Times New Roman" panose="02020603050405020304" pitchFamily="18" charset="0"/>
                <a:cs typeface="Times New Roman" panose="02020603050405020304" pitchFamily="18" charset="0"/>
              </a:rPr>
              <a:t>elaporkan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setiap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tugas</a:t>
            </a:r>
            <a:r>
              <a:rPr lang="en-US" dirty="0" smtClean="0">
                <a:solidFill>
                  <a:srgbClr val="0070C0"/>
                </a:solidFill>
                <a:latin typeface="Times New Roman" panose="02020603050405020304" pitchFamily="18" charset="0"/>
                <a:cs typeface="Times New Roman" panose="02020603050405020304" pitchFamily="18" charset="0"/>
              </a:rPr>
              <a:t>/</a:t>
            </a:r>
            <a:r>
              <a:rPr lang="en-US" dirty="0" err="1" smtClean="0">
                <a:solidFill>
                  <a:srgbClr val="0070C0"/>
                </a:solidFill>
                <a:latin typeface="Times New Roman" panose="02020603050405020304" pitchFamily="18" charset="0"/>
                <a:cs typeface="Times New Roman" panose="02020603050405020304" pitchFamily="18" charset="0"/>
              </a:rPr>
              <a:t>kegiatan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kepada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sekretaris</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jendral</a:t>
            </a:r>
            <a:r>
              <a:rPr lang="en-US" dirty="0" smtClean="0"/>
              <a:t/>
            </a:r>
            <a:br>
              <a:rPr lang="en-US" dirty="0" smtClean="0"/>
            </a:br>
            <a:endParaRPr lang="en-US" dirty="0"/>
          </a:p>
        </p:txBody>
      </p:sp>
    </p:spTree>
    <p:extLst>
      <p:ext uri="{BB962C8B-B14F-4D97-AF65-F5344CB8AC3E}">
        <p14:creationId xmlns:p14="http://schemas.microsoft.com/office/powerpoint/2010/main" val="147024478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65442"/>
          </a:xfrm>
        </p:spPr>
        <p:txBody>
          <a:bodyPr>
            <a:normAutofit/>
          </a:bodyPr>
          <a:lstStyle/>
          <a:p>
            <a:r>
              <a:rPr lang="en-US" b="1" dirty="0" smtClean="0">
                <a:solidFill>
                  <a:schemeClr val="tx1"/>
                </a:solidFill>
                <a:latin typeface="Times New Roman" panose="02020603050405020304" pitchFamily="18" charset="0"/>
                <a:cs typeface="Times New Roman" panose="02020603050405020304" pitchFamily="18" charset="0"/>
              </a:rPr>
              <a:t>2. </a:t>
            </a:r>
            <a:r>
              <a:rPr lang="en-US" b="1" dirty="0" err="1" smtClean="0">
                <a:solidFill>
                  <a:schemeClr val="tx1"/>
                </a:solidFill>
                <a:latin typeface="Times New Roman" panose="02020603050405020304" pitchFamily="18" charset="0"/>
                <a:cs typeface="Times New Roman" panose="02020603050405020304" pitchFamily="18" charset="0"/>
              </a:rPr>
              <a:t>Menteri</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Luar</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Negeri</a:t>
            </a: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a. </a:t>
            </a:r>
            <a:r>
              <a:rPr lang="en-US" dirty="0" err="1">
                <a:solidFill>
                  <a:srgbClr val="0070C0"/>
                </a:solidFill>
                <a:latin typeface="Times New Roman" panose="02020603050405020304" pitchFamily="18" charset="0"/>
                <a:cs typeface="Times New Roman" panose="02020603050405020304" pitchFamily="18" charset="0"/>
              </a:rPr>
              <a:t>M</a:t>
            </a:r>
            <a:r>
              <a:rPr lang="en-US" dirty="0" err="1" smtClean="0">
                <a:solidFill>
                  <a:srgbClr val="0070C0"/>
                </a:solidFill>
                <a:latin typeface="Times New Roman" panose="02020603050405020304" pitchFamily="18" charset="0"/>
                <a:cs typeface="Times New Roman" panose="02020603050405020304" pitchFamily="18" charset="0"/>
              </a:rPr>
              <a:t>elakukan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komunikasi</a:t>
            </a:r>
            <a:r>
              <a:rPr lang="en-US" dirty="0" smtClean="0">
                <a:solidFill>
                  <a:srgbClr val="0070C0"/>
                </a:solidFill>
                <a:latin typeface="Times New Roman" panose="02020603050405020304" pitchFamily="18" charset="0"/>
                <a:cs typeface="Times New Roman" panose="02020603050405020304" pitchFamily="18" charset="0"/>
              </a:rPr>
              <a:t> yang </a:t>
            </a:r>
            <a:r>
              <a:rPr lang="en-US" dirty="0" err="1" smtClean="0">
                <a:solidFill>
                  <a:srgbClr val="0070C0"/>
                </a:solidFill>
                <a:latin typeface="Times New Roman" panose="02020603050405020304" pitchFamily="18" charset="0"/>
                <a:cs typeface="Times New Roman" panose="02020603050405020304" pitchFamily="18" charset="0"/>
              </a:rPr>
              <a:t>intensif</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dengan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bem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atau</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ormawa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universitas</a:t>
            </a:r>
            <a:r>
              <a:rPr lang="en-US" dirty="0" smtClean="0">
                <a:solidFill>
                  <a:srgbClr val="0070C0"/>
                </a:solidFill>
                <a:latin typeface="Times New Roman" panose="02020603050405020304" pitchFamily="18" charset="0"/>
                <a:cs typeface="Times New Roman" panose="02020603050405020304" pitchFamily="18" charset="0"/>
              </a:rPr>
              <a:t> lain</a:t>
            </a:r>
            <a:br>
              <a:rPr lang="en-US" dirty="0" smtClean="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b. </a:t>
            </a:r>
            <a:r>
              <a:rPr lang="en-US" dirty="0" err="1">
                <a:solidFill>
                  <a:srgbClr val="0070C0"/>
                </a:solidFill>
                <a:latin typeface="Times New Roman" panose="02020603050405020304" pitchFamily="18" charset="0"/>
                <a:cs typeface="Times New Roman" panose="02020603050405020304" pitchFamily="18" charset="0"/>
              </a:rPr>
              <a:t>M</a:t>
            </a:r>
            <a:r>
              <a:rPr lang="en-US" dirty="0" err="1" smtClean="0">
                <a:solidFill>
                  <a:srgbClr val="0070C0"/>
                </a:solidFill>
                <a:latin typeface="Times New Roman" panose="02020603050405020304" pitchFamily="18" charset="0"/>
                <a:cs typeface="Times New Roman" panose="02020603050405020304" pitchFamily="18" charset="0"/>
              </a:rPr>
              <a:t>eninjau</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setiap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kegiatan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mahasiswa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informasi</a:t>
            </a:r>
            <a:r>
              <a:rPr lang="en-US" dirty="0" smtClean="0">
                <a:solidFill>
                  <a:srgbClr val="0070C0"/>
                </a:solidFill>
                <a:latin typeface="Times New Roman" panose="02020603050405020304" pitchFamily="18" charset="0"/>
                <a:cs typeface="Times New Roman" panose="02020603050405020304" pitchFamily="18" charset="0"/>
              </a:rPr>
              <a:t> yang </a:t>
            </a:r>
            <a:r>
              <a:rPr lang="en-US" dirty="0" err="1" smtClean="0">
                <a:solidFill>
                  <a:srgbClr val="0070C0"/>
                </a:solidFill>
                <a:latin typeface="Times New Roman" panose="02020603050405020304" pitchFamily="18" charset="0"/>
                <a:cs typeface="Times New Roman" panose="02020603050405020304" pitchFamily="18" charset="0"/>
              </a:rPr>
              <a:t>masuk</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universitas</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sunan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bonang</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c. </a:t>
            </a:r>
            <a:r>
              <a:rPr lang="en-US" dirty="0" err="1">
                <a:solidFill>
                  <a:srgbClr val="0070C0"/>
                </a:solidFill>
                <a:latin typeface="Times New Roman" panose="02020603050405020304" pitchFamily="18" charset="0"/>
                <a:cs typeface="Times New Roman" panose="02020603050405020304" pitchFamily="18" charset="0"/>
              </a:rPr>
              <a:t>M</a:t>
            </a:r>
            <a:r>
              <a:rPr lang="en-US" dirty="0" err="1" smtClean="0">
                <a:solidFill>
                  <a:srgbClr val="0070C0"/>
                </a:solidFill>
                <a:latin typeface="Times New Roman" panose="02020603050405020304" pitchFamily="18" charset="0"/>
                <a:cs typeface="Times New Roman" panose="02020603050405020304" pitchFamily="18" charset="0"/>
              </a:rPr>
              <a:t>enjaga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hubungan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baik</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dengan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pihak</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luar</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kampus</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d. </a:t>
            </a:r>
            <a:r>
              <a:rPr lang="en-US" dirty="0" err="1">
                <a:solidFill>
                  <a:srgbClr val="0070C0"/>
                </a:solidFill>
                <a:latin typeface="Times New Roman" panose="02020603050405020304" pitchFamily="18" charset="0"/>
                <a:cs typeface="Times New Roman" panose="02020603050405020304" pitchFamily="18" charset="0"/>
              </a:rPr>
              <a:t>B</a:t>
            </a:r>
            <a:r>
              <a:rPr lang="en-US" dirty="0" err="1" smtClean="0">
                <a:solidFill>
                  <a:srgbClr val="0070C0"/>
                </a:solidFill>
                <a:latin typeface="Times New Roman" panose="02020603050405020304" pitchFamily="18" charset="0"/>
                <a:cs typeface="Times New Roman" panose="02020603050405020304" pitchFamily="18" charset="0"/>
              </a:rPr>
              <a:t>ertanggung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jawab</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membantu</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tugas</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presma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wapresma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secara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langsung</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46999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16958"/>
          </a:xfrm>
        </p:spPr>
        <p:txBody>
          <a:bodyPr>
            <a:normAutofit/>
          </a:bodyPr>
          <a:lstStyle/>
          <a:p>
            <a:r>
              <a:rPr lang="en-US" b="1" dirty="0" smtClean="0">
                <a:solidFill>
                  <a:schemeClr val="tx1"/>
                </a:solidFill>
                <a:latin typeface="Times New Roman" panose="02020603050405020304" pitchFamily="18" charset="0"/>
                <a:cs typeface="Times New Roman" panose="02020603050405020304" pitchFamily="18" charset="0"/>
              </a:rPr>
              <a:t>3. </a:t>
            </a:r>
            <a:r>
              <a:rPr lang="en-US" b="1" dirty="0" err="1" smtClean="0">
                <a:solidFill>
                  <a:schemeClr val="tx1"/>
                </a:solidFill>
                <a:latin typeface="Times New Roman" panose="02020603050405020304" pitchFamily="18" charset="0"/>
                <a:cs typeface="Times New Roman" panose="02020603050405020304" pitchFamily="18" charset="0"/>
              </a:rPr>
              <a:t>Menteri</a:t>
            </a:r>
            <a:r>
              <a:rPr lang="en-US" b="1" dirty="0" smtClean="0">
                <a:solidFill>
                  <a:schemeClr val="tx1"/>
                </a:solidFill>
                <a:latin typeface="Times New Roman" panose="02020603050405020304" pitchFamily="18" charset="0"/>
                <a:cs typeface="Times New Roman" panose="02020603050405020304" pitchFamily="18" charset="0"/>
              </a:rPr>
              <a:t> Agama</a:t>
            </a:r>
            <a:br>
              <a:rPr lang="en-US" b="1" dirty="0" smtClean="0">
                <a:solidFill>
                  <a:schemeClr val="tx1"/>
                </a:solidFill>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a. </a:t>
            </a:r>
            <a:r>
              <a:rPr lang="en-US" dirty="0" err="1">
                <a:solidFill>
                  <a:srgbClr val="0070C0"/>
                </a:solidFill>
                <a:latin typeface="Times New Roman" panose="02020603050405020304" pitchFamily="18" charset="0"/>
                <a:cs typeface="Times New Roman" panose="02020603050405020304" pitchFamily="18" charset="0"/>
              </a:rPr>
              <a:t>M</a:t>
            </a:r>
            <a:r>
              <a:rPr lang="en-US" dirty="0" err="1" smtClean="0">
                <a:solidFill>
                  <a:srgbClr val="0070C0"/>
                </a:solidFill>
                <a:latin typeface="Times New Roman" panose="02020603050405020304" pitchFamily="18" charset="0"/>
                <a:cs typeface="Times New Roman" panose="02020603050405020304" pitchFamily="18" charset="0"/>
              </a:rPr>
              <a:t>elakukan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kegiatan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setiap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hari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besar</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nasional</a:t>
            </a:r>
            <a:r>
              <a:rPr lang="en-US" dirty="0" smtClean="0">
                <a:solidFill>
                  <a:srgbClr val="0070C0"/>
                </a:solidFill>
                <a:latin typeface="Times New Roman" panose="02020603050405020304" pitchFamily="18" charset="0"/>
                <a:cs typeface="Times New Roman" panose="02020603050405020304" pitchFamily="18" charset="0"/>
              </a:rPr>
              <a:t> </a:t>
            </a:r>
            <a:br>
              <a:rPr lang="en-US" dirty="0" smtClean="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b. </a:t>
            </a:r>
            <a:r>
              <a:rPr lang="en-US" dirty="0" err="1">
                <a:solidFill>
                  <a:srgbClr val="0070C0"/>
                </a:solidFill>
                <a:latin typeface="Times New Roman" panose="02020603050405020304" pitchFamily="18" charset="0"/>
                <a:cs typeface="Times New Roman" panose="02020603050405020304" pitchFamily="18" charset="0"/>
              </a:rPr>
              <a:t>B</a:t>
            </a:r>
            <a:r>
              <a:rPr lang="en-US" dirty="0" err="1" smtClean="0">
                <a:solidFill>
                  <a:srgbClr val="0070C0"/>
                </a:solidFill>
                <a:latin typeface="Times New Roman" panose="02020603050405020304" pitchFamily="18" charset="0"/>
                <a:cs typeface="Times New Roman" panose="02020603050405020304" pitchFamily="18" charset="0"/>
              </a:rPr>
              <a:t>erperan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aktif</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dalam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setiap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kegiatan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keagamaan</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c. </a:t>
            </a:r>
            <a:r>
              <a:rPr lang="en-US" dirty="0" err="1">
                <a:solidFill>
                  <a:srgbClr val="0070C0"/>
                </a:solidFill>
                <a:latin typeface="Times New Roman" panose="02020603050405020304" pitchFamily="18" charset="0"/>
                <a:cs typeface="Times New Roman" panose="02020603050405020304" pitchFamily="18" charset="0"/>
              </a:rPr>
              <a:t>M</a:t>
            </a:r>
            <a:r>
              <a:rPr lang="en-US" dirty="0" err="1" smtClean="0">
                <a:solidFill>
                  <a:srgbClr val="0070C0"/>
                </a:solidFill>
                <a:latin typeface="Times New Roman" panose="02020603050405020304" pitchFamily="18" charset="0"/>
                <a:cs typeface="Times New Roman" panose="02020603050405020304" pitchFamily="18" charset="0"/>
              </a:rPr>
              <a:t>elaporkan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setiap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tugas</a:t>
            </a:r>
            <a:r>
              <a:rPr lang="en-US" dirty="0" smtClean="0">
                <a:solidFill>
                  <a:srgbClr val="0070C0"/>
                </a:solidFill>
                <a:latin typeface="Times New Roman" panose="02020603050405020304" pitchFamily="18" charset="0"/>
                <a:cs typeface="Times New Roman" panose="02020603050405020304" pitchFamily="18" charset="0"/>
              </a:rPr>
              <a:t>/</a:t>
            </a:r>
            <a:r>
              <a:rPr lang="en-US" dirty="0" err="1" smtClean="0">
                <a:solidFill>
                  <a:srgbClr val="0070C0"/>
                </a:solidFill>
                <a:latin typeface="Times New Roman" panose="02020603050405020304" pitchFamily="18" charset="0"/>
                <a:cs typeface="Times New Roman" panose="02020603050405020304" pitchFamily="18" charset="0"/>
              </a:rPr>
              <a:t>kegiatan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kepada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sekretaris</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jendral</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891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26806"/>
          </a:xfrm>
        </p:spPr>
        <p:txBody>
          <a:bodyPr>
            <a:normAutofit fontScale="90000"/>
          </a:bodyPr>
          <a:lstStyle/>
          <a:p>
            <a:r>
              <a:rPr lang="en-US" b="1" dirty="0" smtClean="0">
                <a:solidFill>
                  <a:schemeClr val="tx1"/>
                </a:solidFill>
                <a:latin typeface="Times New Roman" panose="02020603050405020304" pitchFamily="18" charset="0"/>
                <a:cs typeface="Times New Roman" panose="02020603050405020304" pitchFamily="18" charset="0"/>
              </a:rPr>
              <a:t>4. </a:t>
            </a:r>
            <a:r>
              <a:rPr lang="en-US" b="1" dirty="0" err="1" smtClean="0">
                <a:solidFill>
                  <a:schemeClr val="tx1"/>
                </a:solidFill>
                <a:latin typeface="Times New Roman" panose="02020603050405020304" pitchFamily="18" charset="0"/>
                <a:cs typeface="Times New Roman" panose="02020603050405020304" pitchFamily="18" charset="0"/>
              </a:rPr>
              <a:t>Menteri</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Komunikasi</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dan</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Informasi</a:t>
            </a:r>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a. </a:t>
            </a:r>
            <a:r>
              <a:rPr lang="en-US" dirty="0" err="1">
                <a:solidFill>
                  <a:srgbClr val="0070C0"/>
                </a:solidFill>
                <a:latin typeface="Times New Roman" panose="02020603050405020304" pitchFamily="18" charset="0"/>
                <a:cs typeface="Times New Roman" panose="02020603050405020304" pitchFamily="18" charset="0"/>
              </a:rPr>
              <a:t>S</a:t>
            </a:r>
            <a:r>
              <a:rPr lang="en-US" dirty="0" err="1" smtClean="0">
                <a:solidFill>
                  <a:srgbClr val="0070C0"/>
                </a:solidFill>
                <a:latin typeface="Times New Roman" panose="02020603050405020304" pitchFamily="18" charset="0"/>
                <a:cs typeface="Times New Roman" panose="02020603050405020304" pitchFamily="18" charset="0"/>
              </a:rPr>
              <a:t>ebagai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jembatan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penghubung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informasi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antara</a:t>
            </a:r>
            <a:r>
              <a:rPr lang="en-US" dirty="0" smtClean="0">
                <a:solidFill>
                  <a:srgbClr val="0070C0"/>
                </a:solidFill>
                <a:latin typeface="Times New Roman" panose="02020603050405020304" pitchFamily="18" charset="0"/>
                <a:cs typeface="Times New Roman" panose="02020603050405020304" pitchFamily="18" charset="0"/>
              </a:rPr>
              <a:t> BEM USB </a:t>
            </a:r>
            <a:r>
              <a:rPr lang="en-US" dirty="0" err="1" smtClean="0">
                <a:solidFill>
                  <a:srgbClr val="0070C0"/>
                </a:solidFill>
                <a:latin typeface="Times New Roman" panose="02020603050405020304" pitchFamily="18" charset="0"/>
                <a:cs typeface="Times New Roman" panose="02020603050405020304" pitchFamily="18" charset="0"/>
              </a:rPr>
              <a:t>dengan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seluruh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elemen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Universitas</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Sunan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Bonang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Tuban</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b. </a:t>
            </a:r>
            <a:r>
              <a:rPr lang="en-US" dirty="0" err="1">
                <a:solidFill>
                  <a:srgbClr val="0070C0"/>
                </a:solidFill>
                <a:latin typeface="Times New Roman" panose="02020603050405020304" pitchFamily="18" charset="0"/>
                <a:cs typeface="Times New Roman" panose="02020603050405020304" pitchFamily="18" charset="0"/>
              </a:rPr>
              <a:t>M</a:t>
            </a:r>
            <a:r>
              <a:rPr lang="en-US" dirty="0" err="1" smtClean="0">
                <a:solidFill>
                  <a:srgbClr val="0070C0"/>
                </a:solidFill>
                <a:latin typeface="Times New Roman" panose="02020603050405020304" pitchFamily="18" charset="0"/>
                <a:cs typeface="Times New Roman" panose="02020603050405020304" pitchFamily="18" charset="0"/>
              </a:rPr>
              <a:t>elakukan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menggali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informasi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secara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luas</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akurat</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mengenai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situasi</a:t>
            </a:r>
            <a:r>
              <a:rPr lang="en-US" dirty="0" smtClean="0">
                <a:solidFill>
                  <a:srgbClr val="0070C0"/>
                </a:solidFill>
                <a:latin typeface="Times New Roman" panose="02020603050405020304" pitchFamily="18" charset="0"/>
                <a:cs typeface="Times New Roman" panose="02020603050405020304" pitchFamily="18" charset="0"/>
              </a:rPr>
              <a:t> regional </a:t>
            </a:r>
            <a:r>
              <a:rPr lang="en-US" dirty="0" err="1" smtClean="0">
                <a:solidFill>
                  <a:srgbClr val="0070C0"/>
                </a:solidFill>
                <a:latin typeface="Times New Roman" panose="02020603050405020304" pitchFamily="18" charset="0"/>
                <a:cs typeface="Times New Roman" panose="02020603050405020304" pitchFamily="18" charset="0"/>
              </a:rPr>
              <a:t>maupun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nasional</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c. </a:t>
            </a:r>
            <a:r>
              <a:rPr lang="en-US" dirty="0" err="1">
                <a:solidFill>
                  <a:srgbClr val="0070C0"/>
                </a:solidFill>
                <a:latin typeface="Times New Roman" panose="02020603050405020304" pitchFamily="18" charset="0"/>
                <a:cs typeface="Times New Roman" panose="02020603050405020304" pitchFamily="18" charset="0"/>
              </a:rPr>
              <a:t>W</a:t>
            </a:r>
            <a:r>
              <a:rPr lang="en-US" dirty="0" err="1" smtClean="0">
                <a:solidFill>
                  <a:srgbClr val="0070C0"/>
                </a:solidFill>
                <a:latin typeface="Times New Roman" panose="02020603050405020304" pitchFamily="18" charset="0"/>
                <a:cs typeface="Times New Roman" panose="02020603050405020304" pitchFamily="18" charset="0"/>
              </a:rPr>
              <a:t>ajib</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bersinergi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berpartisipasi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dalam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semua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kegiatan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kementrian</a:t>
            </a:r>
            <a:r>
              <a:rPr lang="en-US" dirty="0" smtClean="0">
                <a:solidFill>
                  <a:srgbClr val="0070C0"/>
                </a:solidFill>
                <a:latin typeface="Times New Roman" panose="02020603050405020304" pitchFamily="18" charset="0"/>
                <a:cs typeface="Times New Roman" panose="02020603050405020304" pitchFamily="18" charset="0"/>
              </a:rPr>
              <a:t> lain di BEM USB</a:t>
            </a:r>
            <a:br>
              <a:rPr lang="en-US" dirty="0" smtClean="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d. </a:t>
            </a:r>
            <a:r>
              <a:rPr lang="en-US" dirty="0" err="1">
                <a:solidFill>
                  <a:srgbClr val="0070C0"/>
                </a:solidFill>
                <a:latin typeface="Times New Roman" panose="02020603050405020304" pitchFamily="18" charset="0"/>
                <a:cs typeface="Times New Roman" panose="02020603050405020304" pitchFamily="18" charset="0"/>
              </a:rPr>
              <a:t>M</a:t>
            </a:r>
            <a:r>
              <a:rPr lang="en-US" dirty="0" err="1" smtClean="0">
                <a:solidFill>
                  <a:srgbClr val="0070C0"/>
                </a:solidFill>
                <a:latin typeface="Times New Roman" panose="02020603050405020304" pitchFamily="18" charset="0"/>
                <a:cs typeface="Times New Roman" panose="02020603050405020304" pitchFamily="18" charset="0"/>
              </a:rPr>
              <a:t>elaporkan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setiap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tugas</a:t>
            </a:r>
            <a:r>
              <a:rPr lang="en-US" dirty="0">
                <a:solidFill>
                  <a:srgbClr val="0070C0"/>
                </a:solidFill>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kegiatan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kepada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sekretaris</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jendral</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3427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07110"/>
          </a:xfrm>
        </p:spPr>
        <p:txBody>
          <a:bodyPr>
            <a:normAutofit/>
          </a:bodyPr>
          <a:lstStyle/>
          <a:p>
            <a:r>
              <a:rPr lang="en-US" b="1" dirty="0" smtClean="0">
                <a:solidFill>
                  <a:schemeClr val="tx1"/>
                </a:solidFill>
                <a:latin typeface="Times New Roman" panose="02020603050405020304" pitchFamily="18" charset="0"/>
                <a:cs typeface="Times New Roman" panose="02020603050405020304" pitchFamily="18" charset="0"/>
              </a:rPr>
              <a:t>5. </a:t>
            </a:r>
            <a:r>
              <a:rPr lang="en-US" b="1" dirty="0" err="1" smtClean="0">
                <a:solidFill>
                  <a:schemeClr val="tx1"/>
                </a:solidFill>
                <a:latin typeface="Times New Roman" panose="02020603050405020304" pitchFamily="18" charset="0"/>
                <a:cs typeface="Times New Roman" panose="02020603050405020304" pitchFamily="18" charset="0"/>
              </a:rPr>
              <a:t>Menteri</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Sumber</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Daya</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Mahasiswa</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a. </a:t>
            </a:r>
            <a:r>
              <a:rPr lang="en-US" dirty="0" err="1">
                <a:solidFill>
                  <a:srgbClr val="0070C0"/>
                </a:solidFill>
                <a:latin typeface="Times New Roman" panose="02020603050405020304" pitchFamily="18" charset="0"/>
                <a:cs typeface="Times New Roman" panose="02020603050405020304" pitchFamily="18" charset="0"/>
              </a:rPr>
              <a:t>M</a:t>
            </a:r>
            <a:r>
              <a:rPr lang="en-US" dirty="0" err="1" smtClean="0">
                <a:solidFill>
                  <a:srgbClr val="0070C0"/>
                </a:solidFill>
                <a:latin typeface="Times New Roman" panose="02020603050405020304" pitchFamily="18" charset="0"/>
                <a:cs typeface="Times New Roman" panose="02020603050405020304" pitchFamily="18" charset="0"/>
              </a:rPr>
              <a:t>elakukan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komunikasi</a:t>
            </a:r>
            <a:r>
              <a:rPr lang="en-US" dirty="0" smtClean="0">
                <a:solidFill>
                  <a:srgbClr val="0070C0"/>
                </a:solidFill>
                <a:latin typeface="Times New Roman" panose="02020603050405020304" pitchFamily="18" charset="0"/>
                <a:cs typeface="Times New Roman" panose="02020603050405020304" pitchFamily="18" charset="0"/>
              </a:rPr>
              <a:t> yang </a:t>
            </a:r>
            <a:r>
              <a:rPr lang="en-US" dirty="0" err="1" smtClean="0">
                <a:solidFill>
                  <a:srgbClr val="0070C0"/>
                </a:solidFill>
                <a:latin typeface="Times New Roman" panose="02020603050405020304" pitchFamily="18" charset="0"/>
                <a:cs typeface="Times New Roman" panose="02020603050405020304" pitchFamily="18" charset="0"/>
              </a:rPr>
              <a:t>intensif</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kepada</a:t>
            </a:r>
            <a:r>
              <a:rPr lang="en-US" dirty="0" smtClean="0">
                <a:solidFill>
                  <a:srgbClr val="0070C0"/>
                </a:solidFill>
                <a:latin typeface="Times New Roman" panose="02020603050405020304" pitchFamily="18" charset="0"/>
                <a:cs typeface="Times New Roman" panose="02020603050405020304" pitchFamily="18" charset="0"/>
              </a:rPr>
              <a:t> unit </a:t>
            </a:r>
            <a:r>
              <a:rPr lang="en-US" dirty="0" err="1" smtClean="0">
                <a:solidFill>
                  <a:srgbClr val="0070C0"/>
                </a:solidFill>
                <a:latin typeface="Times New Roman" panose="02020603050405020304" pitchFamily="18" charset="0"/>
                <a:cs typeface="Times New Roman" panose="02020603050405020304" pitchFamily="18" charset="0"/>
              </a:rPr>
              <a:t>kegiatan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mahasiswa</a:t>
            </a:r>
            <a:r>
              <a:rPr lang="en-US" dirty="0" smtClean="0">
                <a:solidFill>
                  <a:srgbClr val="0070C0"/>
                </a:solidFill>
                <a:latin typeface="Times New Roman" panose="02020603050405020304" pitchFamily="18" charset="0"/>
                <a:cs typeface="Times New Roman" panose="02020603050405020304" pitchFamily="18" charset="0"/>
              </a:rPr>
              <a:t> (UKM)</a:t>
            </a:r>
            <a:br>
              <a:rPr lang="en-US" dirty="0" smtClean="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b. </a:t>
            </a:r>
            <a:r>
              <a:rPr lang="en-US" dirty="0" err="1">
                <a:solidFill>
                  <a:srgbClr val="0070C0"/>
                </a:solidFill>
                <a:latin typeface="Times New Roman" panose="02020603050405020304" pitchFamily="18" charset="0"/>
                <a:cs typeface="Times New Roman" panose="02020603050405020304" pitchFamily="18" charset="0"/>
              </a:rPr>
              <a:t>M</a:t>
            </a:r>
            <a:r>
              <a:rPr lang="en-US" dirty="0" err="1" smtClean="0">
                <a:solidFill>
                  <a:srgbClr val="0070C0"/>
                </a:solidFill>
                <a:latin typeface="Times New Roman" panose="02020603050405020304" pitchFamily="18" charset="0"/>
                <a:cs typeface="Times New Roman" panose="02020603050405020304" pitchFamily="18" charset="0"/>
              </a:rPr>
              <a:t>enampung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menindaklanjuti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setiap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aspirasi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mahasiswa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dalam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hal</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minat</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bakat</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c. </a:t>
            </a:r>
            <a:r>
              <a:rPr lang="en-US" dirty="0" err="1">
                <a:solidFill>
                  <a:srgbClr val="0070C0"/>
                </a:solidFill>
                <a:latin typeface="Times New Roman" panose="02020603050405020304" pitchFamily="18" charset="0"/>
                <a:cs typeface="Times New Roman" panose="02020603050405020304" pitchFamily="18" charset="0"/>
              </a:rPr>
              <a:t>M</a:t>
            </a:r>
            <a:r>
              <a:rPr lang="en-US" dirty="0" err="1" smtClean="0">
                <a:solidFill>
                  <a:srgbClr val="0070C0"/>
                </a:solidFill>
                <a:latin typeface="Times New Roman" panose="02020603050405020304" pitchFamily="18" charset="0"/>
                <a:cs typeface="Times New Roman" panose="02020603050405020304" pitchFamily="18" charset="0"/>
              </a:rPr>
              <a:t>elaporkan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setiap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tugas</a:t>
            </a:r>
            <a:r>
              <a:rPr lang="en-US" dirty="0">
                <a:solidFill>
                  <a:srgbClr val="0070C0"/>
                </a:solidFill>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kegiatan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kepada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sekretaris</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jendral</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8921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3842"/>
            <a:ext cx="8596668" cy="5816958"/>
          </a:xfrm>
        </p:spPr>
        <p:txBody>
          <a:bodyPr>
            <a:normAutofit fontScale="90000"/>
          </a:bodyPr>
          <a:lstStyle/>
          <a:p>
            <a:pPr algn="ctr"/>
            <a:r>
              <a:rPr lang="en-US" b="1" dirty="0" smtClean="0">
                <a:solidFill>
                  <a:schemeClr val="tx1"/>
                </a:solidFill>
                <a:latin typeface="Times New Roman" panose="02020603050405020304" pitchFamily="18" charset="0"/>
                <a:cs typeface="Times New Roman" panose="02020603050405020304" pitchFamily="18" charset="0"/>
              </a:rPr>
              <a:t>SUMPAH MAHASISWA INDONESIA</a:t>
            </a:r>
            <a:br>
              <a:rPr lang="en-US" b="1" dirty="0" smtClean="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Kami </a:t>
            </a:r>
            <a:r>
              <a:rPr lang="en-US" b="1" dirty="0" err="1" smtClean="0">
                <a:solidFill>
                  <a:schemeClr val="tx1"/>
                </a:solidFill>
                <a:latin typeface="Times New Roman" panose="02020603050405020304" pitchFamily="18" charset="0"/>
                <a:cs typeface="Times New Roman" panose="02020603050405020304" pitchFamily="18" charset="0"/>
              </a:rPr>
              <a:t>mahasiswa</a:t>
            </a:r>
            <a:r>
              <a:rPr lang="en-US" b="1" dirty="0" smtClean="0">
                <a:solidFill>
                  <a:schemeClr val="tx1"/>
                </a:solidFill>
                <a:latin typeface="Times New Roman" panose="02020603050405020304" pitchFamily="18" charset="0"/>
                <a:cs typeface="Times New Roman" panose="02020603050405020304" pitchFamily="18" charset="0"/>
              </a:rPr>
              <a:t> Indonesia </a:t>
            </a:r>
            <a:r>
              <a:rPr lang="en-US" b="1" dirty="0" err="1" smtClean="0">
                <a:solidFill>
                  <a:schemeClr val="tx1"/>
                </a:solidFill>
                <a:latin typeface="Times New Roman" panose="02020603050405020304" pitchFamily="18" charset="0"/>
                <a:cs typeface="Times New Roman" panose="02020603050405020304" pitchFamily="18" charset="0"/>
              </a:rPr>
              <a:t>bersumpah</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bertanah</a:t>
            </a:r>
            <a:r>
              <a:rPr lang="en-US" b="1" dirty="0" smtClean="0">
                <a:solidFill>
                  <a:schemeClr val="tx1"/>
                </a:solidFill>
                <a:latin typeface="Times New Roman" panose="02020603050405020304" pitchFamily="18" charset="0"/>
                <a:cs typeface="Times New Roman" panose="02020603050405020304" pitchFamily="18" charset="0"/>
              </a:rPr>
              <a:t> air </a:t>
            </a:r>
            <a:r>
              <a:rPr lang="en-US" b="1" dirty="0" err="1" smtClean="0">
                <a:solidFill>
                  <a:schemeClr val="tx1"/>
                </a:solidFill>
                <a:latin typeface="Times New Roman" panose="02020603050405020304" pitchFamily="18" charset="0"/>
                <a:cs typeface="Times New Roman" panose="02020603050405020304" pitchFamily="18" charset="0"/>
              </a:rPr>
              <a:t>satu</a:t>
            </a:r>
            <a:r>
              <a:rPr lang="en-US" b="1" dirty="0" smtClean="0">
                <a:solidFill>
                  <a:schemeClr val="tx1"/>
                </a:solidFill>
                <a:latin typeface="Times New Roman" panose="02020603050405020304" pitchFamily="18" charset="0"/>
                <a:cs typeface="Times New Roman" panose="02020603050405020304" pitchFamily="18" charset="0"/>
              </a:rPr>
              <a:t>. Tanah air </a:t>
            </a:r>
            <a:r>
              <a:rPr lang="en-US" b="1" dirty="0" err="1" smtClean="0">
                <a:solidFill>
                  <a:schemeClr val="tx1"/>
                </a:solidFill>
                <a:latin typeface="Times New Roman" panose="02020603050405020304" pitchFamily="18" charset="0"/>
                <a:cs typeface="Times New Roman" panose="02020603050405020304" pitchFamily="18" charset="0"/>
              </a:rPr>
              <a:t>tanpa</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Penindasan</a:t>
            </a:r>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Kami </a:t>
            </a:r>
            <a:r>
              <a:rPr lang="en-US" b="1" dirty="0" err="1" smtClean="0">
                <a:solidFill>
                  <a:schemeClr val="tx1"/>
                </a:solidFill>
                <a:latin typeface="Times New Roman" panose="02020603050405020304" pitchFamily="18" charset="0"/>
                <a:cs typeface="Times New Roman" panose="02020603050405020304" pitchFamily="18" charset="0"/>
              </a:rPr>
              <a:t>mahasiswa</a:t>
            </a:r>
            <a:r>
              <a:rPr lang="en-US" b="1" dirty="0" smtClean="0">
                <a:solidFill>
                  <a:schemeClr val="tx1"/>
                </a:solidFill>
                <a:latin typeface="Times New Roman" panose="02020603050405020304" pitchFamily="18" charset="0"/>
                <a:cs typeface="Times New Roman" panose="02020603050405020304" pitchFamily="18" charset="0"/>
              </a:rPr>
              <a:t> Indonesia </a:t>
            </a:r>
            <a:r>
              <a:rPr lang="en-US" b="1" dirty="0" err="1" smtClean="0">
                <a:solidFill>
                  <a:schemeClr val="tx1"/>
                </a:solidFill>
                <a:latin typeface="Times New Roman" panose="02020603050405020304" pitchFamily="18" charset="0"/>
                <a:cs typeface="Times New Roman" panose="02020603050405020304" pitchFamily="18" charset="0"/>
              </a:rPr>
              <a:t>Bersumpah</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berbangsa</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satu</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Bangsa</a:t>
            </a:r>
            <a:r>
              <a:rPr lang="en-US" b="1" dirty="0" smtClean="0">
                <a:solidFill>
                  <a:schemeClr val="tx1"/>
                </a:solidFill>
                <a:latin typeface="Times New Roman" panose="02020603050405020304" pitchFamily="18" charset="0"/>
                <a:cs typeface="Times New Roman" panose="02020603050405020304" pitchFamily="18" charset="0"/>
              </a:rPr>
              <a:t> yang </a:t>
            </a:r>
            <a:r>
              <a:rPr lang="en-US" b="1" dirty="0" err="1" smtClean="0">
                <a:solidFill>
                  <a:schemeClr val="tx1"/>
                </a:solidFill>
                <a:latin typeface="Times New Roman" panose="02020603050405020304" pitchFamily="18" charset="0"/>
                <a:cs typeface="Times New Roman" panose="02020603050405020304" pitchFamily="18" charset="0"/>
              </a:rPr>
              <a:t>gandrung</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akan</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keadilan</a:t>
            </a:r>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Kami </a:t>
            </a:r>
            <a:r>
              <a:rPr lang="en-US" b="1" dirty="0" err="1" smtClean="0">
                <a:solidFill>
                  <a:schemeClr val="tx1"/>
                </a:solidFill>
                <a:latin typeface="Times New Roman" panose="02020603050405020304" pitchFamily="18" charset="0"/>
                <a:cs typeface="Times New Roman" panose="02020603050405020304" pitchFamily="18" charset="0"/>
              </a:rPr>
              <a:t>mahasiswa</a:t>
            </a:r>
            <a:r>
              <a:rPr lang="en-US" b="1" dirty="0" smtClean="0">
                <a:solidFill>
                  <a:schemeClr val="tx1"/>
                </a:solidFill>
                <a:latin typeface="Times New Roman" panose="02020603050405020304" pitchFamily="18" charset="0"/>
                <a:cs typeface="Times New Roman" panose="02020603050405020304" pitchFamily="18" charset="0"/>
              </a:rPr>
              <a:t> Indonesia </a:t>
            </a:r>
            <a:r>
              <a:rPr lang="en-US" b="1" dirty="0" err="1" smtClean="0">
                <a:solidFill>
                  <a:schemeClr val="tx1"/>
                </a:solidFill>
                <a:latin typeface="Times New Roman" panose="02020603050405020304" pitchFamily="18" charset="0"/>
                <a:cs typeface="Times New Roman" panose="02020603050405020304" pitchFamily="18" charset="0"/>
              </a:rPr>
              <a:t>bersumpah</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berbahasa</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satu</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Bahasa</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tanpa</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kebohongan</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610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BADAN EKSEKUTIF MAHASISWA</a:t>
            </a:r>
            <a:br>
              <a:rPr lang="en-US" sz="4000" b="1" dirty="0" smtClean="0">
                <a:solidFill>
                  <a:schemeClr val="tx1"/>
                </a:solidFill>
                <a:latin typeface="Times New Roman" panose="02020603050405020304" pitchFamily="18" charset="0"/>
                <a:cs typeface="Times New Roman" panose="02020603050405020304" pitchFamily="18" charset="0"/>
              </a:rPr>
            </a:br>
            <a:r>
              <a:rPr lang="en-US" sz="4000" b="1" dirty="0" err="1" smtClean="0">
                <a:solidFill>
                  <a:schemeClr val="tx1"/>
                </a:solidFill>
                <a:latin typeface="Times New Roman" panose="02020603050405020304" pitchFamily="18" charset="0"/>
                <a:cs typeface="Times New Roman" panose="02020603050405020304" pitchFamily="18" charset="0"/>
              </a:rPr>
              <a:t>Universitas</a:t>
            </a:r>
            <a:r>
              <a:rPr lang="en-US" sz="4000" b="1" dirty="0" smtClean="0">
                <a:solidFill>
                  <a:schemeClr val="tx1"/>
                </a:solidFill>
                <a:latin typeface="Times New Roman" panose="02020603050405020304" pitchFamily="18" charset="0"/>
                <a:cs typeface="Times New Roman" panose="02020603050405020304" pitchFamily="18" charset="0"/>
              </a:rPr>
              <a:t> </a:t>
            </a:r>
            <a:r>
              <a:rPr lang="en-US" sz="4000" b="1" dirty="0" err="1" smtClean="0">
                <a:solidFill>
                  <a:schemeClr val="tx1"/>
                </a:solidFill>
                <a:latin typeface="Times New Roman" panose="02020603050405020304" pitchFamily="18" charset="0"/>
                <a:cs typeface="Times New Roman" panose="02020603050405020304" pitchFamily="18" charset="0"/>
              </a:rPr>
              <a:t>Sunan</a:t>
            </a:r>
            <a:r>
              <a:rPr lang="en-US" sz="4000" b="1" dirty="0" smtClean="0">
                <a:solidFill>
                  <a:schemeClr val="tx1"/>
                </a:solidFill>
                <a:latin typeface="Times New Roman" panose="02020603050405020304" pitchFamily="18" charset="0"/>
                <a:cs typeface="Times New Roman" panose="02020603050405020304" pitchFamily="18" charset="0"/>
              </a:rPr>
              <a:t> </a:t>
            </a:r>
            <a:r>
              <a:rPr lang="en-US" sz="4000" b="1" dirty="0" err="1" smtClean="0">
                <a:solidFill>
                  <a:schemeClr val="tx1"/>
                </a:solidFill>
                <a:latin typeface="Times New Roman" panose="02020603050405020304" pitchFamily="18" charset="0"/>
                <a:cs typeface="Times New Roman" panose="02020603050405020304" pitchFamily="18" charset="0"/>
              </a:rPr>
              <a:t>Bonang</a:t>
            </a:r>
            <a:r>
              <a:rPr lang="en-US" sz="4000" b="1" dirty="0" smtClean="0">
                <a:solidFill>
                  <a:schemeClr val="tx1"/>
                </a:solidFill>
                <a:latin typeface="Times New Roman" panose="02020603050405020304" pitchFamily="18" charset="0"/>
                <a:cs typeface="Times New Roman" panose="02020603050405020304" pitchFamily="18" charset="0"/>
              </a:rPr>
              <a:t> </a:t>
            </a:r>
            <a:r>
              <a:rPr lang="en-US" sz="4000" b="1" dirty="0" err="1" smtClean="0">
                <a:solidFill>
                  <a:schemeClr val="tx1"/>
                </a:solidFill>
                <a:latin typeface="Times New Roman" panose="02020603050405020304" pitchFamily="18" charset="0"/>
                <a:cs typeface="Times New Roman" panose="02020603050405020304" pitchFamily="18" charset="0"/>
              </a:rPr>
              <a:t>Tuban</a:t>
            </a:r>
            <a:endParaRPr lang="en-US" sz="40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descr="LOGO BEM UNANG.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962140" y="2271594"/>
            <a:ext cx="4197169" cy="4142854"/>
          </a:xfrm>
          <a:prstGeom prst="rect">
            <a:avLst/>
          </a:prstGeom>
          <a:noFill/>
          <a:ln>
            <a:noFill/>
          </a:ln>
        </p:spPr>
      </p:pic>
    </p:spTree>
    <p:extLst>
      <p:ext uri="{BB962C8B-B14F-4D97-AF65-F5344CB8AC3E}">
        <p14:creationId xmlns:p14="http://schemas.microsoft.com/office/powerpoint/2010/main" val="214281390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75290"/>
          </a:xfrm>
        </p:spPr>
        <p:txBody>
          <a:bodyPr>
            <a:normAutofit fontScale="90000"/>
          </a:bodyPr>
          <a:lstStyle/>
          <a:p>
            <a:r>
              <a:rPr lang="en-US" b="1" dirty="0" smtClean="0">
                <a:solidFill>
                  <a:schemeClr val="tx1"/>
                </a:solidFill>
                <a:latin typeface="Times New Roman" panose="02020603050405020304" pitchFamily="18" charset="0"/>
                <a:cs typeface="Times New Roman" panose="02020603050405020304" pitchFamily="18" charset="0"/>
              </a:rPr>
              <a:t>APA ITU BADAN EKSEKUTIF MAHASISWA(BEM)?</a:t>
            </a:r>
            <a:br>
              <a:rPr lang="en-US" b="1" dirty="0" smtClean="0">
                <a:solidFill>
                  <a:schemeClr val="tx1"/>
                </a:solidFill>
                <a:latin typeface="Times New Roman" panose="02020603050405020304" pitchFamily="18" charset="0"/>
                <a:cs typeface="Times New Roman" panose="02020603050405020304" pitchFamily="18" charset="0"/>
              </a:rPr>
            </a:br>
            <a:r>
              <a:rPr lang="en-US" dirty="0" smtClean="0">
                <a:solidFill>
                  <a:srgbClr val="FF0000"/>
                </a:solidFill>
                <a:latin typeface="Times New Roman" panose="02020603050405020304" pitchFamily="18" charset="0"/>
                <a:cs typeface="Times New Roman" panose="02020603050405020304" pitchFamily="18" charset="0"/>
              </a:rPr>
              <a:t/>
            </a:r>
            <a:br>
              <a:rPr lang="en-US" dirty="0" smtClean="0">
                <a:solidFill>
                  <a:srgbClr val="FF0000"/>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BEM</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adalah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organisasi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mahasiswa</a:t>
            </a:r>
            <a:r>
              <a:rPr lang="en-US" dirty="0" smtClean="0">
                <a:solidFill>
                  <a:srgbClr val="0070C0"/>
                </a:solidFill>
                <a:latin typeface="Times New Roman" panose="02020603050405020304" pitchFamily="18" charset="0"/>
                <a:cs typeface="Times New Roman" panose="02020603050405020304" pitchFamily="18" charset="0"/>
              </a:rPr>
              <a:t> intra </a:t>
            </a:r>
            <a:r>
              <a:rPr lang="en-US" dirty="0" err="1" smtClean="0">
                <a:solidFill>
                  <a:srgbClr val="0070C0"/>
                </a:solidFill>
                <a:latin typeface="Times New Roman" panose="02020603050405020304" pitchFamily="18" charset="0"/>
                <a:cs typeface="Times New Roman" panose="02020603050405020304" pitchFamily="18" charset="0"/>
              </a:rPr>
              <a:t>kampus</a:t>
            </a:r>
            <a:r>
              <a:rPr lang="en-US" dirty="0" smtClean="0">
                <a:solidFill>
                  <a:srgbClr val="0070C0"/>
                </a:solidFill>
                <a:latin typeface="Times New Roman" panose="02020603050405020304" pitchFamily="18" charset="0"/>
                <a:cs typeface="Times New Roman" panose="02020603050405020304" pitchFamily="18" charset="0"/>
              </a:rPr>
              <a:t> yang </a:t>
            </a:r>
            <a:r>
              <a:rPr lang="en-US" dirty="0" err="1" smtClean="0">
                <a:solidFill>
                  <a:srgbClr val="0070C0"/>
                </a:solidFill>
                <a:latin typeface="Times New Roman" panose="02020603050405020304" pitchFamily="18" charset="0"/>
                <a:cs typeface="Times New Roman" panose="02020603050405020304" pitchFamily="18" charset="0"/>
              </a:rPr>
              <a:t>merupakan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lembaga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eksekutif</a:t>
            </a:r>
            <a:r>
              <a:rPr lang="en-US" dirty="0" smtClean="0">
                <a:solidFill>
                  <a:srgbClr val="0070C0"/>
                </a:solidFill>
                <a:latin typeface="Times New Roman" panose="02020603050405020304" pitchFamily="18" charset="0"/>
                <a:cs typeface="Times New Roman" panose="02020603050405020304" pitchFamily="18" charset="0"/>
              </a:rPr>
              <a:t> di </a:t>
            </a:r>
            <a:r>
              <a:rPr lang="en-US" dirty="0" err="1" smtClean="0">
                <a:solidFill>
                  <a:srgbClr val="0070C0"/>
                </a:solidFill>
                <a:latin typeface="Times New Roman" panose="02020603050405020304" pitchFamily="18" charset="0"/>
                <a:cs typeface="Times New Roman" panose="02020603050405020304" pitchFamily="18" charset="0"/>
              </a:rPr>
              <a:t>tingkat</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universitas</a:t>
            </a:r>
            <a:r>
              <a:rPr lang="en-US" dirty="0" smtClean="0">
                <a:solidFill>
                  <a:srgbClr val="0070C0"/>
                </a:solidFill>
                <a:latin typeface="Times New Roman" panose="02020603050405020304" pitchFamily="18" charset="0"/>
                <a:cs typeface="Times New Roman" panose="02020603050405020304" pitchFamily="18" charset="0"/>
              </a:rPr>
              <a:t> / </a:t>
            </a:r>
            <a:r>
              <a:rPr lang="en-US" dirty="0" err="1" smtClean="0">
                <a:solidFill>
                  <a:srgbClr val="0070C0"/>
                </a:solidFill>
                <a:latin typeface="Times New Roman" panose="02020603050405020304" pitchFamily="18" charset="0"/>
                <a:cs typeface="Times New Roman" panose="02020603050405020304" pitchFamily="18" charset="0"/>
              </a:rPr>
              <a:t>perguruan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tinggi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Atau</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bisa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diartikan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sebagai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organisasi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mahasiswa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tertinggi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dalam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perguruan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tinggi</a:t>
            </a:r>
            <a:r>
              <a:rPr lang="en-US" dirty="0" smtClean="0">
                <a:solidFill>
                  <a:srgbClr val="0070C0"/>
                </a:solidFill>
                <a:latin typeface="Times New Roman" panose="02020603050405020304" pitchFamily="18" charset="0"/>
                <a:cs typeface="Times New Roman" panose="02020603050405020304" pitchFamily="18" charset="0"/>
              </a:rPr>
              <a:t>.</a:t>
            </a:r>
            <a:br>
              <a:rPr lang="en-US" dirty="0" smtClean="0">
                <a:solidFill>
                  <a:srgbClr val="0070C0"/>
                </a:solidFill>
                <a:latin typeface="Times New Roman" panose="02020603050405020304" pitchFamily="18" charset="0"/>
                <a:cs typeface="Times New Roman" panose="02020603050405020304" pitchFamily="18" charset="0"/>
              </a:rPr>
            </a:br>
            <a:r>
              <a:rPr lang="en-US" dirty="0" err="1" smtClean="0">
                <a:solidFill>
                  <a:srgbClr val="0070C0"/>
                </a:solidFill>
                <a:latin typeface="Times New Roman" panose="02020603050405020304" pitchFamily="18" charset="0"/>
                <a:cs typeface="Times New Roman" panose="02020603050405020304" pitchFamily="18" charset="0"/>
              </a:rPr>
              <a:t>Masa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periode</a:t>
            </a:r>
            <a:r>
              <a:rPr lang="en-US" dirty="0" smtClean="0">
                <a:solidFill>
                  <a:srgbClr val="0070C0"/>
                </a:solidFill>
                <a:latin typeface="Times New Roman" panose="02020603050405020304" pitchFamily="18" charset="0"/>
                <a:cs typeface="Times New Roman" panose="02020603050405020304" pitchFamily="18" charset="0"/>
              </a:rPr>
              <a:t> BEM USB </a:t>
            </a:r>
            <a:r>
              <a:rPr lang="en-US" dirty="0" err="1" smtClean="0">
                <a:solidFill>
                  <a:srgbClr val="0070C0"/>
                </a:solidFill>
                <a:latin typeface="Times New Roman" panose="02020603050405020304" pitchFamily="18" charset="0"/>
                <a:cs typeface="Times New Roman" panose="02020603050405020304" pitchFamily="18" charset="0"/>
              </a:rPr>
              <a:t>adalah</a:t>
            </a:r>
            <a:r>
              <a:rPr lang="en-US" dirty="0" smtClean="0">
                <a:solidFill>
                  <a:srgbClr val="0070C0"/>
                </a:solidFill>
                <a:latin typeface="Times New Roman" panose="02020603050405020304" pitchFamily="18" charset="0"/>
                <a:cs typeface="Times New Roman" panose="02020603050405020304" pitchFamily="18" charset="0"/>
              </a:rPr>
              <a:t> 2 </a:t>
            </a:r>
            <a:r>
              <a:rPr lang="en-US" dirty="0" err="1" smtClean="0">
                <a:solidFill>
                  <a:srgbClr val="0070C0"/>
                </a:solidFill>
                <a:latin typeface="Times New Roman" panose="02020603050405020304" pitchFamily="18" charset="0"/>
                <a:cs typeface="Times New Roman" panose="02020603050405020304" pitchFamily="18" charset="0"/>
              </a:rPr>
              <a:t>tahun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pemilihan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presma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wapresma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dilakukan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dengan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cara</a:t>
            </a:r>
            <a:r>
              <a:rPr lang="en-US" dirty="0" smtClean="0">
                <a:solidFill>
                  <a:srgbClr val="0070C0"/>
                </a:solidFill>
                <a:latin typeface="Times New Roman" panose="02020603050405020304" pitchFamily="18" charset="0"/>
                <a:cs typeface="Times New Roman" panose="02020603050405020304" pitchFamily="18" charset="0"/>
              </a:rPr>
              <a:t> </a:t>
            </a:r>
            <a:r>
              <a:rPr lang="en-US" i="1" dirty="0" smtClean="0">
                <a:solidFill>
                  <a:srgbClr val="0070C0"/>
                </a:solidFill>
                <a:latin typeface="Times New Roman" panose="02020603050405020304" pitchFamily="18" charset="0"/>
                <a:cs typeface="Times New Roman" panose="02020603050405020304" pitchFamily="18" charset="0"/>
              </a:rPr>
              <a:t>PEMILU RAYA </a:t>
            </a:r>
            <a:r>
              <a:rPr lang="en-US" dirty="0" err="1" smtClean="0">
                <a:solidFill>
                  <a:srgbClr val="0070C0"/>
                </a:solidFill>
                <a:latin typeface="Times New Roman" panose="02020603050405020304" pitchFamily="18" charset="0"/>
                <a:cs typeface="Times New Roman" panose="02020603050405020304" pitchFamily="18" charset="0"/>
              </a:rPr>
              <a:t>Universitas</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Sunan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Bonang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Tuban</a:t>
            </a:r>
            <a:r>
              <a:rPr lang="en-US" dirty="0" smtClean="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15564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07110"/>
          </a:xfrm>
        </p:spPr>
        <p:txBody>
          <a:bodyPr>
            <a:normAutofit fontScale="90000"/>
          </a:bodyPr>
          <a:lstStyle/>
          <a:p>
            <a:r>
              <a:rPr lang="en-US" b="1" dirty="0" err="1" smtClean="0">
                <a:solidFill>
                  <a:schemeClr val="tx1"/>
                </a:solidFill>
                <a:latin typeface="Times New Roman" panose="02020603050405020304" pitchFamily="18" charset="0"/>
                <a:cs typeface="Times New Roman" panose="02020603050405020304" pitchFamily="18" charset="0"/>
              </a:rPr>
              <a:t>Visi</a:t>
            </a:r>
            <a:r>
              <a:rPr lang="en-US" b="1" dirty="0" smtClean="0">
                <a:solidFill>
                  <a:schemeClr val="tx1"/>
                </a:solidFill>
                <a:latin typeface="Times New Roman" panose="02020603050405020304" pitchFamily="18" charset="0"/>
                <a:cs typeface="Times New Roman" panose="02020603050405020304" pitchFamily="18" charset="0"/>
              </a:rPr>
              <a:t> BEM USB :</a:t>
            </a:r>
            <a:br>
              <a:rPr lang="en-US" b="1" dirty="0" smtClean="0">
                <a:solidFill>
                  <a:schemeClr val="tx1"/>
                </a:solidFill>
                <a:latin typeface="Times New Roman" panose="02020603050405020304" pitchFamily="18" charset="0"/>
                <a:cs typeface="Times New Roman" panose="02020603050405020304" pitchFamily="18" charset="0"/>
              </a:rPr>
            </a:br>
            <a:r>
              <a:rPr lang="en-US" dirty="0" err="1" smtClean="0">
                <a:solidFill>
                  <a:srgbClr val="0070C0"/>
                </a:solidFill>
                <a:latin typeface="Times New Roman" panose="02020603050405020304" pitchFamily="18" charset="0"/>
                <a:cs typeface="Times New Roman" panose="02020603050405020304" pitchFamily="18" charset="0"/>
              </a:rPr>
              <a:t>Mewujudkan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mahasiswa</a:t>
            </a:r>
            <a:r>
              <a:rPr lang="en-US" dirty="0" smtClean="0">
                <a:solidFill>
                  <a:srgbClr val="0070C0"/>
                </a:solidFill>
                <a:latin typeface="Times New Roman" panose="02020603050405020304" pitchFamily="18" charset="0"/>
                <a:cs typeface="Times New Roman" panose="02020603050405020304" pitchFamily="18" charset="0"/>
              </a:rPr>
              <a:t> yang </a:t>
            </a:r>
            <a:r>
              <a:rPr lang="en-US" dirty="0" err="1" smtClean="0">
                <a:solidFill>
                  <a:srgbClr val="0070C0"/>
                </a:solidFill>
                <a:latin typeface="Times New Roman" panose="02020603050405020304" pitchFamily="18" charset="0"/>
                <a:cs typeface="Times New Roman" panose="02020603050405020304" pitchFamily="18" charset="0"/>
              </a:rPr>
              <a:t>berperan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aktif</a:t>
            </a:r>
            <a:r>
              <a:rPr lang="en-US" dirty="0" smtClean="0">
                <a:solidFill>
                  <a:srgbClr val="0070C0"/>
                </a:solidFill>
                <a:latin typeface="Times New Roman" panose="02020603050405020304" pitchFamily="18" charset="0"/>
                <a:cs typeface="Times New Roman" panose="02020603050405020304" pitchFamily="18" charset="0"/>
              </a:rPr>
              <a:t> di </a:t>
            </a:r>
            <a:r>
              <a:rPr lang="en-US" dirty="0" err="1" smtClean="0">
                <a:solidFill>
                  <a:srgbClr val="0070C0"/>
                </a:solidFill>
                <a:latin typeface="Times New Roman" panose="02020603050405020304" pitchFamily="18" charset="0"/>
                <a:cs typeface="Times New Roman" panose="02020603050405020304" pitchFamily="18" charset="0"/>
              </a:rPr>
              <a:t>dalam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luar</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kampus</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sesuai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amanat</a:t>
            </a:r>
            <a:r>
              <a:rPr lang="en-US" dirty="0" smtClean="0">
                <a:solidFill>
                  <a:srgbClr val="0070C0"/>
                </a:solidFill>
                <a:latin typeface="Times New Roman" panose="02020603050405020304" pitchFamily="18" charset="0"/>
                <a:cs typeface="Times New Roman" panose="02020603050405020304" pitchFamily="18" charset="0"/>
              </a:rPr>
              <a:t> Tri Dharma </a:t>
            </a:r>
            <a:r>
              <a:rPr lang="en-US" dirty="0" err="1" smtClean="0">
                <a:solidFill>
                  <a:srgbClr val="0070C0"/>
                </a:solidFill>
                <a:latin typeface="Times New Roman" panose="02020603050405020304" pitchFamily="18" charset="0"/>
                <a:cs typeface="Times New Roman" panose="02020603050405020304" pitchFamily="18" charset="0"/>
              </a:rPr>
              <a:t>Perguruan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Tinggi</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r>
              <a:rPr lang="en-US" b="1" dirty="0" err="1" smtClean="0">
                <a:solidFill>
                  <a:schemeClr val="tx1"/>
                </a:solidFill>
                <a:latin typeface="Times New Roman" panose="02020603050405020304" pitchFamily="18" charset="0"/>
                <a:cs typeface="Times New Roman" panose="02020603050405020304" pitchFamily="18" charset="0"/>
              </a:rPr>
              <a:t>Misi</a:t>
            </a:r>
            <a:r>
              <a:rPr lang="en-US" b="1" dirty="0" smtClean="0">
                <a:solidFill>
                  <a:schemeClr val="tx1"/>
                </a:solidFill>
                <a:latin typeface="Times New Roman" panose="02020603050405020304" pitchFamily="18" charset="0"/>
                <a:cs typeface="Times New Roman" panose="02020603050405020304" pitchFamily="18" charset="0"/>
              </a:rPr>
              <a:t> BEM USB :</a:t>
            </a:r>
            <a:br>
              <a:rPr lang="en-US" b="1" dirty="0" smtClean="0">
                <a:solidFill>
                  <a:schemeClr val="tx1"/>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1. </a:t>
            </a:r>
            <a:r>
              <a:rPr lang="en-US" dirty="0" err="1" smtClean="0">
                <a:solidFill>
                  <a:srgbClr val="0070C0"/>
                </a:solidFill>
                <a:latin typeface="Times New Roman" panose="02020603050405020304" pitchFamily="18" charset="0"/>
                <a:cs typeface="Times New Roman" panose="02020603050405020304" pitchFamily="18" charset="0"/>
              </a:rPr>
              <a:t>Menjaga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Kondusifitas</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kampus</a:t>
            </a:r>
            <a:r>
              <a:rPr lang="en-US" dirty="0" smtClean="0">
                <a:solidFill>
                  <a:srgbClr val="0070C0"/>
                </a:solidFill>
                <a:latin typeface="Times New Roman" panose="02020603050405020304" pitchFamily="18" charset="0"/>
                <a:cs typeface="Times New Roman" panose="02020603050405020304" pitchFamily="18" charset="0"/>
              </a:rPr>
              <a:t> agar </a:t>
            </a:r>
            <a:r>
              <a:rPr lang="en-US" dirty="0" err="1" smtClean="0">
                <a:solidFill>
                  <a:srgbClr val="0070C0"/>
                </a:solidFill>
                <a:latin typeface="Times New Roman" panose="02020603050405020304" pitchFamily="18" charset="0"/>
                <a:cs typeface="Times New Roman" panose="02020603050405020304" pitchFamily="18" charset="0"/>
              </a:rPr>
              <a:t>mahasiswa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berfikir</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ilmiah</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2. </a:t>
            </a:r>
            <a:r>
              <a:rPr lang="en-US" dirty="0" err="1" smtClean="0">
                <a:solidFill>
                  <a:srgbClr val="0070C0"/>
                </a:solidFill>
                <a:latin typeface="Times New Roman" panose="02020603050405020304" pitchFamily="18" charset="0"/>
                <a:cs typeface="Times New Roman" panose="02020603050405020304" pitchFamily="18" charset="0"/>
              </a:rPr>
              <a:t>Melakukan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komunikasi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menjaring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aspirasi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melalui</a:t>
            </a:r>
            <a:r>
              <a:rPr lang="en-US" dirty="0" smtClean="0">
                <a:solidFill>
                  <a:srgbClr val="0070C0"/>
                </a:solidFill>
                <a:latin typeface="Times New Roman" panose="02020603050405020304" pitchFamily="18" charset="0"/>
                <a:cs typeface="Times New Roman" panose="02020603050405020304" pitchFamily="18" charset="0"/>
              </a:rPr>
              <a:t> HMJ,UKM,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mahasiswa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dalam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perumusan</a:t>
            </a:r>
            <a:r>
              <a:rPr lang="en-US" dirty="0" smtClean="0">
                <a:solidFill>
                  <a:srgbClr val="0070C0"/>
                </a:solidFill>
                <a:latin typeface="Times New Roman" panose="02020603050405020304" pitchFamily="18" charset="0"/>
                <a:cs typeface="Times New Roman" panose="02020603050405020304" pitchFamily="18" charset="0"/>
              </a:rPr>
              <a:t> program </a:t>
            </a:r>
            <a:r>
              <a:rPr lang="en-US" dirty="0" err="1" smtClean="0">
                <a:solidFill>
                  <a:srgbClr val="0070C0"/>
                </a:solidFill>
                <a:latin typeface="Times New Roman" panose="02020603050405020304" pitchFamily="18" charset="0"/>
                <a:cs typeface="Times New Roman" panose="02020603050405020304" pitchFamily="18" charset="0"/>
              </a:rPr>
              <a:t>kemahasiswaan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kemajuan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kampus</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19334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778321"/>
          </a:xfrm>
        </p:spPr>
        <p:txBody>
          <a:bodyPr>
            <a:noAutofit/>
          </a:bodyPr>
          <a:lstStyle/>
          <a:p>
            <a:r>
              <a:rPr lang="en-US" dirty="0">
                <a:solidFill>
                  <a:srgbClr val="0070C0"/>
                </a:solidFill>
                <a:latin typeface="Times New Roman" panose="02020603050405020304" pitchFamily="18" charset="0"/>
                <a:cs typeface="Times New Roman" panose="02020603050405020304" pitchFamily="18" charset="0"/>
              </a:rPr>
              <a:t>3. </a:t>
            </a:r>
            <a:r>
              <a:rPr lang="en-US" dirty="0" err="1" smtClean="0">
                <a:solidFill>
                  <a:srgbClr val="0070C0"/>
                </a:solidFill>
                <a:latin typeface="Times New Roman" panose="02020603050405020304" pitchFamily="18" charset="0"/>
                <a:cs typeface="Times New Roman" panose="02020603050405020304" pitchFamily="18" charset="0"/>
              </a:rPr>
              <a:t>Mendorong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membentuk</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mengembangkan</a:t>
            </a:r>
            <a:r>
              <a:rPr lang="en-US" dirty="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ruang-ruang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organisasi</a:t>
            </a:r>
            <a:r>
              <a:rPr lang="en-US" dirty="0" smtClean="0">
                <a:solidFill>
                  <a:srgbClr val="0070C0"/>
                </a:solidFill>
                <a:latin typeface="Times New Roman" panose="02020603050405020304" pitchFamily="18" charset="0"/>
                <a:cs typeface="Times New Roman" panose="02020603050405020304" pitchFamily="18" charset="0"/>
              </a:rPr>
              <a:t> di </a:t>
            </a:r>
            <a:r>
              <a:rPr lang="en-US" dirty="0" err="1" smtClean="0">
                <a:solidFill>
                  <a:srgbClr val="0070C0"/>
                </a:solidFill>
                <a:latin typeface="Times New Roman" panose="02020603050405020304" pitchFamily="18" charset="0"/>
                <a:cs typeface="Times New Roman" panose="02020603050405020304" pitchFamily="18" charset="0"/>
              </a:rPr>
              <a:t>dalam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kampus</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4. BEM </a:t>
            </a:r>
            <a:r>
              <a:rPr lang="en-US" dirty="0" err="1" smtClean="0">
                <a:solidFill>
                  <a:srgbClr val="0070C0"/>
                </a:solidFill>
                <a:latin typeface="Times New Roman" panose="02020603050405020304" pitchFamily="18" charset="0"/>
                <a:cs typeface="Times New Roman" panose="02020603050405020304" pitchFamily="18" charset="0"/>
              </a:rPr>
              <a:t>sebagai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fasilitator</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untuk</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menjembatani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antara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mahasiswa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birokrat</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kampus</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guna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menampung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memperjuangkan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persoalan</a:t>
            </a:r>
            <a:r>
              <a:rPr lang="en-US" dirty="0" smtClean="0">
                <a:solidFill>
                  <a:srgbClr val="0070C0"/>
                </a:solidFill>
                <a:latin typeface="Times New Roman" panose="02020603050405020304" pitchFamily="18" charset="0"/>
                <a:cs typeface="Times New Roman" panose="02020603050405020304" pitchFamily="18" charset="0"/>
              </a:rPr>
              <a:t> yang </a:t>
            </a:r>
            <a:r>
              <a:rPr lang="en-US" dirty="0" err="1" smtClean="0">
                <a:solidFill>
                  <a:srgbClr val="0070C0"/>
                </a:solidFill>
                <a:latin typeface="Times New Roman" panose="02020603050405020304" pitchFamily="18" charset="0"/>
                <a:cs typeface="Times New Roman" panose="02020603050405020304" pitchFamily="18" charset="0"/>
              </a:rPr>
              <a:t>dihadapi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mahasiswa</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5. </a:t>
            </a:r>
            <a:r>
              <a:rPr lang="en-US" dirty="0" err="1" smtClean="0">
                <a:solidFill>
                  <a:srgbClr val="0070C0"/>
                </a:solidFill>
                <a:latin typeface="Times New Roman" panose="02020603050405020304" pitchFamily="18" charset="0"/>
                <a:cs typeface="Times New Roman" panose="02020603050405020304" pitchFamily="18" charset="0"/>
              </a:rPr>
              <a:t>Menjaga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nama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baik</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Universitas</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Sunan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Bonang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Tuban</a:t>
            </a:r>
            <a:r>
              <a:rPr lang="en-US" dirty="0" smtClean="0">
                <a:solidFill>
                  <a:srgbClr val="0070C0"/>
                </a:solidFill>
                <a:latin typeface="Times New Roman" panose="02020603050405020304" pitchFamily="18" charset="0"/>
                <a:cs typeface="Times New Roman" panose="02020603050405020304" pitchFamily="18" charset="0"/>
              </a:rPr>
              <a:t> di internal </a:t>
            </a:r>
            <a:r>
              <a:rPr lang="en-US" dirty="0" err="1" smtClean="0">
                <a:solidFill>
                  <a:srgbClr val="0070C0"/>
                </a:solidFill>
                <a:latin typeface="Times New Roman" panose="02020603050405020304" pitchFamily="18" charset="0"/>
                <a:cs typeface="Times New Roman" panose="02020603050405020304" pitchFamily="18" charset="0"/>
              </a:rPr>
              <a:t>maupun</a:t>
            </a:r>
            <a:r>
              <a:rPr lang="en-US" dirty="0" smtClean="0">
                <a:solidFill>
                  <a:srgbClr val="0070C0"/>
                </a:solidFill>
                <a:latin typeface="Times New Roman" panose="02020603050405020304" pitchFamily="18" charset="0"/>
                <a:cs typeface="Times New Roman" panose="02020603050405020304" pitchFamily="18" charset="0"/>
              </a:rPr>
              <a:t> di </a:t>
            </a:r>
            <a:r>
              <a:rPr lang="en-US" dirty="0" err="1" smtClean="0">
                <a:solidFill>
                  <a:srgbClr val="0070C0"/>
                </a:solidFill>
                <a:latin typeface="Times New Roman" panose="02020603050405020304" pitchFamily="18" charset="0"/>
                <a:cs typeface="Times New Roman" panose="02020603050405020304" pitchFamily="18" charset="0"/>
              </a:rPr>
              <a:t>eksternal</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kampus</a:t>
            </a:r>
            <a:r>
              <a:rPr lang="en-US" dirty="0" smtClean="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10321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err="1" smtClean="0">
                <a:solidFill>
                  <a:schemeClr val="tx1"/>
                </a:solidFill>
                <a:latin typeface="Times New Roman" panose="02020603050405020304" pitchFamily="18" charset="0"/>
                <a:cs typeface="Times New Roman" panose="02020603050405020304" pitchFamily="18" charset="0"/>
              </a:rPr>
              <a:t>Ketua</a:t>
            </a:r>
            <a:r>
              <a:rPr lang="en-US" sz="4000" b="1" dirty="0" smtClean="0">
                <a:solidFill>
                  <a:schemeClr val="tx1"/>
                </a:solidFill>
                <a:latin typeface="Times New Roman" panose="02020603050405020304" pitchFamily="18" charset="0"/>
                <a:cs typeface="Times New Roman" panose="02020603050405020304" pitchFamily="18" charset="0"/>
              </a:rPr>
              <a:t> BEM USB :</a:t>
            </a:r>
            <a:br>
              <a:rPr lang="en-US" sz="4000" b="1" dirty="0" smtClean="0">
                <a:solidFill>
                  <a:schemeClr val="tx1"/>
                </a:solidFill>
                <a:latin typeface="Times New Roman" panose="02020603050405020304" pitchFamily="18" charset="0"/>
                <a:cs typeface="Times New Roman" panose="02020603050405020304" pitchFamily="18" charset="0"/>
              </a:rPr>
            </a:br>
            <a:r>
              <a:rPr lang="en-US" sz="4000" dirty="0" smtClean="0">
                <a:solidFill>
                  <a:srgbClr val="0070C0"/>
                </a:solidFill>
                <a:latin typeface="Times New Roman" panose="02020603050405020304" pitchFamily="18" charset="0"/>
                <a:cs typeface="Times New Roman" panose="02020603050405020304" pitchFamily="18" charset="0"/>
              </a:rPr>
              <a:t/>
            </a:r>
            <a:br>
              <a:rPr lang="en-US" sz="4000" dirty="0" smtClean="0">
                <a:solidFill>
                  <a:srgbClr val="0070C0"/>
                </a:solidFill>
                <a:latin typeface="Times New Roman" panose="02020603050405020304" pitchFamily="18" charset="0"/>
                <a:cs typeface="Times New Roman" panose="02020603050405020304" pitchFamily="18" charset="0"/>
              </a:rPr>
            </a:br>
            <a:r>
              <a:rPr lang="en-US" sz="4000" dirty="0" smtClean="0">
                <a:solidFill>
                  <a:srgbClr val="0070C0"/>
                </a:solidFill>
                <a:latin typeface="Times New Roman" panose="02020603050405020304" pitchFamily="18" charset="0"/>
                <a:cs typeface="Times New Roman" panose="02020603050405020304" pitchFamily="18" charset="0"/>
              </a:rPr>
              <a:t>1. </a:t>
            </a:r>
            <a:r>
              <a:rPr lang="en-US" sz="4000" dirty="0" err="1" smtClean="0">
                <a:solidFill>
                  <a:srgbClr val="0070C0"/>
                </a:solidFill>
                <a:latin typeface="Times New Roman" panose="02020603050405020304" pitchFamily="18" charset="0"/>
                <a:cs typeface="Times New Roman" panose="02020603050405020304" pitchFamily="18" charset="0"/>
              </a:rPr>
              <a:t>Moch</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Zaenal</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Syafi’I</a:t>
            </a:r>
            <a:r>
              <a:rPr lang="en-US" sz="4000" dirty="0" smtClean="0">
                <a:solidFill>
                  <a:srgbClr val="0070C0"/>
                </a:solidFill>
                <a:latin typeface="Times New Roman" panose="02020603050405020304" pitchFamily="18" charset="0"/>
                <a:cs typeface="Times New Roman" panose="02020603050405020304" pitchFamily="18" charset="0"/>
              </a:rPr>
              <a:t> </a:t>
            </a:r>
            <a:br>
              <a:rPr lang="en-US" sz="4000" dirty="0" smtClean="0">
                <a:solidFill>
                  <a:srgbClr val="0070C0"/>
                </a:solidFill>
                <a:latin typeface="Times New Roman" panose="02020603050405020304" pitchFamily="18" charset="0"/>
                <a:cs typeface="Times New Roman" panose="02020603050405020304" pitchFamily="18" charset="0"/>
              </a:rPr>
            </a:br>
            <a:r>
              <a:rPr lang="en-US" sz="4000" dirty="0">
                <a:solidFill>
                  <a:srgbClr val="0070C0"/>
                </a:solidFill>
                <a:latin typeface="Times New Roman" panose="02020603050405020304" pitchFamily="18" charset="0"/>
                <a:cs typeface="Times New Roman" panose="02020603050405020304" pitchFamily="18" charset="0"/>
              </a:rPr>
              <a:t>	</a:t>
            </a:r>
            <a:r>
              <a:rPr lang="en-US" sz="4000" dirty="0" smtClean="0">
                <a:solidFill>
                  <a:srgbClr val="0070C0"/>
                </a:solidFill>
                <a:latin typeface="Times New Roman" panose="02020603050405020304" pitchFamily="18" charset="0"/>
                <a:cs typeface="Times New Roman" panose="02020603050405020304" pitchFamily="18" charset="0"/>
              </a:rPr>
              <a:t>(</a:t>
            </a:r>
            <a:r>
              <a:rPr lang="en-US" sz="4000" dirty="0" err="1" smtClean="0">
                <a:solidFill>
                  <a:srgbClr val="0070C0"/>
                </a:solidFill>
                <a:latin typeface="Times New Roman" panose="02020603050405020304" pitchFamily="18" charset="0"/>
                <a:cs typeface="Times New Roman" panose="02020603050405020304" pitchFamily="18" charset="0"/>
              </a:rPr>
              <a:t>ketua</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bem</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usb</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periode</a:t>
            </a:r>
            <a:r>
              <a:rPr lang="en-US" sz="4000" dirty="0" smtClean="0">
                <a:solidFill>
                  <a:srgbClr val="0070C0"/>
                </a:solidFill>
                <a:latin typeface="Times New Roman" panose="02020603050405020304" pitchFamily="18" charset="0"/>
                <a:cs typeface="Times New Roman" panose="02020603050405020304" pitchFamily="18" charset="0"/>
              </a:rPr>
              <a:t> 2013-2014)</a:t>
            </a:r>
            <a:br>
              <a:rPr lang="en-US" sz="4000" dirty="0" smtClean="0">
                <a:solidFill>
                  <a:srgbClr val="0070C0"/>
                </a:solidFill>
                <a:latin typeface="Times New Roman" panose="02020603050405020304" pitchFamily="18" charset="0"/>
                <a:cs typeface="Times New Roman" panose="02020603050405020304" pitchFamily="18" charset="0"/>
              </a:rPr>
            </a:br>
            <a:r>
              <a:rPr lang="en-US" sz="4000" dirty="0" smtClean="0">
                <a:solidFill>
                  <a:srgbClr val="0070C0"/>
                </a:solidFill>
                <a:latin typeface="Times New Roman" panose="02020603050405020304" pitchFamily="18" charset="0"/>
                <a:cs typeface="Times New Roman" panose="02020603050405020304" pitchFamily="18" charset="0"/>
              </a:rPr>
              <a:t>2. </a:t>
            </a:r>
            <a:r>
              <a:rPr lang="en-US" sz="4000" dirty="0" err="1">
                <a:solidFill>
                  <a:srgbClr val="0070C0"/>
                </a:solidFill>
                <a:latin typeface="Times New Roman" panose="02020603050405020304" pitchFamily="18" charset="0"/>
                <a:cs typeface="Times New Roman" panose="02020603050405020304" pitchFamily="18" charset="0"/>
              </a:rPr>
              <a:t>A</a:t>
            </a:r>
            <a:r>
              <a:rPr lang="en-US" sz="4000" dirty="0" err="1" smtClean="0">
                <a:solidFill>
                  <a:srgbClr val="0070C0"/>
                </a:solidFill>
                <a:latin typeface="Times New Roman" panose="02020603050405020304" pitchFamily="18" charset="0"/>
                <a:cs typeface="Times New Roman" panose="02020603050405020304" pitchFamily="18" charset="0"/>
              </a:rPr>
              <a:t>khmat</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Winarto</a:t>
            </a:r>
            <a:r>
              <a:rPr lang="en-US" sz="4000" dirty="0" smtClean="0">
                <a:solidFill>
                  <a:srgbClr val="0070C0"/>
                </a:solidFill>
                <a:latin typeface="Times New Roman" panose="02020603050405020304" pitchFamily="18" charset="0"/>
                <a:cs typeface="Times New Roman" panose="02020603050405020304" pitchFamily="18" charset="0"/>
              </a:rPr>
              <a:t/>
            </a:r>
            <a:br>
              <a:rPr lang="en-US" sz="4000" dirty="0" smtClean="0">
                <a:solidFill>
                  <a:srgbClr val="0070C0"/>
                </a:solidFill>
                <a:latin typeface="Times New Roman" panose="02020603050405020304" pitchFamily="18" charset="0"/>
                <a:cs typeface="Times New Roman" panose="02020603050405020304" pitchFamily="18" charset="0"/>
              </a:rPr>
            </a:br>
            <a:r>
              <a:rPr lang="en-US" sz="4000" dirty="0">
                <a:solidFill>
                  <a:srgbClr val="0070C0"/>
                </a:solidFill>
                <a:latin typeface="Times New Roman" panose="02020603050405020304" pitchFamily="18" charset="0"/>
                <a:cs typeface="Times New Roman" panose="02020603050405020304" pitchFamily="18" charset="0"/>
              </a:rPr>
              <a:t>	</a:t>
            </a:r>
            <a:r>
              <a:rPr lang="en-US" sz="4000" dirty="0" smtClean="0">
                <a:solidFill>
                  <a:srgbClr val="0070C0"/>
                </a:solidFill>
                <a:latin typeface="Times New Roman" panose="02020603050405020304" pitchFamily="18" charset="0"/>
                <a:cs typeface="Times New Roman" panose="02020603050405020304" pitchFamily="18" charset="0"/>
              </a:rPr>
              <a:t>(</a:t>
            </a:r>
            <a:r>
              <a:rPr lang="en-US" sz="4000" dirty="0" err="1" smtClean="0">
                <a:solidFill>
                  <a:srgbClr val="0070C0"/>
                </a:solidFill>
                <a:latin typeface="Times New Roman" panose="02020603050405020304" pitchFamily="18" charset="0"/>
                <a:cs typeface="Times New Roman" panose="02020603050405020304" pitchFamily="18" charset="0"/>
              </a:rPr>
              <a:t>ketua</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bem</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usb</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periode</a:t>
            </a:r>
            <a:r>
              <a:rPr lang="en-US" sz="4000" dirty="0" smtClean="0">
                <a:solidFill>
                  <a:srgbClr val="0070C0"/>
                </a:solidFill>
                <a:latin typeface="Times New Roman" panose="02020603050405020304" pitchFamily="18" charset="0"/>
                <a:cs typeface="Times New Roman" panose="02020603050405020304" pitchFamily="18" charset="0"/>
              </a:rPr>
              <a:t> 2014-2016)</a:t>
            </a:r>
            <a:br>
              <a:rPr lang="en-US" sz="4000" dirty="0" smtClean="0">
                <a:solidFill>
                  <a:srgbClr val="0070C0"/>
                </a:solidFill>
                <a:latin typeface="Times New Roman" panose="02020603050405020304" pitchFamily="18" charset="0"/>
                <a:cs typeface="Times New Roman" panose="02020603050405020304" pitchFamily="18" charset="0"/>
              </a:rPr>
            </a:br>
            <a:r>
              <a:rPr lang="en-US" sz="4000" dirty="0" smtClean="0">
                <a:solidFill>
                  <a:srgbClr val="0070C0"/>
                </a:solidFill>
                <a:latin typeface="Times New Roman" panose="02020603050405020304" pitchFamily="18" charset="0"/>
                <a:cs typeface="Times New Roman" panose="02020603050405020304" pitchFamily="18" charset="0"/>
              </a:rPr>
              <a:t>3. Ahmad </a:t>
            </a:r>
            <a:r>
              <a:rPr lang="en-US" sz="4000" dirty="0" err="1" smtClean="0">
                <a:solidFill>
                  <a:srgbClr val="0070C0"/>
                </a:solidFill>
                <a:latin typeface="Times New Roman" panose="02020603050405020304" pitchFamily="18" charset="0"/>
                <a:cs typeface="Times New Roman" panose="02020603050405020304" pitchFamily="18" charset="0"/>
              </a:rPr>
              <a:t>Aarifuddin</a:t>
            </a:r>
            <a:r>
              <a:rPr lang="en-US" sz="4000" dirty="0" smtClean="0">
                <a:solidFill>
                  <a:srgbClr val="0070C0"/>
                </a:solidFill>
                <a:latin typeface="Times New Roman" panose="02020603050405020304" pitchFamily="18" charset="0"/>
                <a:cs typeface="Times New Roman" panose="02020603050405020304" pitchFamily="18" charset="0"/>
              </a:rPr>
              <a:t/>
            </a:r>
            <a:br>
              <a:rPr lang="en-US" sz="4000" dirty="0" smtClean="0">
                <a:solidFill>
                  <a:srgbClr val="0070C0"/>
                </a:solidFill>
                <a:latin typeface="Times New Roman" panose="02020603050405020304" pitchFamily="18" charset="0"/>
                <a:cs typeface="Times New Roman" panose="02020603050405020304" pitchFamily="18" charset="0"/>
              </a:rPr>
            </a:br>
            <a:r>
              <a:rPr lang="en-US" sz="4000" dirty="0">
                <a:solidFill>
                  <a:srgbClr val="0070C0"/>
                </a:solidFill>
                <a:latin typeface="Times New Roman" panose="02020603050405020304" pitchFamily="18" charset="0"/>
                <a:cs typeface="Times New Roman" panose="02020603050405020304" pitchFamily="18" charset="0"/>
              </a:rPr>
              <a:t>	</a:t>
            </a:r>
            <a:r>
              <a:rPr lang="en-US" sz="4000" dirty="0" smtClean="0">
                <a:solidFill>
                  <a:srgbClr val="0070C0"/>
                </a:solidFill>
                <a:latin typeface="Times New Roman" panose="02020603050405020304" pitchFamily="18" charset="0"/>
                <a:cs typeface="Times New Roman" panose="02020603050405020304" pitchFamily="18" charset="0"/>
              </a:rPr>
              <a:t>(</a:t>
            </a:r>
            <a:r>
              <a:rPr lang="en-US" sz="4000" dirty="0" err="1" smtClean="0">
                <a:solidFill>
                  <a:srgbClr val="0070C0"/>
                </a:solidFill>
                <a:latin typeface="Times New Roman" panose="02020603050405020304" pitchFamily="18" charset="0"/>
                <a:cs typeface="Times New Roman" panose="02020603050405020304" pitchFamily="18" charset="0"/>
              </a:rPr>
              <a:t>ketua</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bem</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usb</a:t>
            </a:r>
            <a:r>
              <a:rPr lang="en-US" sz="4000" dirty="0" smtClean="0">
                <a:solidFill>
                  <a:srgbClr val="0070C0"/>
                </a:solidFill>
                <a:latin typeface="Times New Roman" panose="02020603050405020304" pitchFamily="18" charset="0"/>
                <a:cs typeface="Times New Roman" panose="02020603050405020304" pitchFamily="18" charset="0"/>
              </a:rPr>
              <a:t> </a:t>
            </a:r>
            <a:r>
              <a:rPr lang="en-US" sz="4000" dirty="0" err="1" smtClean="0">
                <a:solidFill>
                  <a:srgbClr val="0070C0"/>
                </a:solidFill>
                <a:latin typeface="Times New Roman" panose="02020603050405020304" pitchFamily="18" charset="0"/>
                <a:cs typeface="Times New Roman" panose="02020603050405020304" pitchFamily="18" charset="0"/>
              </a:rPr>
              <a:t>periode</a:t>
            </a:r>
            <a:r>
              <a:rPr lang="en-US" sz="4000" dirty="0" smtClean="0">
                <a:solidFill>
                  <a:srgbClr val="0070C0"/>
                </a:solidFill>
                <a:latin typeface="Times New Roman" panose="02020603050405020304" pitchFamily="18" charset="0"/>
                <a:cs typeface="Times New Roman" panose="02020603050405020304" pitchFamily="18" charset="0"/>
              </a:rPr>
              <a:t> 2017-2019)</a:t>
            </a:r>
            <a:endParaRPr lang="en-US" sz="4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408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10896"/>
          </a:xfrm>
        </p:spPr>
        <p:txBody>
          <a:bodyPr>
            <a:normAutofit fontScale="90000"/>
          </a:bodyPr>
          <a:lstStyle/>
          <a:p>
            <a:r>
              <a:rPr lang="en-US" b="1" dirty="0" err="1" smtClean="0">
                <a:solidFill>
                  <a:schemeClr val="tx1"/>
                </a:solidFill>
                <a:latin typeface="Times New Roman" panose="02020603050405020304" pitchFamily="18" charset="0"/>
                <a:cs typeface="Times New Roman" panose="02020603050405020304" pitchFamily="18" charset="0"/>
              </a:rPr>
              <a:t>Tugas</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dari</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Badan</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Eksekutif</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Mahasiswa</a:t>
            </a:r>
            <a:r>
              <a:rPr lang="en-US" b="1" dirty="0" smtClean="0">
                <a:solidFill>
                  <a:schemeClr val="tx1"/>
                </a:solidFill>
                <a:latin typeface="Times New Roman" panose="02020603050405020304" pitchFamily="18" charset="0"/>
                <a:cs typeface="Times New Roman" panose="02020603050405020304" pitchFamily="18" charset="0"/>
              </a:rPr>
              <a:t> :</a:t>
            </a:r>
            <a:br>
              <a:rPr lang="en-US" b="1" dirty="0" smtClean="0">
                <a:solidFill>
                  <a:schemeClr val="tx1"/>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1. </a:t>
            </a:r>
            <a:r>
              <a:rPr lang="en-US" dirty="0" err="1">
                <a:solidFill>
                  <a:srgbClr val="0070C0"/>
                </a:solidFill>
                <a:latin typeface="Times New Roman" panose="02020603050405020304" pitchFamily="18" charset="0"/>
                <a:cs typeface="Times New Roman" panose="02020603050405020304" pitchFamily="18" charset="0"/>
              </a:rPr>
              <a:t>S</a:t>
            </a:r>
            <a:r>
              <a:rPr lang="en-US" dirty="0" err="1" smtClean="0">
                <a:solidFill>
                  <a:srgbClr val="0070C0"/>
                </a:solidFill>
                <a:latin typeface="Times New Roman" panose="02020603050405020304" pitchFamily="18" charset="0"/>
                <a:cs typeface="Times New Roman" panose="02020603050405020304" pitchFamily="18" charset="0"/>
              </a:rPr>
              <a:t>ebagai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fasilitator</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antara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mahasiswa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Civitas</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akademik</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2. </a:t>
            </a:r>
            <a:r>
              <a:rPr lang="en-US" dirty="0" err="1">
                <a:solidFill>
                  <a:srgbClr val="0070C0"/>
                </a:solidFill>
                <a:latin typeface="Times New Roman" panose="02020603050405020304" pitchFamily="18" charset="0"/>
                <a:cs typeface="Times New Roman" panose="02020603050405020304" pitchFamily="18" charset="0"/>
              </a:rPr>
              <a:t>M</a:t>
            </a:r>
            <a:r>
              <a:rPr lang="en-US" dirty="0" err="1" smtClean="0">
                <a:solidFill>
                  <a:srgbClr val="0070C0"/>
                </a:solidFill>
                <a:latin typeface="Times New Roman" panose="02020603050405020304" pitchFamily="18" charset="0"/>
                <a:cs typeface="Times New Roman" panose="02020603050405020304" pitchFamily="18" charset="0"/>
              </a:rPr>
              <a:t>enampung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segala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aspirasi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mahasiswa</a:t>
            </a:r>
            <a:r>
              <a:rPr lang="en-US" dirty="0" smtClean="0">
                <a:solidFill>
                  <a:srgbClr val="0070C0"/>
                </a:solidFill>
                <a:latin typeface="Times New Roman" panose="02020603050405020304" pitchFamily="18" charset="0"/>
                <a:cs typeface="Times New Roman" panose="02020603050405020304" pitchFamily="18" charset="0"/>
              </a:rPr>
              <a:t> yang </a:t>
            </a:r>
            <a:r>
              <a:rPr lang="en-US" dirty="0" err="1" smtClean="0">
                <a:solidFill>
                  <a:srgbClr val="0070C0"/>
                </a:solidFill>
                <a:latin typeface="Times New Roman" panose="02020603050405020304" pitchFamily="18" charset="0"/>
                <a:cs typeface="Times New Roman" panose="02020603050405020304" pitchFamily="18" charset="0"/>
              </a:rPr>
              <a:t>nantinya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disampaikan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kepada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pihak</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rektorat</a:t>
            </a:r>
            <a:r>
              <a:rPr lang="en-US" dirty="0" smtClean="0">
                <a:solidFill>
                  <a:srgbClr val="0070C0"/>
                </a:solidFill>
                <a:latin typeface="Times New Roman" panose="02020603050405020304" pitchFamily="18" charset="0"/>
                <a:cs typeface="Times New Roman" panose="02020603050405020304" pitchFamily="18" charset="0"/>
              </a:rPr>
              <a:t>/</a:t>
            </a:r>
            <a:r>
              <a:rPr lang="en-US" dirty="0" err="1" smtClean="0">
                <a:solidFill>
                  <a:srgbClr val="0070C0"/>
                </a:solidFill>
                <a:latin typeface="Times New Roman" panose="02020603050405020304" pitchFamily="18" charset="0"/>
                <a:cs typeface="Times New Roman" panose="02020603050405020304" pitchFamily="18" charset="0"/>
              </a:rPr>
              <a:t>civitas</a:t>
            </a: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3. </a:t>
            </a:r>
            <a:r>
              <a:rPr lang="en-US" dirty="0" err="1">
                <a:solidFill>
                  <a:srgbClr val="0070C0"/>
                </a:solidFill>
                <a:latin typeface="Times New Roman" panose="02020603050405020304" pitchFamily="18" charset="0"/>
                <a:cs typeface="Times New Roman" panose="02020603050405020304" pitchFamily="18" charset="0"/>
              </a:rPr>
              <a:t>B</a:t>
            </a:r>
            <a:r>
              <a:rPr lang="en-US" dirty="0" err="1" smtClean="0">
                <a:solidFill>
                  <a:srgbClr val="0070C0"/>
                </a:solidFill>
                <a:latin typeface="Times New Roman" panose="02020603050405020304" pitchFamily="18" charset="0"/>
                <a:cs typeface="Times New Roman" panose="02020603050405020304" pitchFamily="18" charset="0"/>
              </a:rPr>
              <a:t>erperan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aktif</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dalam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membantu</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U</a:t>
            </a:r>
            <a:r>
              <a:rPr lang="en-US" dirty="0" err="1" smtClean="0">
                <a:solidFill>
                  <a:srgbClr val="0070C0"/>
                </a:solidFill>
                <a:latin typeface="Times New Roman" panose="02020603050405020304" pitchFamily="18" charset="0"/>
                <a:cs typeface="Times New Roman" panose="02020603050405020304" pitchFamily="18" charset="0"/>
              </a:rPr>
              <a:t>niversitas</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mensukseskan</a:t>
            </a:r>
            <a:r>
              <a:rPr lang="en-US" dirty="0" smtClean="0">
                <a:solidFill>
                  <a:srgbClr val="0070C0"/>
                </a:solidFill>
                <a:latin typeface="Times New Roman" panose="02020603050405020304" pitchFamily="18" charset="0"/>
                <a:cs typeface="Times New Roman" panose="02020603050405020304" pitchFamily="18" charset="0"/>
              </a:rPr>
              <a:t> Tri dharma </a:t>
            </a:r>
            <a:r>
              <a:rPr lang="en-US" dirty="0" err="1" smtClean="0">
                <a:solidFill>
                  <a:srgbClr val="0070C0"/>
                </a:solidFill>
                <a:latin typeface="Times New Roman" panose="02020603050405020304" pitchFamily="18" charset="0"/>
                <a:cs typeface="Times New Roman" panose="02020603050405020304" pitchFamily="18" charset="0"/>
              </a:rPr>
              <a:t>Perguruan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Tinggi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pendidikan,penelitian,dan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pengabdian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masyarakat</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dll</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383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930305" cy="6061656"/>
          </a:xfrm>
        </p:spPr>
        <p:txBody>
          <a:bodyPr>
            <a:normAutofit fontScale="90000"/>
          </a:bodyPr>
          <a:lstStyle/>
          <a:p>
            <a:r>
              <a:rPr lang="en-US" b="1" dirty="0" smtClean="0">
                <a:solidFill>
                  <a:schemeClr val="tx1"/>
                </a:solidFill>
                <a:latin typeface="Times New Roman" panose="02020603050405020304" pitchFamily="18" charset="0"/>
                <a:cs typeface="Times New Roman" panose="02020603050405020304" pitchFamily="18" charset="0"/>
              </a:rPr>
              <a:t>BEM </a:t>
            </a:r>
            <a:r>
              <a:rPr lang="en-US" b="1" dirty="0" smtClean="0">
                <a:solidFill>
                  <a:schemeClr val="tx1"/>
                </a:solidFill>
                <a:latin typeface="Times New Roman" panose="02020603050405020304" pitchFamily="18" charset="0"/>
                <a:cs typeface="Times New Roman" panose="02020603050405020304" pitchFamily="18" charset="0"/>
              </a:rPr>
              <a:t>USB </a:t>
            </a:r>
            <a:r>
              <a:rPr lang="en-US" b="1" dirty="0" err="1" smtClean="0">
                <a:solidFill>
                  <a:schemeClr val="tx1"/>
                </a:solidFill>
                <a:latin typeface="Times New Roman" panose="02020603050405020304" pitchFamily="18" charset="0"/>
                <a:cs typeface="Times New Roman" panose="02020603050405020304" pitchFamily="18" charset="0"/>
              </a:rPr>
              <a:t>Periode</a:t>
            </a:r>
            <a:r>
              <a:rPr lang="en-US" b="1" dirty="0" smtClean="0">
                <a:solidFill>
                  <a:schemeClr val="tx1"/>
                </a:solidFill>
                <a:latin typeface="Times New Roman" panose="02020603050405020304" pitchFamily="18" charset="0"/>
                <a:cs typeface="Times New Roman" panose="02020603050405020304" pitchFamily="18" charset="0"/>
              </a:rPr>
              <a:t> 2017-2019 </a:t>
            </a:r>
            <a:r>
              <a:rPr lang="en-US" b="1" dirty="0" smtClean="0">
                <a:solidFill>
                  <a:schemeClr val="tx1"/>
                </a:solidFill>
                <a:latin typeface="Times New Roman" panose="02020603050405020304" pitchFamily="18" charset="0"/>
                <a:cs typeface="Times New Roman" panose="02020603050405020304" pitchFamily="18" charset="0"/>
              </a:rPr>
              <a:t>:</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err="1" smtClean="0">
                <a:solidFill>
                  <a:srgbClr val="0070C0"/>
                </a:solidFill>
                <a:latin typeface="Times New Roman" panose="02020603050405020304" pitchFamily="18" charset="0"/>
                <a:cs typeface="Times New Roman" panose="02020603050405020304" pitchFamily="18" charset="0"/>
              </a:rPr>
              <a:t>Penanggung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jawab</a:t>
            </a:r>
            <a:r>
              <a:rPr lang="en-US" dirty="0" smtClean="0">
                <a:solidFill>
                  <a:srgbClr val="0070C0"/>
                </a:solidFill>
                <a:latin typeface="Times New Roman" panose="02020603050405020304" pitchFamily="18" charset="0"/>
                <a:cs typeface="Times New Roman" panose="02020603050405020304" pitchFamily="18" charset="0"/>
              </a:rPr>
              <a:t> : </a:t>
            </a:r>
            <a:r>
              <a:rPr lang="en-US" dirty="0" err="1" smtClean="0">
                <a:solidFill>
                  <a:srgbClr val="0070C0"/>
                </a:solidFill>
                <a:latin typeface="Times New Roman" panose="02020603050405020304" pitchFamily="18" charset="0"/>
                <a:cs typeface="Times New Roman" panose="02020603050405020304" pitchFamily="18" charset="0"/>
              </a:rPr>
              <a:t>Rektor</a:t>
            </a:r>
            <a:r>
              <a:rPr lang="en-US" dirty="0" smtClean="0">
                <a:solidFill>
                  <a:srgbClr val="0070C0"/>
                </a:solidFill>
                <a:latin typeface="Times New Roman" panose="02020603050405020304" pitchFamily="18" charset="0"/>
                <a:cs typeface="Times New Roman" panose="02020603050405020304" pitchFamily="18" charset="0"/>
              </a:rPr>
              <a:t> Univ. </a:t>
            </a:r>
            <a:r>
              <a:rPr lang="en-US" dirty="0" err="1" smtClean="0">
                <a:solidFill>
                  <a:srgbClr val="0070C0"/>
                </a:solidFill>
                <a:latin typeface="Times New Roman" panose="02020603050405020304" pitchFamily="18" charset="0"/>
                <a:cs typeface="Times New Roman" panose="02020603050405020304" pitchFamily="18" charset="0"/>
              </a:rPr>
              <a:t>Sunan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Bonang</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Pembina 		: </a:t>
            </a:r>
            <a:r>
              <a:rPr lang="en-US" dirty="0" err="1" smtClean="0">
                <a:solidFill>
                  <a:srgbClr val="0070C0"/>
                </a:solidFill>
                <a:latin typeface="Times New Roman" panose="02020603050405020304" pitchFamily="18" charset="0"/>
                <a:cs typeface="Times New Roman" panose="02020603050405020304" pitchFamily="18" charset="0"/>
              </a:rPr>
              <a:t>Pembantu</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Rektor</a:t>
            </a:r>
            <a:r>
              <a:rPr lang="en-US" dirty="0" smtClean="0">
                <a:solidFill>
                  <a:srgbClr val="0070C0"/>
                </a:solidFill>
                <a:latin typeface="Times New Roman" panose="02020603050405020304" pitchFamily="18" charset="0"/>
                <a:cs typeface="Times New Roman" panose="02020603050405020304" pitchFamily="18" charset="0"/>
              </a:rPr>
              <a:t> III</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err="1" smtClean="0">
                <a:solidFill>
                  <a:srgbClr val="0070C0"/>
                </a:solidFill>
                <a:latin typeface="Times New Roman" panose="02020603050405020304" pitchFamily="18" charset="0"/>
                <a:cs typeface="Times New Roman" panose="02020603050405020304" pitchFamily="18" charset="0"/>
              </a:rPr>
              <a:t>Presma</a:t>
            </a: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		: Ahmad </a:t>
            </a:r>
            <a:r>
              <a:rPr lang="en-US" dirty="0" err="1" smtClean="0">
                <a:solidFill>
                  <a:srgbClr val="0070C0"/>
                </a:solidFill>
                <a:latin typeface="Times New Roman" panose="02020603050405020304" pitchFamily="18" charset="0"/>
                <a:cs typeface="Times New Roman" panose="02020603050405020304" pitchFamily="18" charset="0"/>
              </a:rPr>
              <a:t>Aarifuddin</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err="1" smtClean="0">
                <a:solidFill>
                  <a:srgbClr val="0070C0"/>
                </a:solidFill>
                <a:latin typeface="Times New Roman" panose="02020603050405020304" pitchFamily="18" charset="0"/>
                <a:cs typeface="Times New Roman" panose="02020603050405020304" pitchFamily="18" charset="0"/>
              </a:rPr>
              <a:t>Wapresma</a:t>
            </a:r>
            <a:r>
              <a:rPr lang="en-US" dirty="0" smtClean="0">
                <a:solidFill>
                  <a:srgbClr val="0070C0"/>
                </a:solidFill>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Ima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Matul</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Jamilah</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err="1" smtClean="0">
                <a:solidFill>
                  <a:srgbClr val="0070C0"/>
                </a:solidFill>
                <a:latin typeface="Times New Roman" panose="02020603050405020304" pitchFamily="18" charset="0"/>
                <a:cs typeface="Times New Roman" panose="02020603050405020304" pitchFamily="18" charset="0"/>
              </a:rPr>
              <a:t>Sekjend</a:t>
            </a:r>
            <a:r>
              <a:rPr lang="en-US" dirty="0" smtClean="0">
                <a:solidFill>
                  <a:srgbClr val="0070C0"/>
                </a:solidFill>
                <a:latin typeface="Times New Roman" panose="02020603050405020304" pitchFamily="18" charset="0"/>
                <a:cs typeface="Times New Roman" panose="02020603050405020304" pitchFamily="18" charset="0"/>
              </a:rPr>
              <a:t>			: </a:t>
            </a:r>
            <a:r>
              <a:rPr lang="en-US" dirty="0" err="1" smtClean="0">
                <a:solidFill>
                  <a:srgbClr val="0070C0"/>
                </a:solidFill>
                <a:latin typeface="Times New Roman" panose="02020603050405020304" pitchFamily="18" charset="0"/>
                <a:cs typeface="Times New Roman" panose="02020603050405020304" pitchFamily="18" charset="0"/>
              </a:rPr>
              <a:t>Moch</a:t>
            </a:r>
            <a:r>
              <a:rPr lang="en-US" dirty="0" smtClean="0">
                <a:solidFill>
                  <a:srgbClr val="0070C0"/>
                </a:solidFill>
                <a:latin typeface="Times New Roman" panose="02020603050405020304" pitchFamily="18" charset="0"/>
                <a:cs typeface="Times New Roman" panose="02020603050405020304" pitchFamily="18" charset="0"/>
              </a:rPr>
              <a:t>. Abdul Fattah</a:t>
            </a:r>
            <a:br>
              <a:rPr lang="en-US" dirty="0" smtClean="0">
                <a:solidFill>
                  <a:srgbClr val="0070C0"/>
                </a:solidFill>
                <a:latin typeface="Times New Roman" panose="02020603050405020304" pitchFamily="18" charset="0"/>
                <a:cs typeface="Times New Roman" panose="02020603050405020304" pitchFamily="18" charset="0"/>
              </a:rPr>
            </a:br>
            <a:r>
              <a:rPr lang="en-US" dirty="0" err="1" smtClean="0">
                <a:solidFill>
                  <a:srgbClr val="0070C0"/>
                </a:solidFill>
                <a:latin typeface="Times New Roman" panose="02020603050405020304" pitchFamily="18" charset="0"/>
                <a:cs typeface="Times New Roman" panose="02020603050405020304" pitchFamily="18" charset="0"/>
              </a:rPr>
              <a:t>Bendahara</a:t>
            </a:r>
            <a:r>
              <a:rPr lang="en-US" dirty="0" smtClean="0">
                <a:solidFill>
                  <a:srgbClr val="0070C0"/>
                </a:solidFill>
                <a:latin typeface="Times New Roman" panose="02020603050405020304" pitchFamily="18" charset="0"/>
                <a:cs typeface="Times New Roman" panose="02020603050405020304" pitchFamily="18" charset="0"/>
              </a:rPr>
              <a:t>		: </a:t>
            </a:r>
            <a:r>
              <a:rPr lang="en-US" dirty="0" err="1" smtClean="0">
                <a:solidFill>
                  <a:srgbClr val="0070C0"/>
                </a:solidFill>
                <a:latin typeface="Times New Roman" panose="02020603050405020304" pitchFamily="18" charset="0"/>
                <a:cs typeface="Times New Roman" panose="02020603050405020304" pitchFamily="18" charset="0"/>
              </a:rPr>
              <a:t>Khusnun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Nafisah</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r>
              <a:rPr lang="en-US" dirty="0" err="1" smtClean="0">
                <a:solidFill>
                  <a:srgbClr val="0070C0"/>
                </a:solidFill>
                <a:latin typeface="Times New Roman" panose="02020603050405020304" pitchFamily="18" charset="0"/>
                <a:cs typeface="Times New Roman" panose="02020603050405020304" pitchFamily="18" charset="0"/>
              </a:rPr>
              <a:t>Mendagri</a:t>
            </a:r>
            <a:r>
              <a:rPr lang="en-US" dirty="0" smtClean="0">
                <a:solidFill>
                  <a:srgbClr val="0070C0"/>
                </a:solidFill>
                <a:latin typeface="Times New Roman" panose="02020603050405020304" pitchFamily="18" charset="0"/>
                <a:cs typeface="Times New Roman" panose="02020603050405020304" pitchFamily="18" charset="0"/>
              </a:rPr>
              <a:t>		: </a:t>
            </a:r>
            <a:r>
              <a:rPr lang="en-US" dirty="0" err="1" smtClean="0">
                <a:solidFill>
                  <a:srgbClr val="0070C0"/>
                </a:solidFill>
                <a:latin typeface="Times New Roman" panose="02020603050405020304" pitchFamily="18" charset="0"/>
                <a:cs typeface="Times New Roman" panose="02020603050405020304" pitchFamily="18" charset="0"/>
              </a:rPr>
              <a:t>khoirul</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insan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Ema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Shinta</a:t>
            </a:r>
            <a:r>
              <a:rPr lang="en-US" dirty="0" smtClean="0">
                <a:solidFill>
                  <a:srgbClr val="0070C0"/>
                </a:solidFill>
                <a:latin typeface="Times New Roman" panose="02020603050405020304" pitchFamily="18" charset="0"/>
                <a:cs typeface="Times New Roman" panose="02020603050405020304" pitchFamily="18" charset="0"/>
              </a:rPr>
              <a:t>, Riva N</a:t>
            </a:r>
            <a:br>
              <a:rPr lang="en-US" dirty="0" smtClean="0">
                <a:solidFill>
                  <a:srgbClr val="0070C0"/>
                </a:solidFill>
                <a:latin typeface="Times New Roman" panose="02020603050405020304" pitchFamily="18" charset="0"/>
                <a:cs typeface="Times New Roman" panose="02020603050405020304" pitchFamily="18" charset="0"/>
              </a:rPr>
            </a:br>
            <a:r>
              <a:rPr lang="en-US" dirty="0" err="1" smtClean="0">
                <a:solidFill>
                  <a:srgbClr val="0070C0"/>
                </a:solidFill>
                <a:latin typeface="Times New Roman" panose="02020603050405020304" pitchFamily="18" charset="0"/>
                <a:cs typeface="Times New Roman" panose="02020603050405020304" pitchFamily="18" charset="0"/>
              </a:rPr>
              <a:t>Menlu</a:t>
            </a: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		: </a:t>
            </a:r>
            <a:r>
              <a:rPr lang="en-US" dirty="0" err="1" smtClean="0">
                <a:solidFill>
                  <a:srgbClr val="0070C0"/>
                </a:solidFill>
                <a:latin typeface="Times New Roman" panose="02020603050405020304" pitchFamily="18" charset="0"/>
                <a:cs typeface="Times New Roman" panose="02020603050405020304" pitchFamily="18" charset="0"/>
              </a:rPr>
              <a:t>Riski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a:t>
            </a:r>
            <a:r>
              <a:rPr lang="en-US" dirty="0" err="1" smtClean="0">
                <a:solidFill>
                  <a:srgbClr val="0070C0"/>
                </a:solidFill>
                <a:latin typeface="Times New Roman" panose="02020603050405020304" pitchFamily="18" charset="0"/>
                <a:cs typeface="Times New Roman" panose="02020603050405020304" pitchFamily="18" charset="0"/>
              </a:rPr>
              <a:t>aris</a:t>
            </a:r>
            <a:r>
              <a:rPr lang="en-US" dirty="0" smtClean="0">
                <a:solidFill>
                  <a:srgbClr val="0070C0"/>
                </a:solidFill>
                <a:latin typeface="Times New Roman" panose="02020603050405020304" pitchFamily="18" charset="0"/>
                <a:cs typeface="Times New Roman" panose="02020603050405020304" pitchFamily="18" charset="0"/>
              </a:rPr>
              <a:t> A, </a:t>
            </a:r>
            <a:r>
              <a:rPr lang="en-US" dirty="0" err="1" smtClean="0">
                <a:solidFill>
                  <a:srgbClr val="0070C0"/>
                </a:solidFill>
                <a:latin typeface="Times New Roman" panose="02020603050405020304" pitchFamily="18" charset="0"/>
                <a:cs typeface="Times New Roman" panose="02020603050405020304" pitchFamily="18" charset="0"/>
              </a:rPr>
              <a:t>Lendy</a:t>
            </a:r>
            <a:r>
              <a:rPr lang="en-US" dirty="0" smtClean="0">
                <a:solidFill>
                  <a:srgbClr val="0070C0"/>
                </a:solidFill>
                <a:latin typeface="Times New Roman" panose="02020603050405020304" pitchFamily="18" charset="0"/>
                <a:cs typeface="Times New Roman" panose="02020603050405020304" pitchFamily="18" charset="0"/>
              </a:rPr>
              <a:t> Yoga</a:t>
            </a:r>
            <a:br>
              <a:rPr lang="en-US" dirty="0" smtClean="0">
                <a:solidFill>
                  <a:srgbClr val="0070C0"/>
                </a:solidFill>
                <a:latin typeface="Times New Roman" panose="02020603050405020304" pitchFamily="18" charset="0"/>
                <a:cs typeface="Times New Roman" panose="02020603050405020304" pitchFamily="18" charset="0"/>
              </a:rPr>
            </a:br>
            <a:r>
              <a:rPr lang="en-US" dirty="0" err="1" smtClean="0">
                <a:solidFill>
                  <a:srgbClr val="0070C0"/>
                </a:solidFill>
                <a:latin typeface="Times New Roman" panose="02020603050405020304" pitchFamily="18" charset="0"/>
                <a:cs typeface="Times New Roman" panose="02020603050405020304" pitchFamily="18" charset="0"/>
              </a:rPr>
              <a:t>Menag</a:t>
            </a: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		: </a:t>
            </a:r>
            <a:r>
              <a:rPr lang="en-US" dirty="0" err="1" smtClean="0">
                <a:solidFill>
                  <a:srgbClr val="0070C0"/>
                </a:solidFill>
                <a:latin typeface="Times New Roman" panose="02020603050405020304" pitchFamily="18" charset="0"/>
                <a:cs typeface="Times New Roman" panose="02020603050405020304" pitchFamily="18" charset="0"/>
              </a:rPr>
              <a:t>Zaenal</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Arifin</a:t>
            </a:r>
            <a:r>
              <a:rPr lang="en-US" dirty="0" smtClean="0">
                <a:solidFill>
                  <a:srgbClr val="0070C0"/>
                </a:solidFill>
                <a:latin typeface="Times New Roman" panose="02020603050405020304" pitchFamily="18" charset="0"/>
                <a:cs typeface="Times New Roman" panose="02020603050405020304" pitchFamily="18" charset="0"/>
              </a:rPr>
              <a:t>, Farida</a:t>
            </a:r>
            <a:br>
              <a:rPr lang="en-US" dirty="0" smtClean="0">
                <a:solidFill>
                  <a:srgbClr val="0070C0"/>
                </a:solidFill>
                <a:latin typeface="Times New Roman" panose="02020603050405020304" pitchFamily="18" charset="0"/>
                <a:cs typeface="Times New Roman" panose="02020603050405020304" pitchFamily="18" charset="0"/>
              </a:rPr>
            </a:br>
            <a:r>
              <a:rPr lang="en-US" dirty="0" err="1" smtClean="0">
                <a:solidFill>
                  <a:srgbClr val="0070C0"/>
                </a:solidFill>
                <a:latin typeface="Times New Roman" panose="02020603050405020304" pitchFamily="18" charset="0"/>
                <a:cs typeface="Times New Roman" panose="02020603050405020304" pitchFamily="18" charset="0"/>
              </a:rPr>
              <a:t>Menkominfo</a:t>
            </a:r>
            <a:r>
              <a:rPr lang="en-US" dirty="0" smtClean="0">
                <a:solidFill>
                  <a:srgbClr val="0070C0"/>
                </a:solidFill>
                <a:latin typeface="Times New Roman" panose="02020603050405020304" pitchFamily="18" charset="0"/>
                <a:cs typeface="Times New Roman" panose="02020603050405020304" pitchFamily="18" charset="0"/>
              </a:rPr>
              <a:t>	: </a:t>
            </a:r>
            <a:r>
              <a:rPr lang="en-US" dirty="0" err="1" smtClean="0">
                <a:solidFill>
                  <a:srgbClr val="0070C0"/>
                </a:solidFill>
                <a:latin typeface="Times New Roman" panose="02020603050405020304" pitchFamily="18" charset="0"/>
                <a:cs typeface="Times New Roman" panose="02020603050405020304" pitchFamily="18" charset="0"/>
              </a:rPr>
              <a:t>Fami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Kinasih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vania</a:t>
            </a:r>
            <a:r>
              <a:rPr lang="en-US" dirty="0" smtClean="0">
                <a:solidFill>
                  <a:srgbClr val="0070C0"/>
                </a:solidFill>
                <a:latin typeface="Times New Roman" panose="02020603050405020304" pitchFamily="18" charset="0"/>
                <a:cs typeface="Times New Roman" panose="02020603050405020304" pitchFamily="18" charset="0"/>
              </a:rPr>
              <a:t> T</a:t>
            </a: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r>
              <a:rPr lang="en-US" dirty="0" err="1" smtClean="0">
                <a:solidFill>
                  <a:srgbClr val="0070C0"/>
                </a:solidFill>
                <a:latin typeface="Times New Roman" panose="02020603050405020304" pitchFamily="18" charset="0"/>
                <a:cs typeface="Times New Roman" panose="02020603050405020304" pitchFamily="18" charset="0"/>
              </a:rPr>
              <a:t>MenSDM</a:t>
            </a:r>
            <a:r>
              <a:rPr lang="en-US" dirty="0" smtClean="0">
                <a:solidFill>
                  <a:srgbClr val="0070C0"/>
                </a:solidFill>
                <a:latin typeface="Times New Roman" panose="02020603050405020304" pitchFamily="18" charset="0"/>
                <a:cs typeface="Times New Roman" panose="02020603050405020304" pitchFamily="18" charset="0"/>
              </a:rPr>
              <a:t>		: </a:t>
            </a:r>
            <a:r>
              <a:rPr lang="en-US" dirty="0" err="1" smtClean="0">
                <a:solidFill>
                  <a:srgbClr val="0070C0"/>
                </a:solidFill>
                <a:latin typeface="Times New Roman" panose="02020603050405020304" pitchFamily="18" charset="0"/>
                <a:cs typeface="Times New Roman" panose="02020603050405020304" pitchFamily="18" charset="0"/>
              </a:rPr>
              <a:t>Priyo</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ariyanto</a:t>
            </a:r>
            <a:r>
              <a:rPr lang="en-US" dirty="0" smtClean="0">
                <a:solidFill>
                  <a:srgbClr val="0070C0"/>
                </a:solidFill>
                <a:latin typeface="Times New Roman" panose="02020603050405020304" pitchFamily="18" charset="0"/>
                <a:cs typeface="Times New Roman" panose="02020603050405020304" pitchFamily="18" charset="0"/>
              </a:rPr>
              <a:t>, Faisal H</a:t>
            </a:r>
            <a:r>
              <a:rPr lang="en-US" dirty="0" smtClean="0">
                <a:solidFill>
                  <a:srgbClr val="0070C0"/>
                </a:solidFill>
              </a:rPr>
              <a:t/>
            </a:r>
            <a:br>
              <a:rPr lang="en-US" dirty="0" smtClean="0">
                <a:solidFill>
                  <a:srgbClr val="0070C0"/>
                </a:solidFill>
              </a:rPr>
            </a:br>
            <a:endParaRPr lang="en-US" dirty="0">
              <a:solidFill>
                <a:srgbClr val="0070C0"/>
              </a:solidFill>
            </a:endParaRPr>
          </a:p>
        </p:txBody>
      </p:sp>
    </p:spTree>
    <p:extLst>
      <p:ext uri="{BB962C8B-B14F-4D97-AF65-F5344CB8AC3E}">
        <p14:creationId xmlns:p14="http://schemas.microsoft.com/office/powerpoint/2010/main" val="2910166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739685"/>
          </a:xfrm>
        </p:spPr>
        <p:txBody>
          <a:bodyPr>
            <a:normAutofit fontScale="90000"/>
          </a:bodyPr>
          <a:lstStyle/>
          <a:p>
            <a:r>
              <a:rPr lang="en-US" b="1" dirty="0" err="1" smtClean="0">
                <a:solidFill>
                  <a:schemeClr val="tx1"/>
                </a:solidFill>
                <a:latin typeface="Times New Roman" panose="02020603050405020304" pitchFamily="18" charset="0"/>
                <a:cs typeface="Times New Roman" panose="02020603050405020304" pitchFamily="18" charset="0"/>
              </a:rPr>
              <a:t>Tugas</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Presma</a:t>
            </a:r>
            <a:r>
              <a:rPr lang="en-US" b="1" dirty="0" smtClean="0">
                <a:solidFill>
                  <a:schemeClr val="tx1"/>
                </a:solidFill>
                <a:latin typeface="Times New Roman" panose="02020603050405020304" pitchFamily="18" charset="0"/>
                <a:cs typeface="Times New Roman" panose="02020603050405020304" pitchFamily="18" charset="0"/>
              </a:rPr>
              <a:t>/</a:t>
            </a:r>
            <a:r>
              <a:rPr lang="en-US" b="1" dirty="0" err="1" smtClean="0">
                <a:solidFill>
                  <a:schemeClr val="tx1"/>
                </a:solidFill>
                <a:latin typeface="Times New Roman" panose="02020603050405020304" pitchFamily="18" charset="0"/>
                <a:cs typeface="Times New Roman" panose="02020603050405020304" pitchFamily="18" charset="0"/>
              </a:rPr>
              <a:t>Ketua</a:t>
            </a:r>
            <a:r>
              <a:rPr lang="en-US" b="1" dirty="0" smtClean="0">
                <a:solidFill>
                  <a:schemeClr val="tx1"/>
                </a:solidFill>
                <a:latin typeface="Times New Roman" panose="02020603050405020304" pitchFamily="18" charset="0"/>
                <a:cs typeface="Times New Roman" panose="02020603050405020304" pitchFamily="18" charset="0"/>
              </a:rPr>
              <a:t> BEM :</a:t>
            </a:r>
            <a:br>
              <a:rPr lang="en-US" b="1" dirty="0" smtClean="0">
                <a:solidFill>
                  <a:schemeClr val="tx1"/>
                </a:solidFill>
                <a:latin typeface="Times New Roman" panose="02020603050405020304" pitchFamily="18" charset="0"/>
                <a:cs typeface="Times New Roman" panose="02020603050405020304" pitchFamily="18" charset="0"/>
              </a:rPr>
            </a:br>
            <a:r>
              <a:rPr lang="en-US" b="1" dirty="0" smtClean="0">
                <a:solidFill>
                  <a:srgbClr val="0070C0"/>
                </a:solidFill>
                <a:latin typeface="Times New Roman" panose="02020603050405020304" pitchFamily="18" charset="0"/>
                <a:cs typeface="Times New Roman" panose="02020603050405020304" pitchFamily="18" charset="0"/>
              </a:rPr>
              <a:t/>
            </a:r>
            <a:br>
              <a:rPr lang="en-US" b="1"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1. </a:t>
            </a:r>
            <a:r>
              <a:rPr lang="en-US" dirty="0" err="1">
                <a:solidFill>
                  <a:srgbClr val="0070C0"/>
                </a:solidFill>
                <a:latin typeface="Times New Roman" panose="02020603050405020304" pitchFamily="18" charset="0"/>
                <a:cs typeface="Times New Roman" panose="02020603050405020304" pitchFamily="18" charset="0"/>
              </a:rPr>
              <a:t>B</a:t>
            </a:r>
            <a:r>
              <a:rPr lang="en-US" dirty="0" err="1" smtClean="0">
                <a:solidFill>
                  <a:srgbClr val="0070C0"/>
                </a:solidFill>
                <a:latin typeface="Times New Roman" panose="02020603050405020304" pitchFamily="18" charset="0"/>
                <a:cs typeface="Times New Roman" panose="02020603050405020304" pitchFamily="18" charset="0"/>
              </a:rPr>
              <a:t>ertangungjawab</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terhadap</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keberlangsungan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organisasi</a:t>
            </a:r>
            <a:r>
              <a:rPr lang="en-US" dirty="0" smtClean="0">
                <a:solidFill>
                  <a:srgbClr val="0070C0"/>
                </a:solidFill>
                <a:latin typeface="Times New Roman" panose="02020603050405020304" pitchFamily="18" charset="0"/>
                <a:cs typeface="Times New Roman" panose="02020603050405020304" pitchFamily="18" charset="0"/>
              </a:rPr>
              <a:t> BEM USB</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2. </a:t>
            </a:r>
            <a:r>
              <a:rPr lang="en-US" dirty="0" err="1">
                <a:solidFill>
                  <a:srgbClr val="0070C0"/>
                </a:solidFill>
                <a:latin typeface="Times New Roman" panose="02020603050405020304" pitchFamily="18" charset="0"/>
                <a:cs typeface="Times New Roman" panose="02020603050405020304" pitchFamily="18" charset="0"/>
              </a:rPr>
              <a:t>S</a:t>
            </a:r>
            <a:r>
              <a:rPr lang="en-US" dirty="0" err="1" smtClean="0">
                <a:solidFill>
                  <a:srgbClr val="0070C0"/>
                </a:solidFill>
                <a:latin typeface="Times New Roman" panose="02020603050405020304" pitchFamily="18" charset="0"/>
                <a:cs typeface="Times New Roman" panose="02020603050405020304" pitchFamily="18" charset="0"/>
              </a:rPr>
              <a:t>ebagai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koordinator</a:t>
            </a:r>
            <a:r>
              <a:rPr lang="en-US" dirty="0" smtClean="0">
                <a:solidFill>
                  <a:srgbClr val="0070C0"/>
                </a:solidFill>
                <a:latin typeface="Times New Roman" panose="02020603050405020304" pitchFamily="18" charset="0"/>
                <a:cs typeface="Times New Roman" panose="02020603050405020304" pitchFamily="18" charset="0"/>
              </a:rPr>
              <a:t>, motivator,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mobilisator</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seluruh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komponen</a:t>
            </a:r>
            <a:r>
              <a:rPr lang="en-US" dirty="0" smtClean="0">
                <a:solidFill>
                  <a:srgbClr val="0070C0"/>
                </a:solidFill>
                <a:latin typeface="Times New Roman" panose="02020603050405020304" pitchFamily="18" charset="0"/>
                <a:cs typeface="Times New Roman" panose="02020603050405020304" pitchFamily="18" charset="0"/>
              </a:rPr>
              <a:t> BEM USB</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3. </a:t>
            </a:r>
            <a:r>
              <a:rPr lang="en-US" dirty="0" err="1" smtClean="0">
                <a:solidFill>
                  <a:srgbClr val="0070C0"/>
                </a:solidFill>
                <a:latin typeface="Times New Roman" panose="02020603050405020304" pitchFamily="18" charset="0"/>
                <a:cs typeface="Times New Roman" panose="02020603050405020304" pitchFamily="18" charset="0"/>
              </a:rPr>
              <a:t>Melakukan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koordinasi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dengan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birokrasi</a:t>
            </a:r>
            <a:r>
              <a:rPr lang="en-US" dirty="0" smtClean="0">
                <a:solidFill>
                  <a:srgbClr val="0070C0"/>
                </a:solidFill>
                <a:latin typeface="Times New Roman" panose="02020603050405020304" pitchFamily="18" charset="0"/>
                <a:cs typeface="Times New Roman" panose="02020603050405020304" pitchFamily="18" charset="0"/>
              </a:rPr>
              <a:t> USB</a:t>
            </a:r>
            <a:br>
              <a:rPr lang="en-US" dirty="0" smtClean="0">
                <a:solidFill>
                  <a:srgbClr val="0070C0"/>
                </a:solidFill>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4. </a:t>
            </a:r>
            <a:r>
              <a:rPr lang="en-US" dirty="0" err="1">
                <a:solidFill>
                  <a:srgbClr val="0070C0"/>
                </a:solidFill>
                <a:latin typeface="Times New Roman" panose="02020603050405020304" pitchFamily="18" charset="0"/>
                <a:cs typeface="Times New Roman" panose="02020603050405020304" pitchFamily="18" charset="0"/>
              </a:rPr>
              <a:t>B</a:t>
            </a:r>
            <a:r>
              <a:rPr lang="en-US" dirty="0" err="1" smtClean="0">
                <a:solidFill>
                  <a:srgbClr val="0070C0"/>
                </a:solidFill>
                <a:latin typeface="Times New Roman" panose="02020603050405020304" pitchFamily="18" charset="0"/>
                <a:cs typeface="Times New Roman" panose="02020603050405020304" pitchFamily="18" charset="0"/>
              </a:rPr>
              <a:t>ersama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wapresma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menentukan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kebijakan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arahan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umum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pelaksanaan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kepengurusan</a:t>
            </a:r>
            <a:r>
              <a:rPr lang="en-US" dirty="0" smtClean="0">
                <a:solidFill>
                  <a:srgbClr val="0070C0"/>
                </a:solidFill>
                <a:latin typeface="Times New Roman" panose="02020603050405020304" pitchFamily="18" charset="0"/>
                <a:cs typeface="Times New Roman" panose="02020603050405020304" pitchFamily="18" charset="0"/>
              </a:rPr>
              <a:t> BEM USB</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78932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280</TotalTime>
  <Words>99</Words>
  <Application>Microsoft Office PowerPoint</Application>
  <PresentationFormat>Widescreen</PresentationFormat>
  <Paragraphs>20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Wingdings 3</vt:lpstr>
      <vt:lpstr>Facet</vt:lpstr>
      <vt:lpstr>SELAMAT DATANG  Calon Mahasiswa  Universitas Sunan Bonang Tuban</vt:lpstr>
      <vt:lpstr>BADAN EKSEKUTIF MAHASISWA Universitas Sunan Bonang Tuban</vt:lpstr>
      <vt:lpstr>APA ITU BADAN EKSEKUTIF MAHASISWA(BEM)?  BEM adalah organisasi mahasiswa intra kampus yang merupakan lembaga eksekutif di tingkat universitas / perguruan tinggi. Atau bisa diartikan sebagai organisasi mahasiswa tertinggi dalam perguruan tinggi. Masa periode BEM USB adalah 2 tahun, pemilihan presma dan wapresma dilakukan dengan cara PEMILU RAYA Universitas Sunan Bonang Tuban.</vt:lpstr>
      <vt:lpstr>Visi BEM USB : Mewujudkan mahasiswa yang berperan aktif di dalam dan luar kampus sesuai amanat Tri Dharma Perguruan Tinggi  Misi BEM USB : 1. Menjaga Kondusifitas kampus agar mahasiswa berfikir ilmiah 2. Melakukan komunikasi dan menjaring aspirasi melalui HMJ,UKM, dan mahasiswa dalam perumusan program kemahasiswaan dan kemajuan kampus</vt:lpstr>
      <vt:lpstr>3. Mendorong, membentuk, dan mengembangkan ruang-ruang organisasi di dalam kampus 4. BEM sebagai fasilitator untuk menjembatani antara mahasiswa dan birokrat kampus guna menampung dan memperjuangkan persoalan yang dihadapi mahasiswa 5. Menjaga nama baik Universitas Sunan Bonang Tuban di internal maupun di eksternal kampus.</vt:lpstr>
      <vt:lpstr>Ketua BEM USB :  1. Moch. Zaenal Syafi’I   (ketua bem usb periode 2013-2014) 2. Akhmat Winarto  (ketua bem usb periode 2014-2016) 3. Ahmad Aarifuddin  (ketua bem usb periode 2017-2019)</vt:lpstr>
      <vt:lpstr>Tugas dari Badan Eksekutif Mahasiswa :  1. Sebagai fasilitator antara mahasiswa dan Civitas akademik 2. Menampung segala aspirasi mahasiswa yang nantinya disampaikan kepada pihak rektorat/civitas 3. Berperan aktif dalam membantu Universitas mensukseskan Tri dharma Perguruan Tinggi (pendidikan,penelitian,dan pengabdian masyarakat), dll</vt:lpstr>
      <vt:lpstr>BEM USB Periode 2017-2019 : Penanggung jawab : Rektor Univ. Sunan Bonang Pembina   : Pembantu Rektor III Presma   : Ahmad Aarifuddin Wapresma  : Ima Matul Jamilah Sekjend   : Moch. Abdul Fattah Bendahara  : Khusnun Nafisah Mendagri  : khoirul insan, Ema Shinta, Riva N Menlu   : Riski Haris A, Lendy Yoga Menag   : Zaenal Arifin, Farida Menkominfo : Fami Kinasih, vania T MenSDM  : Priyo ariyanto, Faisal H </vt:lpstr>
      <vt:lpstr>Tugas Presma/Ketua BEM :  1. Bertangungjawab terhadap keberlangsungan organisasi BEM USB 2. Sebagai koordinator, motivator, dan mobilisator seluruh komponen BEM USB 3. Melakukan koordinasi dengan birokrasi USB 4. Bersama wapresma menentukan kebijakan dan arahan umum pelaksanaan kepengurusan BEM USB</vt:lpstr>
      <vt:lpstr>Tugas Wapresma/wakil ketua BEM :  1. Bersama ketua menentukan kebijakan dan arahan umum jalannya kepengurusan BEM USB 2. Menggantikan ketua apabila ketua berhalangan hadir baik urusan internal maupun eksternal BEM USB 3. Bersama ketua saat melakukan koordinasi dengan pihak Civitas akademik/birokrasi USB 4. Membantu ketua mengontrol keseluruhan program kerja dan kepengurusan internal BEM USB</vt:lpstr>
      <vt:lpstr>Tugas sekretaris jendral :  1. Mengatur dan melakukan tata administrasi 2. Mengelola arsip, surat keluar dan surat masuk, serta dokumen BEM USB 3. Melakukan koordinasi dengan sekretaris setiap kegiatan BEM USB 4. Bertanggung jawab terhadap seluruh inventaris kesekretariatan dan aset organisasi</vt:lpstr>
      <vt:lpstr>Tugas Bendahara :  1. Mengatur sirkulasi keuangan BEM USB 2. Melaporkan sirkulasi keuangan setiap bulan kepada pengurus BEM USB 3. Melakukan koordinasi dengan bendahara setiap kegiatan BEM USB</vt:lpstr>
      <vt:lpstr>Tugas setiap kementrian BEM USB :  1. Menteri Dalam Negeri  a. Melakukan komunikasi yang intensif kepada organisasi mahasiswa(HMJ)  b. Menampung dan menindaklanjuti setiap aspirasi mahasiswa  c. Tanggap terhadap permasalahan yang timbul dalam organisasi mahasiswa  d. Melaporkan setiap tugas/kegiatan kepada sekretaris jendral </vt:lpstr>
      <vt:lpstr>2. Menteri Luar Negeri  a. Melakukan komunikasi yang intensif dengan bem atau ormawa universitas lain  b. Meninjau setiap kegiatan mahasiswa dan informasi yang masuk ke universitas sunan bonang  c. Menjaga hubungan baik dengan pihak luar kampus  d. Bertanggung jawab dan membantu tugas presma dan wapresma secara langsung</vt:lpstr>
      <vt:lpstr>3. Menteri Agama   a. Melakukan kegiatan setiap hari besar nasional   b. Berperan aktif dalam setiap kegiatan keagamaan  c. Melaporkan setiap tugas/kegiatan kepada sekretaris jendral</vt:lpstr>
      <vt:lpstr>4. Menteri Komunikasi dan Informasi   a. Sebagai jembatan penghubung informasi antara BEM USB dengan seluruh elemen Universitas Sunan Bonang Tuban  b. Melakukan dan menggali informasi secara luas dan akurat mengenai situasi regional maupun nasional  c. Wajib bersinergi dan berpartisipasi dalam semua kegiatan kementrian lain di BEM USB  d. Melaporkan setiap tugas/kegiatan kepada sekretaris jendral</vt:lpstr>
      <vt:lpstr>5. Menteri Sumber Daya Mahasiswa   a. Melakukan komunikasi yang intensif kepada unit kegiatan mahasiswa (UKM)  b. Menampung dan menindaklanjuti setiap aspirasi mahasiswa dalam hal minat bakat  c. Melaporkan setiap tugas/kegiatan kepada sekretaris jendral</vt:lpstr>
      <vt:lpstr>SUMPAH MAHASISWA INDONESIA  Kami mahasiswa Indonesia bersumpah, bertanah air satu. Tanah air tanpa Penindasan  Kami mahasiswa Indonesia Bersumpah, berbangsa satu. Bangsa yang gandrung akan keadilan  Kami mahasiswa Indonesia bersumpah, berbahasa satu. Bahasa tanpa kebohongan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Selamat datang calon mahasiswa Universitas Sunan Bonang Tuban</dc:title>
  <dc:creator>Lenovo</dc:creator>
  <cp:lastModifiedBy>Lenovo</cp:lastModifiedBy>
  <cp:revision>30</cp:revision>
  <dcterms:created xsi:type="dcterms:W3CDTF">2019-09-15T06:40:02Z</dcterms:created>
  <dcterms:modified xsi:type="dcterms:W3CDTF">2019-09-17T09:12:27Z</dcterms:modified>
</cp:coreProperties>
</file>