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548" autoAdjust="0"/>
  </p:normalViewPr>
  <p:slideViewPr>
    <p:cSldViewPr snapToGrid="0">
      <p:cViewPr>
        <p:scale>
          <a:sx n="71" d="100"/>
          <a:sy n="71" d="100"/>
        </p:scale>
        <p:origin x="388" y="-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1183-6F4A-4D52-950C-1C0BB8696B2F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BDE6-2810-456A-A5EE-B0035D20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6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1183-6F4A-4D52-950C-1C0BB8696B2F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BDE6-2810-456A-A5EE-B0035D20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1183-6F4A-4D52-950C-1C0BB8696B2F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BDE6-2810-456A-A5EE-B0035D20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2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1183-6F4A-4D52-950C-1C0BB8696B2F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BDE6-2810-456A-A5EE-B0035D20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1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1183-6F4A-4D52-950C-1C0BB8696B2F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BDE6-2810-456A-A5EE-B0035D20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1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1183-6F4A-4D52-950C-1C0BB8696B2F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BDE6-2810-456A-A5EE-B0035D20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2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1183-6F4A-4D52-950C-1C0BB8696B2F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BDE6-2810-456A-A5EE-B0035D20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1183-6F4A-4D52-950C-1C0BB8696B2F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BDE6-2810-456A-A5EE-B0035D20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9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1183-6F4A-4D52-950C-1C0BB8696B2F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BDE6-2810-456A-A5EE-B0035D20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2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1183-6F4A-4D52-950C-1C0BB8696B2F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BDE6-2810-456A-A5EE-B0035D20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1183-6F4A-4D52-950C-1C0BB8696B2F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BDE6-2810-456A-A5EE-B0035D20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0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51183-6F4A-4D52-950C-1C0BB8696B2F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5BDE6-2810-456A-A5EE-B0035D20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1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microsoft.com/office/2007/relationships/hdphoto" Target="../media/hdphoto1.wdp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5" b="95576" l="119" r="97976">
                        <a14:foregroundMark x1="24286" y1="65076" x2="24286" y2="65076"/>
                        <a14:foregroundMark x1="74286" y1="64726" x2="74286" y2="647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345" y="2346592"/>
            <a:ext cx="1144979" cy="11708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495" y="2346592"/>
            <a:ext cx="1067729" cy="106772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59843" y="187492"/>
            <a:ext cx="1886400" cy="8140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12546" y="186989"/>
            <a:ext cx="1886400" cy="813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8" idx="1"/>
            <a:endCxn id="10" idx="3"/>
          </p:cNvCxnSpPr>
          <p:nvPr/>
        </p:nvCxnSpPr>
        <p:spPr>
          <a:xfrm flipH="1">
            <a:off x="2852441" y="594512"/>
            <a:ext cx="607402" cy="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1"/>
            <a:endCxn id="8" idx="3"/>
          </p:cNvCxnSpPr>
          <p:nvPr/>
        </p:nvCxnSpPr>
        <p:spPr>
          <a:xfrm flipH="1">
            <a:off x="5346243" y="593789"/>
            <a:ext cx="666303" cy="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203199" y="2656970"/>
            <a:ext cx="1882468" cy="7573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Channel Creation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488393" y="3414321"/>
                <a:ext cx="729477" cy="4042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err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393" y="3414321"/>
                <a:ext cx="729477" cy="404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271620" y="3414320"/>
                <a:ext cx="729477" cy="4042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620" y="3414320"/>
                <a:ext cx="729477" cy="4042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5" b="95576" l="119" r="97976">
                        <a14:foregroundMark x1="24286" y1="65076" x2="24286" y2="65076"/>
                        <a14:foregroundMark x1="74286" y1="64726" x2="74286" y2="647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345" y="4115916"/>
            <a:ext cx="1144979" cy="117087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495" y="4115916"/>
            <a:ext cx="1067729" cy="10677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488393" y="5183645"/>
                <a:ext cx="729477" cy="4042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393" y="5183645"/>
                <a:ext cx="729477" cy="404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7271620" y="5183644"/>
                <a:ext cx="729477" cy="4042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620" y="5183644"/>
                <a:ext cx="729477" cy="4042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5" b="95576" l="119" r="97976">
                        <a14:foregroundMark x1="24286" y1="65076" x2="24286" y2="65076"/>
                        <a14:foregroundMark x1="74286" y1="64726" x2="74286" y2="647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586" y="5885240"/>
            <a:ext cx="1144979" cy="117087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36" y="5885240"/>
            <a:ext cx="1067729" cy="1067729"/>
          </a:xfrm>
          <a:prstGeom prst="rect">
            <a:avLst/>
          </a:prstGeom>
        </p:spPr>
      </p:pic>
      <p:sp>
        <p:nvSpPr>
          <p:cNvPr id="62" name="Oval 61"/>
          <p:cNvSpPr/>
          <p:nvPr/>
        </p:nvSpPr>
        <p:spPr>
          <a:xfrm>
            <a:off x="1203199" y="4466258"/>
            <a:ext cx="1882468" cy="7573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Off-chain Transaction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1256815" y="6275546"/>
            <a:ext cx="1882468" cy="7573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Channel Closure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967886" y="141083"/>
            <a:ext cx="1884555" cy="924230"/>
            <a:chOff x="434898" y="545681"/>
            <a:chExt cx="1884555" cy="924230"/>
          </a:xfrm>
        </p:grpSpPr>
        <p:sp>
          <p:nvSpPr>
            <p:cNvPr id="10" name="Rectangle 9"/>
            <p:cNvSpPr/>
            <p:nvPr/>
          </p:nvSpPr>
          <p:spPr>
            <a:xfrm>
              <a:off x="434898" y="597586"/>
              <a:ext cx="1884555" cy="8140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ounded Rectangle 22"/>
                <p:cNvSpPr/>
                <p:nvPr/>
              </p:nvSpPr>
              <p:spPr>
                <a:xfrm>
                  <a:off x="1329781" y="696089"/>
                  <a:ext cx="818686" cy="617034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ounded 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781" y="696089"/>
                  <a:ext cx="818686" cy="617034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Oval 67"/>
            <p:cNvSpPr/>
            <p:nvPr/>
          </p:nvSpPr>
          <p:spPr>
            <a:xfrm>
              <a:off x="537117" y="696089"/>
              <a:ext cx="388434" cy="30851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546409" y="1053857"/>
              <a:ext cx="388434" cy="30851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Arrow Connector 70"/>
            <p:cNvCxnSpPr>
              <a:stCxn id="68" idx="6"/>
              <a:endCxn id="23" idx="1"/>
            </p:cNvCxnSpPr>
            <p:nvPr/>
          </p:nvCxnSpPr>
          <p:spPr>
            <a:xfrm>
              <a:off x="925551" y="850348"/>
              <a:ext cx="404230" cy="1542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9" idx="6"/>
              <a:endCxn id="23" idx="1"/>
            </p:cNvCxnSpPr>
            <p:nvPr/>
          </p:nvCxnSpPr>
          <p:spPr>
            <a:xfrm flipV="1">
              <a:off x="934843" y="1004606"/>
              <a:ext cx="394938" cy="203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986212" y="545681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212" y="545681"/>
                  <a:ext cx="36580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/>
                <p:cNvSpPr/>
                <p:nvPr/>
              </p:nvSpPr>
              <p:spPr>
                <a:xfrm>
                  <a:off x="987139" y="1100579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139" y="1100579"/>
                  <a:ext cx="36580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7898946" y="160338"/>
            <a:ext cx="2503460" cy="837165"/>
            <a:chOff x="5934362" y="586022"/>
            <a:chExt cx="2503460" cy="837165"/>
          </a:xfrm>
        </p:grpSpPr>
        <p:cxnSp>
          <p:nvCxnSpPr>
            <p:cNvPr id="18" name="Straight Arrow Connector 17"/>
            <p:cNvCxnSpPr>
              <a:stCxn id="78" idx="1"/>
              <a:endCxn id="11" idx="3"/>
            </p:cNvCxnSpPr>
            <p:nvPr/>
          </p:nvCxnSpPr>
          <p:spPr>
            <a:xfrm flipH="1">
              <a:off x="5934362" y="1004605"/>
              <a:ext cx="618905" cy="148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6553267" y="597585"/>
              <a:ext cx="1884555" cy="8140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ounded Rectangle 78"/>
                <p:cNvSpPr/>
                <p:nvPr/>
              </p:nvSpPr>
              <p:spPr>
                <a:xfrm>
                  <a:off x="6676858" y="696089"/>
                  <a:ext cx="818686" cy="617034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Rounded 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6858" y="696089"/>
                  <a:ext cx="818686" cy="617034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Oval 79"/>
            <p:cNvSpPr/>
            <p:nvPr/>
          </p:nvSpPr>
          <p:spPr>
            <a:xfrm>
              <a:off x="7877863" y="696087"/>
              <a:ext cx="388434" cy="30851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7877863" y="1053855"/>
              <a:ext cx="388434" cy="30851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Straight Arrow Connector 81"/>
            <p:cNvCxnSpPr>
              <a:stCxn id="79" idx="3"/>
              <a:endCxn id="80" idx="2"/>
            </p:cNvCxnSpPr>
            <p:nvPr/>
          </p:nvCxnSpPr>
          <p:spPr>
            <a:xfrm flipV="1">
              <a:off x="7495544" y="850346"/>
              <a:ext cx="382319" cy="154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9" idx="3"/>
              <a:endCxn id="81" idx="2"/>
            </p:cNvCxnSpPr>
            <p:nvPr/>
          </p:nvCxnSpPr>
          <p:spPr>
            <a:xfrm>
              <a:off x="7495544" y="1004606"/>
              <a:ext cx="382319" cy="203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/>
                <p:cNvSpPr/>
                <p:nvPr/>
              </p:nvSpPr>
              <p:spPr>
                <a:xfrm>
                  <a:off x="7436232" y="58602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Rectangle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232" y="586022"/>
                  <a:ext cx="36580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7430540" y="1053855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0540" y="1053855"/>
                  <a:ext cx="365806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435" y="4513915"/>
            <a:ext cx="583721" cy="583721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250" y="4502895"/>
            <a:ext cx="583721" cy="583721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762" y="5286794"/>
            <a:ext cx="583721" cy="583721"/>
          </a:xfrm>
          <a:prstGeom prst="rect">
            <a:avLst/>
          </a:prstGeom>
        </p:spPr>
      </p:pic>
      <p:cxnSp>
        <p:nvCxnSpPr>
          <p:cNvPr id="133" name="Straight Arrow Connector 132"/>
          <p:cNvCxnSpPr>
            <a:stCxn id="33" idx="3"/>
            <a:endCxn id="78" idx="2"/>
          </p:cNvCxnSpPr>
          <p:nvPr/>
        </p:nvCxnSpPr>
        <p:spPr>
          <a:xfrm flipV="1">
            <a:off x="8229465" y="985940"/>
            <a:ext cx="1230664" cy="5433165"/>
          </a:xfrm>
          <a:prstGeom prst="straightConnector1">
            <a:avLst/>
          </a:prstGeom>
          <a:ln w="38100" cap="flat" cmpd="sng" algn="ctr">
            <a:solidFill>
              <a:srgbClr val="FF3300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0" name="Picture 13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348" y="5393905"/>
            <a:ext cx="583721" cy="583721"/>
          </a:xfrm>
          <a:prstGeom prst="rect">
            <a:avLst/>
          </a:prstGeom>
        </p:spPr>
      </p:pic>
      <p:cxnSp>
        <p:nvCxnSpPr>
          <p:cNvPr id="145" name="Straight Arrow Connector 144"/>
          <p:cNvCxnSpPr/>
          <p:nvPr/>
        </p:nvCxnSpPr>
        <p:spPr>
          <a:xfrm flipV="1">
            <a:off x="4436341" y="5121578"/>
            <a:ext cx="2645210" cy="9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7" name="Curved Right Arrow 146"/>
          <p:cNvSpPr/>
          <p:nvPr/>
        </p:nvSpPr>
        <p:spPr>
          <a:xfrm rot="5400000" flipV="1">
            <a:off x="5426473" y="2975552"/>
            <a:ext cx="473280" cy="2868298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0" name="AutoShape 2" descr="Coin Icon PNG, Vector, PSD, and Clipart With Transparent Background for  Free Download | Pngtr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con(s) Request: Coin and Coins · Issue #84 · Remix-Design/RemixIcon ·  GitHub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606" y="3483455"/>
            <a:ext cx="926687" cy="92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8" descr="Icon(s) Request: Coin and Coins · Issue #84 · Remix-Design/RemixIcon ·  GitHub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375" y="3335797"/>
            <a:ext cx="561277" cy="5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8" descr="Icon(s) Request: Coin and Coins · Issue #84 · Remix-Design/RemixIcon ·  GitHub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620" y="3487797"/>
            <a:ext cx="561277" cy="5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8" descr="Icon(s) Request: Coin and Coins · Issue #84 · Remix-Design/RemixIcon ·  GitHub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792" y="3312044"/>
            <a:ext cx="561277" cy="5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8" descr="Icon(s) Request: Coin and Coins · Issue #84 · Remix-Design/RemixIcon ·  GitHub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282" y="5104125"/>
            <a:ext cx="561277" cy="5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3627774" y="1863944"/>
                <a:ext cx="4507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774" y="1863944"/>
                <a:ext cx="450714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7304386" y="1867787"/>
                <a:ext cx="6639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386" y="1867787"/>
                <a:ext cx="663943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" name="Picture 8" descr="Icon(s) Request: Coin and Coins · Issue #84 · Remix-Design/RemixIcon ·  GitHub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080" y="5268770"/>
            <a:ext cx="561277" cy="5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8" descr="Icon(s) Request: Coin and Coins · Issue #84 · Remix-Design/RemixIcon ·  GitHub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252" y="5093017"/>
            <a:ext cx="561277" cy="5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164"/>
              <p:cNvSpPr/>
              <p:nvPr/>
            </p:nvSpPr>
            <p:spPr>
              <a:xfrm>
                <a:off x="3567697" y="6982796"/>
                <a:ext cx="729477" cy="4042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5" name="Rectangle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697" y="6982796"/>
                <a:ext cx="729477" cy="40423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ectangle 165"/>
              <p:cNvSpPr/>
              <p:nvPr/>
            </p:nvSpPr>
            <p:spPr>
              <a:xfrm>
                <a:off x="7350924" y="6982795"/>
                <a:ext cx="729477" cy="4042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6" name="Rectangle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924" y="6982795"/>
                <a:ext cx="729477" cy="40423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8" name="Picture 8" descr="Icon(s) Request: Coin and Coins · Issue #84 · Remix-Design/RemixIcon ·  GitHub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586" y="6903276"/>
            <a:ext cx="561277" cy="5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8" descr="Icon(s) Request: Coin and Coins · Issue #84 · Remix-Design/RemixIcon ·  GitHub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384" y="7067921"/>
            <a:ext cx="561277" cy="5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8" descr="Icon(s) Request: Coin and Coins · Issue #84 · Remix-Design/RemixIcon ·  GitHub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556" y="6892168"/>
            <a:ext cx="561277" cy="5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2" name="TextBox 171"/>
          <p:cNvSpPr txBox="1"/>
          <p:nvPr/>
        </p:nvSpPr>
        <p:spPr>
          <a:xfrm>
            <a:off x="4826710" y="1044562"/>
            <a:ext cx="29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Blockchain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5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32691" y="977462"/>
            <a:ext cx="3342288" cy="3962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20661" y="1009868"/>
            <a:ext cx="180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Bookman Old Style" panose="02050604050505020204" pitchFamily="18" charset="0"/>
              </a:rPr>
              <a:t>Tx:0xf462f6</a:t>
            </a:r>
            <a:r>
              <a:rPr lang="en-US" dirty="0" smtClean="0">
                <a:latin typeface="Bookman Old Style" panose="02050604050505020204" pitchFamily="18" charset="0"/>
              </a:rPr>
              <a:t>…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1646" y="1412058"/>
            <a:ext cx="86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inputs</a:t>
            </a:r>
            <a:endParaRPr lang="en-US" b="1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6868" y="1412818"/>
            <a:ext cx="95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outputs</a:t>
            </a:r>
            <a:endParaRPr lang="en-US" b="1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45485" y="2205613"/>
            <a:ext cx="1334815" cy="97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Tx:0x45a67</a:t>
            </a:r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…</a:t>
            </a: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#</a:t>
            </a:r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2</a:t>
            </a: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ScriptSig_0</a:t>
            </a:r>
            <a:endParaRPr lang="en-US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37791" y="3650093"/>
            <a:ext cx="1334815" cy="97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Tx:0xb568a</a:t>
            </a:r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…</a:t>
            </a: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#</a:t>
            </a:r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6</a:t>
            </a: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ScriptSig_01</a:t>
            </a:r>
            <a:endParaRPr lang="en-US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2438" y="1792467"/>
            <a:ext cx="525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#1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41681" y="3228383"/>
            <a:ext cx="525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#2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69511" y="2225919"/>
            <a:ext cx="1500364" cy="5094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Value : 2</a:t>
            </a: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ScriptPubKey_1</a:t>
            </a:r>
            <a:endParaRPr lang="en-US" sz="1600" dirty="0" smtClean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73828" y="2766718"/>
            <a:ext cx="525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#2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73828" y="1772500"/>
            <a:ext cx="525517" cy="461665"/>
          </a:xfrm>
          <a:prstGeom prst="rect">
            <a:avLst/>
          </a:prstGeom>
          <a:noFill/>
          <a:ln>
            <a:noFill/>
          </a:ln>
          <a:effectLst>
            <a:glow rad="63500">
              <a:srgbClr val="00B050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#1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68670" y="3180570"/>
            <a:ext cx="1501200" cy="5094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Value: 0.3</a:t>
            </a: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ScriptPubKey_2</a:t>
            </a:r>
            <a:endParaRPr lang="en-US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73828" y="3715840"/>
            <a:ext cx="525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#3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68670" y="4135221"/>
            <a:ext cx="1501200" cy="5094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Value: 0.1</a:t>
            </a: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ScriptPubKey_3</a:t>
            </a:r>
            <a:endParaRPr lang="en-US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05740" y="1636095"/>
            <a:ext cx="3342288" cy="298599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593710" y="1668501"/>
            <a:ext cx="180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Bookman Old Style" panose="02050604050505020204" pitchFamily="18" charset="0"/>
              </a:rPr>
              <a:t>Tx:0xf02bf4</a:t>
            </a:r>
            <a:r>
              <a:rPr lang="en-US" dirty="0" smtClean="0">
                <a:latin typeface="Bookman Old Style" panose="02050604050505020204" pitchFamily="18" charset="0"/>
              </a:rPr>
              <a:t>…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44695" y="2070691"/>
            <a:ext cx="86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inputs</a:t>
            </a:r>
            <a:endParaRPr lang="en-US" b="1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99917" y="2071451"/>
            <a:ext cx="95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outputs</a:t>
            </a:r>
            <a:endParaRPr lang="en-US" b="1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10840" y="2933061"/>
            <a:ext cx="1334815" cy="97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Tx:0xf462f6</a:t>
            </a:r>
            <a:endParaRPr lang="en-US" sz="1600" dirty="0" smtClean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#</a:t>
            </a:r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1</a:t>
            </a: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ScriptSig_1</a:t>
            </a:r>
            <a:endParaRPr lang="en-US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68194" y="2530737"/>
            <a:ext cx="525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#1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29978" y="3443396"/>
            <a:ext cx="525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#2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829978" y="2487158"/>
            <a:ext cx="525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#1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cxnSp>
        <p:nvCxnSpPr>
          <p:cNvPr id="34" name="Elbow Connector 33"/>
          <p:cNvCxnSpPr>
            <a:stCxn id="12" idx="3"/>
            <a:endCxn id="23" idx="1"/>
          </p:cNvCxnSpPr>
          <p:nvPr/>
        </p:nvCxnSpPr>
        <p:spPr>
          <a:xfrm>
            <a:off x="5969875" y="2480658"/>
            <a:ext cx="740965" cy="938403"/>
          </a:xfrm>
          <a:prstGeom prst="bentConnector3">
            <a:avLst/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563007" y="977462"/>
            <a:ext cx="1807779" cy="51500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693425" y="2984324"/>
            <a:ext cx="1392618" cy="289539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157522" y="3273862"/>
            <a:ext cx="420417" cy="259433"/>
          </a:xfrm>
          <a:prstGeom prst="ellipse">
            <a:avLst/>
          </a:prstGeom>
          <a:noFill/>
          <a:ln>
            <a:solidFill>
              <a:srgbClr val="00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973828" y="1784960"/>
            <a:ext cx="463773" cy="338572"/>
          </a:xfrm>
          <a:prstGeom prst="ellipse">
            <a:avLst/>
          </a:prstGeom>
          <a:noFill/>
          <a:ln>
            <a:solidFill>
              <a:srgbClr val="00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342555" y="2874354"/>
            <a:ext cx="1500364" cy="5094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Value : </a:t>
            </a:r>
            <a:r>
              <a:rPr lang="fa-IR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1</a:t>
            </a:r>
            <a:endParaRPr lang="en-US" sz="1600" dirty="0" smtClean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ScriptPubKey_4</a:t>
            </a:r>
            <a:endParaRPr lang="en-US" sz="1600" dirty="0" smtClean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342555" y="3822024"/>
            <a:ext cx="1500364" cy="5094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Value : </a:t>
            </a:r>
            <a:r>
              <a:rPr lang="fa-IR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0.</a:t>
            </a:r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99</a:t>
            </a: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ScriptPubKey_5</a:t>
            </a:r>
            <a:endParaRPr lang="en-US" sz="1600" dirty="0" smtClean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4424851" y="2440023"/>
            <a:ext cx="1545019" cy="321166"/>
          </a:xfrm>
          <a:prstGeom prst="ellipse">
            <a:avLst/>
          </a:prstGeom>
          <a:noFill/>
          <a:ln>
            <a:solidFill>
              <a:srgbClr val="00206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710840" y="3529464"/>
            <a:ext cx="1334815" cy="247406"/>
          </a:xfrm>
          <a:prstGeom prst="ellipse">
            <a:avLst/>
          </a:prstGeom>
          <a:noFill/>
          <a:ln>
            <a:solidFill>
              <a:srgbClr val="00206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0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48640" y="1319916"/>
            <a:ext cx="4015409" cy="1002844"/>
            <a:chOff x="1598212" y="3888187"/>
            <a:chExt cx="5764696" cy="1002844"/>
          </a:xfrm>
        </p:grpSpPr>
        <p:sp>
          <p:nvSpPr>
            <p:cNvPr id="4" name="Rectangle 3"/>
            <p:cNvSpPr/>
            <p:nvPr/>
          </p:nvSpPr>
          <p:spPr>
            <a:xfrm>
              <a:off x="1598212" y="3888187"/>
              <a:ext cx="5764696" cy="70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98212" y="3967701"/>
              <a:ext cx="57646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ysClr val="windowText" lastClr="0000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ScriptPubKey</a:t>
              </a:r>
              <a:r>
                <a:rPr lang="en-US" b="1" dirty="0" smtClean="0">
                  <a:solidFill>
                    <a:sysClr val="windowText" lastClr="0000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:</a:t>
              </a:r>
              <a:r>
                <a:rPr lang="en-US" dirty="0" smtClean="0">
                  <a:solidFill>
                    <a:sysClr val="windowText" lastClr="0000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 locked with &lt;</a:t>
              </a:r>
              <a:r>
                <a:rPr lang="en-US" dirty="0" err="1" smtClean="0">
                  <a:solidFill>
                    <a:sysClr val="windowText" lastClr="0000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PubKey_A</a:t>
              </a:r>
              <a:r>
                <a:rPr lang="en-US" dirty="0" smtClean="0">
                  <a:solidFill>
                    <a:sysClr val="windowText" lastClr="0000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&gt;</a:t>
              </a:r>
              <a:endParaRPr lang="en-US" dirty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  <a:p>
              <a:r>
                <a:rPr lang="en-US" b="1" dirty="0" err="1" smtClean="0">
                  <a:solidFill>
                    <a:sysClr val="windowText" lastClr="0000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ScriptSig</a:t>
              </a:r>
              <a:r>
                <a:rPr lang="en-US" b="1" dirty="0" smtClean="0">
                  <a:solidFill>
                    <a:sysClr val="windowText" lastClr="0000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:</a:t>
              </a:r>
              <a:r>
                <a:rPr lang="en-US" dirty="0" smtClean="0">
                  <a:solidFill>
                    <a:sysClr val="windowText" lastClr="0000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 Signature of A</a:t>
              </a:r>
              <a:endParaRPr lang="en-US" dirty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  <a:p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3574" y="3738438"/>
            <a:ext cx="5518285" cy="699091"/>
            <a:chOff x="1598211" y="3888186"/>
            <a:chExt cx="6455135" cy="1533277"/>
          </a:xfrm>
        </p:grpSpPr>
        <p:sp>
          <p:nvSpPr>
            <p:cNvPr id="9" name="Rectangle 8"/>
            <p:cNvSpPr/>
            <p:nvPr/>
          </p:nvSpPr>
          <p:spPr>
            <a:xfrm>
              <a:off x="1598211" y="3888186"/>
              <a:ext cx="6455135" cy="15332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98212" y="3967702"/>
              <a:ext cx="6455134" cy="1417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ysClr val="windowText" lastClr="0000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ScriptPubKey</a:t>
              </a:r>
              <a:r>
                <a:rPr lang="en-US" b="1" dirty="0" smtClean="0">
                  <a:solidFill>
                    <a:sysClr val="windowText" lastClr="0000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: </a:t>
              </a:r>
              <a:r>
                <a:rPr lang="en-US" dirty="0" smtClean="0">
                  <a:solidFill>
                    <a:sysClr val="windowText" lastClr="0000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 locked with</a:t>
              </a:r>
              <a:r>
                <a:rPr lang="en-US" dirty="0">
                  <a:solidFill>
                    <a:sysClr val="windowText" lastClr="0000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 </a:t>
              </a:r>
              <a:r>
                <a:rPr lang="en-US" dirty="0" smtClean="0">
                  <a:solidFill>
                    <a:sysClr val="windowText" lastClr="0000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&lt;</a:t>
              </a:r>
              <a:r>
                <a:rPr lang="en-US" dirty="0" err="1" smtClean="0">
                  <a:solidFill>
                    <a:sysClr val="windowText" lastClr="0000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PubKey_A</a:t>
              </a:r>
              <a:r>
                <a:rPr lang="en-US" dirty="0" smtClean="0">
                  <a:solidFill>
                    <a:sysClr val="windowText" lastClr="0000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&gt; &amp; </a:t>
              </a:r>
              <a:r>
                <a:rPr lang="en-US" dirty="0">
                  <a:solidFill>
                    <a:sysClr val="windowText" lastClr="0000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&lt;</a:t>
              </a:r>
              <a:r>
                <a:rPr lang="en-US" dirty="0" err="1">
                  <a:solidFill>
                    <a:sysClr val="windowText" lastClr="0000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PubKey_B</a:t>
              </a:r>
              <a:r>
                <a:rPr lang="en-US" dirty="0" smtClean="0">
                  <a:solidFill>
                    <a:sysClr val="windowText" lastClr="0000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&gt; </a:t>
              </a:r>
            </a:p>
            <a:p>
              <a:r>
                <a:rPr lang="en-US" b="1" dirty="0" err="1" smtClean="0">
                  <a:solidFill>
                    <a:sysClr val="windowText" lastClr="0000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ScriptSig</a:t>
              </a:r>
              <a:r>
                <a:rPr lang="en-US" b="1" dirty="0" smtClean="0">
                  <a:solidFill>
                    <a:sysClr val="windowText" lastClr="0000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:</a:t>
              </a:r>
              <a:r>
                <a:rPr lang="en-US" dirty="0" smtClean="0">
                  <a:solidFill>
                    <a:sysClr val="windowText" lastClr="0000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 Signature of A &amp; signature of B</a:t>
              </a:r>
              <a:endParaRPr lang="en-US" dirty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204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37914" y="2543955"/>
            <a:ext cx="3045364" cy="1848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95936" y="2880970"/>
            <a:ext cx="86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inputs</a:t>
            </a:r>
            <a:endParaRPr lang="en-US" b="1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8660" y="2873188"/>
            <a:ext cx="95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outputs</a:t>
            </a:r>
            <a:endParaRPr lang="en-US" b="1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43012" y="3287791"/>
            <a:ext cx="1182219" cy="4107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ScriptSig_A</a:t>
            </a:r>
            <a:endParaRPr lang="en-US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56589" y="3218089"/>
            <a:ext cx="1500364" cy="10095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Value : </a:t>
            </a:r>
            <a:r>
              <a:rPr lang="en-US" sz="1600" dirty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6</a:t>
            </a:r>
            <a:endParaRPr lang="en-US" sz="1600" dirty="0" smtClean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pubKey_A</a:t>
            </a:r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</a:t>
            </a: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&amp;</a:t>
            </a: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pubKey_B</a:t>
            </a:r>
            <a:endParaRPr lang="en-US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43013" y="3789500"/>
            <a:ext cx="1182218" cy="4107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ScriptSig_B</a:t>
            </a:r>
            <a:endParaRPr lang="en-US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2054" y="2225351"/>
            <a:ext cx="1416159" cy="9994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1276" y="2253858"/>
            <a:ext cx="1200439" cy="140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outputs</a:t>
            </a:r>
            <a:endParaRPr lang="en-US" b="1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7232" y="2610585"/>
            <a:ext cx="1168057" cy="5252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Value : </a:t>
            </a:r>
            <a:r>
              <a:rPr lang="fa-IR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2</a:t>
            </a: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pubKey_A</a:t>
            </a:r>
            <a:endParaRPr lang="en-US" sz="1600" dirty="0" smtClean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92053" y="2231220"/>
            <a:ext cx="1416160" cy="55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908213" y="2225351"/>
            <a:ext cx="0" cy="9994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92054" y="3224759"/>
            <a:ext cx="141615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92054" y="3393118"/>
            <a:ext cx="1416159" cy="18051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61276" y="3459960"/>
            <a:ext cx="1200439" cy="32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outputs</a:t>
            </a:r>
            <a:endParaRPr lang="en-US" b="1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87232" y="3783630"/>
            <a:ext cx="1168057" cy="5342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Value : 4</a:t>
            </a:r>
            <a:endParaRPr lang="fa-IR" sz="1600" dirty="0" smtClean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pubKey_B</a:t>
            </a:r>
            <a:endParaRPr lang="en-US" sz="1600" dirty="0" smtClean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492053" y="3382368"/>
            <a:ext cx="1416160" cy="1310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908213" y="3393117"/>
            <a:ext cx="0" cy="18051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87232" y="4568205"/>
            <a:ext cx="1168057" cy="5185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Value : …</a:t>
            </a: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…</a:t>
            </a:r>
          </a:p>
        </p:txBody>
      </p:sp>
      <p:cxnSp>
        <p:nvCxnSpPr>
          <p:cNvPr id="51" name="Elbow Connector 50"/>
          <p:cNvCxnSpPr>
            <a:stCxn id="42" idx="3"/>
            <a:endCxn id="15" idx="1"/>
          </p:cNvCxnSpPr>
          <p:nvPr/>
        </p:nvCxnSpPr>
        <p:spPr>
          <a:xfrm flipV="1">
            <a:off x="1755289" y="3994879"/>
            <a:ext cx="587724" cy="55897"/>
          </a:xfrm>
          <a:prstGeom prst="bentConnector3">
            <a:avLst/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0" idx="3"/>
            <a:endCxn id="6" idx="1"/>
          </p:cNvCxnSpPr>
          <p:nvPr/>
        </p:nvCxnSpPr>
        <p:spPr>
          <a:xfrm>
            <a:off x="1755289" y="2873189"/>
            <a:ext cx="587723" cy="61998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017264" y="1908054"/>
            <a:ext cx="348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Tx1</a:t>
            </a:r>
            <a:endParaRPr lang="fa-IR" b="1" dirty="0" smtClean="0">
              <a:solidFill>
                <a:schemeClr val="bg2">
                  <a:lumMod val="25000"/>
                </a:schemeClr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ctr"/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Channel Creation Transaction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50264" y="2534634"/>
            <a:ext cx="1660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Bookman Old Style" panose="02050604050505020204" pitchFamily="18" charset="0"/>
              </a:rPr>
              <a:t>Tx:0xf223a</a:t>
            </a:r>
            <a:r>
              <a:rPr lang="en-US" sz="1600" dirty="0" smtClean="0">
                <a:latin typeface="Bookman Old Style" panose="02050604050505020204" pitchFamily="18" charset="0"/>
              </a:rPr>
              <a:t>…</a:t>
            </a:r>
            <a:endParaRPr lang="en-US" sz="1600" dirty="0">
              <a:latin typeface="Bookman Old Style" panose="020506040505050202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605740" y="2300988"/>
            <a:ext cx="3829178" cy="22979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6917019" y="2392629"/>
            <a:ext cx="86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inputs</a:t>
            </a:r>
            <a:endParaRPr lang="en-US" b="1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617143" y="2382346"/>
            <a:ext cx="95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outputs</a:t>
            </a:r>
            <a:endParaRPr lang="en-US" b="1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683163" y="2982218"/>
            <a:ext cx="1334815" cy="9354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Tx:0xf223a</a:t>
            </a:r>
            <a:r>
              <a:rPr lang="en-US" sz="1400" dirty="0">
                <a:solidFill>
                  <a:schemeClr val="tx1"/>
                </a:solidFill>
                <a:latin typeface="Bookman Old Style" panose="02050604050505020204" pitchFamily="18" charset="0"/>
              </a:rPr>
              <a:t>…</a:t>
            </a: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Sig_A</a:t>
            </a:r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</a:t>
            </a: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&amp;</a:t>
            </a:r>
            <a:endParaRPr lang="en-US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</a:t>
            </a:r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Sig_B</a:t>
            </a:r>
            <a:endParaRPr lang="en-US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8110478" y="2821278"/>
            <a:ext cx="2231940" cy="593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Value : 2</a:t>
            </a: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pubKey_A</a:t>
            </a:r>
            <a:endParaRPr lang="en-US" sz="1600" dirty="0" smtClean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110479" y="3493257"/>
            <a:ext cx="2231939" cy="5874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Value : 4</a:t>
            </a:r>
            <a:endParaRPr lang="fa-IR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pubKey_B</a:t>
            </a:r>
            <a:endParaRPr lang="en-US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283142" y="1715712"/>
            <a:ext cx="2474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Tx2</a:t>
            </a:r>
            <a:endParaRPr lang="en-US" b="1" dirty="0" smtClean="0">
              <a:solidFill>
                <a:schemeClr val="bg2">
                  <a:lumMod val="25000"/>
                </a:schemeClr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ctr"/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State_0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Transaction</a:t>
            </a:r>
            <a:endParaRPr lang="en-US" b="1" dirty="0" smtClean="0">
              <a:solidFill>
                <a:schemeClr val="bg2">
                  <a:lumMod val="25000"/>
                </a:schemeClr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548380" y="4111033"/>
            <a:ext cx="201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Bahnschrift" panose="020B0502040204020203" pitchFamily="34" charset="0"/>
              </a:rPr>
              <a:t>Valid from Dec 31</a:t>
            </a:r>
            <a:endParaRPr lang="en-US" dirty="0">
              <a:solidFill>
                <a:srgbClr val="00660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Bahnschrift" panose="020B0502040204020203" pitchFamily="34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683163" y="2947320"/>
            <a:ext cx="1290003" cy="223372"/>
          </a:xfrm>
          <a:prstGeom prst="ellipse">
            <a:avLst/>
          </a:prstGeom>
          <a:noFill/>
          <a:ln w="952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2947803" y="2516334"/>
            <a:ext cx="1562166" cy="372434"/>
          </a:xfrm>
          <a:prstGeom prst="ellipse">
            <a:avLst/>
          </a:prstGeom>
          <a:noFill/>
          <a:ln w="952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969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648974" y="2094799"/>
            <a:ext cx="3829178" cy="22979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60253" y="2186440"/>
            <a:ext cx="86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inputs</a:t>
            </a:r>
            <a:endParaRPr lang="en-US" b="1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60377" y="2176157"/>
            <a:ext cx="95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outputs</a:t>
            </a:r>
            <a:endParaRPr lang="en-US" b="1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26397" y="2776029"/>
            <a:ext cx="1334815" cy="9354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Tx:0xf223a</a:t>
            </a:r>
            <a:r>
              <a:rPr lang="en-US" sz="1400" dirty="0">
                <a:solidFill>
                  <a:schemeClr val="tx1"/>
                </a:solidFill>
                <a:latin typeface="Bookman Old Style" panose="02050604050505020204" pitchFamily="18" charset="0"/>
              </a:rPr>
              <a:t>…</a:t>
            </a: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Sig_A</a:t>
            </a:r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</a:t>
            </a: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&amp;</a:t>
            </a:r>
            <a:endParaRPr lang="en-US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</a:t>
            </a:r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Sig_B</a:t>
            </a:r>
            <a:endParaRPr lang="en-US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53712" y="2615089"/>
            <a:ext cx="2231940" cy="593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Value : 3</a:t>
            </a: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pubKey_A</a:t>
            </a:r>
            <a:endParaRPr lang="en-US" sz="1600" dirty="0" smtClean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53713" y="3287068"/>
            <a:ext cx="2231939" cy="5874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Value : </a:t>
            </a:r>
            <a:r>
              <a:rPr lang="en-US" sz="1600" dirty="0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3</a:t>
            </a:r>
            <a:endParaRPr lang="fa-IR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pubKey_B</a:t>
            </a:r>
            <a:endParaRPr lang="en-US" sz="1600" dirty="0">
              <a:solidFill>
                <a:sysClr val="windowText" lastClr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26376" y="1509523"/>
            <a:ext cx="2474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Tx3</a:t>
            </a:r>
            <a:endParaRPr lang="en-US" b="1" dirty="0" smtClean="0">
              <a:solidFill>
                <a:schemeClr val="bg2">
                  <a:lumMod val="25000"/>
                </a:schemeClr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ctr"/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State_1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Transaction</a:t>
            </a:r>
            <a:endParaRPr lang="en-US" b="1" dirty="0" smtClean="0">
              <a:solidFill>
                <a:schemeClr val="bg2">
                  <a:lumMod val="25000"/>
                </a:schemeClr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91614" y="3904844"/>
            <a:ext cx="201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Bahnschrift" panose="020B0502040204020203" pitchFamily="34" charset="0"/>
              </a:rPr>
              <a:t>Valid from Dec 30</a:t>
            </a:r>
            <a:endParaRPr lang="en-US" dirty="0">
              <a:solidFill>
                <a:srgbClr val="00660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Bahnschrift" panose="020B0502040204020203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726397" y="2741131"/>
            <a:ext cx="1290003" cy="226188"/>
          </a:xfrm>
          <a:prstGeom prst="ellipse">
            <a:avLst/>
          </a:prstGeom>
          <a:noFill/>
          <a:ln w="952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920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202</Words>
  <Application>Microsoft Office PowerPoint</Application>
  <PresentationFormat>Widescreen</PresentationFormat>
  <Paragraphs>106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Amiri</vt:lpstr>
      <vt:lpstr>Arial</vt:lpstr>
      <vt:lpstr>Arial Black</vt:lpstr>
      <vt:lpstr>Bahnschrift</vt:lpstr>
      <vt:lpstr>Bookman Old Style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88</cp:revision>
  <dcterms:created xsi:type="dcterms:W3CDTF">2022-10-28T13:52:15Z</dcterms:created>
  <dcterms:modified xsi:type="dcterms:W3CDTF">2022-10-30T17:29:37Z</dcterms:modified>
</cp:coreProperties>
</file>