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48" autoAdjust="0"/>
  </p:normalViewPr>
  <p:slideViewPr>
    <p:cSldViewPr snapToGrid="0">
      <p:cViewPr varScale="1">
        <p:scale>
          <a:sx n="61" d="100"/>
          <a:sy n="61" d="100"/>
        </p:scale>
        <p:origin x="7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1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1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2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0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1183-6F4A-4D52-950C-1C0BB8696B2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62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61.png"/><Relationship Id="rId5" Type="http://schemas.openxmlformats.org/officeDocument/2006/relationships/image" Target="../media/image2.png"/><Relationship Id="rId10" Type="http://schemas.openxmlformats.org/officeDocument/2006/relationships/image" Target="../media/image60.png"/><Relationship Id="rId4" Type="http://schemas.microsoft.com/office/2007/relationships/hdphoto" Target="../media/hdphoto1.wdp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9.png"/><Relationship Id="rId18" Type="http://schemas.microsoft.com/office/2007/relationships/hdphoto" Target="../media/hdphoto3.wdp"/><Relationship Id="rId26" Type="http://schemas.openxmlformats.org/officeDocument/2006/relationships/image" Target="../media/image41.png"/><Relationship Id="rId3" Type="http://schemas.microsoft.com/office/2007/relationships/hdphoto" Target="../media/hdphoto1.wdp"/><Relationship Id="rId21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24" Type="http://schemas.openxmlformats.org/officeDocument/2006/relationships/image" Target="../media/image39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23" Type="http://schemas.openxmlformats.org/officeDocument/2006/relationships/image" Target="../media/image38.png"/><Relationship Id="rId10" Type="http://schemas.openxmlformats.org/officeDocument/2006/relationships/image" Target="../media/image26.png"/><Relationship Id="rId19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1.png"/><Relationship Id="rId3" Type="http://schemas.microsoft.com/office/2007/relationships/hdphoto" Target="../media/hdphoto1.wdp"/><Relationship Id="rId21" Type="http://schemas.openxmlformats.org/officeDocument/2006/relationships/image" Target="../media/image54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0.png"/><Relationship Id="rId25" Type="http://schemas.openxmlformats.org/officeDocument/2006/relationships/image" Target="../media/image56.png"/><Relationship Id="rId2" Type="http://schemas.openxmlformats.org/officeDocument/2006/relationships/image" Target="../media/image1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46.png"/><Relationship Id="rId24" Type="http://schemas.openxmlformats.org/officeDocument/2006/relationships/image" Target="../media/image40.png"/><Relationship Id="rId5" Type="http://schemas.openxmlformats.org/officeDocument/2006/relationships/image" Target="../media/image24.png"/><Relationship Id="rId15" Type="http://schemas.microsoft.com/office/2007/relationships/hdphoto" Target="../media/hdphoto3.wdp"/><Relationship Id="rId23" Type="http://schemas.openxmlformats.org/officeDocument/2006/relationships/image" Target="../media/image39.png"/><Relationship Id="rId10" Type="http://schemas.openxmlformats.org/officeDocument/2006/relationships/image" Target="../media/image45.png"/><Relationship Id="rId19" Type="http://schemas.openxmlformats.org/officeDocument/2006/relationships/image" Target="../media/image52.png"/><Relationship Id="rId4" Type="http://schemas.openxmlformats.org/officeDocument/2006/relationships/image" Target="../media/image2.png"/><Relationship Id="rId9" Type="http://schemas.openxmlformats.org/officeDocument/2006/relationships/image" Target="../media/image44.png"/><Relationship Id="rId14" Type="http://schemas.openxmlformats.org/officeDocument/2006/relationships/image" Target="../media/image33.png"/><Relationship Id="rId22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5" b="95576" l="119" r="97976">
                        <a14:foregroundMark x1="24286" y1="65076" x2="24286" y2="65076"/>
                        <a14:foregroundMark x1="74286" y1="64726" x2="74286" y2="64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45" y="2346592"/>
            <a:ext cx="1144979" cy="1170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95" y="2346592"/>
            <a:ext cx="1067729" cy="10677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59843" y="187492"/>
            <a:ext cx="1886400" cy="814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2546" y="186989"/>
            <a:ext cx="1886400" cy="813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1"/>
            <a:endCxn id="10" idx="3"/>
          </p:cNvCxnSpPr>
          <p:nvPr/>
        </p:nvCxnSpPr>
        <p:spPr>
          <a:xfrm flipH="1">
            <a:off x="2852441" y="594512"/>
            <a:ext cx="607402" cy="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8" idx="3"/>
          </p:cNvCxnSpPr>
          <p:nvPr/>
        </p:nvCxnSpPr>
        <p:spPr>
          <a:xfrm flipH="1">
            <a:off x="5346243" y="593789"/>
            <a:ext cx="666303" cy="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03199" y="2656970"/>
            <a:ext cx="1882468" cy="7573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Channel Creation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488393" y="3414321"/>
                <a:ext cx="729477" cy="4042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err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393" y="3414321"/>
                <a:ext cx="729477" cy="404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271620" y="3414320"/>
                <a:ext cx="729477" cy="4042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620" y="3414320"/>
                <a:ext cx="729477" cy="404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5" b="95576" l="119" r="97976">
                        <a14:foregroundMark x1="24286" y1="65076" x2="24286" y2="65076"/>
                        <a14:foregroundMark x1="74286" y1="64726" x2="74286" y2="64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45" y="4115916"/>
            <a:ext cx="1144979" cy="117087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95" y="4115916"/>
            <a:ext cx="1067729" cy="1067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488393" y="5183645"/>
                <a:ext cx="729477" cy="4042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393" y="5183645"/>
                <a:ext cx="729477" cy="404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271620" y="5183644"/>
                <a:ext cx="729477" cy="4042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620" y="5183644"/>
                <a:ext cx="729477" cy="404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5" b="95576" l="119" r="97976">
                        <a14:foregroundMark x1="24286" y1="65076" x2="24286" y2="65076"/>
                        <a14:foregroundMark x1="74286" y1="64726" x2="74286" y2="64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86" y="5885240"/>
            <a:ext cx="1144979" cy="117087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36" y="5885240"/>
            <a:ext cx="1067729" cy="1067729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1203199" y="4466258"/>
            <a:ext cx="1882468" cy="7573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Off-chain Transaction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256815" y="6275546"/>
            <a:ext cx="1882468" cy="7573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Channel Closure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967886" y="141083"/>
            <a:ext cx="1884555" cy="924230"/>
            <a:chOff x="434898" y="545681"/>
            <a:chExt cx="1884555" cy="924230"/>
          </a:xfrm>
        </p:grpSpPr>
        <p:sp>
          <p:nvSpPr>
            <p:cNvPr id="10" name="Rectangle 9"/>
            <p:cNvSpPr/>
            <p:nvPr/>
          </p:nvSpPr>
          <p:spPr>
            <a:xfrm>
              <a:off x="434898" y="597586"/>
              <a:ext cx="1884555" cy="8140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/>
                <p:cNvSpPr/>
                <p:nvPr/>
              </p:nvSpPr>
              <p:spPr>
                <a:xfrm>
                  <a:off x="1329781" y="696089"/>
                  <a:ext cx="818686" cy="617034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781" y="696089"/>
                  <a:ext cx="818686" cy="61703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/>
            <p:cNvSpPr/>
            <p:nvPr/>
          </p:nvSpPr>
          <p:spPr>
            <a:xfrm>
              <a:off x="537117" y="696089"/>
              <a:ext cx="388434" cy="30851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46409" y="1053857"/>
              <a:ext cx="388434" cy="30851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68" idx="6"/>
              <a:endCxn id="23" idx="1"/>
            </p:cNvCxnSpPr>
            <p:nvPr/>
          </p:nvCxnSpPr>
          <p:spPr>
            <a:xfrm>
              <a:off x="925551" y="850348"/>
              <a:ext cx="404230" cy="154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9" idx="6"/>
              <a:endCxn id="23" idx="1"/>
            </p:cNvCxnSpPr>
            <p:nvPr/>
          </p:nvCxnSpPr>
          <p:spPr>
            <a:xfrm flipV="1">
              <a:off x="934843" y="1004606"/>
              <a:ext cx="394938" cy="20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986212" y="545681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212" y="545681"/>
                  <a:ext cx="3658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987139" y="1100579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39" y="1100579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7898946" y="160338"/>
            <a:ext cx="2503460" cy="837165"/>
            <a:chOff x="5934362" y="586022"/>
            <a:chExt cx="2503460" cy="837165"/>
          </a:xfrm>
        </p:grpSpPr>
        <p:cxnSp>
          <p:nvCxnSpPr>
            <p:cNvPr id="18" name="Straight Arrow Connector 17"/>
            <p:cNvCxnSpPr>
              <a:stCxn id="78" idx="1"/>
              <a:endCxn id="11" idx="3"/>
            </p:cNvCxnSpPr>
            <p:nvPr/>
          </p:nvCxnSpPr>
          <p:spPr>
            <a:xfrm flipH="1">
              <a:off x="5934362" y="1004605"/>
              <a:ext cx="618905" cy="14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6553267" y="597585"/>
              <a:ext cx="1884555" cy="8140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ounded Rectangle 78"/>
                <p:cNvSpPr/>
                <p:nvPr/>
              </p:nvSpPr>
              <p:spPr>
                <a:xfrm>
                  <a:off x="6676858" y="696089"/>
                  <a:ext cx="818686" cy="617034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ounded 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858" y="696089"/>
                  <a:ext cx="818686" cy="617034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/>
            <p:cNvSpPr/>
            <p:nvPr/>
          </p:nvSpPr>
          <p:spPr>
            <a:xfrm>
              <a:off x="7877863" y="696087"/>
              <a:ext cx="388434" cy="30851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877863" y="1053855"/>
              <a:ext cx="388434" cy="30851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79" idx="3"/>
              <a:endCxn id="80" idx="2"/>
            </p:cNvCxnSpPr>
            <p:nvPr/>
          </p:nvCxnSpPr>
          <p:spPr>
            <a:xfrm flipV="1">
              <a:off x="7495544" y="850346"/>
              <a:ext cx="382319" cy="154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3"/>
              <a:endCxn id="81" idx="2"/>
            </p:cNvCxnSpPr>
            <p:nvPr/>
          </p:nvCxnSpPr>
          <p:spPr>
            <a:xfrm>
              <a:off x="7495544" y="1004606"/>
              <a:ext cx="382319" cy="203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7436232" y="58602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232" y="586022"/>
                  <a:ext cx="36580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7430540" y="10538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540" y="1053855"/>
                  <a:ext cx="36580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35" y="4513915"/>
            <a:ext cx="583721" cy="58372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0" y="4502895"/>
            <a:ext cx="583721" cy="583721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762" y="5286794"/>
            <a:ext cx="583721" cy="583721"/>
          </a:xfrm>
          <a:prstGeom prst="rect">
            <a:avLst/>
          </a:prstGeom>
        </p:spPr>
      </p:pic>
      <p:cxnSp>
        <p:nvCxnSpPr>
          <p:cNvPr id="133" name="Straight Arrow Connector 132"/>
          <p:cNvCxnSpPr>
            <a:stCxn id="33" idx="3"/>
            <a:endCxn id="78" idx="2"/>
          </p:cNvCxnSpPr>
          <p:nvPr/>
        </p:nvCxnSpPr>
        <p:spPr>
          <a:xfrm flipV="1">
            <a:off x="8229465" y="985940"/>
            <a:ext cx="1230664" cy="5433165"/>
          </a:xfrm>
          <a:prstGeom prst="straightConnector1">
            <a:avLst/>
          </a:prstGeom>
          <a:ln w="38100" cap="flat" cmpd="sng" algn="ctr">
            <a:solidFill>
              <a:srgbClr val="FF3300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0" name="Picture 1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348" y="5393905"/>
            <a:ext cx="583721" cy="583721"/>
          </a:xfrm>
          <a:prstGeom prst="rect">
            <a:avLst/>
          </a:prstGeom>
        </p:spPr>
      </p:pic>
      <p:cxnSp>
        <p:nvCxnSpPr>
          <p:cNvPr id="145" name="Straight Arrow Connector 144"/>
          <p:cNvCxnSpPr/>
          <p:nvPr/>
        </p:nvCxnSpPr>
        <p:spPr>
          <a:xfrm flipV="1">
            <a:off x="4436341" y="5121578"/>
            <a:ext cx="2645210" cy="9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Curved Right Arrow 146"/>
          <p:cNvSpPr/>
          <p:nvPr/>
        </p:nvSpPr>
        <p:spPr>
          <a:xfrm rot="5400000" flipV="1">
            <a:off x="5426473" y="2975552"/>
            <a:ext cx="473280" cy="286829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AutoShape 2" descr="Coin Icon PNG, Vector, PSD, and Clipart With Transparent Background for  Free Download | Png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606" y="3483455"/>
            <a:ext cx="926687" cy="92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75" y="3335797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20" y="3487797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792" y="3312044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82" y="5104125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3627774" y="1863944"/>
                <a:ext cx="4507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74" y="1863944"/>
                <a:ext cx="45071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7304386" y="1867787"/>
                <a:ext cx="6639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386" y="1867787"/>
                <a:ext cx="663943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80" y="5268770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252" y="5093017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3567697" y="6982796"/>
                <a:ext cx="729477" cy="4042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697" y="6982796"/>
                <a:ext cx="729477" cy="40423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7350924" y="6982795"/>
                <a:ext cx="729477" cy="4042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924" y="6982795"/>
                <a:ext cx="729477" cy="40423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8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586" y="6903276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384" y="7067921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556" y="6892168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TextBox 171"/>
          <p:cNvSpPr txBox="1"/>
          <p:nvPr/>
        </p:nvSpPr>
        <p:spPr>
          <a:xfrm>
            <a:off x="4826710" y="1044562"/>
            <a:ext cx="29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Blockchain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5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Lock Icon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14" y="205577"/>
            <a:ext cx="4309242" cy="154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5" b="95576" l="119" r="97976">
                        <a14:foregroundMark x1="24286" y1="65076" x2="24286" y2="65076"/>
                        <a14:foregroundMark x1="74286" y1="64726" x2="74286" y2="64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91" y="2905152"/>
            <a:ext cx="1144979" cy="117087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716" y="4154500"/>
            <a:ext cx="1067729" cy="10677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699" b="97210" l="24048" r="76429">
                        <a14:foregroundMark x1="43571" y1="59471" x2="43571" y2="59471"/>
                        <a14:foregroundMark x1="44762" y1="66667" x2="44762" y2="66667"/>
                        <a14:foregroundMark x1="45000" y1="72834" x2="45000" y2="72834"/>
                        <a14:foregroundMark x1="44643" y1="63142" x2="44643" y2="63142"/>
                        <a14:foregroundMark x1="42738" y1="58003" x2="42738" y2="580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21" t="5724" r="22545" b="18243"/>
          <a:stretch/>
        </p:blipFill>
        <p:spPr>
          <a:xfrm>
            <a:off x="10415772" y="4043919"/>
            <a:ext cx="1019502" cy="11783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615087" y="4109909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087" y="4109909"/>
                <a:ext cx="5030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543966" y="3306362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66" y="3306362"/>
                <a:ext cx="50300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9139299" y="3202434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299" y="3202434"/>
                <a:ext cx="5030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0164268" y="4243950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268" y="4243950"/>
                <a:ext cx="50300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urved Down Arrow 35"/>
          <p:cNvSpPr/>
          <p:nvPr/>
        </p:nvSpPr>
        <p:spPr>
          <a:xfrm rot="19806505">
            <a:off x="5985299" y="2915963"/>
            <a:ext cx="2076926" cy="6885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Diagonal Stripe 36"/>
          <p:cNvSpPr/>
          <p:nvPr/>
        </p:nvSpPr>
        <p:spPr>
          <a:xfrm>
            <a:off x="6818148" y="3598928"/>
            <a:ext cx="1315299" cy="1310385"/>
          </a:xfrm>
          <a:prstGeom prst="diagStripe">
            <a:avLst>
              <a:gd name="adj" fmla="val 9025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Diagonal Stripe 37"/>
          <p:cNvSpPr/>
          <p:nvPr/>
        </p:nvSpPr>
        <p:spPr>
          <a:xfrm rot="5125832">
            <a:off x="9038028" y="3701197"/>
            <a:ext cx="1420883" cy="1157001"/>
          </a:xfrm>
          <a:prstGeom prst="diagStripe">
            <a:avLst>
              <a:gd name="adj" fmla="val 9055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588658" y="3067336"/>
                <a:ext cx="661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𝐵𝑇𝐶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658" y="3067336"/>
                <a:ext cx="661805" cy="369332"/>
              </a:xfrm>
              <a:prstGeom prst="rect">
                <a:avLst/>
              </a:prstGeom>
              <a:blipFill>
                <a:blip r:embed="rId12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rved Down Arrow 39"/>
          <p:cNvSpPr/>
          <p:nvPr/>
        </p:nvSpPr>
        <p:spPr>
          <a:xfrm rot="2110318">
            <a:off x="9105639" y="2947743"/>
            <a:ext cx="1920569" cy="8163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9736946" y="3186401"/>
                <a:ext cx="661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𝐵𝑇𝐶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946" y="3186401"/>
                <a:ext cx="661805" cy="369332"/>
              </a:xfrm>
              <a:prstGeom prst="rect">
                <a:avLst/>
              </a:prstGeom>
              <a:blipFill>
                <a:blip r:embed="rId13"/>
                <a:stretch>
                  <a:fillRect r="-18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2" descr="Lock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5" t="20569" r="22602" b="22052"/>
          <a:stretch/>
        </p:blipFill>
        <p:spPr bwMode="auto">
          <a:xfrm>
            <a:off x="10193440" y="2760483"/>
            <a:ext cx="444664" cy="3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Lock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5" t="20569" r="22602" b="22052"/>
          <a:stretch/>
        </p:blipFill>
        <p:spPr bwMode="auto">
          <a:xfrm>
            <a:off x="6474896" y="2675429"/>
            <a:ext cx="444664" cy="3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 flipH="1">
            <a:off x="7130845" y="3968260"/>
            <a:ext cx="806351" cy="80178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7574983" y="4243950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983" y="4243950"/>
                <a:ext cx="35163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2691" y="977462"/>
            <a:ext cx="3342288" cy="396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0661" y="1009868"/>
            <a:ext cx="180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Tx:0xf462f6</a:t>
            </a:r>
            <a:r>
              <a:rPr lang="en-US" dirty="0" smtClean="0">
                <a:latin typeface="Bookman Old Style" panose="02050604050505020204" pitchFamily="18" charset="0"/>
              </a:rPr>
              <a:t>…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646" y="1412058"/>
            <a:ext cx="86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6868" y="1412818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5485" y="2205613"/>
            <a:ext cx="1334815" cy="97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Tx:0x45a67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…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#2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ScriptSig_0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37791" y="3650093"/>
            <a:ext cx="1334815" cy="97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Tx:0xb568a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…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#6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ScriptSig_01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2438" y="1792467"/>
            <a:ext cx="5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#1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681" y="3228383"/>
            <a:ext cx="5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#2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9511" y="2225919"/>
            <a:ext cx="1500364" cy="509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2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ScriptPubKey_1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73828" y="2766718"/>
            <a:ext cx="5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#2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3828" y="1772500"/>
            <a:ext cx="525517" cy="461665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#1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68670" y="3180570"/>
            <a:ext cx="1501200" cy="509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Value: 0.3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ScriptPubKey_2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3828" y="3715840"/>
            <a:ext cx="5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#3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8670" y="4135221"/>
            <a:ext cx="1501200" cy="509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Value: 0.1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ScriptPubKey_3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5740" y="1636095"/>
            <a:ext cx="3342288" cy="2985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93710" y="1668501"/>
            <a:ext cx="180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Tx:0xf02bf4</a:t>
            </a:r>
            <a:r>
              <a:rPr lang="en-US" dirty="0" smtClean="0">
                <a:latin typeface="Bookman Old Style" panose="02050604050505020204" pitchFamily="18" charset="0"/>
              </a:rPr>
              <a:t>…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4695" y="2070691"/>
            <a:ext cx="86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9917" y="2071451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0840" y="2933061"/>
            <a:ext cx="1334815" cy="97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Tx:0xf462f6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#1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ScriptSig_1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68194" y="2530737"/>
            <a:ext cx="5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#1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9978" y="3443396"/>
            <a:ext cx="5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#2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29978" y="2487158"/>
            <a:ext cx="5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#1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cxnSp>
        <p:nvCxnSpPr>
          <p:cNvPr id="34" name="Elbow Connector 33"/>
          <p:cNvCxnSpPr>
            <a:stCxn id="12" idx="3"/>
            <a:endCxn id="23" idx="1"/>
          </p:cNvCxnSpPr>
          <p:nvPr/>
        </p:nvCxnSpPr>
        <p:spPr>
          <a:xfrm>
            <a:off x="5969875" y="2480658"/>
            <a:ext cx="740965" cy="938403"/>
          </a:xfrm>
          <a:prstGeom prst="bentConnector3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63007" y="977462"/>
            <a:ext cx="1807779" cy="51500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693425" y="2984324"/>
            <a:ext cx="1392618" cy="28953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57522" y="3273862"/>
            <a:ext cx="420417" cy="259433"/>
          </a:xfrm>
          <a:prstGeom prst="ellipse">
            <a:avLst/>
          </a:prstGeom>
          <a:noFill/>
          <a:ln>
            <a:solidFill>
              <a:srgbClr val="00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73828" y="1784960"/>
            <a:ext cx="463773" cy="338572"/>
          </a:xfrm>
          <a:prstGeom prst="ellipse">
            <a:avLst/>
          </a:prstGeom>
          <a:noFill/>
          <a:ln>
            <a:solidFill>
              <a:srgbClr val="00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42555" y="2874354"/>
            <a:ext cx="1500364" cy="509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fa-IR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1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ScriptPubKey_4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42555" y="3822024"/>
            <a:ext cx="1500364" cy="509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fa-IR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0.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99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ScriptPubKey_5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424851" y="2440023"/>
            <a:ext cx="1545019" cy="321166"/>
          </a:xfrm>
          <a:prstGeom prst="ellipse">
            <a:avLst/>
          </a:prstGeom>
          <a:noFill/>
          <a:ln>
            <a:solidFill>
              <a:srgbClr val="00206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710840" y="3529464"/>
            <a:ext cx="1334815" cy="247406"/>
          </a:xfrm>
          <a:prstGeom prst="ellipse">
            <a:avLst/>
          </a:prstGeom>
          <a:noFill/>
          <a:ln>
            <a:solidFill>
              <a:srgbClr val="00206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8640" y="1319916"/>
            <a:ext cx="4015409" cy="1002844"/>
            <a:chOff x="1598212" y="3888187"/>
            <a:chExt cx="5764696" cy="1002844"/>
          </a:xfrm>
        </p:grpSpPr>
        <p:sp>
          <p:nvSpPr>
            <p:cNvPr id="4" name="Rectangle 3"/>
            <p:cNvSpPr/>
            <p:nvPr/>
          </p:nvSpPr>
          <p:spPr>
            <a:xfrm>
              <a:off x="1598212" y="3888187"/>
              <a:ext cx="5764696" cy="70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98212" y="3967701"/>
              <a:ext cx="5764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ScriptPubKey</a:t>
              </a:r>
              <a:r>
                <a:rPr lang="en-US" b="1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: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 locked with &lt;</a:t>
              </a:r>
              <a:r>
                <a:rPr lang="en-US" dirty="0" err="1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PubKey_A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&gt;</a:t>
              </a:r>
              <a:endParaRPr lang="en-US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  <a:p>
              <a:r>
                <a:rPr lang="en-US" b="1" dirty="0" err="1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ScriptSig</a:t>
              </a:r>
              <a:r>
                <a:rPr lang="en-US" b="1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: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 Signature of A</a:t>
              </a:r>
              <a:endParaRPr lang="en-US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3574" y="3738438"/>
            <a:ext cx="5518285" cy="699091"/>
            <a:chOff x="1598211" y="3888186"/>
            <a:chExt cx="6455135" cy="1533277"/>
          </a:xfrm>
        </p:grpSpPr>
        <p:sp>
          <p:nvSpPr>
            <p:cNvPr id="9" name="Rectangle 8"/>
            <p:cNvSpPr/>
            <p:nvPr/>
          </p:nvSpPr>
          <p:spPr>
            <a:xfrm>
              <a:off x="1598211" y="3888186"/>
              <a:ext cx="6455135" cy="15332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98212" y="3967702"/>
              <a:ext cx="6455134" cy="1417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ScriptPubKey</a:t>
              </a:r>
              <a:r>
                <a:rPr lang="en-US" b="1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: 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 locked with</a:t>
              </a:r>
              <a:r>
                <a:rPr lang="en-US" dirty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 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&lt;</a:t>
              </a:r>
              <a:r>
                <a:rPr lang="en-US" dirty="0" err="1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PubKey_A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&gt; &amp; </a:t>
              </a:r>
              <a:r>
                <a:rPr lang="en-US" dirty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&lt;</a:t>
              </a:r>
              <a:r>
                <a:rPr lang="en-US" dirty="0" err="1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PubKey_B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&gt; </a:t>
              </a:r>
            </a:p>
            <a:p>
              <a:r>
                <a:rPr lang="en-US" b="1" dirty="0" err="1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ScriptSig</a:t>
              </a:r>
              <a:r>
                <a:rPr lang="en-US" b="1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: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 Signature of A &amp; signature of B</a:t>
              </a:r>
              <a:endParaRPr lang="en-US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04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7914" y="2543955"/>
            <a:ext cx="3045364" cy="184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5936" y="2880970"/>
            <a:ext cx="86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8660" y="2873188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3012" y="3287791"/>
            <a:ext cx="1182219" cy="410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ScriptSig_A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6589" y="3218089"/>
            <a:ext cx="1500364" cy="10095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6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pubKey_A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&amp;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43013" y="3789500"/>
            <a:ext cx="1182218" cy="410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ScriptSig_B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2054" y="2225351"/>
            <a:ext cx="1416159" cy="999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1276" y="2253858"/>
            <a:ext cx="1200439" cy="14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7232" y="2610585"/>
            <a:ext cx="1168057" cy="5252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fa-IR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pubKey_A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92053" y="2231220"/>
            <a:ext cx="1416160" cy="5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8213" y="2225351"/>
            <a:ext cx="0" cy="9994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2054" y="3224759"/>
            <a:ext cx="141615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92054" y="3393118"/>
            <a:ext cx="1416159" cy="18051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1276" y="3459960"/>
            <a:ext cx="1200439" cy="3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87232" y="3783630"/>
            <a:ext cx="1168057" cy="5342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4</a:t>
            </a:r>
            <a:endParaRPr lang="fa-IR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pubKey_B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92053" y="3382368"/>
            <a:ext cx="1416160" cy="131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08213" y="3393117"/>
            <a:ext cx="0" cy="18051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87232" y="4568205"/>
            <a:ext cx="1168057" cy="5185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…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…</a:t>
            </a:r>
          </a:p>
        </p:txBody>
      </p:sp>
      <p:cxnSp>
        <p:nvCxnSpPr>
          <p:cNvPr id="51" name="Elbow Connector 50"/>
          <p:cNvCxnSpPr>
            <a:stCxn id="42" idx="3"/>
            <a:endCxn id="15" idx="1"/>
          </p:cNvCxnSpPr>
          <p:nvPr/>
        </p:nvCxnSpPr>
        <p:spPr>
          <a:xfrm flipV="1">
            <a:off x="1755289" y="3994879"/>
            <a:ext cx="587724" cy="55897"/>
          </a:xfrm>
          <a:prstGeom prst="bentConnector3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0" idx="3"/>
            <a:endCxn id="6" idx="1"/>
          </p:cNvCxnSpPr>
          <p:nvPr/>
        </p:nvCxnSpPr>
        <p:spPr>
          <a:xfrm>
            <a:off x="1755289" y="2873189"/>
            <a:ext cx="587723" cy="61998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17264" y="1908054"/>
            <a:ext cx="348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Tx1</a:t>
            </a:r>
            <a:endParaRPr lang="fa-IR" b="1" dirty="0" smtClean="0">
              <a:solidFill>
                <a:schemeClr val="bg2">
                  <a:lumMod val="2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Channel Creation Transaction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0264" y="2534634"/>
            <a:ext cx="1660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Bookman Old Style" panose="02050604050505020204" pitchFamily="18" charset="0"/>
              </a:rPr>
              <a:t>Tx:0xf223a</a:t>
            </a:r>
            <a:r>
              <a:rPr lang="en-US" sz="1600" dirty="0" smtClean="0">
                <a:latin typeface="Bookman Old Style" panose="02050604050505020204" pitchFamily="18" charset="0"/>
              </a:rPr>
              <a:t>…</a:t>
            </a: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605740" y="2300988"/>
            <a:ext cx="3829178" cy="2297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917019" y="2392629"/>
            <a:ext cx="86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17143" y="2382346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683163" y="2982218"/>
            <a:ext cx="1334815" cy="935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Tx:0xf223a</a:t>
            </a: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Sig_A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&amp;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110478" y="2821278"/>
            <a:ext cx="2231940" cy="593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2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pubKey_A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110479" y="3493257"/>
            <a:ext cx="2231939" cy="5874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4</a:t>
            </a:r>
            <a:endParaRPr lang="fa-IR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83142" y="1715712"/>
            <a:ext cx="247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Tx2</a:t>
            </a:r>
            <a:endParaRPr lang="en-US" b="1" dirty="0" smtClean="0">
              <a:solidFill>
                <a:schemeClr val="bg2">
                  <a:lumMod val="2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State_0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Transaction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548380" y="4111033"/>
            <a:ext cx="201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Valid from Dec 31</a:t>
            </a:r>
            <a:endParaRPr lang="en-US" dirty="0">
              <a:solidFill>
                <a:srgbClr val="0066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Bahnschrift" panose="020B0502040204020203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683163" y="2947320"/>
            <a:ext cx="1290003" cy="223372"/>
          </a:xfrm>
          <a:prstGeom prst="ellipse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2947803" y="2516334"/>
            <a:ext cx="1562166" cy="372434"/>
          </a:xfrm>
          <a:prstGeom prst="ellipse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69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48974" y="2094799"/>
            <a:ext cx="3829178" cy="2297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60253" y="2186440"/>
            <a:ext cx="86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0377" y="2176157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26397" y="2776029"/>
            <a:ext cx="1334815" cy="935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Tx:0xf223a</a:t>
            </a: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Sig_A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&amp;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3712" y="2615089"/>
            <a:ext cx="2231940" cy="593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3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pubKey_A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53713" y="3287068"/>
            <a:ext cx="2231939" cy="5874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3</a:t>
            </a:r>
            <a:endParaRPr lang="fa-IR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6376" y="1509523"/>
            <a:ext cx="247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Tx3</a:t>
            </a:r>
            <a:endParaRPr lang="en-US" b="1" dirty="0" smtClean="0">
              <a:solidFill>
                <a:schemeClr val="bg2">
                  <a:lumMod val="2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State_1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Transaction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1614" y="3904844"/>
            <a:ext cx="201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Valid from Dec 30</a:t>
            </a:r>
            <a:endParaRPr lang="en-US" dirty="0">
              <a:solidFill>
                <a:srgbClr val="0066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Bahnschrift" panose="020B0502040204020203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26397" y="2741131"/>
            <a:ext cx="1290003" cy="226188"/>
          </a:xfrm>
          <a:prstGeom prst="ellipse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2967" y="1818366"/>
            <a:ext cx="3829178" cy="2297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34246" y="1910007"/>
            <a:ext cx="86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34370" y="1899724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00390" y="2499596"/>
            <a:ext cx="1334815" cy="935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Tx:0xf223a</a:t>
            </a: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Sig_A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&amp;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27705" y="2338656"/>
            <a:ext cx="2231940" cy="593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fa-IR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5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pubKey_A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27706" y="3010635"/>
            <a:ext cx="2231939" cy="5874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fa-IR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1</a:t>
            </a:r>
            <a:endParaRPr lang="fa-IR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0369" y="1233090"/>
            <a:ext cx="247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Tx</a:t>
            </a:r>
            <a:r>
              <a:rPr lang="fa-IR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4</a:t>
            </a:r>
            <a:endParaRPr lang="en-US" b="1" dirty="0" smtClean="0">
              <a:solidFill>
                <a:schemeClr val="bg2">
                  <a:lumMod val="2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State_</a:t>
            </a:r>
            <a:r>
              <a:rPr lang="fa-IR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Transaction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65607" y="3628411"/>
            <a:ext cx="201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Valid from Dec </a:t>
            </a:r>
            <a:r>
              <a:rPr lang="fa-IR" dirty="0" smtClean="0">
                <a:solidFill>
                  <a:srgbClr val="0066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29</a:t>
            </a:r>
            <a:endParaRPr lang="en-US" dirty="0">
              <a:solidFill>
                <a:srgbClr val="0066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00390" y="2464698"/>
            <a:ext cx="1290003" cy="226188"/>
          </a:xfrm>
          <a:prstGeom prst="ellipse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920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5362" y="1040975"/>
            <a:ext cx="3045364" cy="184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43384" y="1377990"/>
            <a:ext cx="86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6108" y="1370208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0460" y="1784811"/>
            <a:ext cx="1182219" cy="410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ScriptSig_A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4037" y="1715109"/>
            <a:ext cx="1500364" cy="10095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6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pubKey_A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&amp;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0461" y="2286520"/>
            <a:ext cx="1182218" cy="410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ScriptSig_B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502" y="722371"/>
            <a:ext cx="1416159" cy="999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724" y="750878"/>
            <a:ext cx="1200439" cy="14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4680" y="1107605"/>
            <a:ext cx="1168057" cy="5252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fa-IR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pubKey_A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39501" y="728240"/>
            <a:ext cx="1416160" cy="5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55661" y="722371"/>
            <a:ext cx="0" cy="9994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9502" y="1721779"/>
            <a:ext cx="141615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9502" y="1890138"/>
            <a:ext cx="1416159" cy="18051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8724" y="1956980"/>
            <a:ext cx="1200439" cy="3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4680" y="2280650"/>
            <a:ext cx="1168057" cy="5342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4</a:t>
            </a:r>
            <a:endParaRPr lang="fa-IR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pubKey_B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39501" y="1879388"/>
            <a:ext cx="1416160" cy="131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55661" y="1890137"/>
            <a:ext cx="0" cy="18051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4680" y="3065225"/>
            <a:ext cx="1168057" cy="5185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…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…</a:t>
            </a:r>
          </a:p>
        </p:txBody>
      </p:sp>
      <p:cxnSp>
        <p:nvCxnSpPr>
          <p:cNvPr id="20" name="Elbow Connector 19"/>
          <p:cNvCxnSpPr>
            <a:stCxn id="16" idx="3"/>
            <a:endCxn id="7" idx="1"/>
          </p:cNvCxnSpPr>
          <p:nvPr/>
        </p:nvCxnSpPr>
        <p:spPr>
          <a:xfrm flipV="1">
            <a:off x="1702737" y="2491899"/>
            <a:ext cx="587724" cy="55897"/>
          </a:xfrm>
          <a:prstGeom prst="bentConnector3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3"/>
            <a:endCxn id="5" idx="1"/>
          </p:cNvCxnSpPr>
          <p:nvPr/>
        </p:nvCxnSpPr>
        <p:spPr>
          <a:xfrm>
            <a:off x="1702737" y="1370209"/>
            <a:ext cx="587723" cy="61998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64712" y="405074"/>
            <a:ext cx="348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Tx1</a:t>
            </a:r>
            <a:endParaRPr lang="fa-IR" b="1" dirty="0" smtClean="0">
              <a:solidFill>
                <a:schemeClr val="bg2">
                  <a:lumMod val="2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Channel Creation Transaction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7712" y="1031654"/>
            <a:ext cx="1660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Bookman Old Style" panose="02050604050505020204" pitchFamily="18" charset="0"/>
              </a:rPr>
              <a:t>Tx:0xf223a</a:t>
            </a:r>
            <a:r>
              <a:rPr lang="en-US" sz="1600" dirty="0" smtClean="0">
                <a:latin typeface="Bookman Old Style" panose="02050604050505020204" pitchFamily="18" charset="0"/>
              </a:rPr>
              <a:t>…</a:t>
            </a: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95251" y="1013354"/>
            <a:ext cx="1562166" cy="372434"/>
          </a:xfrm>
          <a:prstGeom prst="ellipse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82593" y="1039325"/>
            <a:ext cx="3045600" cy="185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995975" y="1047325"/>
            <a:ext cx="86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93342" y="1049047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68292" y="1519649"/>
            <a:ext cx="1334815" cy="935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Tx:0xf223a</a:t>
            </a: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Sig_A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&amp;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92690" y="1422473"/>
            <a:ext cx="1152493" cy="593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fa-IR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5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pubKey_A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92692" y="2094452"/>
            <a:ext cx="1152492" cy="5874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fa-IR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1</a:t>
            </a:r>
            <a:endParaRPr lang="fa-IR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9632" y="407869"/>
            <a:ext cx="247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Tx</a:t>
            </a:r>
            <a:r>
              <a:rPr lang="fa-IR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4</a:t>
            </a:r>
            <a:endParaRPr lang="en-US" b="1" dirty="0" smtClean="0">
              <a:solidFill>
                <a:schemeClr val="bg2">
                  <a:lumMod val="2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State_</a:t>
            </a:r>
            <a:r>
              <a:rPr lang="fa-IR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Transaction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85922" y="2503133"/>
            <a:ext cx="201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Valid from Dec </a:t>
            </a:r>
            <a:r>
              <a:rPr lang="fa-IR" sz="1600" dirty="0" smtClean="0">
                <a:solidFill>
                  <a:srgbClr val="0066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29</a:t>
            </a:r>
            <a:endParaRPr lang="en-US" sz="1600" dirty="0">
              <a:solidFill>
                <a:srgbClr val="0066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Bahnschrift" panose="020B0502040204020203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14849" y="1503992"/>
            <a:ext cx="1290003" cy="226188"/>
          </a:xfrm>
          <a:prstGeom prst="ellipse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4" name="Elbow Connector 33"/>
          <p:cNvCxnSpPr>
            <a:stCxn id="6" idx="3"/>
            <a:endCxn id="28" idx="1"/>
          </p:cNvCxnSpPr>
          <p:nvPr/>
        </p:nvCxnSpPr>
        <p:spPr>
          <a:xfrm flipV="1">
            <a:off x="5104401" y="1987372"/>
            <a:ext cx="663891" cy="23249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23337" y="1039325"/>
            <a:ext cx="3304855" cy="40897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95975" y="1047325"/>
            <a:ext cx="86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3342" y="1049047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9728" y="2575106"/>
            <a:ext cx="1334815" cy="935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Tx:0xf223a</a:t>
            </a: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Sig_A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&amp;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92690" y="1422473"/>
            <a:ext cx="1152493" cy="593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1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pubKey_A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92692" y="2094452"/>
            <a:ext cx="1152492" cy="1006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5</a:t>
            </a:r>
            <a:endParaRPr lang="fa-IR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pubKey_B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Provide r| H(r)=h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9632" y="407869"/>
            <a:ext cx="247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A-B channel</a:t>
            </a:r>
            <a:endParaRPr lang="en-US" b="1" dirty="0" smtClean="0">
              <a:solidFill>
                <a:schemeClr val="bg2">
                  <a:lumMod val="2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2349" y="3342910"/>
            <a:ext cx="201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Valid from </a:t>
            </a:r>
            <a:r>
              <a:rPr lang="en-US" sz="1600" dirty="0" smtClean="0">
                <a:solidFill>
                  <a:srgbClr val="0066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…</a:t>
            </a:r>
            <a:endParaRPr lang="en-US" sz="1600" dirty="0">
              <a:solidFill>
                <a:srgbClr val="0066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8345" y="5007600"/>
            <a:ext cx="3045600" cy="185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1727" y="5015600"/>
            <a:ext cx="86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9094" y="5017322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4044" y="5487924"/>
            <a:ext cx="1334815" cy="935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Tx:0xf223a</a:t>
            </a: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Sig_B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&amp;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Sig_C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8442" y="5390748"/>
            <a:ext cx="1152493" cy="593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fa-IR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5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pubKey_B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68444" y="6062727"/>
            <a:ext cx="1152492" cy="7472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fa-IR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1</a:t>
            </a:r>
            <a:endParaRPr lang="fa-IR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pubKey_C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Provide r| H(r)=h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1674" y="6471408"/>
            <a:ext cx="201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Valid from Dec </a:t>
            </a:r>
            <a:r>
              <a:rPr lang="en-US" sz="1600" dirty="0" smtClean="0">
                <a:solidFill>
                  <a:srgbClr val="0066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29</a:t>
            </a:r>
            <a:endParaRPr lang="en-US" sz="1600" dirty="0">
              <a:solidFill>
                <a:srgbClr val="0066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Bahnschrif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61955" y="3660461"/>
            <a:ext cx="1152493" cy="593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pubKey_A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61957" y="4332440"/>
            <a:ext cx="1152492" cy="596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4</a:t>
            </a:r>
            <a:endParaRPr lang="fa-IR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pubKey_B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cxnSp>
        <p:nvCxnSpPr>
          <p:cNvPr id="21" name="Straight Arrow Connector 20"/>
          <p:cNvCxnSpPr>
            <a:stCxn id="5" idx="3"/>
          </p:cNvCxnSpPr>
          <p:nvPr/>
        </p:nvCxnSpPr>
        <p:spPr>
          <a:xfrm flipV="1">
            <a:off x="6824543" y="2496763"/>
            <a:ext cx="375043" cy="54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24543" y="3100552"/>
            <a:ext cx="257148" cy="76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899632" y="1755228"/>
                <a:ext cx="1317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𝐵𝑒𝑓𝑜𝑟𝑒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32" y="1755228"/>
                <a:ext cx="1317933" cy="369332"/>
              </a:xfrm>
              <a:prstGeom prst="rect">
                <a:avLst/>
              </a:prstGeom>
              <a:blipFill>
                <a:blip r:embed="rId2"/>
                <a:stretch>
                  <a:fillRect l="-138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818886" y="3660341"/>
                <a:ext cx="1317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𝐴𝑓𝑡𝑒𝑟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886" y="3660341"/>
                <a:ext cx="1317933" cy="369332"/>
              </a:xfrm>
              <a:prstGeom prst="rect">
                <a:avLst/>
              </a:prstGeom>
              <a:blipFill>
                <a:blip r:embed="rId3"/>
                <a:stretch>
                  <a:fillRect l="-138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87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704724" y="429105"/>
            <a:ext cx="6423633" cy="355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5" b="95576" l="119" r="97976">
                        <a14:foregroundMark x1="24286" y1="65076" x2="24286" y2="65076"/>
                        <a14:foregroundMark x1="74286" y1="64726" x2="74286" y2="64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487" y="975844"/>
            <a:ext cx="1144979" cy="11708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712" y="2225192"/>
            <a:ext cx="1067729" cy="1067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690916" y="493196"/>
                <a:ext cx="4507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916" y="493196"/>
                <a:ext cx="45071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77679" y="2878305"/>
                <a:ext cx="6639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679" y="2878305"/>
                <a:ext cx="6639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99" b="97210" l="24048" r="76429">
                        <a14:foregroundMark x1="43571" y1="59471" x2="43571" y2="59471"/>
                        <a14:foregroundMark x1="44762" y1="66667" x2="44762" y2="66667"/>
                        <a14:foregroundMark x1="45000" y1="72834" x2="45000" y2="72834"/>
                        <a14:foregroundMark x1="44643" y1="63142" x2="44643" y2="63142"/>
                        <a14:foregroundMark x1="42738" y1="58003" x2="42738" y2="580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21" t="5725" r="22545" b="25908"/>
          <a:stretch/>
        </p:blipFill>
        <p:spPr>
          <a:xfrm>
            <a:off x="10734912" y="2229299"/>
            <a:ext cx="1019502" cy="10595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677643" y="2950593"/>
                <a:ext cx="4507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643" y="2950593"/>
                <a:ext cx="45071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iagonal Stripe 9"/>
          <p:cNvSpPr/>
          <p:nvPr/>
        </p:nvSpPr>
        <p:spPr>
          <a:xfrm>
            <a:off x="7112185" y="1746385"/>
            <a:ext cx="1315299" cy="1310385"/>
          </a:xfrm>
          <a:prstGeom prst="diagStripe">
            <a:avLst>
              <a:gd name="adj" fmla="val 90251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iagonal Stripe 10"/>
          <p:cNvSpPr/>
          <p:nvPr/>
        </p:nvSpPr>
        <p:spPr>
          <a:xfrm rot="5125832">
            <a:off x="9332065" y="1848654"/>
            <a:ext cx="1420883" cy="1157001"/>
          </a:xfrm>
          <a:prstGeom prst="diagStripe">
            <a:avLst>
              <a:gd name="adj" fmla="val 90553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75083" y="2180601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83" y="2180601"/>
                <a:ext cx="5030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803962" y="1377054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962" y="1377054"/>
                <a:ext cx="50300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399295" y="1273126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295" y="1273126"/>
                <a:ext cx="50300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424264" y="2314642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264" y="2314642"/>
                <a:ext cx="50300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>
            <a:stCxn id="47" idx="1"/>
            <a:endCxn id="5" idx="2"/>
          </p:cNvCxnSpPr>
          <p:nvPr/>
        </p:nvCxnSpPr>
        <p:spPr>
          <a:xfrm rot="10800000">
            <a:off x="6646577" y="3292921"/>
            <a:ext cx="3468818" cy="331204"/>
          </a:xfrm>
          <a:prstGeom prst="curved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524196" y="3681540"/>
                <a:ext cx="3697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196" y="3681540"/>
                <a:ext cx="36978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0115395" y="3300959"/>
                <a:ext cx="20129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𝑒𝑛𝑒𝑟𝑎𝑡𝑒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𝑆𝑒𝑐𝑟𝑒𝑡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395" y="3300959"/>
                <a:ext cx="2012962" cy="646331"/>
              </a:xfrm>
              <a:prstGeom prst="rect">
                <a:avLst/>
              </a:prstGeom>
              <a:blipFill>
                <a:blip r:embed="rId15"/>
                <a:stretch>
                  <a:fillRect r="-2115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urved Down Arrow 56"/>
          <p:cNvSpPr/>
          <p:nvPr/>
        </p:nvSpPr>
        <p:spPr>
          <a:xfrm rot="19806505">
            <a:off x="73494" y="3349560"/>
            <a:ext cx="2076926" cy="6885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632948" y="3553072"/>
                <a:ext cx="661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𝐵𝑇𝐶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48" y="3553072"/>
                <a:ext cx="661805" cy="369332"/>
              </a:xfrm>
              <a:prstGeom prst="rect">
                <a:avLst/>
              </a:prstGeom>
              <a:blipFill>
                <a:blip r:embed="rId16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2" descr="Lock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9500" b="88500" l="5009" r="94454">
                        <a14:foregroundMark x1="8587" y1="60500" x2="8587" y2="60500"/>
                        <a14:foregroundMark x1="11807" y1="51000" x2="11807" y2="51000"/>
                        <a14:foregroundMark x1="19499" y1="51000" x2="19499" y2="51000"/>
                        <a14:foregroundMark x1="20394" y1="67000" x2="20394" y2="67000"/>
                        <a14:foregroundMark x1="14669" y1="72500" x2="14669" y2="72500"/>
                        <a14:foregroundMark x1="11091" y1="71500" x2="11091" y2="71500"/>
                        <a14:foregroundMark x1="41860" y1="60000" x2="41860" y2="60000"/>
                        <a14:foregroundMark x1="58318" y1="59500" x2="58318" y2="59500"/>
                        <a14:foregroundMark x1="82648" y1="46500" x2="82648" y2="46500"/>
                        <a14:foregroundMark x1="84973" y1="25000" x2="84973" y2="2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67" t="19863" r="77626" b="19633"/>
          <a:stretch/>
        </p:blipFill>
        <p:spPr bwMode="auto">
          <a:xfrm>
            <a:off x="890340" y="3099472"/>
            <a:ext cx="356352" cy="4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 flipH="1">
            <a:off x="-657808" y="2683974"/>
            <a:ext cx="17058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  <a:cs typeface="Andalus" panose="02020603050405020304" pitchFamily="18" charset="-78"/>
              </a:rPr>
              <a:t>Unlocks if  B provides r such that H(r)=h before the timeout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Andalus" panose="02020603050405020304" pitchFamily="18" charset="-78"/>
            </a:endParaRPr>
          </a:p>
        </p:txBody>
      </p:sp>
      <p:sp>
        <p:nvSpPr>
          <p:cNvPr id="63" name="Curved Down Arrow 62"/>
          <p:cNvSpPr/>
          <p:nvPr/>
        </p:nvSpPr>
        <p:spPr>
          <a:xfrm rot="2110318">
            <a:off x="3193834" y="3381340"/>
            <a:ext cx="1920569" cy="8163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3790536" y="3619763"/>
                <a:ext cx="661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𝐵𝑇𝐶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536" y="3619763"/>
                <a:ext cx="661805" cy="369332"/>
              </a:xfrm>
              <a:prstGeom prst="rect">
                <a:avLst/>
              </a:prstGeom>
              <a:blipFill>
                <a:blip r:embed="rId19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 flipH="1">
            <a:off x="4317787" y="2662944"/>
            <a:ext cx="1585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Andalus" panose="02020603050405020304" pitchFamily="18" charset="-78"/>
              </a:rPr>
              <a:t>Unlocks if 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  <a:cs typeface="Andalus" panose="02020603050405020304" pitchFamily="18" charset="-78"/>
              </a:rPr>
              <a:t>C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Andalus" panose="02020603050405020304" pitchFamily="18" charset="-78"/>
              </a:rPr>
              <a:t>provides r such that H(r)=h before the timeout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Andalus" panose="02020603050405020304" pitchFamily="18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-596510" y="2712206"/>
            <a:ext cx="6423633" cy="355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5" b="95576" l="119" r="97976">
                        <a14:foregroundMark x1="24286" y1="65076" x2="24286" y2="65076"/>
                        <a14:foregroundMark x1="74286" y1="64726" x2="74286" y2="64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01" y="3320166"/>
            <a:ext cx="1144979" cy="117087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974" y="4569514"/>
            <a:ext cx="1067729" cy="106772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99" b="97210" l="24048" r="76429">
                        <a14:foregroundMark x1="43571" y1="59471" x2="43571" y2="59471"/>
                        <a14:foregroundMark x1="44762" y1="66667" x2="44762" y2="66667"/>
                        <a14:foregroundMark x1="45000" y1="72834" x2="45000" y2="72834"/>
                        <a14:foregroundMark x1="44643" y1="63142" x2="44643" y2="63142"/>
                        <a14:foregroundMark x1="42738" y1="58003" x2="42738" y2="580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21" t="5725" r="22545" b="25908"/>
          <a:stretch/>
        </p:blipFill>
        <p:spPr>
          <a:xfrm>
            <a:off x="4289226" y="4573621"/>
            <a:ext cx="1019502" cy="1059513"/>
          </a:xfrm>
          <a:prstGeom prst="rect">
            <a:avLst/>
          </a:prstGeom>
        </p:spPr>
      </p:pic>
      <p:sp>
        <p:nvSpPr>
          <p:cNvPr id="72" name="Diagonal Stripe 71"/>
          <p:cNvSpPr/>
          <p:nvPr/>
        </p:nvSpPr>
        <p:spPr>
          <a:xfrm>
            <a:off x="666499" y="4090707"/>
            <a:ext cx="1315299" cy="1310385"/>
          </a:xfrm>
          <a:prstGeom prst="diagStripe">
            <a:avLst>
              <a:gd name="adj" fmla="val 90251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Diagonal Stripe 72"/>
          <p:cNvSpPr/>
          <p:nvPr/>
        </p:nvSpPr>
        <p:spPr>
          <a:xfrm rot="5125832">
            <a:off x="2886379" y="4192976"/>
            <a:ext cx="1420883" cy="1157001"/>
          </a:xfrm>
          <a:prstGeom prst="diagStripe">
            <a:avLst>
              <a:gd name="adj" fmla="val 90553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429397" y="4524923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97" y="4524923"/>
                <a:ext cx="50300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358276" y="3721376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276" y="3721376"/>
                <a:ext cx="50300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2953609" y="3617448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09" y="3617448"/>
                <a:ext cx="50300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3978578" y="4658964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578" y="4658964"/>
                <a:ext cx="50300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2" descr="Lock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9500" b="88500" l="5009" r="94454">
                        <a14:foregroundMark x1="8587" y1="60500" x2="8587" y2="60500"/>
                        <a14:foregroundMark x1="11807" y1="51000" x2="11807" y2="51000"/>
                        <a14:foregroundMark x1="19499" y1="51000" x2="19499" y2="51000"/>
                        <a14:foregroundMark x1="20394" y1="67000" x2="20394" y2="67000"/>
                        <a14:foregroundMark x1="14669" y1="72500" x2="14669" y2="72500"/>
                        <a14:foregroundMark x1="11091" y1="71500" x2="11091" y2="71500"/>
                        <a14:foregroundMark x1="41860" y1="60000" x2="41860" y2="60000"/>
                        <a14:foregroundMark x1="58318" y1="59500" x2="58318" y2="59500"/>
                        <a14:foregroundMark x1="82648" y1="46500" x2="82648" y2="46500"/>
                        <a14:foregroundMark x1="84973" y1="25000" x2="84973" y2="2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67" t="19863" r="77626" b="19633"/>
          <a:stretch/>
        </p:blipFill>
        <p:spPr bwMode="auto">
          <a:xfrm>
            <a:off x="4055089" y="3164168"/>
            <a:ext cx="357568" cy="45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r icon Images | Free Vectors, Stock Photos &amp; PSD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9" t="38743" r="30908" b="39110"/>
          <a:stretch/>
        </p:blipFill>
        <p:spPr bwMode="auto">
          <a:xfrm>
            <a:off x="1342810" y="3035837"/>
            <a:ext cx="389412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Timer icon Images | Free Vectors, Stock Photos &amp; PSD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7" t="11163" r="30783" b="66454"/>
          <a:stretch/>
        </p:blipFill>
        <p:spPr bwMode="auto">
          <a:xfrm>
            <a:off x="3619252" y="3099472"/>
            <a:ext cx="391153" cy="44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Timer icon Images | Free Vectors, Stock Photos &amp; PSD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02" y="343785"/>
            <a:ext cx="1325411" cy="110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5857124" y="581505"/>
            <a:ext cx="6423633" cy="355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0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5" b="95576" l="119" r="97976">
                        <a14:foregroundMark x1="24286" y1="65076" x2="24286" y2="65076"/>
                        <a14:foregroundMark x1="74286" y1="64726" x2="74286" y2="64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70" y="772456"/>
            <a:ext cx="1144979" cy="117087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5" y="2021804"/>
            <a:ext cx="1067729" cy="106772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99" b="97210" l="24048" r="76429">
                        <a14:foregroundMark x1="43571" y1="59471" x2="43571" y2="59471"/>
                        <a14:foregroundMark x1="44762" y1="66667" x2="44762" y2="66667"/>
                        <a14:foregroundMark x1="45000" y1="72834" x2="45000" y2="72834"/>
                        <a14:foregroundMark x1="44643" y1="63142" x2="44643" y2="63142"/>
                        <a14:foregroundMark x1="42738" y1="58003" x2="42738" y2="580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21" t="5725" r="22545" b="25671"/>
          <a:stretch/>
        </p:blipFill>
        <p:spPr>
          <a:xfrm>
            <a:off x="5176351" y="1911222"/>
            <a:ext cx="1019502" cy="10632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1375666" y="1977213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66" y="1977213"/>
                <a:ext cx="5030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2304545" y="1173666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545" y="1173666"/>
                <a:ext cx="5030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3899878" y="1069738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878" y="1069738"/>
                <a:ext cx="50300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4924847" y="2111254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47" y="2111254"/>
                <a:ext cx="5030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urved Down Arrow 67"/>
          <p:cNvSpPr/>
          <p:nvPr/>
        </p:nvSpPr>
        <p:spPr>
          <a:xfrm rot="19806505">
            <a:off x="745878" y="783267"/>
            <a:ext cx="2076926" cy="6885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Diagonal Stripe 68"/>
          <p:cNvSpPr/>
          <p:nvPr/>
        </p:nvSpPr>
        <p:spPr>
          <a:xfrm>
            <a:off x="1578727" y="1466232"/>
            <a:ext cx="1315299" cy="1310385"/>
          </a:xfrm>
          <a:prstGeom prst="diagStripe">
            <a:avLst>
              <a:gd name="adj" fmla="val 9025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Diagonal Stripe 69"/>
          <p:cNvSpPr/>
          <p:nvPr/>
        </p:nvSpPr>
        <p:spPr>
          <a:xfrm rot="5125832">
            <a:off x="3798607" y="1568501"/>
            <a:ext cx="1420883" cy="1157001"/>
          </a:xfrm>
          <a:prstGeom prst="diagStripe">
            <a:avLst>
              <a:gd name="adj" fmla="val 9055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1349237" y="934640"/>
                <a:ext cx="661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𝐵𝑇𝐶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37" y="934640"/>
                <a:ext cx="661805" cy="369332"/>
              </a:xfrm>
              <a:prstGeom prst="rect">
                <a:avLst/>
              </a:prstGeom>
              <a:blipFill>
                <a:blip r:embed="rId11"/>
                <a:stretch>
                  <a:fillRect r="-18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urved Down Arrow 71"/>
          <p:cNvSpPr/>
          <p:nvPr/>
        </p:nvSpPr>
        <p:spPr>
          <a:xfrm rot="2110318">
            <a:off x="3866218" y="815047"/>
            <a:ext cx="1920569" cy="8163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4464112" y="1022782"/>
                <a:ext cx="661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𝐵𝑇𝐶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112" y="1022782"/>
                <a:ext cx="661805" cy="369332"/>
              </a:xfrm>
              <a:prstGeom prst="rect">
                <a:avLst/>
              </a:prstGeom>
              <a:blipFill>
                <a:blip r:embed="rId12"/>
                <a:stretch>
                  <a:fillRect r="-18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 flipH="1" flipV="1">
            <a:off x="4149890" y="1532373"/>
            <a:ext cx="777418" cy="81086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4343826" y="1530440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26" y="1530440"/>
                <a:ext cx="35163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/>
          <p:cNvSpPr/>
          <p:nvPr/>
        </p:nvSpPr>
        <p:spPr>
          <a:xfrm>
            <a:off x="120403" y="164496"/>
            <a:ext cx="6423633" cy="355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2" descr="Lock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9500" b="88500" l="5009" r="94454">
                        <a14:foregroundMark x1="8587" y1="60500" x2="8587" y2="60500"/>
                        <a14:foregroundMark x1="11807" y1="51000" x2="11807" y2="51000"/>
                        <a14:foregroundMark x1="19499" y1="51000" x2="19499" y2="51000"/>
                        <a14:foregroundMark x1="20394" y1="67000" x2="20394" y2="67000"/>
                        <a14:foregroundMark x1="14669" y1="72500" x2="14669" y2="72500"/>
                        <a14:foregroundMark x1="11091" y1="71500" x2="11091" y2="71500"/>
                        <a14:foregroundMark x1="41860" y1="60000" x2="41860" y2="60000"/>
                        <a14:foregroundMark x1="58318" y1="59500" x2="58318" y2="59500"/>
                        <a14:foregroundMark x1="82648" y1="46500" x2="82648" y2="46500"/>
                        <a14:foregroundMark x1="84973" y1="25000" x2="84973" y2="2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60" t="19665" r="22442" b="19838"/>
          <a:stretch/>
        </p:blipFill>
        <p:spPr bwMode="auto">
          <a:xfrm>
            <a:off x="4980714" y="568694"/>
            <a:ext cx="515457" cy="4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Lock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9500" b="88500" l="5009" r="94454">
                        <a14:foregroundMark x1="8587" y1="60500" x2="8587" y2="60500"/>
                        <a14:foregroundMark x1="11807" y1="51000" x2="11807" y2="51000"/>
                        <a14:foregroundMark x1="19499" y1="51000" x2="19499" y2="51000"/>
                        <a14:foregroundMark x1="20394" y1="67000" x2="20394" y2="67000"/>
                        <a14:foregroundMark x1="14669" y1="72500" x2="14669" y2="72500"/>
                        <a14:foregroundMark x1="11091" y1="71500" x2="11091" y2="71500"/>
                        <a14:foregroundMark x1="41860" y1="60000" x2="41860" y2="60000"/>
                        <a14:foregroundMark x1="58318" y1="59500" x2="58318" y2="59500"/>
                        <a14:foregroundMark x1="82648" y1="46500" x2="82648" y2="46500"/>
                        <a14:foregroundMark x1="84973" y1="25000" x2="84973" y2="2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67" t="19863" r="77626" b="19633"/>
          <a:stretch/>
        </p:blipFill>
        <p:spPr bwMode="auto">
          <a:xfrm>
            <a:off x="1289241" y="520678"/>
            <a:ext cx="357568" cy="45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Lock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9500" b="88500" l="5009" r="94454">
                        <a14:foregroundMark x1="8587" y1="60500" x2="8587" y2="60500"/>
                        <a14:foregroundMark x1="11807" y1="51000" x2="11807" y2="51000"/>
                        <a14:foregroundMark x1="19499" y1="51000" x2="19499" y2="51000"/>
                        <a14:foregroundMark x1="20394" y1="67000" x2="20394" y2="67000"/>
                        <a14:foregroundMark x1="14669" y1="72500" x2="14669" y2="72500"/>
                        <a14:foregroundMark x1="11091" y1="71500" x2="11091" y2="71500"/>
                        <a14:foregroundMark x1="41860" y1="60000" x2="41860" y2="60000"/>
                        <a14:foregroundMark x1="58318" y1="59500" x2="58318" y2="59500"/>
                        <a14:foregroundMark x1="82648" y1="46500" x2="82648" y2="46500"/>
                        <a14:foregroundMark x1="84973" y1="25000" x2="84973" y2="2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67" t="19863" r="-739" b="10663"/>
          <a:stretch/>
        </p:blipFill>
        <p:spPr bwMode="auto">
          <a:xfrm>
            <a:off x="198845" y="3929412"/>
            <a:ext cx="2037531" cy="53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5" b="95576" l="119" r="97976">
                        <a14:foregroundMark x1="24286" y1="65076" x2="24286" y2="65076"/>
                        <a14:foregroundMark x1="74286" y1="64726" x2="74286" y2="64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233" y="2807583"/>
            <a:ext cx="1144979" cy="117087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58" y="4056931"/>
            <a:ext cx="1067729" cy="106772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99" b="97210" l="24048" r="76429">
                        <a14:foregroundMark x1="43571" y1="59471" x2="43571" y2="59471"/>
                        <a14:foregroundMark x1="44762" y1="66667" x2="44762" y2="66667"/>
                        <a14:foregroundMark x1="45000" y1="72834" x2="45000" y2="72834"/>
                        <a14:foregroundMark x1="44643" y1="63142" x2="44643" y2="63142"/>
                        <a14:foregroundMark x1="42738" y1="58003" x2="42738" y2="580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21" t="5723" r="22545" b="26097"/>
          <a:stretch/>
        </p:blipFill>
        <p:spPr>
          <a:xfrm>
            <a:off x="10729514" y="3946350"/>
            <a:ext cx="1019502" cy="10565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6928829" y="4012340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29" y="4012340"/>
                <a:ext cx="50300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7857708" y="3208793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08" y="3208793"/>
                <a:ext cx="50300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9453041" y="3104865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041" y="3104865"/>
                <a:ext cx="50300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10478010" y="4146381"/>
                <a:ext cx="50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010" y="4146381"/>
                <a:ext cx="50300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urved Down Arrow 89"/>
          <p:cNvSpPr/>
          <p:nvPr/>
        </p:nvSpPr>
        <p:spPr>
          <a:xfrm rot="19806505">
            <a:off x="6299041" y="2818394"/>
            <a:ext cx="2076926" cy="6885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Diagonal Stripe 90"/>
          <p:cNvSpPr/>
          <p:nvPr/>
        </p:nvSpPr>
        <p:spPr>
          <a:xfrm>
            <a:off x="7131890" y="3501359"/>
            <a:ext cx="1315299" cy="1310385"/>
          </a:xfrm>
          <a:prstGeom prst="diagStripe">
            <a:avLst>
              <a:gd name="adj" fmla="val 9025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Diagonal Stripe 91"/>
          <p:cNvSpPr/>
          <p:nvPr/>
        </p:nvSpPr>
        <p:spPr>
          <a:xfrm rot="5125832">
            <a:off x="9351770" y="3603628"/>
            <a:ext cx="1420883" cy="1157001"/>
          </a:xfrm>
          <a:prstGeom prst="diagStripe">
            <a:avLst>
              <a:gd name="adj" fmla="val 9055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6902400" y="2969767"/>
                <a:ext cx="661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𝐵𝑇𝐶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00" y="2969767"/>
                <a:ext cx="661805" cy="369332"/>
              </a:xfrm>
              <a:prstGeom prst="rect">
                <a:avLst/>
              </a:prstGeom>
              <a:blipFill>
                <a:blip r:embed="rId20"/>
                <a:stretch>
                  <a:fillRect r="-18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urved Down Arrow 93"/>
          <p:cNvSpPr/>
          <p:nvPr/>
        </p:nvSpPr>
        <p:spPr>
          <a:xfrm rot="2110318">
            <a:off x="9419381" y="2850174"/>
            <a:ext cx="1920569" cy="8163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10017275" y="3057909"/>
                <a:ext cx="661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𝐵𝑇𝐶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275" y="3057909"/>
                <a:ext cx="661805" cy="369332"/>
              </a:xfrm>
              <a:prstGeom prst="rect">
                <a:avLst/>
              </a:prstGeom>
              <a:blipFill>
                <a:blip r:embed="rId21"/>
                <a:stretch>
                  <a:fillRect r="-18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5673566" y="2199623"/>
            <a:ext cx="6423633" cy="355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2" descr="Lock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9500" b="88500" l="5009" r="94454">
                        <a14:foregroundMark x1="8587" y1="60500" x2="8587" y2="60500"/>
                        <a14:foregroundMark x1="11807" y1="51000" x2="11807" y2="51000"/>
                        <a14:foregroundMark x1="19499" y1="51000" x2="19499" y2="51000"/>
                        <a14:foregroundMark x1="20394" y1="67000" x2="20394" y2="67000"/>
                        <a14:foregroundMark x1="14669" y1="72500" x2="14669" y2="72500"/>
                        <a14:foregroundMark x1="11091" y1="71500" x2="11091" y2="71500"/>
                        <a14:foregroundMark x1="41860" y1="60000" x2="41860" y2="60000"/>
                        <a14:foregroundMark x1="58318" y1="59500" x2="58318" y2="59500"/>
                        <a14:foregroundMark x1="82648" y1="46500" x2="82648" y2="46500"/>
                        <a14:foregroundMark x1="84973" y1="25000" x2="84973" y2="2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60" t="19665" r="22442" b="19838"/>
          <a:stretch/>
        </p:blipFill>
        <p:spPr bwMode="auto">
          <a:xfrm>
            <a:off x="10533877" y="2603821"/>
            <a:ext cx="515457" cy="4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/>
          <p:cNvCxnSpPr/>
          <p:nvPr/>
        </p:nvCxnSpPr>
        <p:spPr>
          <a:xfrm flipH="1">
            <a:off x="7320270" y="3627499"/>
            <a:ext cx="788942" cy="75417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/>
              <p:cNvSpPr/>
              <p:nvPr/>
            </p:nvSpPr>
            <p:spPr>
              <a:xfrm>
                <a:off x="7556794" y="3483060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794" y="3483060"/>
                <a:ext cx="35163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" name="Picture 2" descr="Lock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9500" b="88500" l="5009" r="94454">
                        <a14:foregroundMark x1="8587" y1="60500" x2="8587" y2="60500"/>
                        <a14:foregroundMark x1="11807" y1="51000" x2="11807" y2="51000"/>
                        <a14:foregroundMark x1="19499" y1="51000" x2="19499" y2="51000"/>
                        <a14:foregroundMark x1="20394" y1="67000" x2="20394" y2="67000"/>
                        <a14:foregroundMark x1="14669" y1="72500" x2="14669" y2="72500"/>
                        <a14:foregroundMark x1="11091" y1="71500" x2="11091" y2="71500"/>
                        <a14:foregroundMark x1="41860" y1="60000" x2="41860" y2="60000"/>
                        <a14:foregroundMark x1="58318" y1="59500" x2="58318" y2="59500"/>
                        <a14:foregroundMark x1="82648" y1="46500" x2="82648" y2="46500"/>
                        <a14:foregroundMark x1="84973" y1="25000" x2="84973" y2="2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60" t="19665" r="22442" b="19838"/>
          <a:stretch/>
        </p:blipFill>
        <p:spPr bwMode="auto">
          <a:xfrm>
            <a:off x="6965654" y="2525929"/>
            <a:ext cx="515457" cy="4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Timer icon Images | Free Vectors, Stock Photos &amp; PSD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9" t="38743" r="30908" b="39110"/>
          <a:stretch/>
        </p:blipFill>
        <p:spPr bwMode="auto">
          <a:xfrm>
            <a:off x="1765742" y="454911"/>
            <a:ext cx="389412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Timer icon Images | Free Vectors, Stock Photos &amp; PSD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7" t="11163" r="30783" b="66454"/>
          <a:stretch/>
        </p:blipFill>
        <p:spPr bwMode="auto">
          <a:xfrm>
            <a:off x="4526080" y="454258"/>
            <a:ext cx="391153" cy="44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imer icon Images | Free Vectors, Stock Photos &amp; PSD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9" t="38743" r="30908" b="39110"/>
          <a:stretch/>
        </p:blipFill>
        <p:spPr bwMode="auto">
          <a:xfrm>
            <a:off x="7566791" y="2529983"/>
            <a:ext cx="389412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imer icon Images | Free Vectors, Stock Photos &amp; PSD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7" t="11163" r="30783" b="66454"/>
          <a:stretch/>
        </p:blipFill>
        <p:spPr bwMode="auto">
          <a:xfrm>
            <a:off x="10057723" y="2523920"/>
            <a:ext cx="391153" cy="44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ey Icon | Small &amp; Flat Iconset | paomedia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70124" y="1636711"/>
            <a:ext cx="489665" cy="48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Key Icon | Small &amp; Flat Iconset | paomedia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64098">
            <a:off x="7230645" y="3642420"/>
            <a:ext cx="489665" cy="48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33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423</Words>
  <Application>Microsoft Office PowerPoint</Application>
  <PresentationFormat>Widescreen</PresentationFormat>
  <Paragraphs>221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Amiri</vt:lpstr>
      <vt:lpstr>Andalus</vt:lpstr>
      <vt:lpstr>Arial</vt:lpstr>
      <vt:lpstr>Arial Black</vt:lpstr>
      <vt:lpstr>Bahnschrift</vt:lpstr>
      <vt:lpstr>Bookman Old Style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132</cp:revision>
  <dcterms:created xsi:type="dcterms:W3CDTF">2022-10-28T13:52:15Z</dcterms:created>
  <dcterms:modified xsi:type="dcterms:W3CDTF">2022-11-19T17:50:02Z</dcterms:modified>
</cp:coreProperties>
</file>