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5" r:id="rId2"/>
    <p:sldId id="277" r:id="rId3"/>
    <p:sldId id="276" r:id="rId4"/>
    <p:sldId id="278" r:id="rId5"/>
    <p:sldId id="284" r:id="rId6"/>
    <p:sldId id="279" r:id="rId7"/>
    <p:sldId id="280" r:id="rId8"/>
    <p:sldId id="281" r:id="rId9"/>
    <p:sldId id="282" r:id="rId10"/>
    <p:sldId id="28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90" d="100"/>
          <a:sy n="90" d="100"/>
        </p:scale>
        <p:origin x="5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3F5AF-0372-4D14-8714-19FC06C12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4102" y="372140"/>
            <a:ext cx="8856920" cy="5092995"/>
          </a:xfrm>
        </p:spPr>
        <p:txBody>
          <a:bodyPr>
            <a:noAutofit/>
          </a:bodyPr>
          <a:lstStyle/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b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b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b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b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b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b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b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b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b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b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b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Big Data Science</a:t>
            </a:r>
            <a:b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Mahsa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Rahimian</a:t>
            </a:r>
            <a:b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University of Colorado</a:t>
            </a:r>
            <a:b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Dr.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Farnoush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kashani</a:t>
            </a:r>
            <a:b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Subject of Project:</a:t>
            </a:r>
            <a:b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Mall Customers Segmentation — Using Machine Learning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5497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4AF61-1333-4FA3-8C1B-48F7B5FA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 to mitigate challenges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38BF5-3E4B-436D-ADCC-59AB62E45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33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B6D2A-893C-45E7-AD92-88A827359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D6D4D-BD71-4E6C-8939-754AA29E2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3740"/>
            <a:ext cx="9905999" cy="4047461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Methods </a:t>
            </a:r>
          </a:p>
          <a:p>
            <a:r>
              <a:rPr lang="en-US" dirty="0"/>
              <a:t>Tools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Plans to mitigate challenges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948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33A5-43D5-4AFB-961E-326DAB54A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08834-B44B-4C6F-ADA4-11E5BAA42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39433"/>
            <a:ext cx="9905999" cy="3951768"/>
          </a:xfrm>
        </p:spPr>
        <p:txBody>
          <a:bodyPr>
            <a:normAutofit fontScale="92500"/>
          </a:bodyPr>
          <a:lstStyle/>
          <a:p>
            <a:r>
              <a:rPr lang="en-US" dirty="0"/>
              <a:t>In this Data Science R project, I will execute an interesting application of machine learning called customer segmentation. Customer Segmentation can play crucial role in commercial organization when they are looking for best customer. </a:t>
            </a:r>
          </a:p>
          <a:p>
            <a:r>
              <a:rPr lang="en-US" dirty="0"/>
              <a:t> Customer Segmentation is a crucial application in unsupervised learning. Cluster techniques can allow commercial companies to identify the several segments of their customers which enable the organization to target the potential user base. </a:t>
            </a:r>
          </a:p>
          <a:p>
            <a:r>
              <a:rPr lang="en-US" dirty="0"/>
              <a:t>The technologies that I am going to use is Python libraries to implement k-means algorithm.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828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DED11-B32D-4FE9-BBD0-95C80097B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A3C61-195B-47D0-AA20-A53546DA7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4280" y="2249486"/>
            <a:ext cx="5275520" cy="3541714"/>
          </a:xfrm>
        </p:spPr>
        <p:txBody>
          <a:bodyPr>
            <a:normAutofit fontScale="92500"/>
          </a:bodyPr>
          <a:lstStyle/>
          <a:p>
            <a:r>
              <a:rPr lang="en-US" dirty="0"/>
              <a:t>Customer segmentation can divide customers into several groups which share a similarity in different ways that is based on gender, interests, miscellaneous spending habits, and age. This project can help organization to solve a big problem which is target the potential customer for a particular product.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CA0CA9-D495-4DF6-8CD5-E24B058EC7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249487"/>
            <a:ext cx="5130209" cy="35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6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32616-99A3-4041-AD7E-5452644F4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FBC0D-BFBD-40C2-9D1A-E4A6DD760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11842"/>
            <a:ext cx="9905999" cy="4079359"/>
          </a:xfrm>
        </p:spPr>
        <p:txBody>
          <a:bodyPr/>
          <a:lstStyle/>
          <a:p>
            <a:r>
              <a:rPr lang="en-US" dirty="0"/>
              <a:t>Companies that deploy customer segmentation are under the notion that every customer has different requirements and require a specific marketing effort to address them appropriately. Companies aim to gain a deeper approach of the customer they are targeting.</a:t>
            </a:r>
          </a:p>
          <a:p>
            <a:r>
              <a:rPr lang="en-US" dirty="0"/>
              <a:t>Thus, they should target the requirements of each and every customer. Accordingly, commercial organizations can gain deeper knowledge about customer’s preferences which will cause maximum profit to the company. </a:t>
            </a:r>
          </a:p>
        </p:txBody>
      </p:sp>
    </p:spTree>
    <p:extLst>
      <p:ext uri="{BB962C8B-B14F-4D97-AF65-F5344CB8AC3E}">
        <p14:creationId xmlns:p14="http://schemas.microsoft.com/office/powerpoint/2010/main" val="3326698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6574D-921E-459C-BAF1-3687F9F39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8F54F-EBF8-48CD-BEA0-5502194EE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45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386EE-FBCA-4E57-A163-ADE2331F6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28707-F8DD-41A0-ABEE-999A2EE66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3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7FF2-D4F6-48B7-A626-E64D307C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challanges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A52B9-C805-43F6-8261-AC5B5D0E2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69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8A003-47DF-4581-B36D-F41767C8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06DD9-24ED-4386-B2D5-24FECB6CC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9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1106</TotalTime>
  <Words>280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Times New Roman</vt:lpstr>
      <vt:lpstr>Tw Cen MT</vt:lpstr>
      <vt:lpstr>Circuit</vt:lpstr>
      <vt:lpstr>           Big Data Science Mahsa Rahimian University of Colorado Dr. Farnoush kashani Subject of Project: Mall Customers Segmentation — Using Machine Learning</vt:lpstr>
      <vt:lpstr>Outline </vt:lpstr>
      <vt:lpstr>introduction</vt:lpstr>
      <vt:lpstr>Problem statement</vt:lpstr>
      <vt:lpstr>Problem statement</vt:lpstr>
      <vt:lpstr>Methods  </vt:lpstr>
      <vt:lpstr>tools</vt:lpstr>
      <vt:lpstr>challanges</vt:lpstr>
      <vt:lpstr>results</vt:lpstr>
      <vt:lpstr>Plans to mitigate challenges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Quinlan</dc:creator>
  <cp:lastModifiedBy>mahsa</cp:lastModifiedBy>
  <cp:revision>50</cp:revision>
  <dcterms:created xsi:type="dcterms:W3CDTF">2018-12-04T01:24:10Z</dcterms:created>
  <dcterms:modified xsi:type="dcterms:W3CDTF">2021-03-01T20:34:49Z</dcterms:modified>
</cp:coreProperties>
</file>