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C250-7645-B8CD-7AD6-C3752AF40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59961-1B46-7ABF-386B-3850D89FE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AB958-CA52-942B-7C1B-57EC54E8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8BF-2EC8-1E41-B132-6957CD792D58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8541-F327-F013-E7EA-9018099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36E31-B100-624B-A58E-7ABAD1E3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EC5-C0EA-524C-BB92-E45DBB7A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76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F771-C53D-B151-45D7-DD4F1069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DCDE8-74FA-5E73-0F9E-5256AD40C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4F2E-99A1-2F16-DE50-F2C0CB88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8BF-2EC8-1E41-B132-6957CD792D58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AB90-268A-6341-FBC9-FA14E1F7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4EE9D-5C54-EA95-3489-EDBD3A0C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EC5-C0EA-524C-BB92-E45DBB7A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4512D-DAFC-F62C-6168-23B6D037A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C5F57-B3C7-EE26-90EF-15A2E1769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714B8-5D5F-C10B-A3E9-FC569424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8BF-2EC8-1E41-B132-6957CD792D58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2509F-5EDE-36E0-FCF3-584BEF1D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6D807-6DD8-0A5C-9665-F06EC6A9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EC5-C0EA-524C-BB92-E45DBB7A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2661-AF39-62A2-4359-ECCD8C2E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DDED-0894-D5D6-3611-501021E66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160D1-1BB4-0FB3-25A0-449A286E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8BF-2EC8-1E41-B132-6957CD792D58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D716-8E49-80C9-C9F2-CBDBFB4B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9AF6D-FE92-1207-72E2-B836197A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EC5-C0EA-524C-BB92-E45DBB7A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6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00F0-98C8-B172-3B23-86C4A7CB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BF23E-B72B-C1F2-1D28-D459FCCD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55DF7-B5E1-1078-58CB-860343D0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8BF-2EC8-1E41-B132-6957CD792D58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C9099-9F0D-E78C-A29E-F8059CF8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2FDD-2FE6-6CCE-7034-A2793475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EC5-C0EA-524C-BB92-E45DBB7A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2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9454-9593-BF8A-4C32-A30EC8FF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9F8AA-C899-30BA-2687-04729D1EC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5FDA0-6B4A-75B3-BC99-79C703342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FF17C-F2C6-989C-2295-01A9DD9A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8BF-2EC8-1E41-B132-6957CD792D58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A176B-E041-96E9-D47C-EFC0BEB3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BACDF-8F76-1A28-BFDD-D10603A7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EC5-C0EA-524C-BB92-E45DBB7A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6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269C-83DE-1218-5712-CB11BF44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D0391-9992-0C4B-C25C-D529A1890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0A62F-EF9C-FB76-71B8-D8CC410A0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D5AD7-289F-7ECF-CC12-BAAC554E3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6726E-4641-0D80-65B0-3BC4766BC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4E9D1C-B8EC-048D-66F2-3CD53C21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8BF-2EC8-1E41-B132-6957CD792D58}" type="datetimeFigureOut">
              <a:rPr lang="en-US" smtClean="0"/>
              <a:t>9/4/22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501FD-9AA3-8EA4-5282-C2956B03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6911B-7127-2340-83A1-529184C8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EC5-C0EA-524C-BB92-E45DBB7A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2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5830-CBCA-957D-08C2-CFC1D86A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99FBD-5C4C-C154-A2D7-314F1E9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8BF-2EC8-1E41-B132-6957CD792D58}" type="datetimeFigureOut">
              <a:rPr lang="en-US" smtClean="0"/>
              <a:t>9/4/22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8460E-8060-1106-4603-4A49C3D9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8ED82-588F-DA9A-DA30-11801040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EC5-C0EA-524C-BB92-E45DBB7A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7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31653-2697-B65B-BAA2-F2ECEF7F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8BF-2EC8-1E41-B132-6957CD792D58}" type="datetimeFigureOut">
              <a:rPr lang="en-US" smtClean="0"/>
              <a:t>9/4/22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DFC419-8FEF-D346-E1B2-2A3D92E5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08355-9340-E114-36C7-C48A10AA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EC5-C0EA-524C-BB92-E45DBB7A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189C-BAFD-D747-6FAE-239A57C6F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93C1-E86F-41FC-92DA-DAD23BC36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AF8CA-D9E2-849C-680E-5A36E9442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170E8-2892-5323-DE72-BF9D5F3B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8BF-2EC8-1E41-B132-6957CD792D58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DB48-827F-CE4A-8619-B8E1A45E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555F4-089F-CBA0-1336-DF6EC819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EC5-C0EA-524C-BB92-E45DBB7A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5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BC20-A695-2330-465E-AC5B686C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DC082-5D51-CCD6-BEE7-38B7F524E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CFAC9-FE24-F238-41AD-B2AF789EF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A8670-96AD-B663-7215-3D9115D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308BF-2EC8-1E41-B132-6957CD792D58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DF835-22F4-983D-B8A0-6DDF0660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CEF1F-C8A0-0E39-6286-5C281624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9EC5-C0EA-524C-BB92-E45DBB7A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5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841D06-B9B7-1177-7859-72FC11C7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B9ED6-399B-1DB6-5D17-40B79BE00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2CFAC-7B78-6A72-92A3-7733DF5ED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08BF-2EC8-1E41-B132-6957CD792D58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DA642-4D96-5CD1-BBDB-F90C3A3DA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9C81F-A4BD-A5C5-4142-F13CC530C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39EC5-C0EA-524C-BB92-E45DBB7A9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4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67E15EAE-658F-DF72-392B-AED1343BE133}"/>
              </a:ext>
            </a:extLst>
          </p:cNvPr>
          <p:cNvSpPr/>
          <p:nvPr/>
        </p:nvSpPr>
        <p:spPr>
          <a:xfrm>
            <a:off x="1608439" y="1138973"/>
            <a:ext cx="8779180" cy="4031742"/>
          </a:xfrm>
          <a:prstGeom prst="triangle">
            <a:avLst>
              <a:gd name="adj" fmla="val 24862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House with solid fill">
            <a:extLst>
              <a:ext uri="{FF2B5EF4-FFF2-40B4-BE49-F238E27FC236}">
                <a16:creationId xmlns:a16="http://schemas.microsoft.com/office/drawing/2014/main" id="{32432414-5F69-94B4-997B-D3B783CC5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901" y="4690328"/>
            <a:ext cx="685800" cy="685800"/>
          </a:xfrm>
          <a:prstGeom prst="rect">
            <a:avLst/>
          </a:prstGeom>
        </p:spPr>
      </p:pic>
      <p:pic>
        <p:nvPicPr>
          <p:cNvPr id="6" name="Graphic 5" descr="City with solid fill">
            <a:extLst>
              <a:ext uri="{FF2B5EF4-FFF2-40B4-BE49-F238E27FC236}">
                <a16:creationId xmlns:a16="http://schemas.microsoft.com/office/drawing/2014/main" id="{64577B90-A7E3-E2AF-0961-C5F108940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357" y="4690328"/>
            <a:ext cx="685800" cy="685800"/>
          </a:xfrm>
          <a:prstGeom prst="rect">
            <a:avLst/>
          </a:prstGeom>
        </p:spPr>
      </p:pic>
      <p:pic>
        <p:nvPicPr>
          <p:cNvPr id="7" name="Graphic 6" descr="Shopping bag outline">
            <a:extLst>
              <a:ext uri="{FF2B5EF4-FFF2-40B4-BE49-F238E27FC236}">
                <a16:creationId xmlns:a16="http://schemas.microsoft.com/office/drawing/2014/main" id="{8FF03C57-9B40-A00D-0B35-BCEA700295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4590" y="498481"/>
            <a:ext cx="606046" cy="60604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B54C62-A94A-4FBB-9621-6D425630EF4E}"/>
              </a:ext>
            </a:extLst>
          </p:cNvPr>
          <p:cNvCxnSpPr>
            <a:cxnSpLocks/>
            <a:stCxn id="4" idx="0"/>
            <a:endCxn id="4" idx="3"/>
          </p:cNvCxnSpPr>
          <p:nvPr/>
        </p:nvCxnSpPr>
        <p:spPr>
          <a:xfrm>
            <a:off x="3791119" y="1138973"/>
            <a:ext cx="0" cy="403174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C16049-3602-4859-024F-EB65673A0BEB}"/>
              </a:ext>
            </a:extLst>
          </p:cNvPr>
          <p:cNvSpPr txBox="1"/>
          <p:nvPr/>
        </p:nvSpPr>
        <p:spPr>
          <a:xfrm>
            <a:off x="3791119" y="3059668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705D2-C4D5-374B-2318-5EE86EEF0022}"/>
              </a:ext>
            </a:extLst>
          </p:cNvPr>
          <p:cNvSpPr txBox="1"/>
          <p:nvPr/>
        </p:nvSpPr>
        <p:spPr>
          <a:xfrm>
            <a:off x="5538288" y="571902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01E310-98D4-C13B-4AAB-60CCFBEF8B1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915314" y="5980637"/>
            <a:ext cx="4472305" cy="0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ECD02-E1AC-7C48-F3C6-63B58F2C67B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605792" y="5980637"/>
            <a:ext cx="3932496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0E455F-53AE-4986-37C1-41A12A904C8C}"/>
              </a:ext>
            </a:extLst>
          </p:cNvPr>
          <p:cNvCxnSpPr/>
          <p:nvPr/>
        </p:nvCxnSpPr>
        <p:spPr>
          <a:xfrm>
            <a:off x="1608439" y="5781802"/>
            <a:ext cx="0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9892B0-E72A-08C3-1C03-5C972FF2E713}"/>
              </a:ext>
            </a:extLst>
          </p:cNvPr>
          <p:cNvCxnSpPr/>
          <p:nvPr/>
        </p:nvCxnSpPr>
        <p:spPr>
          <a:xfrm>
            <a:off x="10387619" y="5795971"/>
            <a:ext cx="0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91C4309-A7E5-7699-8028-926CD46FC394}"/>
              </a:ext>
            </a:extLst>
          </p:cNvPr>
          <p:cNvSpPr txBox="1"/>
          <p:nvPr/>
        </p:nvSpPr>
        <p:spPr>
          <a:xfrm>
            <a:off x="2539318" y="53243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α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7DC040-29E7-D4E7-66F9-64DC09D7F13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608439" y="5508966"/>
            <a:ext cx="930879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7395E3-E1C3-626C-2A97-922A0B422D39}"/>
              </a:ext>
            </a:extLst>
          </p:cNvPr>
          <p:cNvCxnSpPr/>
          <p:nvPr/>
        </p:nvCxnSpPr>
        <p:spPr>
          <a:xfrm>
            <a:off x="1605792" y="5324300"/>
            <a:ext cx="0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DE4EF3-8337-ACA1-C687-D191E554C74D}"/>
              </a:ext>
            </a:extLst>
          </p:cNvPr>
          <p:cNvCxnSpPr>
            <a:cxnSpLocks/>
          </p:cNvCxnSpPr>
          <p:nvPr/>
        </p:nvCxnSpPr>
        <p:spPr>
          <a:xfrm>
            <a:off x="2860240" y="5508966"/>
            <a:ext cx="930879" cy="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E985339-88AC-8976-F85A-02041F2FEA2F}"/>
              </a:ext>
            </a:extLst>
          </p:cNvPr>
          <p:cNvCxnSpPr/>
          <p:nvPr/>
        </p:nvCxnSpPr>
        <p:spPr>
          <a:xfrm>
            <a:off x="3777830" y="5324300"/>
            <a:ext cx="0" cy="36933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18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Corin Staves</dc:creator>
  <cp:lastModifiedBy>Corin Staves</cp:lastModifiedBy>
  <cp:revision>1</cp:revision>
  <dcterms:created xsi:type="dcterms:W3CDTF">2022-09-04T14:02:04Z</dcterms:created>
  <dcterms:modified xsi:type="dcterms:W3CDTF">2022-09-04T14:49:14Z</dcterms:modified>
</cp:coreProperties>
</file>