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62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1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5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8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" y="2867613"/>
            <a:ext cx="2591848" cy="238221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174" y="1371598"/>
            <a:ext cx="5697406" cy="42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613"/>
            <a:ext cx="5306572" cy="40227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13" y="2409196"/>
            <a:ext cx="6860773" cy="31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21712" r="27481" b="8988"/>
          <a:stretch/>
        </p:blipFill>
        <p:spPr bwMode="auto">
          <a:xfrm>
            <a:off x="778606" y="1884363"/>
            <a:ext cx="5347874" cy="4022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30661" t="22768" r="27229" b="8691"/>
          <a:stretch/>
        </p:blipFill>
        <p:spPr bwMode="auto">
          <a:xfrm>
            <a:off x="6126480" y="1884362"/>
            <a:ext cx="4095693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08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1937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Process map</vt:lpstr>
      <vt:lpstr>Process map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map</dc:title>
  <dc:creator>PEDRAM MIYAR</dc:creator>
  <cp:lastModifiedBy>mahsa</cp:lastModifiedBy>
  <cp:revision>56</cp:revision>
  <dcterms:created xsi:type="dcterms:W3CDTF">2015-02-14T19:00:05Z</dcterms:created>
  <dcterms:modified xsi:type="dcterms:W3CDTF">2018-12-03T17:19:52Z</dcterms:modified>
</cp:coreProperties>
</file>