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3318" y="914400"/>
            <a:ext cx="6894599" cy="1029728"/>
          </a:xfrm>
        </p:spPr>
        <p:txBody>
          <a:bodyPr/>
          <a:lstStyle/>
          <a:p>
            <a:r>
              <a:rPr lang="en-US" dirty="0" smtClean="0"/>
              <a:t>Acoustic Pressure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2051222"/>
            <a:ext cx="8689976" cy="3206577"/>
          </a:xfrm>
        </p:spPr>
        <p:txBody>
          <a:bodyPr/>
          <a:lstStyle/>
          <a:p>
            <a:pPr algn="l"/>
            <a:r>
              <a:rPr lang="en-US" dirty="0" smtClean="0"/>
              <a:t>Acoustic pressure also known as sound pressure is the deviation from the ambient atmospheric pressure caused by a sound wave.</a:t>
            </a:r>
          </a:p>
          <a:p>
            <a:pPr algn="l"/>
            <a:r>
              <a:rPr lang="en-US" dirty="0" smtClean="0"/>
              <a:t>It is essentially the force exerted by sound on a given area. Essentially it is the fluctuation in pressure caused by sound waves moving through a medium like air or water.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79451" y="185352"/>
            <a:ext cx="269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MAHSA HASSANKASHI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65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3762" y="1482811"/>
            <a:ext cx="6894599" cy="1029728"/>
          </a:xfrm>
        </p:spPr>
        <p:txBody>
          <a:bodyPr/>
          <a:lstStyle/>
          <a:p>
            <a:r>
              <a:rPr lang="en-US" dirty="0" smtClean="0"/>
              <a:t>Ambient Pressure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0374" y="2693773"/>
            <a:ext cx="8689976" cy="840259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We live surrounded by air, which has a certain pressure we call ambient pressure.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79451" y="185352"/>
            <a:ext cx="269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MAHSA HASSANKASHI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12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2810" y="1569309"/>
            <a:ext cx="7994822" cy="1029728"/>
          </a:xfrm>
        </p:spPr>
        <p:txBody>
          <a:bodyPr>
            <a:normAutofit/>
          </a:bodyPr>
          <a:lstStyle/>
          <a:p>
            <a:r>
              <a:rPr lang="en-US" dirty="0" smtClean="0"/>
              <a:t>Sound Wave and Pressure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0374" y="2693773"/>
            <a:ext cx="8689976" cy="2150076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When a sound source vibrates, it creates compressions and rarefactions in the surrounding medium, causing local pressure variations.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79451" y="185352"/>
            <a:ext cx="269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MAHSA HASSANKASHI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49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9621" y="1664045"/>
            <a:ext cx="7438767" cy="1029728"/>
          </a:xfrm>
        </p:spPr>
        <p:txBody>
          <a:bodyPr>
            <a:normAutofit/>
          </a:bodyPr>
          <a:lstStyle/>
          <a:p>
            <a:r>
              <a:rPr lang="en-US" dirty="0" smtClean="0"/>
              <a:t>Acoustic Pressure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0374" y="2693773"/>
            <a:ext cx="8689976" cy="2150076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The acoustic pressure is typically measured in Pascal. It can also be expressed as a sound pressure level in decibel.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79451" y="185352"/>
            <a:ext cx="269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MAHSA HASSANKASHI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82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25</TotalTime>
  <Words>131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Droplet</vt:lpstr>
      <vt:lpstr>Acoustic Pressure</vt:lpstr>
      <vt:lpstr>Ambient Pressure</vt:lpstr>
      <vt:lpstr>Sound Wave and Pressure</vt:lpstr>
      <vt:lpstr>Acoustic Pressure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Acoustic Pressure</dc:title>
  <dc:creator>Mahsa</dc:creator>
  <cp:lastModifiedBy>Mahsa</cp:lastModifiedBy>
  <cp:revision>4</cp:revision>
  <dcterms:created xsi:type="dcterms:W3CDTF">2025-08-22T21:22:42Z</dcterms:created>
  <dcterms:modified xsi:type="dcterms:W3CDTF">2025-08-22T21:48:31Z</dcterms:modified>
</cp:coreProperties>
</file>