
<file path=[Content_Types].xml><?xml version="1.0" encoding="utf-8"?>
<Types xmlns="http://schemas.openxmlformats.org/package/2006/content-types">
  <Default ContentType="image/x-emf" Extension="emf"/>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10"/>
    <p:sldId id="257" r:id="rId11"/>
    <p:sldId id="258" r:id="rId12"/>
    <p:sldId id="259" r:id="rId13"/>
    <p:sldId id="260" r:id="rId14"/>
    <p:sldId id="261" r:id="rId15"/>
    <p:sldId id="262" r:id="rId16"/>
    <p:sldId id="264" r:id="rId18"/>
    <p:sldId id="265" r:id="rId19"/>
    <p:sldId id="266" r:id="rId20"/>
    <p:sldId id="267" r:id="rId21"/>
    <p:sldId id="268" r:id="rId2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showGuides="1">
      <p:cViewPr varScale="1">
        <p:scale>
          <a:sx n="154" d="100"/>
          <a:sy n="154" d="100"/>
        </p:scale>
        <p:origin x="168" y="3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slides/slide1.xml" Type="http://schemas.openxmlformats.org/officeDocument/2006/relationships/slide"/><Relationship Id="rId11" Target="slides/slide2.xml" Type="http://schemas.openxmlformats.org/officeDocument/2006/relationships/slide"/><Relationship Id="rId12" Target="slides/slide3.xml" Type="http://schemas.openxmlformats.org/officeDocument/2006/relationships/slide"/><Relationship Id="rId13" Target="slides/slide4.xml" Type="http://schemas.openxmlformats.org/officeDocument/2006/relationships/slide"/><Relationship Id="rId14" Target="slides/slide5.xml" Type="http://schemas.openxmlformats.org/officeDocument/2006/relationships/slide"/><Relationship Id="rId15" Target="slides/slide6.xml" Type="http://schemas.openxmlformats.org/officeDocument/2006/relationships/slide"/><Relationship Id="rId16" Target="slides/slide7.xml" Type="http://schemas.openxmlformats.org/officeDocument/2006/relationships/slide"/><Relationship Id="rId18" Target="slides/slide9.xml" Type="http://schemas.openxmlformats.org/officeDocument/2006/relationships/slide"/><Relationship Id="rId19" Target="slides/slide8.xml" Type="http://schemas.openxmlformats.org/officeDocument/2006/relationships/slide"/><Relationship Id="rId20" Target="slides/slide10.xml" Type="http://schemas.openxmlformats.org/officeDocument/2006/relationships/slide"/><Relationship Id="rId21" Target="slides/slide11.xml" Type="http://schemas.openxmlformats.org/officeDocument/2006/relationships/slide"/><Relationship Id="rId22" Target="slides/slide12.xml" Type="http://schemas.openxmlformats.org/officeDocument/2006/relationships/slide"/><Relationship Id="rId3" Target="presProps.xml" Type="http://schemas.openxmlformats.org/officeDocument/2006/relationships/presProps"/><Relationship Id="rId4" Target="viewProps.xml" Type="http://schemas.openxmlformats.org/officeDocument/2006/relationships/viewProps"/><Relationship Id="rId5" Target="theme/theme1.xml" Type="http://schemas.openxmlformats.org/officeDocument/2006/relationships/theme"/><Relationship Id="rId6" Target="tableStyles.xml" Type="http://schemas.openxmlformats.org/officeDocument/2006/relationships/tableStyles"/></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0E37-2066-457D-A866-CD6115300D34}"/>
              </a:ext>
            </a:extLst>
          </p:cNvPr>
          <p:cNvSpPr>
            <a:spLocks noGrp="1"/>
          </p:cNvSpPr>
          <p:nvPr>
            <p:ph type="ctrTitle"/>
          </p:nvPr>
        </p:nvSpPr>
        <p:spPr>
          <a:xfrm>
            <a:off x="457200" y="841375"/>
            <a:ext cx="8305200" cy="1790700"/>
          </a:xfrm>
          <a:prstGeom prst="rect">
            <a:avLst/>
          </a:prstGeom>
        </p:spPr>
        <p:txBody>
          <a:bodyPr anchor="b">
            <a:normAutofit/>
          </a:bodyPr>
          <a:lstStyle>
            <a:lvl1pPr algn="ctr">
              <a:defRPr sz="3600" b="1">
                <a:solidFill>
                  <a:srgbClr val="1B4D81"/>
                </a:solidFill>
                <a:latin typeface="Lato" panose="020F0502020204030203"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BC01D0-B230-4859-8CF6-4664E1E5F385}"/>
              </a:ext>
            </a:extLst>
          </p:cNvPr>
          <p:cNvSpPr>
            <a:spLocks noGrp="1"/>
          </p:cNvSpPr>
          <p:nvPr>
            <p:ph type="subTitle" idx="1"/>
          </p:nvPr>
        </p:nvSpPr>
        <p:spPr>
          <a:xfrm>
            <a:off x="1143000" y="2701926"/>
            <a:ext cx="7010400" cy="1241425"/>
          </a:xfrm>
          <a:prstGeom prst="rect">
            <a:avLst/>
          </a:prstGeom>
        </p:spPr>
        <p:txBody>
          <a:bodyPr>
            <a:normAutofit/>
          </a:bodyPr>
          <a:lstStyle>
            <a:lvl1pPr marL="0" indent="0" algn="ctr">
              <a:buNone/>
              <a:defRPr sz="1800">
                <a:solidFill>
                  <a:srgbClr val="393A39"/>
                </a:solidFill>
                <a:latin typeface="Lato" panose="020F0502020204030203" pitchFamily="34" charset="0"/>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728705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with Subtitl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8855CD0-D773-472C-923C-F2A3641F6698}"/>
              </a:ext>
            </a:extLst>
          </p:cNvPr>
          <p:cNvSpPr>
            <a:spLocks noGrp="1"/>
          </p:cNvSpPr>
          <p:nvPr>
            <p:ph type="body" idx="1"/>
          </p:nvPr>
        </p:nvSpPr>
        <p:spPr>
          <a:xfrm>
            <a:off x="457200" y="1332000"/>
            <a:ext cx="4042800" cy="628631"/>
          </a:xfrm>
          <a:prstGeom prst="rect">
            <a:avLst/>
          </a:prstGeom>
        </p:spPr>
        <p:txBody>
          <a:bodyPr anchor="t">
            <a:normAutofit/>
          </a:bodyPr>
          <a:lstStyle>
            <a:lvl1pPr marL="0" indent="0">
              <a:buNone/>
              <a:defRPr sz="1800" b="1">
                <a:solidFill>
                  <a:srgbClr val="393A39"/>
                </a:solidFill>
                <a:latin typeface="Lato" panose="020F0502020204030203" pitchFamily="34" charset="0"/>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0970D2E-452D-4D8D-8871-F92BDDC48512}"/>
              </a:ext>
            </a:extLst>
          </p:cNvPr>
          <p:cNvSpPr>
            <a:spLocks noGrp="1"/>
          </p:cNvSpPr>
          <p:nvPr>
            <p:ph sz="half" idx="2"/>
          </p:nvPr>
        </p:nvSpPr>
        <p:spPr>
          <a:xfrm>
            <a:off x="457200" y="1962000"/>
            <a:ext cx="4042800" cy="3124205"/>
          </a:xfrm>
          <a:prstGeom prst="rect">
            <a:avLst/>
          </a:prstGeom>
        </p:spPr>
        <p:txBody>
          <a:bodyPr>
            <a:normAutofit/>
          </a:bodyPr>
          <a:lstStyle>
            <a:lvl1pPr>
              <a:lnSpc>
                <a:spcPct val="100000"/>
              </a:lnSpc>
              <a:defRPr sz="1403">
                <a:solidFill>
                  <a:srgbClr val="393A39"/>
                </a:solidFill>
                <a:latin typeface="Lato" panose="020F0502020204030203" pitchFamily="34" charset="0"/>
              </a:defRPr>
            </a:lvl1pPr>
            <a:lvl2pPr marL="469800" indent="-170100">
              <a:lnSpc>
                <a:spcPct val="100000"/>
              </a:lnSpc>
              <a:buFontTx/>
              <a:buChar char="‒"/>
              <a:defRPr sz="1200">
                <a:solidFill>
                  <a:srgbClr val="393A39"/>
                </a:solidFill>
                <a:latin typeface="Lato" panose="020F0502020204030203" pitchFamily="34" charset="0"/>
              </a:defRPr>
            </a:lvl2pPr>
            <a:lvl3pPr>
              <a:lnSpc>
                <a:spcPct val="100000"/>
              </a:lnSpc>
              <a:defRPr sz="1103">
                <a:solidFill>
                  <a:srgbClr val="393A39"/>
                </a:solidFill>
                <a:latin typeface="Lato" panose="020F0502020204030203" pitchFamily="34" charset="0"/>
              </a:defRPr>
            </a:lvl3pPr>
            <a:lvl4pPr marL="10206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atin typeface="Lato" panose="020F0502020204030203" pitchFamily="34" charset="0"/>
              </a:defRPr>
            </a:lvl4pPr>
            <a:lvl5pPr marL="12528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atin typeface="Lato" panose="020F0502020204030203" pitchFamily="34" charset="0"/>
              </a:defRPr>
            </a:lvl5pPr>
            <a:lvl6pPr marL="14337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vl6pPr>
            <a:lvl7pPr marL="16740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vl7pPr>
            <a:lvl8pPr marL="19062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vl8pPr>
            <a:lvl9pPr marL="21357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265C34-988A-4381-BE35-3CF7874797A1}"/>
              </a:ext>
            </a:extLst>
          </p:cNvPr>
          <p:cNvSpPr>
            <a:spLocks noGrp="1"/>
          </p:cNvSpPr>
          <p:nvPr>
            <p:ph type="body" sz="quarter" idx="3"/>
          </p:nvPr>
        </p:nvSpPr>
        <p:spPr>
          <a:xfrm>
            <a:off x="4719600" y="1332000"/>
            <a:ext cx="4042800" cy="628650"/>
          </a:xfrm>
          <a:prstGeom prst="rect">
            <a:avLst/>
          </a:prstGeom>
        </p:spPr>
        <p:txBody>
          <a:bodyPr anchor="t">
            <a:normAutofit/>
          </a:bodyPr>
          <a:lstStyle>
            <a:lvl1pPr marL="0" indent="0">
              <a:buNone/>
              <a:defRPr sz="1800" b="1">
                <a:solidFill>
                  <a:srgbClr val="393A39"/>
                </a:solidFill>
                <a:latin typeface="Lato" panose="020F0502020204030203" pitchFamily="34" charset="0"/>
              </a:defRPr>
            </a:lvl1pPr>
            <a:lvl2pPr marL="457189" indent="0">
              <a:buNone/>
              <a:defRPr sz="2000" b="1"/>
            </a:lvl2pPr>
            <a:lvl3pPr marL="914378" indent="0">
              <a:buNone/>
              <a:defRPr sz="1800" b="1"/>
            </a:lvl3pPr>
            <a:lvl4pPr marL="1371566" indent="0">
              <a:buNone/>
              <a:defRPr sz="1600" b="1"/>
            </a:lvl4pPr>
            <a:lvl5pPr marL="1828754" indent="0">
              <a:buNone/>
              <a:defRPr sz="1600" b="1"/>
            </a:lvl5pPr>
            <a:lvl6pPr marL="2285943" indent="0">
              <a:buNone/>
              <a:defRPr sz="1600" b="1"/>
            </a:lvl6pPr>
            <a:lvl7pPr marL="2743132" indent="0">
              <a:buNone/>
              <a:defRPr sz="1600" b="1"/>
            </a:lvl7pPr>
            <a:lvl8pPr marL="3200320" indent="0">
              <a:buNone/>
              <a:defRPr sz="1600" b="1"/>
            </a:lvl8pPr>
            <a:lvl9pPr marL="3657509"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BAD278-0467-4156-945B-8A0C6FB1AAEA}"/>
              </a:ext>
            </a:extLst>
          </p:cNvPr>
          <p:cNvSpPr>
            <a:spLocks noGrp="1"/>
          </p:cNvSpPr>
          <p:nvPr>
            <p:ph sz="quarter" idx="4"/>
          </p:nvPr>
        </p:nvSpPr>
        <p:spPr>
          <a:xfrm>
            <a:off x="4719600" y="1962000"/>
            <a:ext cx="4042800" cy="3124187"/>
          </a:xfrm>
          <a:prstGeom prst="rect">
            <a:avLst/>
          </a:prstGeom>
        </p:spPr>
        <p:txBody>
          <a:bodyPr>
            <a:normAutofit/>
          </a:bodyPr>
          <a:lstStyle>
            <a:lvl1pPr>
              <a:lnSpc>
                <a:spcPct val="100000"/>
              </a:lnSpc>
              <a:defRPr sz="1403">
                <a:solidFill>
                  <a:srgbClr val="393A39"/>
                </a:solidFill>
                <a:latin typeface="Lato" panose="020F0502020204030203" pitchFamily="34" charset="0"/>
              </a:defRPr>
            </a:lvl1pPr>
            <a:lvl2pPr marL="469800" indent="-170100">
              <a:lnSpc>
                <a:spcPct val="100000"/>
              </a:lnSpc>
              <a:buFontTx/>
              <a:buChar char="‒"/>
              <a:defRPr sz="1200">
                <a:solidFill>
                  <a:srgbClr val="393A39"/>
                </a:solidFill>
                <a:latin typeface="Lato" panose="020F0502020204030203" pitchFamily="34" charset="0"/>
              </a:defRPr>
            </a:lvl2pPr>
            <a:lvl3pPr>
              <a:lnSpc>
                <a:spcPct val="100000"/>
              </a:lnSpc>
              <a:defRPr sz="1103">
                <a:solidFill>
                  <a:srgbClr val="393A39"/>
                </a:solidFill>
                <a:latin typeface="Lato" panose="020F0502020204030203" pitchFamily="34" charset="0"/>
              </a:defRPr>
            </a:lvl3pPr>
            <a:lvl4pPr marL="10206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atin typeface="Lato" panose="020F0502020204030203" pitchFamily="34" charset="0"/>
              </a:defRPr>
            </a:lvl4pPr>
            <a:lvl5pPr marL="12528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atin typeface="Lato" panose="020F0502020204030203" pitchFamily="34" charset="0"/>
              </a:defRPr>
            </a:lvl5pPr>
            <a:lvl6pPr marL="14337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vl6pPr>
            <a:lvl7pPr marL="16740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vl7pPr>
            <a:lvl8pPr marL="19062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vl8pPr>
            <a:lvl9pPr marL="21357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9B9489FC-5B9D-4C9C-A962-ECD59DECD47F}"/>
              </a:ext>
            </a:extLst>
          </p:cNvPr>
          <p:cNvSpPr>
            <a:spLocks noGrp="1"/>
          </p:cNvSpPr>
          <p:nvPr>
            <p:ph type="title"/>
          </p:nvPr>
        </p:nvSpPr>
        <p:spPr>
          <a:xfrm>
            <a:off x="457200" y="590400"/>
            <a:ext cx="8305200" cy="742950"/>
          </a:xfrm>
          <a:prstGeom prst="rect">
            <a:avLst/>
          </a:prstGeom>
        </p:spPr>
        <p:txBody>
          <a:bodyPr anchor="t">
            <a:normAutofit/>
          </a:bodyPr>
          <a:lstStyle>
            <a:lvl1pPr>
              <a:defRPr sz="2400" b="1">
                <a:solidFill>
                  <a:srgbClr val="1B4D81"/>
                </a:solidFill>
                <a:latin typeface="Lato" panose="020F050202020403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97640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Picture with Caption">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FC4E7365-D38C-47DC-98CE-EFDE9B5AA7FB}"/>
              </a:ext>
            </a:extLst>
          </p:cNvPr>
          <p:cNvSpPr>
            <a:spLocks noGrp="1"/>
          </p:cNvSpPr>
          <p:nvPr>
            <p:ph idx="1"/>
          </p:nvPr>
        </p:nvSpPr>
        <p:spPr>
          <a:xfrm>
            <a:off x="457200" y="1332000"/>
            <a:ext cx="8305200" cy="3752850"/>
          </a:xfrm>
          <a:prstGeom prst="rect">
            <a:avLst/>
          </a:prstGeom>
        </p:spPr>
        <p:txBody>
          <a:bodyPr>
            <a:normAutofit/>
          </a:bodyPr>
          <a:lstStyle>
            <a:lvl1pPr>
              <a:defRPr sz="1600">
                <a:solidFill>
                  <a:srgbClr val="393A39"/>
                </a:solidFill>
                <a:latin typeface="Lato" panose="020F0502020204030203" pitchFamily="34" charset="0"/>
              </a:defRPr>
            </a:lvl1pPr>
            <a:lvl2pPr marL="469800" indent="-170100">
              <a:buFontTx/>
              <a:buChar char="‒"/>
              <a:defRPr sz="1400">
                <a:solidFill>
                  <a:srgbClr val="393A39"/>
                </a:solidFill>
                <a:latin typeface="Lato" panose="020F0502020204030203" pitchFamily="34" charset="0"/>
              </a:defRPr>
            </a:lvl2pPr>
            <a:lvl3pPr>
              <a:defRPr sz="1200">
                <a:solidFill>
                  <a:srgbClr val="393A39"/>
                </a:solidFill>
                <a:latin typeface="Lato" panose="020F0502020204030203" pitchFamily="34" charset="0"/>
              </a:defRPr>
            </a:lvl3pPr>
            <a:lvl4pPr marL="10206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200">
                <a:latin typeface="Lato" panose="020F0502020204030203" pitchFamily="34" charset="0"/>
              </a:defRPr>
            </a:lvl4pPr>
            <a:lvl5pPr marL="12528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200">
                <a:latin typeface="Lato" panose="020F0502020204030203" pitchFamily="34" charset="0"/>
              </a:defRPr>
            </a:lvl5pPr>
            <a:lvl6pPr marL="14337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vl6pPr>
            <a:lvl7pPr marL="16740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vl7pPr>
            <a:lvl8pPr marL="19062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vl8pPr>
            <a:lvl9pPr marL="21357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a:extLst>
              <a:ext uri="{FF2B5EF4-FFF2-40B4-BE49-F238E27FC236}">
                <a16:creationId xmlns:a16="http://schemas.microsoft.com/office/drawing/2014/main" id="{AE057F52-E5D6-4C4F-8C1F-48ED323FF9B6}"/>
              </a:ext>
            </a:extLst>
          </p:cNvPr>
          <p:cNvSpPr>
            <a:spLocks noGrp="1"/>
          </p:cNvSpPr>
          <p:nvPr>
            <p:ph type="title"/>
          </p:nvPr>
        </p:nvSpPr>
        <p:spPr>
          <a:xfrm>
            <a:off x="457200" y="590400"/>
            <a:ext cx="8305200" cy="742950"/>
          </a:xfrm>
          <a:prstGeom prst="rect">
            <a:avLst/>
          </a:prstGeom>
        </p:spPr>
        <p:txBody>
          <a:bodyPr>
            <a:normAutofit/>
          </a:bodyPr>
          <a:lstStyle>
            <a:lvl1pPr>
              <a:defRPr sz="2400" b="1">
                <a:solidFill>
                  <a:srgbClr val="1B4D81"/>
                </a:solidFill>
                <a:latin typeface="Lato" panose="020F0502020204030203"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CE51587-1A95-4AA5-AD68-679421FFF792}"/>
              </a:ext>
            </a:extLst>
          </p:cNvPr>
          <p:cNvSpPr>
            <a:spLocks noGrp="1"/>
          </p:cNvSpPr>
          <p:nvPr>
            <p:ph type="body" sz="quarter" idx="10"/>
          </p:nvPr>
        </p:nvSpPr>
        <p:spPr>
          <a:xfrm>
            <a:off x="5659623" y="4780800"/>
            <a:ext cx="3103200" cy="304800"/>
          </a:xfrm>
        </p:spPr>
        <p:txBody>
          <a:bodyPr>
            <a:normAutofit/>
          </a:bodyPr>
          <a:lstStyle>
            <a:lvl1pPr marL="0" indent="0">
              <a:buNone/>
              <a:defRPr sz="800" b="0" i="1">
                <a:solidFill>
                  <a:schemeClr val="accent5"/>
                </a:solidFill>
                <a:latin typeface="Lato" panose="020F0502020204030203" pitchFamily="34" charset="77"/>
              </a:defRPr>
            </a:lvl1pPr>
            <a:lvl2pPr marL="457189" indent="0">
              <a:buNone/>
              <a:defRPr/>
            </a:lvl2pPr>
            <a:lvl3pPr marL="914378" indent="0">
              <a:buNone/>
              <a:defRPr/>
            </a:lvl3pPr>
          </a:lstStyle>
          <a:p>
            <a:pPr lvl="0"/>
            <a:r>
              <a:rPr lang="en-US"/>
              <a:t>Edit Master text styles</a:t>
            </a:r>
          </a:p>
        </p:txBody>
      </p:sp>
    </p:spTree>
    <p:extLst>
      <p:ext uri="{BB962C8B-B14F-4D97-AF65-F5344CB8AC3E}">
        <p14:creationId xmlns:p14="http://schemas.microsoft.com/office/powerpoint/2010/main" val="17520195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463150-919C-4838-9C50-4A49E1F7035F}"/>
              </a:ext>
            </a:extLst>
          </p:cNvPr>
          <p:cNvSpPr>
            <a:spLocks noGrp="1"/>
          </p:cNvSpPr>
          <p:nvPr>
            <p:ph idx="1" hasCustomPrompt="1"/>
          </p:nvPr>
        </p:nvSpPr>
        <p:spPr>
          <a:xfrm>
            <a:off x="4114800" y="209551"/>
            <a:ext cx="4800600" cy="4724400"/>
          </a:xfrm>
          <a:prstGeom prst="rect">
            <a:avLst/>
          </a:prstGeom>
        </p:spPr>
        <p:txBody>
          <a:bodyPr>
            <a:normAutofit/>
          </a:bodyPr>
          <a:lstStyle>
            <a:lvl1pPr>
              <a:defRPr sz="1600">
                <a:solidFill>
                  <a:srgbClr val="393A39"/>
                </a:solidFill>
                <a:latin typeface="Lato" panose="020F0502020204030203" pitchFamily="34" charset="0"/>
              </a:defRPr>
            </a:lvl1pPr>
            <a:lvl2pPr marL="469800" indent="-170100">
              <a:buFontTx/>
              <a:buChar char="‒"/>
              <a:defRPr sz="1400">
                <a:solidFill>
                  <a:srgbClr val="393A39"/>
                </a:solidFill>
                <a:latin typeface="Lato" panose="020F0502020204030203" pitchFamily="34" charset="0"/>
              </a:defRPr>
            </a:lvl2pPr>
            <a:lvl3pPr>
              <a:defRPr sz="1200">
                <a:solidFill>
                  <a:srgbClr val="393A39"/>
                </a:solidFill>
                <a:latin typeface="Lato" panose="020F0502020204030203" pitchFamily="34" charset="0"/>
              </a:defRPr>
            </a:lvl3pPr>
            <a:lvl4pPr marL="1371566" indent="0">
              <a:buNone/>
              <a:defRPr sz="2000">
                <a:latin typeface="Lato" panose="020F0502020204030203" pitchFamily="34" charset="0"/>
              </a:defRPr>
            </a:lvl4pPr>
            <a:lvl5pPr marL="1828754" indent="0">
              <a:buNone/>
              <a:defRPr sz="2000">
                <a:latin typeface="Lato" panose="020F0502020204030203" pitchFamily="34" charset="0"/>
              </a:defRPr>
            </a:lvl5pPr>
            <a:lvl6pPr>
              <a:defRPr sz="2000"/>
            </a:lvl6pPr>
            <a:lvl7pPr>
              <a:defRPr sz="2000"/>
            </a:lvl7pPr>
            <a:lvl8pPr>
              <a:defRPr sz="2000"/>
            </a:lvl8pPr>
            <a:lvl9pPr>
              <a:defRPr sz="2000"/>
            </a:lvl9pPr>
          </a:lstStyle>
          <a:p>
            <a:pPr lvl="0"/>
            <a:r>
              <a:rPr lang="en-US" dirty="0"/>
              <a:t>Click to add image</a:t>
            </a:r>
          </a:p>
          <a:p>
            <a:pPr lvl="1"/>
            <a:r>
              <a:rPr lang="en-US" dirty="0"/>
              <a:t>Second level</a:t>
            </a:r>
          </a:p>
          <a:p>
            <a:pPr lvl="2"/>
            <a:r>
              <a:rPr lang="en-US" dirty="0"/>
              <a:t>Third level</a:t>
            </a:r>
          </a:p>
        </p:txBody>
      </p:sp>
      <p:sp>
        <p:nvSpPr>
          <p:cNvPr id="2" name="Title 1">
            <a:extLst>
              <a:ext uri="{FF2B5EF4-FFF2-40B4-BE49-F238E27FC236}">
                <a16:creationId xmlns:a16="http://schemas.microsoft.com/office/drawing/2014/main" id="{072DF0CC-FE08-413C-BBD2-A8A78D851C51}"/>
              </a:ext>
            </a:extLst>
          </p:cNvPr>
          <p:cNvSpPr>
            <a:spLocks noGrp="1"/>
          </p:cNvSpPr>
          <p:nvPr>
            <p:ph type="title"/>
          </p:nvPr>
        </p:nvSpPr>
        <p:spPr>
          <a:xfrm>
            <a:off x="457200" y="820800"/>
            <a:ext cx="2949575" cy="800100"/>
          </a:xfrm>
          <a:prstGeom prst="rect">
            <a:avLst/>
          </a:prstGeom>
        </p:spPr>
        <p:txBody>
          <a:bodyPr anchor="b">
            <a:normAutofit/>
          </a:bodyPr>
          <a:lstStyle>
            <a:lvl1pPr>
              <a:defRPr sz="2400" b="1">
                <a:solidFill>
                  <a:srgbClr val="1B4D81"/>
                </a:solidFill>
                <a:latin typeface="Lato" panose="020F0502020204030203" pitchFamily="34" charset="0"/>
              </a:defRPr>
            </a:lvl1pPr>
          </a:lstStyle>
          <a:p>
            <a:r>
              <a:rPr lang="en-US"/>
              <a:t>Click to edit Master title style</a:t>
            </a:r>
            <a:endParaRPr lang="en-US" dirty="0"/>
          </a:p>
        </p:txBody>
      </p:sp>
      <p:sp>
        <p:nvSpPr>
          <p:cNvPr id="5" name="Content Placeholder 3">
            <a:extLst>
              <a:ext uri="{FF2B5EF4-FFF2-40B4-BE49-F238E27FC236}">
                <a16:creationId xmlns:a16="http://schemas.microsoft.com/office/drawing/2014/main" id="{341956C6-5D94-4460-ABB5-94D93E7EDC33}"/>
              </a:ext>
            </a:extLst>
          </p:cNvPr>
          <p:cNvSpPr>
            <a:spLocks noGrp="1"/>
          </p:cNvSpPr>
          <p:nvPr>
            <p:ph sz="half" idx="10"/>
          </p:nvPr>
        </p:nvSpPr>
        <p:spPr>
          <a:xfrm>
            <a:off x="457200" y="1620000"/>
            <a:ext cx="2949575" cy="3162300"/>
          </a:xfrm>
          <a:prstGeom prst="rect">
            <a:avLst/>
          </a:prstGeom>
        </p:spPr>
        <p:txBody>
          <a:bodyPr>
            <a:normAutofit/>
          </a:bodyPr>
          <a:lstStyle>
            <a:lvl1pPr>
              <a:lnSpc>
                <a:spcPct val="100000"/>
              </a:lnSpc>
              <a:defRPr sz="1400">
                <a:solidFill>
                  <a:srgbClr val="393A39"/>
                </a:solidFill>
                <a:latin typeface="Lato" panose="020F0502020204030203" pitchFamily="34" charset="0"/>
              </a:defRPr>
            </a:lvl1pPr>
            <a:lvl2pPr marL="469800" indent="-170100">
              <a:lnSpc>
                <a:spcPct val="100000"/>
              </a:lnSpc>
              <a:buFontTx/>
              <a:buChar char="‒"/>
              <a:defRPr sz="1200">
                <a:solidFill>
                  <a:srgbClr val="393A39"/>
                </a:solidFill>
                <a:latin typeface="Lato" panose="020F0502020204030203" pitchFamily="34" charset="0"/>
              </a:defRPr>
            </a:lvl2pPr>
            <a:lvl3pPr>
              <a:lnSpc>
                <a:spcPct val="100000"/>
              </a:lnSpc>
              <a:defRPr sz="1100">
                <a:solidFill>
                  <a:srgbClr val="393A39"/>
                </a:solidFill>
                <a:latin typeface="Lato" panose="020F0502020204030203" pitchFamily="34" charset="0"/>
              </a:defRPr>
            </a:lvl3pPr>
            <a:lvl4pPr marL="10206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atin typeface="Lato" panose="020F0502020204030203" pitchFamily="34" charset="0"/>
              </a:defRPr>
            </a:lvl4pPr>
            <a:lvl5pPr marL="12528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atin typeface="Lato" panose="020F0502020204030203" pitchFamily="34" charset="0"/>
              </a:defRPr>
            </a:lvl5pPr>
            <a:lvl6pPr marL="1477913" marR="0" indent="-214313"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vl6pPr>
            <a:lvl7pPr marL="16740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vl7pPr>
            <a:lvl8pPr marL="19062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vl8pPr>
            <a:lvl9pPr marL="21357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5">
            <a:extLst>
              <a:ext uri="{FF2B5EF4-FFF2-40B4-BE49-F238E27FC236}">
                <a16:creationId xmlns:a16="http://schemas.microsoft.com/office/drawing/2014/main" id="{6FA45BAD-29C1-9741-879D-03074B2081D1}"/>
              </a:ext>
            </a:extLst>
          </p:cNvPr>
          <p:cNvSpPr>
            <a:spLocks noGrp="1"/>
          </p:cNvSpPr>
          <p:nvPr>
            <p:ph type="body" sz="quarter" idx="11" hasCustomPrompt="1"/>
          </p:nvPr>
        </p:nvSpPr>
        <p:spPr>
          <a:xfrm>
            <a:off x="4114800" y="4629600"/>
            <a:ext cx="3103200" cy="306000"/>
          </a:xfrm>
        </p:spPr>
        <p:txBody>
          <a:bodyPr>
            <a:normAutofit/>
          </a:bodyPr>
          <a:lstStyle>
            <a:lvl1pPr marL="0" indent="0">
              <a:buNone/>
              <a:defRPr sz="800" b="0" i="1">
                <a:solidFill>
                  <a:schemeClr val="accent5"/>
                </a:solidFill>
                <a:latin typeface="Lato" panose="020F0502020204030203" pitchFamily="34" charset="77"/>
              </a:defRPr>
            </a:lvl1pPr>
          </a:lstStyle>
          <a:p>
            <a:pPr lvl="0"/>
            <a:r>
              <a:rPr lang="en-US" dirty="0"/>
              <a:t>Caption goes here</a:t>
            </a:r>
          </a:p>
        </p:txBody>
      </p:sp>
    </p:spTree>
    <p:extLst>
      <p:ext uri="{BB962C8B-B14F-4D97-AF65-F5344CB8AC3E}">
        <p14:creationId xmlns:p14="http://schemas.microsoft.com/office/powerpoint/2010/main" val="601439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F8A22-6A5B-4550-87C4-98CDB8846F3D}"/>
              </a:ext>
            </a:extLst>
          </p:cNvPr>
          <p:cNvSpPr>
            <a:spLocks noGrp="1"/>
          </p:cNvSpPr>
          <p:nvPr>
            <p:ph type="title"/>
          </p:nvPr>
        </p:nvSpPr>
        <p:spPr>
          <a:xfrm>
            <a:off x="457200" y="590400"/>
            <a:ext cx="8305200" cy="742950"/>
          </a:xfrm>
          <a:prstGeom prst="rect">
            <a:avLst/>
          </a:prstGeom>
        </p:spPr>
        <p:txBody>
          <a:bodyPr anchor="ctr" anchorCtr="0">
            <a:normAutofit/>
          </a:bodyPr>
          <a:lstStyle>
            <a:lvl1pPr>
              <a:defRPr sz="2400" b="1">
                <a:solidFill>
                  <a:srgbClr val="1B4D81"/>
                </a:solidFill>
                <a:latin typeface="Lato" panose="020F0502020204030203" pitchFamily="34" charset="0"/>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67B1DA0-7E63-4CDE-961E-607D001A9B67}"/>
              </a:ext>
            </a:extLst>
          </p:cNvPr>
          <p:cNvSpPr>
            <a:spLocks noGrp="1"/>
          </p:cNvSpPr>
          <p:nvPr>
            <p:ph idx="1"/>
          </p:nvPr>
        </p:nvSpPr>
        <p:spPr>
          <a:xfrm>
            <a:off x="457200" y="1332000"/>
            <a:ext cx="8305200" cy="3752850"/>
          </a:xfrm>
          <a:prstGeom prst="rect">
            <a:avLst/>
          </a:prstGeom>
        </p:spPr>
        <p:txBody>
          <a:bodyPr>
            <a:normAutofit/>
          </a:bodyPr>
          <a:lstStyle>
            <a:lvl1pPr>
              <a:defRPr sz="1600">
                <a:solidFill>
                  <a:srgbClr val="393A39"/>
                </a:solidFill>
                <a:latin typeface="Lato" panose="020F0502020204030203" pitchFamily="34" charset="0"/>
              </a:defRPr>
            </a:lvl1pPr>
            <a:lvl2pPr marL="469800" indent="-175500">
              <a:buFontTx/>
              <a:buChar char="‒"/>
              <a:defRPr sz="1400">
                <a:solidFill>
                  <a:srgbClr val="393A39"/>
                </a:solidFill>
                <a:latin typeface="Lato" panose="020F0502020204030203" pitchFamily="34" charset="0"/>
              </a:defRPr>
            </a:lvl2pPr>
            <a:lvl3pPr>
              <a:defRPr sz="1200">
                <a:solidFill>
                  <a:srgbClr val="393A39"/>
                </a:solidFill>
                <a:latin typeface="Lato" panose="020F0502020204030203" pitchFamily="34" charset="0"/>
              </a:defRPr>
            </a:lvl3pPr>
            <a:lvl4pPr marL="1021613" indent="-170100">
              <a:lnSpc>
                <a:spcPct val="100000"/>
              </a:lnSpc>
              <a:buFont typeface="Arial" panose="020B0604020202020204" pitchFamily="34" charset="0"/>
              <a:buChar char="•"/>
              <a:defRPr sz="1200">
                <a:latin typeface="Lato" panose="020F0502020204030203" pitchFamily="34" charset="0"/>
              </a:defRPr>
            </a:lvl4pPr>
            <a:lvl5pPr marL="1253813" indent="-170100">
              <a:lnSpc>
                <a:spcPct val="100000"/>
              </a:lnSpc>
              <a:buFont typeface="Arial" panose="020B0604020202020204" pitchFamily="34" charset="0"/>
              <a:buChar char="•"/>
              <a:defRPr sz="1200">
                <a:latin typeface="Lato" panose="020F0502020204030203" pitchFamily="34" charset="0"/>
              </a:defRPr>
            </a:lvl5pPr>
            <a:lvl6pPr marL="1433700" indent="-170100">
              <a:lnSpc>
                <a:spcPct val="100000"/>
              </a:lnSpc>
              <a:defRPr sz="1103"/>
            </a:lvl6pPr>
            <a:lvl7pPr marL="1674000" indent="-170100">
              <a:lnSpc>
                <a:spcPct val="100000"/>
              </a:lnSpc>
              <a:defRPr sz="1103"/>
            </a:lvl7pPr>
            <a:lvl8pPr marL="1906200" indent="-170100">
              <a:lnSpc>
                <a:spcPct val="100000"/>
              </a:lnSpc>
              <a:defRPr sz="1103"/>
            </a:lvl8pPr>
            <a:lvl9pPr marL="2135700" indent="-170100">
              <a:lnSpc>
                <a:spcPct val="100000"/>
              </a:lnSpc>
              <a:defRPr sz="110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12894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E514-B9D5-4E6A-B99C-10D5D54F711D}"/>
              </a:ext>
            </a:extLst>
          </p:cNvPr>
          <p:cNvSpPr>
            <a:spLocks noGrp="1"/>
          </p:cNvSpPr>
          <p:nvPr>
            <p:ph type="title" hasCustomPrompt="1"/>
          </p:nvPr>
        </p:nvSpPr>
        <p:spPr>
          <a:xfrm>
            <a:off x="457200" y="842400"/>
            <a:ext cx="8305200" cy="1789200"/>
          </a:xfrm>
          <a:prstGeom prst="rect">
            <a:avLst/>
          </a:prstGeom>
        </p:spPr>
        <p:txBody>
          <a:bodyPr anchor="b">
            <a:normAutofit/>
          </a:bodyPr>
          <a:lstStyle>
            <a:lvl1pPr>
              <a:defRPr sz="3600" b="1">
                <a:solidFill>
                  <a:srgbClr val="1B4D81"/>
                </a:solidFill>
                <a:latin typeface="Lato" panose="020F0502020204030203" pitchFamily="34" charset="0"/>
              </a:defRPr>
            </a:lvl1pPr>
          </a:lstStyle>
          <a:p>
            <a:r>
              <a:rPr lang="en-US" dirty="0"/>
              <a:t>Click to edit Master header style</a:t>
            </a:r>
          </a:p>
        </p:txBody>
      </p:sp>
      <p:sp>
        <p:nvSpPr>
          <p:cNvPr id="3" name="Text Placeholder 2">
            <a:extLst>
              <a:ext uri="{FF2B5EF4-FFF2-40B4-BE49-F238E27FC236}">
                <a16:creationId xmlns:a16="http://schemas.microsoft.com/office/drawing/2014/main" id="{D4E28C70-277B-4B74-B137-487CD1BFD7CB}"/>
              </a:ext>
            </a:extLst>
          </p:cNvPr>
          <p:cNvSpPr>
            <a:spLocks noGrp="1"/>
          </p:cNvSpPr>
          <p:nvPr>
            <p:ph type="body" idx="1"/>
          </p:nvPr>
        </p:nvSpPr>
        <p:spPr>
          <a:xfrm>
            <a:off x="457200" y="2703600"/>
            <a:ext cx="8305200" cy="1242000"/>
          </a:xfrm>
          <a:prstGeom prst="rect">
            <a:avLst/>
          </a:prstGeom>
        </p:spPr>
        <p:txBody>
          <a:bodyPr anchor="b">
            <a:normAutofit/>
          </a:bodyPr>
          <a:lstStyle>
            <a:lvl1pPr marL="0" indent="0">
              <a:spcBef>
                <a:spcPts val="100"/>
              </a:spcBef>
              <a:buNone/>
              <a:defRPr sz="1800">
                <a:solidFill>
                  <a:srgbClr val="393A39"/>
                </a:solidFill>
                <a:latin typeface="Lato" panose="020F0502020204030203" pitchFamily="34" charset="0"/>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6046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183CD7-383B-48A0-8B71-F06BC83DEDB6}"/>
              </a:ext>
            </a:extLst>
          </p:cNvPr>
          <p:cNvSpPr>
            <a:spLocks noGrp="1"/>
          </p:cNvSpPr>
          <p:nvPr>
            <p:ph sz="half" idx="1"/>
          </p:nvPr>
        </p:nvSpPr>
        <p:spPr>
          <a:xfrm>
            <a:off x="457200" y="1332000"/>
            <a:ext cx="4111200" cy="3752837"/>
          </a:xfrm>
          <a:prstGeom prst="rect">
            <a:avLst/>
          </a:prstGeom>
        </p:spPr>
        <p:txBody>
          <a:bodyPr>
            <a:normAutofit/>
          </a:bodyPr>
          <a:lstStyle>
            <a:lvl1pPr>
              <a:defRPr sz="1403">
                <a:solidFill>
                  <a:srgbClr val="393A39"/>
                </a:solidFill>
                <a:latin typeface="Lato" panose="020F0502020204030203" pitchFamily="34" charset="0"/>
              </a:defRPr>
            </a:lvl1pPr>
            <a:lvl2pPr marL="469800" indent="-175500">
              <a:buFontTx/>
              <a:buChar char="‒"/>
              <a:defRPr sz="1200">
                <a:solidFill>
                  <a:srgbClr val="393A39"/>
                </a:solidFill>
                <a:latin typeface="Lato" panose="020F0502020204030203" pitchFamily="34" charset="0"/>
              </a:defRPr>
            </a:lvl2pPr>
            <a:lvl3pPr>
              <a:defRPr sz="1103">
                <a:solidFill>
                  <a:srgbClr val="393A39"/>
                </a:solidFill>
                <a:latin typeface="Lato" panose="020F0502020204030203" pitchFamily="34" charset="0"/>
              </a:defRPr>
            </a:lvl3pPr>
            <a:lvl4pPr marL="1064813" indent="-214313">
              <a:lnSpc>
                <a:spcPct val="100000"/>
              </a:lnSpc>
              <a:buFont typeface="Arial" panose="020B0604020202020204" pitchFamily="34" charset="0"/>
              <a:buChar char="•"/>
              <a:defRPr sz="1103">
                <a:latin typeface="Lato" panose="020F0502020204030203" pitchFamily="34" charset="0"/>
              </a:defRPr>
            </a:lvl4pPr>
            <a:lvl5pPr marL="1252800" indent="-170100">
              <a:lnSpc>
                <a:spcPct val="100000"/>
              </a:lnSpc>
              <a:buFont typeface="Arial" panose="020B0604020202020204" pitchFamily="34" charset="0"/>
              <a:buChar char="•"/>
              <a:defRPr sz="1103">
                <a:latin typeface="Lato" panose="020F0502020204030203" pitchFamily="34" charset="0"/>
              </a:defRPr>
            </a:lvl5pPr>
            <a:lvl6pPr marL="1433700" indent="-170100">
              <a:lnSpc>
                <a:spcPct val="100000"/>
              </a:lnSpc>
              <a:defRPr sz="1103"/>
            </a:lvl6pPr>
            <a:lvl7pPr marL="1674000" indent="-170100">
              <a:lnSpc>
                <a:spcPct val="100000"/>
              </a:lnSpc>
              <a:defRPr sz="1103"/>
            </a:lvl7pPr>
            <a:lvl8pPr marL="1906200" indent="-170100">
              <a:lnSpc>
                <a:spcPct val="100000"/>
              </a:lnSpc>
              <a:defRPr sz="1103"/>
            </a:lvl8pPr>
            <a:lvl9pPr marL="2135700" indent="-170100">
              <a:lnSpc>
                <a:spcPct val="100000"/>
              </a:lnSpc>
              <a:defRPr sz="110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355965-8388-42DC-8FE0-FECC99CDC81E}"/>
              </a:ext>
            </a:extLst>
          </p:cNvPr>
          <p:cNvSpPr>
            <a:spLocks noGrp="1"/>
          </p:cNvSpPr>
          <p:nvPr>
            <p:ph sz="half" idx="2"/>
          </p:nvPr>
        </p:nvSpPr>
        <p:spPr>
          <a:xfrm>
            <a:off x="4726800" y="1332000"/>
            <a:ext cx="4035600" cy="3752837"/>
          </a:xfrm>
          <a:prstGeom prst="rect">
            <a:avLst/>
          </a:prstGeom>
        </p:spPr>
        <p:txBody>
          <a:bodyPr>
            <a:normAutofit/>
          </a:bodyPr>
          <a:lstStyle>
            <a:lvl1pPr>
              <a:defRPr sz="1403">
                <a:solidFill>
                  <a:srgbClr val="393A39"/>
                </a:solidFill>
                <a:latin typeface="Lato" panose="020F0502020204030203" pitchFamily="34" charset="0"/>
              </a:defRPr>
            </a:lvl1pPr>
            <a:lvl2pPr marL="469800" indent="-175500">
              <a:buFontTx/>
              <a:buChar char="‒"/>
              <a:defRPr sz="1200">
                <a:solidFill>
                  <a:srgbClr val="393A39"/>
                </a:solidFill>
                <a:latin typeface="Lato" panose="020F0502020204030203" pitchFamily="34" charset="0"/>
              </a:defRPr>
            </a:lvl2pPr>
            <a:lvl3pPr>
              <a:defRPr sz="1103">
                <a:solidFill>
                  <a:srgbClr val="393A39"/>
                </a:solidFill>
                <a:latin typeface="Lato" panose="020F0502020204030203" pitchFamily="34" charset="0"/>
              </a:defRPr>
            </a:lvl3pPr>
            <a:lvl4pPr marL="1020600" indent="-170100">
              <a:lnSpc>
                <a:spcPct val="100000"/>
              </a:lnSpc>
              <a:buFont typeface="Arial" panose="020B0604020202020204" pitchFamily="34" charset="0"/>
              <a:buChar char="•"/>
              <a:defRPr sz="1103">
                <a:latin typeface="Lato" panose="020F0502020204030203" pitchFamily="34" charset="0"/>
              </a:defRPr>
            </a:lvl4pPr>
            <a:lvl5pPr marL="1252800" indent="-170100">
              <a:lnSpc>
                <a:spcPct val="100000"/>
              </a:lnSpc>
              <a:buFont typeface="Arial" panose="020B0604020202020204" pitchFamily="34" charset="0"/>
              <a:buChar char="•"/>
              <a:defRPr sz="1103">
                <a:latin typeface="Lato" panose="020F0502020204030203" pitchFamily="34" charset="0"/>
              </a:defRPr>
            </a:lvl5pPr>
            <a:lvl6pPr marL="1433700" indent="-170100">
              <a:lnSpc>
                <a:spcPct val="100000"/>
              </a:lnSpc>
              <a:defRPr sz="1103"/>
            </a:lvl6pPr>
            <a:lvl7pPr marL="1674000" indent="-170100">
              <a:lnSpc>
                <a:spcPct val="100000"/>
              </a:lnSpc>
              <a:defRPr sz="1103"/>
            </a:lvl7pPr>
            <a:lvl8pPr marL="1906200" indent="-170100">
              <a:lnSpc>
                <a:spcPct val="100000"/>
              </a:lnSpc>
              <a:defRPr sz="1103"/>
            </a:lvl8pPr>
            <a:lvl9pPr marL="2135700" indent="-170100">
              <a:lnSpc>
                <a:spcPct val="100000"/>
              </a:lnSpc>
              <a:defRPr sz="110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a:extLst>
              <a:ext uri="{FF2B5EF4-FFF2-40B4-BE49-F238E27FC236}">
                <a16:creationId xmlns:a16="http://schemas.microsoft.com/office/drawing/2014/main" id="{F0C35649-F5E1-436D-BCBC-468BEAF27C9D}"/>
              </a:ext>
            </a:extLst>
          </p:cNvPr>
          <p:cNvSpPr>
            <a:spLocks noGrp="1"/>
          </p:cNvSpPr>
          <p:nvPr>
            <p:ph type="title"/>
          </p:nvPr>
        </p:nvSpPr>
        <p:spPr>
          <a:xfrm>
            <a:off x="457200" y="590400"/>
            <a:ext cx="8305200" cy="742950"/>
          </a:xfrm>
          <a:prstGeom prst="rect">
            <a:avLst/>
          </a:prstGeom>
        </p:spPr>
        <p:txBody>
          <a:bodyPr anchor="t">
            <a:normAutofit/>
          </a:bodyPr>
          <a:lstStyle>
            <a:lvl1pPr>
              <a:defRPr sz="2400" b="1">
                <a:solidFill>
                  <a:srgbClr val="1B4D81"/>
                </a:solidFill>
                <a:latin typeface="Lato" panose="020F050202020403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655244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with Picture with Fill">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A16AAA2-A7C1-4541-8877-3F69DB6229BC}"/>
              </a:ext>
            </a:extLst>
          </p:cNvPr>
          <p:cNvSpPr/>
          <p:nvPr/>
        </p:nvSpPr>
        <p:spPr>
          <a:xfrm>
            <a:off x="3887788" y="0"/>
            <a:ext cx="5256212" cy="5143500"/>
          </a:xfrm>
          <a:prstGeom prst="rect">
            <a:avLst/>
          </a:prstGeom>
          <a:solidFill>
            <a:srgbClr val="D3E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457200" y="820800"/>
            <a:ext cx="2949575" cy="800100"/>
          </a:xfrm>
          <a:prstGeom prst="rect">
            <a:avLst/>
          </a:prstGeom>
        </p:spPr>
        <p:txBody>
          <a:bodyPr anchor="b">
            <a:normAutofit/>
          </a:bodyPr>
          <a:lstStyle>
            <a:lvl1pPr>
              <a:defRPr sz="2400" b="1">
                <a:solidFill>
                  <a:srgbClr val="1B4D81"/>
                </a:solidFill>
                <a:latin typeface="Lato" panose="020F0502020204030203" pitchFamily="34" charset="0"/>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1DC379B0-B7F6-4942-A1A3-CADED67F6B32}"/>
              </a:ext>
            </a:extLst>
          </p:cNvPr>
          <p:cNvSpPr>
            <a:spLocks noGrp="1"/>
          </p:cNvSpPr>
          <p:nvPr>
            <p:ph sz="quarter" idx="11" hasCustomPrompt="1"/>
          </p:nvPr>
        </p:nvSpPr>
        <p:spPr>
          <a:xfrm>
            <a:off x="4114800" y="209550"/>
            <a:ext cx="4800600" cy="4724400"/>
          </a:xfrm>
          <a:noFill/>
        </p:spPr>
        <p:txBody>
          <a:bodyPr/>
          <a:lstStyle>
            <a:lvl2pPr marL="469800" indent="-175500">
              <a:buFontTx/>
              <a:buChar char="‒"/>
              <a:defRPr/>
            </a:lvl2pPr>
            <a:lvl3pPr>
              <a:defRPr/>
            </a:lvl3pPr>
          </a:lstStyle>
          <a:p>
            <a:pPr lvl="0"/>
            <a:r>
              <a:rPr lang="en-US" dirty="0"/>
              <a:t>Click to add transparent background image</a:t>
            </a:r>
          </a:p>
          <a:p>
            <a:pPr lvl="1"/>
            <a:r>
              <a:rPr lang="en-US" dirty="0"/>
              <a:t>Second level</a:t>
            </a:r>
          </a:p>
          <a:p>
            <a:pPr lvl="2"/>
            <a:r>
              <a:rPr lang="en-US" dirty="0"/>
              <a:t>Third level</a:t>
            </a:r>
          </a:p>
        </p:txBody>
      </p:sp>
      <p:sp>
        <p:nvSpPr>
          <p:cNvPr id="5" name="Content Placeholder 3">
            <a:extLst>
              <a:ext uri="{FF2B5EF4-FFF2-40B4-BE49-F238E27FC236}">
                <a16:creationId xmlns:a16="http://schemas.microsoft.com/office/drawing/2014/main" id="{B59D9A38-D1D3-4C7D-A204-0D4D6C3813FF}"/>
              </a:ext>
            </a:extLst>
          </p:cNvPr>
          <p:cNvSpPr>
            <a:spLocks noGrp="1"/>
          </p:cNvSpPr>
          <p:nvPr>
            <p:ph sz="half" idx="10"/>
          </p:nvPr>
        </p:nvSpPr>
        <p:spPr>
          <a:xfrm>
            <a:off x="457200" y="1620000"/>
            <a:ext cx="2949575" cy="3162300"/>
          </a:xfrm>
          <a:prstGeom prst="rect">
            <a:avLst/>
          </a:prstGeom>
        </p:spPr>
        <p:txBody>
          <a:bodyPr>
            <a:normAutofit/>
          </a:bodyPr>
          <a:lstStyle>
            <a:lvl1pPr>
              <a:lnSpc>
                <a:spcPct val="100000"/>
              </a:lnSpc>
              <a:defRPr sz="1400">
                <a:solidFill>
                  <a:srgbClr val="393A39"/>
                </a:solidFill>
                <a:latin typeface="Lato" panose="020F0502020204030203" pitchFamily="34" charset="0"/>
              </a:defRPr>
            </a:lvl1pPr>
            <a:lvl2pPr marL="469800" indent="-175500">
              <a:lnSpc>
                <a:spcPct val="100000"/>
              </a:lnSpc>
              <a:buFontTx/>
              <a:buChar char="‒"/>
              <a:defRPr sz="1200">
                <a:solidFill>
                  <a:srgbClr val="393A39"/>
                </a:solidFill>
                <a:latin typeface="Lato" panose="020F0502020204030203" pitchFamily="34" charset="0"/>
              </a:defRPr>
            </a:lvl2pPr>
            <a:lvl3pPr>
              <a:lnSpc>
                <a:spcPct val="100000"/>
              </a:lnSpc>
              <a:defRPr sz="1100">
                <a:solidFill>
                  <a:srgbClr val="393A39"/>
                </a:solidFill>
                <a:latin typeface="Lato" panose="020F0502020204030203" pitchFamily="34" charset="0"/>
              </a:defRPr>
            </a:lvl3pPr>
            <a:lvl4pPr marL="1020600" indent="-170100">
              <a:lnSpc>
                <a:spcPct val="100000"/>
              </a:lnSpc>
              <a:buFont typeface="Arial" panose="020B0604020202020204" pitchFamily="34" charset="0"/>
              <a:buChar char="•"/>
              <a:defRPr sz="1103">
                <a:latin typeface="Lato" panose="020F0502020204030203" pitchFamily="34" charset="0"/>
              </a:defRPr>
            </a:lvl4pPr>
            <a:lvl5pPr marL="1297013" indent="-170100">
              <a:lnSpc>
                <a:spcPct val="100000"/>
              </a:lnSpc>
              <a:buFont typeface="Arial" panose="020B0604020202020204" pitchFamily="34" charset="0"/>
              <a:buChar char="•"/>
              <a:defRPr sz="1103">
                <a:latin typeface="Lato" panose="020F0502020204030203" pitchFamily="34" charset="0"/>
              </a:defRPr>
            </a:lvl5pPr>
            <a:lvl6pPr marL="1433700" indent="-170100">
              <a:lnSpc>
                <a:spcPct val="100000"/>
              </a:lnSpc>
              <a:defRPr sz="1103"/>
            </a:lvl6pPr>
            <a:lvl7pPr marL="1674000" indent="-170100">
              <a:lnSpc>
                <a:spcPct val="100000"/>
              </a:lnSpc>
              <a:defRPr sz="1103"/>
            </a:lvl7pPr>
            <a:lvl8pPr marL="1906200" indent="-170100">
              <a:lnSpc>
                <a:spcPct val="100000"/>
              </a:lnSpc>
              <a:defRPr sz="1103"/>
            </a:lvl8pPr>
            <a:lvl9pPr marL="2135700" indent="-170100">
              <a:lnSpc>
                <a:spcPct val="100000"/>
              </a:lnSpc>
              <a:defRPr sz="110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66534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with Small Picture with Fill">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A16AAA2-A7C1-4541-8877-3F69DB6229BC}"/>
              </a:ext>
            </a:extLst>
          </p:cNvPr>
          <p:cNvSpPr/>
          <p:nvPr/>
        </p:nvSpPr>
        <p:spPr>
          <a:xfrm>
            <a:off x="6172200" y="0"/>
            <a:ext cx="2971800" cy="5143500"/>
          </a:xfrm>
          <a:prstGeom prst="rect">
            <a:avLst/>
          </a:prstGeom>
          <a:solidFill>
            <a:srgbClr val="D3E2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457200" y="820800"/>
            <a:ext cx="5313362" cy="800100"/>
          </a:xfrm>
          <a:prstGeom prst="rect">
            <a:avLst/>
          </a:prstGeom>
        </p:spPr>
        <p:txBody>
          <a:bodyPr anchor="b">
            <a:normAutofit/>
          </a:bodyPr>
          <a:lstStyle>
            <a:lvl1pPr>
              <a:defRPr sz="2400" b="1">
                <a:solidFill>
                  <a:srgbClr val="1B4D81"/>
                </a:solidFill>
                <a:latin typeface="Lato" panose="020F0502020204030203" pitchFamily="34" charset="0"/>
              </a:defRPr>
            </a:lvl1pPr>
          </a:lstStyle>
          <a:p>
            <a:r>
              <a:rPr lang="en-US"/>
              <a:t>Click to edit Master title style</a:t>
            </a:r>
            <a:endParaRPr lang="en-US" dirty="0"/>
          </a:p>
        </p:txBody>
      </p:sp>
      <p:sp>
        <p:nvSpPr>
          <p:cNvPr id="8" name="Content Placeholder 3">
            <a:extLst>
              <a:ext uri="{FF2B5EF4-FFF2-40B4-BE49-F238E27FC236}">
                <a16:creationId xmlns:a16="http://schemas.microsoft.com/office/drawing/2014/main" id="{1DC379B0-B7F6-4942-A1A3-CADED67F6B32}"/>
              </a:ext>
            </a:extLst>
          </p:cNvPr>
          <p:cNvSpPr>
            <a:spLocks noGrp="1"/>
          </p:cNvSpPr>
          <p:nvPr>
            <p:ph sz="quarter" idx="11" hasCustomPrompt="1"/>
          </p:nvPr>
        </p:nvSpPr>
        <p:spPr>
          <a:xfrm>
            <a:off x="6400800" y="209550"/>
            <a:ext cx="2514600" cy="4724400"/>
          </a:xfrm>
          <a:noFill/>
        </p:spPr>
        <p:txBody>
          <a:bodyPr/>
          <a:lstStyle>
            <a:lvl2pPr marL="469800" indent="-175500">
              <a:buFontTx/>
              <a:buChar char="‒"/>
              <a:defRPr/>
            </a:lvl2pPr>
            <a:lvl3pPr>
              <a:defRPr/>
            </a:lvl3pPr>
          </a:lstStyle>
          <a:p>
            <a:pPr lvl="0"/>
            <a:r>
              <a:rPr lang="en-US" dirty="0"/>
              <a:t>Click to add transparent background image</a:t>
            </a:r>
          </a:p>
          <a:p>
            <a:pPr lvl="1"/>
            <a:r>
              <a:rPr lang="en-US" dirty="0"/>
              <a:t>Second level</a:t>
            </a:r>
          </a:p>
          <a:p>
            <a:pPr lvl="2"/>
            <a:r>
              <a:rPr lang="en-US" dirty="0"/>
              <a:t>Third level</a:t>
            </a:r>
          </a:p>
        </p:txBody>
      </p:sp>
      <p:sp>
        <p:nvSpPr>
          <p:cNvPr id="5" name="Content Placeholder 3">
            <a:extLst>
              <a:ext uri="{FF2B5EF4-FFF2-40B4-BE49-F238E27FC236}">
                <a16:creationId xmlns:a16="http://schemas.microsoft.com/office/drawing/2014/main" id="{B59D9A38-D1D3-4C7D-A204-0D4D6C3813FF}"/>
              </a:ext>
            </a:extLst>
          </p:cNvPr>
          <p:cNvSpPr>
            <a:spLocks noGrp="1"/>
          </p:cNvSpPr>
          <p:nvPr>
            <p:ph sz="half" idx="10"/>
          </p:nvPr>
        </p:nvSpPr>
        <p:spPr>
          <a:xfrm>
            <a:off x="457200" y="1620000"/>
            <a:ext cx="5313362" cy="3162300"/>
          </a:xfrm>
          <a:prstGeom prst="rect">
            <a:avLst/>
          </a:prstGeom>
        </p:spPr>
        <p:txBody>
          <a:bodyPr numCol="1">
            <a:normAutofit/>
          </a:bodyPr>
          <a:lstStyle>
            <a:lvl1pPr>
              <a:lnSpc>
                <a:spcPct val="100000"/>
              </a:lnSpc>
              <a:defRPr sz="1400">
                <a:solidFill>
                  <a:srgbClr val="393A39"/>
                </a:solidFill>
                <a:latin typeface="Lato" panose="020F0502020204030203" pitchFamily="34" charset="0"/>
              </a:defRPr>
            </a:lvl1pPr>
            <a:lvl2pPr marL="469800" indent="-175500">
              <a:lnSpc>
                <a:spcPct val="100000"/>
              </a:lnSpc>
              <a:buFontTx/>
              <a:buChar char="‒"/>
              <a:defRPr sz="1200">
                <a:solidFill>
                  <a:srgbClr val="393A39"/>
                </a:solidFill>
                <a:latin typeface="Lato" panose="020F0502020204030203" pitchFamily="34" charset="0"/>
              </a:defRPr>
            </a:lvl2pPr>
            <a:lvl3pPr>
              <a:lnSpc>
                <a:spcPct val="100000"/>
              </a:lnSpc>
              <a:defRPr sz="1100">
                <a:solidFill>
                  <a:srgbClr val="393A39"/>
                </a:solidFill>
                <a:latin typeface="Lato" panose="020F0502020204030203" pitchFamily="34" charset="0"/>
              </a:defRPr>
            </a:lvl3pPr>
            <a:lvl4pPr marL="10206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000">
                <a:latin typeface="Lato" panose="020F0502020204030203" pitchFamily="34" charset="0"/>
              </a:defRPr>
            </a:lvl4pPr>
            <a:lvl5pPr marL="12528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998">
                <a:latin typeface="Lato" panose="020F0502020204030203" pitchFamily="34" charset="0"/>
              </a:defRPr>
            </a:lvl5pPr>
            <a:lvl6pPr marL="1477913" marR="0" indent="-214313"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900"/>
            </a:lvl6pPr>
            <a:lvl7pPr marL="16740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100"/>
            </a:lvl7pPr>
            <a:lvl8pPr marL="19062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1800"/>
            </a:lvl8pPr>
            <a:lvl9pPr marL="2135700" marR="0" indent="-170100" algn="l" defTabSz="914378" rtl="0" eaLnBrk="1" fontAlgn="auto" latinLnBrk="0" hangingPunct="1">
              <a:lnSpc>
                <a:spcPct val="100000"/>
              </a:lnSpc>
              <a:spcBef>
                <a:spcPts val="500"/>
              </a:spcBef>
              <a:spcAft>
                <a:spcPts val="0"/>
              </a:spcAft>
              <a:buClrTx/>
              <a:buSzTx/>
              <a:buFont typeface="Arial" panose="020B0604020202020204" pitchFamily="34" charset="0"/>
              <a:buChar char="•"/>
              <a:tabLst/>
              <a:defRPr sz="9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kumimoji="0" lang="en-US" sz="1100" b="0" i="0" u="none" strike="noStrike" kern="1200" cap="none" spc="0" normalizeH="0" baseline="0" noProof="0" dirty="0">
              <a:ln>
                <a:noFill/>
              </a:ln>
              <a:solidFill>
                <a:srgbClr val="393A39"/>
              </a:solidFill>
              <a:effectLst/>
              <a:uLnTx/>
              <a:uFillTx/>
              <a:latin typeface="Lato" panose="020F0502020204030203" pitchFamily="34" charset="0"/>
              <a:ea typeface="+mn-ea"/>
              <a:cs typeface="+mn-cs"/>
            </a:endParaRPr>
          </a:p>
        </p:txBody>
      </p:sp>
    </p:spTree>
    <p:extLst>
      <p:ext uri="{BB962C8B-B14F-4D97-AF65-F5344CB8AC3E}">
        <p14:creationId xmlns:p14="http://schemas.microsoft.com/office/powerpoint/2010/main" val="2957232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04774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Slide Two Presenter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2AAA8A8-3946-DE4F-97CB-CBC48B9F7A60}"/>
              </a:ext>
            </a:extLst>
          </p:cNvPr>
          <p:cNvSpPr/>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04FDE514-B9D5-4E6A-B99C-10D5D54F711D}"/>
              </a:ext>
            </a:extLst>
          </p:cNvPr>
          <p:cNvSpPr>
            <a:spLocks noGrp="1"/>
          </p:cNvSpPr>
          <p:nvPr>
            <p:ph type="title"/>
          </p:nvPr>
        </p:nvSpPr>
        <p:spPr>
          <a:xfrm>
            <a:off x="457200" y="3028950"/>
            <a:ext cx="8062912" cy="1231900"/>
          </a:xfrm>
          <a:prstGeom prst="rect">
            <a:avLst/>
          </a:prstGeom>
        </p:spPr>
        <p:txBody>
          <a:bodyPr anchor="b">
            <a:normAutofit/>
          </a:bodyPr>
          <a:lstStyle>
            <a:lvl1pPr>
              <a:defRPr sz="3600" b="1">
                <a:solidFill>
                  <a:schemeClr val="bg1"/>
                </a:solidFill>
                <a:latin typeface="Lato" panose="020F0502020204030203" pitchFamily="34" charset="0"/>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4E28C70-277B-4B74-B137-487CD1BFD7CB}"/>
              </a:ext>
            </a:extLst>
          </p:cNvPr>
          <p:cNvSpPr>
            <a:spLocks noGrp="1"/>
          </p:cNvSpPr>
          <p:nvPr>
            <p:ph type="body" idx="1" hasCustomPrompt="1"/>
          </p:nvPr>
        </p:nvSpPr>
        <p:spPr>
          <a:xfrm>
            <a:off x="457200" y="4267777"/>
            <a:ext cx="1837944" cy="349250"/>
          </a:xfrm>
          <a:prstGeom prst="rect">
            <a:avLst/>
          </a:prstGeom>
        </p:spPr>
        <p:txBody>
          <a:bodyPr anchor="b">
            <a:normAutofit/>
          </a:bodyPr>
          <a:lstStyle>
            <a:lvl1pPr marL="0" indent="0">
              <a:spcBef>
                <a:spcPts val="100"/>
              </a:spcBef>
              <a:buNone/>
              <a:defRPr sz="1800">
                <a:solidFill>
                  <a:schemeClr val="bg2"/>
                </a:solidFill>
                <a:latin typeface="Lato" panose="020F0502020204030203" pitchFamily="34" charset="0"/>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Name</a:t>
            </a:r>
          </a:p>
        </p:txBody>
      </p:sp>
      <p:sp>
        <p:nvSpPr>
          <p:cNvPr id="4" name="Text Placeholder 2">
            <a:extLst>
              <a:ext uri="{FF2B5EF4-FFF2-40B4-BE49-F238E27FC236}">
                <a16:creationId xmlns:a16="http://schemas.microsoft.com/office/drawing/2014/main" id="{68E08046-4BE1-4FB9-890C-3BAA6099F53A}"/>
              </a:ext>
            </a:extLst>
          </p:cNvPr>
          <p:cNvSpPr>
            <a:spLocks noGrp="1"/>
          </p:cNvSpPr>
          <p:nvPr>
            <p:ph type="body" idx="10" hasCustomPrompt="1"/>
          </p:nvPr>
        </p:nvSpPr>
        <p:spPr>
          <a:xfrm>
            <a:off x="457200" y="4540827"/>
            <a:ext cx="1837944" cy="453190"/>
          </a:xfrm>
          <a:prstGeom prst="rect">
            <a:avLst/>
          </a:prstGeom>
        </p:spPr>
        <p:txBody>
          <a:bodyPr>
            <a:normAutofit/>
          </a:bodyPr>
          <a:lstStyle>
            <a:lvl1pPr marL="0" indent="0">
              <a:spcBef>
                <a:spcPts val="100"/>
              </a:spcBef>
              <a:buNone/>
              <a:defRPr sz="1200" b="0" i="0">
                <a:solidFill>
                  <a:schemeClr val="bg2"/>
                </a:solidFill>
                <a:latin typeface="Lato Light" panose="020F0302020204030203" pitchFamily="34" charset="77"/>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Title, company</a:t>
            </a:r>
          </a:p>
        </p:txBody>
      </p:sp>
      <p:sp>
        <p:nvSpPr>
          <p:cNvPr id="5" name="Text Placeholder 2">
            <a:extLst>
              <a:ext uri="{FF2B5EF4-FFF2-40B4-BE49-F238E27FC236}">
                <a16:creationId xmlns:a16="http://schemas.microsoft.com/office/drawing/2014/main" id="{286E2C5B-58AD-4D69-8653-58174ACC8AD7}"/>
              </a:ext>
            </a:extLst>
          </p:cNvPr>
          <p:cNvSpPr>
            <a:spLocks noGrp="1"/>
          </p:cNvSpPr>
          <p:nvPr>
            <p:ph type="body" idx="11" hasCustomPrompt="1"/>
          </p:nvPr>
        </p:nvSpPr>
        <p:spPr>
          <a:xfrm>
            <a:off x="2559600" y="4269600"/>
            <a:ext cx="1837944" cy="349250"/>
          </a:xfrm>
          <a:prstGeom prst="rect">
            <a:avLst/>
          </a:prstGeom>
        </p:spPr>
        <p:txBody>
          <a:bodyPr anchor="b">
            <a:normAutofit/>
          </a:bodyPr>
          <a:lstStyle>
            <a:lvl1pPr marL="0" indent="0">
              <a:spcBef>
                <a:spcPts val="100"/>
              </a:spcBef>
              <a:buNone/>
              <a:defRPr sz="1800">
                <a:solidFill>
                  <a:schemeClr val="bg2"/>
                </a:solidFill>
                <a:latin typeface="Lato" panose="020F0502020204030203" pitchFamily="34" charset="0"/>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Name</a:t>
            </a:r>
          </a:p>
        </p:txBody>
      </p:sp>
      <p:sp>
        <p:nvSpPr>
          <p:cNvPr id="6" name="Text Placeholder 2">
            <a:extLst>
              <a:ext uri="{FF2B5EF4-FFF2-40B4-BE49-F238E27FC236}">
                <a16:creationId xmlns:a16="http://schemas.microsoft.com/office/drawing/2014/main" id="{8599CD08-F90D-4D15-9B4E-79BB92E4CDF2}"/>
              </a:ext>
            </a:extLst>
          </p:cNvPr>
          <p:cNvSpPr>
            <a:spLocks noGrp="1"/>
          </p:cNvSpPr>
          <p:nvPr>
            <p:ph type="body" idx="12" hasCustomPrompt="1"/>
          </p:nvPr>
        </p:nvSpPr>
        <p:spPr>
          <a:xfrm>
            <a:off x="2559600" y="4539600"/>
            <a:ext cx="1837944" cy="453190"/>
          </a:xfrm>
          <a:prstGeom prst="rect">
            <a:avLst/>
          </a:prstGeom>
        </p:spPr>
        <p:txBody>
          <a:bodyPr>
            <a:normAutofit/>
          </a:bodyPr>
          <a:lstStyle>
            <a:lvl1pPr marL="0" indent="0">
              <a:spcBef>
                <a:spcPts val="100"/>
              </a:spcBef>
              <a:buNone/>
              <a:defRPr sz="1200" b="0" i="0">
                <a:solidFill>
                  <a:schemeClr val="bg2"/>
                </a:solidFill>
                <a:latin typeface="Lato Light" panose="020F0302020204030203" pitchFamily="34" charset="77"/>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Title, company</a:t>
            </a:r>
          </a:p>
        </p:txBody>
      </p:sp>
    </p:spTree>
    <p:extLst>
      <p:ext uri="{BB962C8B-B14F-4D97-AF65-F5344CB8AC3E}">
        <p14:creationId xmlns:p14="http://schemas.microsoft.com/office/powerpoint/2010/main" val="386985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Slide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DE514-B9D5-4E6A-B99C-10D5D54F711D}"/>
              </a:ext>
            </a:extLst>
          </p:cNvPr>
          <p:cNvSpPr>
            <a:spLocks noGrp="1"/>
          </p:cNvSpPr>
          <p:nvPr>
            <p:ph type="title"/>
          </p:nvPr>
        </p:nvSpPr>
        <p:spPr>
          <a:xfrm>
            <a:off x="396000" y="1282701"/>
            <a:ext cx="8062912" cy="2139950"/>
          </a:xfrm>
          <a:prstGeom prst="rect">
            <a:avLst/>
          </a:prstGeom>
        </p:spPr>
        <p:txBody>
          <a:bodyPr anchor="b">
            <a:normAutofit/>
          </a:bodyPr>
          <a:lstStyle>
            <a:lvl1pPr>
              <a:defRPr sz="3600" b="1">
                <a:solidFill>
                  <a:srgbClr val="1B4D81"/>
                </a:solidFill>
                <a:latin typeface="Lato" panose="020F0502020204030203" pitchFamily="34" charset="0"/>
              </a:defRPr>
            </a:lvl1pPr>
          </a:lstStyle>
          <a:p>
            <a:r>
              <a:rPr lang="en-US"/>
              <a:t>Click to edit Master title style</a:t>
            </a:r>
            <a:endParaRPr lang="en-US" dirty="0"/>
          </a:p>
        </p:txBody>
      </p:sp>
      <p:sp>
        <p:nvSpPr>
          <p:cNvPr id="8" name="Text Placeholder 2">
            <a:extLst>
              <a:ext uri="{FF2B5EF4-FFF2-40B4-BE49-F238E27FC236}">
                <a16:creationId xmlns:a16="http://schemas.microsoft.com/office/drawing/2014/main" id="{04FF62A3-F460-4741-8342-309E52138A71}"/>
              </a:ext>
            </a:extLst>
          </p:cNvPr>
          <p:cNvSpPr>
            <a:spLocks noGrp="1"/>
          </p:cNvSpPr>
          <p:nvPr>
            <p:ph type="body" idx="1" hasCustomPrompt="1"/>
          </p:nvPr>
        </p:nvSpPr>
        <p:spPr>
          <a:xfrm>
            <a:off x="1602000" y="3436567"/>
            <a:ext cx="1836821" cy="349250"/>
          </a:xfrm>
          <a:prstGeom prst="rect">
            <a:avLst/>
          </a:prstGeom>
        </p:spPr>
        <p:txBody>
          <a:bodyPr anchor="b">
            <a:normAutofit/>
          </a:bodyPr>
          <a:lstStyle>
            <a:lvl1pPr marL="0" indent="0">
              <a:spcBef>
                <a:spcPts val="100"/>
              </a:spcBef>
              <a:buNone/>
              <a:defRPr sz="1800">
                <a:solidFill>
                  <a:srgbClr val="393A39"/>
                </a:solidFill>
                <a:latin typeface="Lato" panose="020F0502020204030203" pitchFamily="34" charset="0"/>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Name</a:t>
            </a:r>
          </a:p>
        </p:txBody>
      </p:sp>
      <p:sp>
        <p:nvSpPr>
          <p:cNvPr id="9" name="Text Placeholder 2">
            <a:extLst>
              <a:ext uri="{FF2B5EF4-FFF2-40B4-BE49-F238E27FC236}">
                <a16:creationId xmlns:a16="http://schemas.microsoft.com/office/drawing/2014/main" id="{AF8AF9C0-51D9-4A91-8E30-9CA60298FBC0}"/>
              </a:ext>
            </a:extLst>
          </p:cNvPr>
          <p:cNvSpPr>
            <a:spLocks noGrp="1"/>
          </p:cNvSpPr>
          <p:nvPr>
            <p:ph type="body" idx="13" hasCustomPrompt="1"/>
          </p:nvPr>
        </p:nvSpPr>
        <p:spPr>
          <a:xfrm>
            <a:off x="1602000" y="3709617"/>
            <a:ext cx="1836821" cy="453190"/>
          </a:xfrm>
          <a:prstGeom prst="rect">
            <a:avLst/>
          </a:prstGeom>
        </p:spPr>
        <p:txBody>
          <a:bodyPr>
            <a:normAutofit/>
          </a:bodyPr>
          <a:lstStyle>
            <a:lvl1pPr marL="0" indent="0">
              <a:spcBef>
                <a:spcPts val="100"/>
              </a:spcBef>
              <a:buNone/>
              <a:defRPr sz="1200" b="0" i="0">
                <a:solidFill>
                  <a:srgbClr val="393A39"/>
                </a:solidFill>
                <a:latin typeface="Lato Light" panose="020F0302020204030203" pitchFamily="34" charset="77"/>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Title, company</a:t>
            </a:r>
          </a:p>
        </p:txBody>
      </p:sp>
      <p:sp>
        <p:nvSpPr>
          <p:cNvPr id="10" name="Text Placeholder 2">
            <a:extLst>
              <a:ext uri="{FF2B5EF4-FFF2-40B4-BE49-F238E27FC236}">
                <a16:creationId xmlns:a16="http://schemas.microsoft.com/office/drawing/2014/main" id="{C4298647-61D0-4FBB-8F52-37C8A845D3E8}"/>
              </a:ext>
            </a:extLst>
          </p:cNvPr>
          <p:cNvSpPr>
            <a:spLocks noGrp="1"/>
          </p:cNvSpPr>
          <p:nvPr>
            <p:ph type="body" idx="14" hasCustomPrompt="1"/>
          </p:nvPr>
        </p:nvSpPr>
        <p:spPr>
          <a:xfrm>
            <a:off x="4726800" y="3436567"/>
            <a:ext cx="1836821" cy="349250"/>
          </a:xfrm>
          <a:prstGeom prst="rect">
            <a:avLst/>
          </a:prstGeom>
        </p:spPr>
        <p:txBody>
          <a:bodyPr anchor="b">
            <a:normAutofit/>
          </a:bodyPr>
          <a:lstStyle>
            <a:lvl1pPr marL="0" indent="0">
              <a:spcBef>
                <a:spcPts val="100"/>
              </a:spcBef>
              <a:buNone/>
              <a:defRPr sz="1800">
                <a:solidFill>
                  <a:srgbClr val="393A39"/>
                </a:solidFill>
                <a:latin typeface="Lato" panose="020F0502020204030203" pitchFamily="34" charset="0"/>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Name</a:t>
            </a:r>
          </a:p>
        </p:txBody>
      </p:sp>
      <p:sp>
        <p:nvSpPr>
          <p:cNvPr id="11" name="Text Placeholder 2">
            <a:extLst>
              <a:ext uri="{FF2B5EF4-FFF2-40B4-BE49-F238E27FC236}">
                <a16:creationId xmlns:a16="http://schemas.microsoft.com/office/drawing/2014/main" id="{F578A0BF-E876-40F4-A20B-1A438C7EEFAC}"/>
              </a:ext>
            </a:extLst>
          </p:cNvPr>
          <p:cNvSpPr>
            <a:spLocks noGrp="1"/>
          </p:cNvSpPr>
          <p:nvPr>
            <p:ph type="body" idx="15" hasCustomPrompt="1"/>
          </p:nvPr>
        </p:nvSpPr>
        <p:spPr>
          <a:xfrm>
            <a:off x="4726800" y="3709617"/>
            <a:ext cx="1836821" cy="453190"/>
          </a:xfrm>
          <a:prstGeom prst="rect">
            <a:avLst/>
          </a:prstGeom>
        </p:spPr>
        <p:txBody>
          <a:bodyPr>
            <a:normAutofit/>
          </a:bodyPr>
          <a:lstStyle>
            <a:lvl1pPr marL="0" indent="0">
              <a:spcBef>
                <a:spcPts val="100"/>
              </a:spcBef>
              <a:buNone/>
              <a:defRPr sz="1200" b="0" i="0">
                <a:solidFill>
                  <a:srgbClr val="393A39"/>
                </a:solidFill>
                <a:latin typeface="Lato Light" panose="020F0302020204030203" pitchFamily="34" charset="77"/>
              </a:defRPr>
            </a:lvl1pPr>
            <a:lvl2pPr marL="457189" indent="0">
              <a:buNone/>
              <a:defRPr sz="2000">
                <a:solidFill>
                  <a:schemeClr val="tx1">
                    <a:tint val="75000"/>
                  </a:schemeClr>
                </a:solidFill>
              </a:defRPr>
            </a:lvl2pPr>
            <a:lvl3pPr marL="914378"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2"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Title, company</a:t>
            </a:r>
          </a:p>
        </p:txBody>
      </p:sp>
      <p:sp>
        <p:nvSpPr>
          <p:cNvPr id="4" name="Content Placeholder 3">
            <a:extLst>
              <a:ext uri="{FF2B5EF4-FFF2-40B4-BE49-F238E27FC236}">
                <a16:creationId xmlns:a16="http://schemas.microsoft.com/office/drawing/2014/main" id="{F649E506-AD96-463A-84F2-AAE1BB90340A}"/>
              </a:ext>
            </a:extLst>
          </p:cNvPr>
          <p:cNvSpPr>
            <a:spLocks noGrp="1"/>
          </p:cNvSpPr>
          <p:nvPr>
            <p:ph sz="quarter" idx="16"/>
          </p:nvPr>
        </p:nvSpPr>
        <p:spPr>
          <a:xfrm>
            <a:off x="396000" y="3432556"/>
            <a:ext cx="1115568" cy="1115568"/>
          </a:xfrm>
        </p:spPr>
        <p:txBody>
          <a:bodyPr/>
          <a:lstStyle/>
          <a:p>
            <a:pPr lvl="0"/>
            <a:r>
              <a:rPr lang="en-US"/>
              <a:t>Edit Master text styles</a:t>
            </a:r>
          </a:p>
        </p:txBody>
      </p:sp>
      <p:sp>
        <p:nvSpPr>
          <p:cNvPr id="12" name="Content Placeholder 3">
            <a:extLst>
              <a:ext uri="{FF2B5EF4-FFF2-40B4-BE49-F238E27FC236}">
                <a16:creationId xmlns:a16="http://schemas.microsoft.com/office/drawing/2014/main" id="{D8A7706D-1D21-49ED-888E-699D6B6BE78C}"/>
              </a:ext>
            </a:extLst>
          </p:cNvPr>
          <p:cNvSpPr>
            <a:spLocks noGrp="1"/>
          </p:cNvSpPr>
          <p:nvPr>
            <p:ph sz="quarter" idx="17"/>
          </p:nvPr>
        </p:nvSpPr>
        <p:spPr>
          <a:xfrm>
            <a:off x="3524400" y="3429000"/>
            <a:ext cx="1115568" cy="1115568"/>
          </a:xfrm>
        </p:spPr>
        <p:txBody>
          <a:bodyPr/>
          <a:lstStyle/>
          <a:p>
            <a:pPr lvl="0"/>
            <a:r>
              <a:rPr lang="en-US"/>
              <a:t>Edit Master text styles</a:t>
            </a:r>
          </a:p>
        </p:txBody>
      </p:sp>
    </p:spTree>
    <p:extLst>
      <p:ext uri="{BB962C8B-B14F-4D97-AF65-F5344CB8AC3E}">
        <p14:creationId xmlns:p14="http://schemas.microsoft.com/office/powerpoint/2010/main" val="3149126122"/>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theme/theme1.xml" Type="http://schemas.openxmlformats.org/officeDocument/2006/relationships/theme"/><Relationship Id="rId14" Target="../media/image1.emf" Type="http://schemas.openxmlformats.org/officeDocument/2006/relationships/image"/><Relationship Id="rId15" Target="../media/image2.emf" Type="http://schemas.openxmlformats.org/officeDocument/2006/relationships/image"/><Relationship Id="rId16" Target="../media/image3.png" Type="http://schemas.openxmlformats.org/officeDocument/2006/relationships/imag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33F58E3-9A58-46F0-BF14-7D50442D181F}"/>
              </a:ext>
            </a:extLst>
          </p:cNvPr>
          <p:cNvSpPr>
            <a:spLocks noGrp="1"/>
          </p:cNvSpPr>
          <p:nvPr>
            <p:ph type="title"/>
          </p:nvPr>
        </p:nvSpPr>
        <p:spPr>
          <a:xfrm>
            <a:off x="457200" y="590400"/>
            <a:ext cx="8229600" cy="741600"/>
          </a:xfrm>
          <a:prstGeom prst="rect">
            <a:avLst/>
          </a:prstGeom>
        </p:spPr>
        <p:txBody>
          <a:bodyPr vert="horz" lIns="0" tIns="45720" rIns="91440" bIns="45720" rtlCol="0" anchor="ctr"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4A2A96-2EF0-4D95-8F42-7400F1711668}"/>
              </a:ext>
            </a:extLst>
          </p:cNvPr>
          <p:cNvSpPr>
            <a:spLocks noGrp="1"/>
          </p:cNvSpPr>
          <p:nvPr>
            <p:ph type="body" idx="1"/>
          </p:nvPr>
        </p:nvSpPr>
        <p:spPr>
          <a:xfrm>
            <a:off x="457200" y="1332000"/>
            <a:ext cx="8107082" cy="3754800"/>
          </a:xfrm>
          <a:prstGeom prst="rect">
            <a:avLst/>
          </a:prstGeom>
        </p:spPr>
        <p:txBody>
          <a:bodyPr vert="horz" lIns="0" tIns="45720" rIns="91440" bIns="45720" rtlCol="0">
            <a:normAutofit/>
          </a:bodyPr>
          <a:lstStyle/>
          <a:p>
            <a:pPr lvl="0"/>
            <a:r>
              <a:rPr lang="en-US" dirty="0"/>
              <a:t>Edit Master text styles</a:t>
            </a:r>
          </a:p>
          <a:p>
            <a:pPr lvl="1"/>
            <a:r>
              <a:rPr lang="en-US" dirty="0"/>
              <a:t>Second level</a:t>
            </a:r>
          </a:p>
          <a:p>
            <a:pPr lvl="2"/>
            <a:r>
              <a:rPr lang="en-US" dirty="0"/>
              <a:t>Third level</a:t>
            </a:r>
          </a:p>
        </p:txBody>
      </p:sp>
      <p:pic>
        <p:nvPicPr>
          <p:cNvPr id="5" name="Picture 4">
            <a:extLst>
              <a:ext uri="{FF2B5EF4-FFF2-40B4-BE49-F238E27FC236}">
                <a16:creationId xmlns:a16="http://schemas.microsoft.com/office/drawing/2014/main" id="{C97D267B-40D0-4DD7-AC1D-48683B254030}"/>
              </a:ext>
            </a:extLst>
          </p:cNvPr>
          <p:cNvPicPr>
            <a:picLocks noChangeAspect="1"/>
          </p:cNvPicPr>
          <p:nvPr userDrawn="1"/>
        </p:nvPicPr>
        <p:blipFill>
          <a:blip r:embed="rId14"/>
          <a:stretch>
            <a:fillRect/>
          </a:stretch>
        </p:blipFill>
        <p:spPr>
          <a:xfrm>
            <a:off x="86834" y="167935"/>
            <a:ext cx="564240" cy="52244"/>
          </a:xfrm>
          <a:prstGeom prst="rect">
            <a:avLst/>
          </a:prstGeom>
        </p:spPr>
      </p:pic>
      <p:pic>
        <p:nvPicPr>
          <p:cNvPr id="6" name="Picture 5">
            <a:extLst>
              <a:ext uri="{FF2B5EF4-FFF2-40B4-BE49-F238E27FC236}">
                <a16:creationId xmlns:a16="http://schemas.microsoft.com/office/drawing/2014/main" id="{ADFCAB09-91CA-475B-B6CD-D124E3343787}"/>
              </a:ext>
            </a:extLst>
          </p:cNvPr>
          <p:cNvPicPr>
            <a:picLocks noChangeAspect="1"/>
          </p:cNvPicPr>
          <p:nvPr userDrawn="1"/>
        </p:nvPicPr>
        <p:blipFill rotWithShape="1">
          <a:blip r:embed="rId15"/>
          <a:srcRect l="24096"/>
          <a:stretch/>
        </p:blipFill>
        <p:spPr>
          <a:xfrm>
            <a:off x="0" y="115217"/>
            <a:ext cx="1066800" cy="287051"/>
          </a:xfrm>
          <a:prstGeom prst="rect">
            <a:avLst/>
          </a:prstGeom>
        </p:spPr>
      </p:pic>
      <p:pic>
        <p:nvPicPr>
          <p:cNvPr id="7" name="Picture 6">
            <a:extLst>
              <a:ext uri="{FF2B5EF4-FFF2-40B4-BE49-F238E27FC236}">
                <a16:creationId xmlns:a16="http://schemas.microsoft.com/office/drawing/2014/main" id="{D390FBC2-4514-4E11-A820-6885E5011C24}"/>
              </a:ext>
            </a:extLst>
          </p:cNvPr>
          <p:cNvPicPr>
            <a:picLocks noChangeAspect="1"/>
          </p:cNvPicPr>
          <p:nvPr userDrawn="1"/>
        </p:nvPicPr>
        <p:blipFill>
          <a:blip r:embed="rId14"/>
          <a:stretch>
            <a:fillRect/>
          </a:stretch>
        </p:blipFill>
        <p:spPr>
          <a:xfrm>
            <a:off x="115778" y="223913"/>
            <a:ext cx="752320" cy="69658"/>
          </a:xfrm>
          <a:prstGeom prst="rect">
            <a:avLst/>
          </a:prstGeom>
        </p:spPr>
      </p:pic>
    </p:spTree>
    <p:extLst>
      <p:ext uri="{BB962C8B-B14F-4D97-AF65-F5344CB8AC3E}">
        <p14:creationId xmlns:p14="http://schemas.microsoft.com/office/powerpoint/2010/main" val="3328848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7" r:id="rId4"/>
    <p:sldLayoutId id="2147483671" r:id="rId5"/>
    <p:sldLayoutId id="2147483672" r:id="rId6"/>
    <p:sldLayoutId id="2147483664" r:id="rId7"/>
    <p:sldLayoutId id="2147483665" r:id="rId8"/>
    <p:sldLayoutId id="2147483666" r:id="rId9"/>
    <p:sldLayoutId id="2147483668" r:id="rId10"/>
    <p:sldLayoutId id="2147483669" r:id="rId11"/>
    <p:sldLayoutId id="2147483670" r:id="rId12"/>
  </p:sldLayoutIdLst>
  <p:txStyles>
    <p:titleStyle>
      <a:lvl1pPr algn="l" defTabSz="914378" rtl="0" eaLnBrk="1" latinLnBrk="0" hangingPunct="1">
        <a:lnSpc>
          <a:spcPct val="90000"/>
        </a:lnSpc>
        <a:spcBef>
          <a:spcPct val="0"/>
        </a:spcBef>
        <a:buNone/>
        <a:defRPr sz="2400" b="1" kern="1200" baseline="0">
          <a:solidFill>
            <a:srgbClr val="1B4D81"/>
          </a:solidFill>
          <a:latin typeface="Lato" panose="020F0502020204030203" pitchFamily="34" charset="0"/>
          <a:ea typeface="+mj-ea"/>
          <a:cs typeface="+mj-cs"/>
        </a:defRPr>
      </a:lvl1pPr>
    </p:titleStyle>
    <p:bodyStyle>
      <a:lvl1pPr marL="176209" indent="-176209" algn="l" defTabSz="914378" rtl="0" eaLnBrk="1" latinLnBrk="0" hangingPunct="1">
        <a:lnSpc>
          <a:spcPct val="100000"/>
        </a:lnSpc>
        <a:spcBef>
          <a:spcPts val="1000"/>
        </a:spcBef>
        <a:buFont typeface="Wingdings" pitchFamily="2" charset="2"/>
        <a:buChar char="§"/>
        <a:tabLst/>
        <a:defRPr sz="1600" kern="1200">
          <a:solidFill>
            <a:srgbClr val="393A39"/>
          </a:solidFill>
          <a:latin typeface="Lato" panose="020F0502020204030203" pitchFamily="34" charset="0"/>
          <a:ea typeface="+mn-ea"/>
          <a:cs typeface="+mn-cs"/>
        </a:defRPr>
      </a:lvl1pPr>
      <a:lvl2pPr marL="514337" indent="-222245" algn="l" defTabSz="914378" rtl="0" eaLnBrk="1" latinLnBrk="0" hangingPunct="1">
        <a:lnSpc>
          <a:spcPct val="100000"/>
        </a:lnSpc>
        <a:spcBef>
          <a:spcPts val="500"/>
        </a:spcBef>
        <a:buFontTx/>
        <a:buBlip>
          <a:blip r:embed="rId16"/>
        </a:buBlip>
        <a:tabLst/>
        <a:defRPr sz="1400" kern="1200">
          <a:solidFill>
            <a:srgbClr val="393A39"/>
          </a:solidFill>
          <a:latin typeface="Lato" panose="020F0502020204030203" pitchFamily="34" charset="0"/>
          <a:ea typeface="+mn-ea"/>
          <a:cs typeface="+mn-cs"/>
        </a:defRPr>
      </a:lvl2pPr>
      <a:lvl3pPr marL="746106" indent="-169859" algn="l" defTabSz="806430" rtl="0" eaLnBrk="1" latinLnBrk="0" hangingPunct="1">
        <a:lnSpc>
          <a:spcPct val="100000"/>
        </a:lnSpc>
        <a:spcBef>
          <a:spcPts val="500"/>
        </a:spcBef>
        <a:buFont typeface="Arial" panose="020B0604020202020204" pitchFamily="34" charset="0"/>
        <a:buChar char="•"/>
        <a:tabLst/>
        <a:defRPr sz="1200" kern="1200">
          <a:solidFill>
            <a:srgbClr val="393A39"/>
          </a:solidFill>
          <a:latin typeface="Lato" panose="020F0502020204030203" pitchFamily="34" charset="0"/>
          <a:ea typeface="+mn-ea"/>
          <a:cs typeface="+mn-cs"/>
        </a:defRPr>
      </a:lvl3pPr>
      <a:lvl4pPr marL="1371566" indent="0" algn="l" defTabSz="914378" rtl="0" eaLnBrk="1" latinLnBrk="0" hangingPunct="1">
        <a:lnSpc>
          <a:spcPct val="90000"/>
        </a:lnSpc>
        <a:spcBef>
          <a:spcPts val="500"/>
        </a:spcBef>
        <a:buFont typeface="Arial" panose="020B0604020202020204" pitchFamily="34" charset="0"/>
        <a:buNone/>
        <a:defRPr sz="1100" kern="1200">
          <a:solidFill>
            <a:schemeClr val="tx1"/>
          </a:solidFill>
          <a:latin typeface="Lato" panose="020F0502020204030203" pitchFamily="34" charset="0"/>
          <a:ea typeface="+mn-ea"/>
          <a:cs typeface="+mn-cs"/>
        </a:defRPr>
      </a:lvl4pPr>
      <a:lvl5pPr marL="1828754" indent="0" algn="l" defTabSz="914378" rtl="0" eaLnBrk="1" latinLnBrk="0" hangingPunct="1">
        <a:lnSpc>
          <a:spcPct val="90000"/>
        </a:lnSpc>
        <a:spcBef>
          <a:spcPts val="500"/>
        </a:spcBef>
        <a:buFont typeface="Arial" panose="020B0604020202020204" pitchFamily="34" charset="0"/>
        <a:buNone/>
        <a:defRPr sz="1100" kern="1200">
          <a:solidFill>
            <a:schemeClr val="tx1"/>
          </a:solidFill>
          <a:latin typeface="Lato" panose="020F0502020204030203" pitchFamily="34" charset="0"/>
          <a:ea typeface="+mn-ea"/>
          <a:cs typeface="+mn-cs"/>
        </a:defRPr>
      </a:lvl5pPr>
      <a:lvl6pPr marL="2514537"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5"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8"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8" rtl="0" eaLnBrk="1" latinLnBrk="0" hangingPunct="1">
        <a:defRPr sz="1800" kern="1200">
          <a:solidFill>
            <a:schemeClr val="tx1"/>
          </a:solidFill>
          <a:latin typeface="+mn-lt"/>
          <a:ea typeface="+mn-ea"/>
          <a:cs typeface="+mn-cs"/>
        </a:defRPr>
      </a:lvl1pPr>
      <a:lvl2pPr marL="457189" algn="l" defTabSz="914378" rtl="0" eaLnBrk="1" latinLnBrk="0" hangingPunct="1">
        <a:defRPr sz="1800" kern="1200">
          <a:solidFill>
            <a:schemeClr val="tx1"/>
          </a:solidFill>
          <a:latin typeface="+mn-lt"/>
          <a:ea typeface="+mn-ea"/>
          <a:cs typeface="+mn-cs"/>
        </a:defRPr>
      </a:lvl2pPr>
      <a:lvl3pPr marL="914378" algn="l" defTabSz="914378" rtl="0" eaLnBrk="1" latinLnBrk="0" hangingPunct="1">
        <a:defRPr sz="1800" kern="1200">
          <a:solidFill>
            <a:schemeClr val="tx1"/>
          </a:solidFill>
          <a:latin typeface="+mn-lt"/>
          <a:ea typeface="+mn-ea"/>
          <a:cs typeface="+mn-cs"/>
        </a:defRPr>
      </a:lvl3pPr>
      <a:lvl4pPr marL="1371566" algn="l" defTabSz="914378" rtl="0" eaLnBrk="1" latinLnBrk="0" hangingPunct="1">
        <a:defRPr sz="1800" kern="1200">
          <a:solidFill>
            <a:schemeClr val="tx1"/>
          </a:solidFill>
          <a:latin typeface="+mn-lt"/>
          <a:ea typeface="+mn-ea"/>
          <a:cs typeface="+mn-cs"/>
        </a:defRPr>
      </a:lvl4pPr>
      <a:lvl5pPr marL="1828754" algn="l" defTabSz="914378" rtl="0" eaLnBrk="1" latinLnBrk="0" hangingPunct="1">
        <a:defRPr sz="1800" kern="1200">
          <a:solidFill>
            <a:schemeClr val="tx1"/>
          </a:solidFill>
          <a:latin typeface="+mn-lt"/>
          <a:ea typeface="+mn-ea"/>
          <a:cs typeface="+mn-cs"/>
        </a:defRPr>
      </a:lvl5pPr>
      <a:lvl6pPr marL="2285943" algn="l" defTabSz="914378" rtl="0" eaLnBrk="1" latinLnBrk="0" hangingPunct="1">
        <a:defRPr sz="1800" kern="1200">
          <a:solidFill>
            <a:schemeClr val="tx1"/>
          </a:solidFill>
          <a:latin typeface="+mn-lt"/>
          <a:ea typeface="+mn-ea"/>
          <a:cs typeface="+mn-cs"/>
        </a:defRPr>
      </a:lvl6pPr>
      <a:lvl7pPr marL="2743132" algn="l" defTabSz="914378" rtl="0" eaLnBrk="1" latinLnBrk="0" hangingPunct="1">
        <a:defRPr sz="1800" kern="1200">
          <a:solidFill>
            <a:schemeClr val="tx1"/>
          </a:solidFill>
          <a:latin typeface="+mn-lt"/>
          <a:ea typeface="+mn-ea"/>
          <a:cs typeface="+mn-cs"/>
        </a:defRPr>
      </a:lvl7pPr>
      <a:lvl8pPr marL="3200320" algn="l" defTabSz="914378" rtl="0" eaLnBrk="1" latinLnBrk="0" hangingPunct="1">
        <a:defRPr sz="1800" kern="1200">
          <a:solidFill>
            <a:schemeClr val="tx1"/>
          </a:solidFill>
          <a:latin typeface="+mn-lt"/>
          <a:ea typeface="+mn-ea"/>
          <a:cs typeface="+mn-cs"/>
        </a:defRPr>
      </a:lvl8pPr>
      <a:lvl9pPr marL="3657509" algn="l" defTabSz="91437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1" Target="../slideLayouts/slideLayout5.xml" Type="http://schemas.openxmlformats.org/officeDocument/2006/relationships/slideLayout"/><Relationship Id="rId2" Target="../media/image21.png" Type="http://schemas.openxmlformats.org/officeDocument/2006/relationships/image"/><Relationship Id="rId3" Type="http://schemas.openxmlformats.org/officeDocument/2006/relationships/tags" Target="../tags/tag3.xml"/></Relationships>

</file>

<file path=ppt/slides/_rels/slide11.xml.rels><?xml version="1.0" encoding="UTF-8" standalone="no"?><Relationships xmlns="http://schemas.openxmlformats.org/package/2006/relationships"><Relationship Id="rId1" Target="../slideLayouts/slideLayout5.xml" Type="http://schemas.openxmlformats.org/officeDocument/2006/relationships/slideLayout"/><Relationship Id="rId2" Target="../media/image22.png" Type="http://schemas.openxmlformats.org/officeDocument/2006/relationships/image"/><Relationship Id="rId3" Type="http://schemas.openxmlformats.org/officeDocument/2006/relationships/tags" Target="../tags/tag4.xml"/></Relationships>

</file>

<file path=ppt/slides/_rels/slide12.xml.rels><?xml version="1.0" encoding="UTF-8" standalone="no"?><Relationships xmlns="http://schemas.openxmlformats.org/package/2006/relationships"><Relationship Id="rId1" Target="../slideLayouts/slideLayout5.xml" Type="http://schemas.openxmlformats.org/officeDocument/2006/relationships/slideLayout"/><Relationship Id="rId2" Target="../media/image23.png" Type="http://schemas.openxmlformats.org/officeDocument/2006/relationships/image"/><Relationship Id="rId3" Type="http://schemas.openxmlformats.org/officeDocument/2006/relationships/tags" Target="../tags/tag5.xml"/></Relationships>

</file>

<file path=ppt/slides/_rels/slide2.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5.xml" Type="http://schemas.openxmlformats.org/officeDocument/2006/relationships/slideLayout"/><Relationship Id="rId2" Target="../media/image4.pn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5.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5.xml" Type="http://schemas.openxmlformats.org/officeDocument/2006/relationships/slideLayout"/><Relationship Id="rId2" Target="../media/image5.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s>
</file>

<file path=ppt/slides/_rels/slide6.xml.rels><?xml version="1.0" encoding="UTF-8" standalone="no"?><Relationships xmlns="http://schemas.openxmlformats.org/package/2006/relationships"><Relationship Id="rId1" Target="../slideLayouts/slideLayout5.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5.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 Id="rId4" Target="../media/image18.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5.xml" Type="http://schemas.openxmlformats.org/officeDocument/2006/relationships/slideLayout"/><Relationship Id="rId2" Target="../media/image20.png" Type="http://schemas.openxmlformats.org/officeDocument/2006/relationships/image"/><Relationship Id="rId3" Type="http://schemas.openxmlformats.org/officeDocument/2006/relationships/tags" Target="../tags/tag2.xml"/></Relationships>

</file>

<file path=ppt/slides/_rels/slide9.xml.rels><?xml version="1.0" encoding="UTF-8" standalone="no"?><Relationships xmlns="http://schemas.openxmlformats.org/package/2006/relationships"><Relationship Id="rId1" Target="../slideLayouts/slideLayout5.xml" Type="http://schemas.openxmlformats.org/officeDocument/2006/relationships/slideLayout"/><Relationship Id="rId2" Target="../media/image19.png" Type="http://schemas.openxmlformats.org/officeDocument/2006/relationships/image"/><Relationship Id="rId3" Type="http://schemas.openxmlformats.org/officeDocument/2006/relationships/tags" Target="../tags/tag1.xml"/></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67100E37-2066-457D-A866-CD6115300D34}"/>
              </a:ext>
            </a:extLst>
          </p:cNvPr>
          <p:cNvSpPr>
            <a:spLocks noGrp="1"/>
          </p:cNvSpPr>
          <p:nvPr>
            <p:ph type="ctrTitle"/>
          </p:nvPr>
        </p:nvSpPr>
        <p:spPr>
          <a:xfrm>
            <a:off x="457200" y="841375"/>
            <a:ext cx="8305200" cy="1790700"/>
          </a:xfrm>
          <a:prstGeom prst="rect">
            <a:avLst/>
          </a:prstGeom>
        </p:spPr>
        <p:txBody>
          <a:bodyPr anchor="b">
            <a:normAutofit/>
          </a:bodyPr>
          <a:lstStyle>
            <a:lvl1pPr algn="ctr">
              <a:defRPr sz="3600" b="1">
                <a:solidFill>
                  <a:srgbClr val="1B4D81"/>
                </a:solidFill>
                <a:latin typeface="Lato" panose="020F0502020204030203" pitchFamily="34" charset="0"/>
              </a:defRPr>
            </a:lvl1pPr>
          </a:lstStyle>
          <a:p>
            <a:r>
              <a:rPr lang="en-US"/>
              <a:t>Current Density Distribution in a Solid Oxide Fuel Cell</a:t>
            </a:r>
          </a:p>
        </p:txBody>
      </p:sp>
      <p:sp xmlns:r="http://schemas.openxmlformats.org/officeDocument/2006/relationships">
        <p:nvSpPr>
          <p:cNvPr id="3" name="Subtitle 2">
            <a:extLst>
              <a:ext uri="{FF2B5EF4-FFF2-40B4-BE49-F238E27FC236}">
                <a16:creationId xmlns:a16="http://schemas.microsoft.com/office/drawing/2014/main" id="{FBBC01D0-B230-4859-8CF6-4664E1E5F385}"/>
              </a:ext>
            </a:extLst>
          </p:cNvPr>
          <p:cNvSpPr>
            <a:spLocks noGrp="1"/>
          </p:cNvSpPr>
          <p:nvPr>
            <p:ph type="subTitle" idx="1"/>
          </p:nvPr>
        </p:nvSpPr>
        <p:spPr>
          <a:xfrm>
            <a:off x="1143000" y="2701926"/>
            <a:ext cx="7010400" cy="1241425"/>
          </a:xfrm>
          <a:prstGeom prst="rect">
            <a:avLst/>
          </a:prstGeom>
        </p:spPr>
        <p:txBody>
          <a:bodyPr>
            <a:normAutofit/>
          </a:bodyPr>
          <a:lstStyle>
            <a:lvl1pPr marL="0" indent="0" algn="ctr">
              <a:buNone/>
              <a:defRPr sz="1800">
                <a:solidFill>
                  <a:srgbClr val="393A39"/>
                </a:solidFill>
                <a:latin typeface="Lato" panose="020F0502020204030203" pitchFamily="34" charset="0"/>
              </a:defRPr>
            </a:lvl1pPr>
            <a:lvl2pPr marL="457189" indent="0" algn="ctr">
              <a:buNone/>
              <a:defRPr sz="2000"/>
            </a:lvl2pPr>
            <a:lvl3pPr marL="914378" indent="0" algn="ctr">
              <a:buNone/>
              <a:defRPr sz="1800"/>
            </a:lvl3pPr>
            <a:lvl4pPr marL="1371566" indent="0" algn="ctr">
              <a:buNone/>
              <a:defRPr sz="1600"/>
            </a:lvl4pPr>
            <a:lvl5pPr marL="1828754" indent="0" algn="ctr">
              <a:buNone/>
              <a:defRPr sz="1600"/>
            </a:lvl5pPr>
            <a:lvl6pPr marL="2285943" indent="0" algn="ctr">
              <a:buNone/>
              <a:defRPr sz="1600"/>
            </a:lvl6pPr>
            <a:lvl7pPr marL="2743132" indent="0" algn="ctr">
              <a:buNone/>
              <a:defRPr sz="1600"/>
            </a:lvl7pPr>
            <a:lvl8pPr marL="3200320" indent="0" algn="ctr">
              <a:buNone/>
              <a:defRPr sz="1600"/>
            </a:lvl8pPr>
            <a:lvl9pPr marL="3657509" indent="0" algn="ctr">
              <a:buNone/>
              <a:defRPr sz="1600"/>
            </a:lvl9pPr>
          </a:lstStyle>
          <a:p>
            <a:pPr lvl="0" indent="0" marL="0">
              <a:spcAft>
                <a:spcPct val="15000"/>
              </a:spcAft>
            </a:pPr>
            <a:r>
              <a:rPr lang="en-US"/>
              <a:t>COMSOL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457200" y="820800"/>
            <a:ext cx="2949575" cy="800100"/>
          </a:xfrm>
          <a:prstGeom prst="rect">
            <a:avLst/>
          </a:prstGeom>
        </p:spPr>
        <p:txBody>
          <a:bodyPr anchor="b">
            <a:normAutofit/>
          </a:bodyPr>
          <a:lstStyle>
            <a:lvl1pPr>
              <a:defRPr b="1" sz="2400">
                <a:solidFill>
                  <a:srgbClr val="1B4D81"/>
                </a:solidFill>
                <a:latin charset="0" panose="020F0502020204030203" pitchFamily="34" typeface="Lato"/>
              </a:defRPr>
            </a:lvl1pPr>
          </a:lstStyle>
          <a:p>
            <a:r>
              <a:rPr lang="en-US"/>
              <a:t>Results</a:t>
            </a:r>
          </a:p>
        </p:txBody>
      </p:sp>
      <p:sp>
        <p:nvSpPr>
          <p:cNvPr id="2" name="AutoShape 2"/>
          <p:cNvSpPr/>
          <p:nvPr/>
        </p:nvSpPr>
        <p:spPr>
          <a:xfrm flipH="false" flipV="false" rot="0">
            <a:off x="457200" y="1620000"/>
            <a:ext cx="2949575" cy="3162300"/>
          </a:xfrm>
          <a:prstGeom prst="rect">
            <a:avLst/>
          </a:prstGeom>
          <a:noFill/>
          <a:ln>
            <a:noFill/>
            <a:headEnd len="med" type="none" w="med"/>
            <a:tailEnd len="med" type="none" w="med"/>
          </a:ln>
        </p:spPr>
        <p:txBody>
          <a:bodyPr anchor="t" anchorCtr="false" bIns="45720" lIns="0" rIns="91440" tIns="45720" vert="horz" wrap="square">
            <a:normAutofit/>
          </a:bodyPr>
          <a:p>
            <a:pPr algn="l" indent="-176209" lvl="0" marL="176209">
              <a:lnSpc>
                <a:spcPct val="100000"/>
              </a:lnSpc>
              <a:spcBef>
                <a:spcPts val="1000"/>
              </a:spcBef>
              <a:buFont typeface="Wingdings"/>
              <a:buChar char="§"/>
            </a:pPr>
            <a:r>
              <a:rPr b="false" i="false" lang="en-US" sz="1400" u="none">
                <a:solidFill>
                  <a:srgbClr val="393A39"/>
                </a:solidFill>
                <a:latin typeface="Lato"/>
              </a:rPr>
              <a:t>A consequence of the concentration distribution is that the current density is nonuniform in the GDEs</a:t>
            </a:r>
          </a:p>
          <a:p>
            <a:pPr algn="l" indent="-176209" lvl="0" marL="176209">
              <a:lnSpc>
                <a:spcPct val="100000"/>
              </a:lnSpc>
              <a:spcBef>
                <a:spcPts val="1000"/>
              </a:spcBef>
              <a:spcAft>
                <a:spcPct val="15000"/>
              </a:spcAft>
              <a:buFont typeface="Wingdings"/>
              <a:buChar char="§"/>
            </a:pPr>
            <a:r>
              <a:rPr b="false" i="false" lang="en-US" sz="1400" u="none">
                <a:solidFill>
                  <a:srgbClr val="393A39"/>
                </a:solidFill>
                <a:latin typeface="Lato"/>
              </a:rPr>
              <a:t>The figure depicts the current density distribution at the cathode side of the ionic conductor</a:t>
            </a:r>
          </a:p>
        </p:txBody>
      </p:sp>
      <p:sp>
        <p:nvSpPr>
          <p:cNvPr id="4" name="AutoShape 4"/>
          <p:cNvSpPr/>
          <p:nvPr/>
        </p:nvSpPr>
        <p:spPr>
          <a:xfrm>
            <a:off x="4114800" y="4125721"/>
            <a:ext cx="4800600" cy="492507"/>
          </a:xfrm>
          <a:prstGeom prst="rect">
            <a:avLst/>
          </a:prstGeom>
        </p:spPr>
        <p:txBody>
          <a:bodyPr anchor="t" anchorCtr="false"/>
          <a:p>
            <a:r>
              <a:rPr b="false" i="true" lang="en-US" sz="1200" u="none">
                <a:solidFill>
                  <a:srgbClr val="1B4D81"/>
                </a:solidFill>
                <a:latin typeface="Lato"/>
              </a:rPr>
              <a:t>The electrolyte current density in the unit cell operating at 0.8 V. The cathode inlet is to the right</a:t>
            </a:r>
          </a:p>
        </p:txBody>
      </p:sp>
      <p:pic>
        <p:nvPicPr>
          <p:cNvPr id="3" name="Picture 3"/>
          <p:cNvPicPr>
            <a:picLocks noChangeAspect="true"/>
          </p:cNvPicPr>
          <p:nvPr>
            <p:custDataLst>
              <p:tags r:id="rId3"/>
            </p:custDataLst>
          </p:nvPr>
        </p:nvPicPr>
        <p:blipFill>
          <a:blip r:embed="rId2"/>
          <a:stretch>
            <a:fillRect/>
          </a:stretch>
        </p:blipFill>
        <p:spPr>
          <a:xfrm>
            <a:off x="4114800" y="525271"/>
            <a:ext cx="4800600" cy="3600450"/>
          </a:xfrm>
          <a:prstGeom prst="rect">
            <a:avLst/>
          </a:prstGeom>
        </p:spPr>
      </p:pic>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457200" y="820800"/>
            <a:ext cx="2949575" cy="800100"/>
          </a:xfrm>
          <a:prstGeom prst="rect">
            <a:avLst/>
          </a:prstGeom>
        </p:spPr>
        <p:txBody>
          <a:bodyPr anchor="b">
            <a:normAutofit/>
          </a:bodyPr>
          <a:lstStyle>
            <a:lvl1pPr>
              <a:defRPr b="1" sz="2400">
                <a:solidFill>
                  <a:srgbClr val="1B4D81"/>
                </a:solidFill>
                <a:latin charset="0" panose="020F0502020204030203" pitchFamily="34" typeface="Lato"/>
              </a:defRPr>
            </a:lvl1pPr>
          </a:lstStyle>
          <a:p>
            <a:r>
              <a:rPr lang="en-US"/>
              <a:t>Results</a:t>
            </a:r>
          </a:p>
        </p:txBody>
      </p:sp>
      <p:sp>
        <p:nvSpPr>
          <p:cNvPr id="2" name="AutoShape 2"/>
          <p:cNvSpPr/>
          <p:nvPr/>
        </p:nvSpPr>
        <p:spPr>
          <a:xfrm flipH="false" flipV="false" rot="0">
            <a:off x="457200" y="1620000"/>
            <a:ext cx="2949575" cy="3162300"/>
          </a:xfrm>
          <a:prstGeom prst="rect">
            <a:avLst/>
          </a:prstGeom>
          <a:noFill/>
          <a:ln>
            <a:noFill/>
            <a:headEnd len="med" type="none" w="med"/>
            <a:tailEnd len="med" type="none" w="med"/>
          </a:ln>
        </p:spPr>
        <p:txBody>
          <a:bodyPr anchor="t" anchorCtr="false" bIns="45720" lIns="0" rIns="91440" tIns="45720" vert="horz" wrap="square">
            <a:normAutofit/>
          </a:bodyPr>
          <a:p>
            <a:pPr algn="l" indent="-176209" lvl="0" marL="176209">
              <a:lnSpc>
                <a:spcPct val="100000"/>
              </a:lnSpc>
              <a:spcBef>
                <a:spcPts val="1000"/>
              </a:spcBef>
              <a:buFont typeface="Wingdings"/>
              <a:buChar char="§"/>
            </a:pPr>
            <a:r>
              <a:rPr b="false" i="false" lang="en-US" sz="1400" u="none">
                <a:solidFill>
                  <a:srgbClr val="393A39"/>
                </a:solidFill>
                <a:latin typeface="Lato"/>
              </a:rPr>
              <a:t>As a consequence of oxygen depletion, the current density distribution is poor, with most of the current produced close to the cathode inlet</a:t>
            </a:r>
          </a:p>
          <a:p>
            <a:pPr algn="l" indent="-176209" lvl="0" marL="176209">
              <a:lnSpc>
                <a:spcPct val="100000"/>
              </a:lnSpc>
              <a:spcBef>
                <a:spcPts val="1000"/>
              </a:spcBef>
              <a:buFont typeface="Wingdings"/>
              <a:buChar char="§"/>
            </a:pPr>
            <a:r>
              <a:rPr b="false" i="false" lang="en-US" sz="1400" u="none">
                <a:solidFill>
                  <a:srgbClr val="393A39"/>
                </a:solidFill>
                <a:latin typeface="Lato"/>
              </a:rPr>
              <a:t>One way to improve the operating conditions is to increase the cathode flow rate, thus improving the oxygen mass transport</a:t>
            </a:r>
          </a:p>
          <a:p>
            <a:pPr algn="l" indent="-176209" lvl="0" marL="176209">
              <a:lnSpc>
                <a:spcPct val="100000"/>
              </a:lnSpc>
              <a:spcBef>
                <a:spcPts val="1000"/>
              </a:spcBef>
              <a:spcAft>
                <a:spcPct val="15000"/>
              </a:spcAft>
              <a:buFont typeface="Wingdings"/>
              <a:buChar char="§"/>
            </a:pPr>
            <a:r>
              <a:rPr b="false" i="false" lang="en-US" sz="1400" u="none">
                <a:solidFill>
                  <a:srgbClr val="393A39"/>
                </a:solidFill>
                <a:latin typeface="Lato"/>
              </a:rPr>
              <a:t>The figure shows the voltage as a function of the total current (polarization curve)</a:t>
            </a:r>
          </a:p>
        </p:txBody>
      </p:sp>
      <p:sp>
        <p:nvSpPr>
          <p:cNvPr id="4" name="AutoShape 4"/>
          <p:cNvSpPr/>
          <p:nvPr/>
        </p:nvSpPr>
        <p:spPr>
          <a:xfrm>
            <a:off x="4114800" y="4221567"/>
            <a:ext cx="4800600" cy="300816"/>
          </a:xfrm>
          <a:prstGeom prst="rect">
            <a:avLst/>
          </a:prstGeom>
        </p:spPr>
        <p:txBody>
          <a:bodyPr anchor="t" anchorCtr="false"/>
          <a:p>
            <a:r>
              <a:rPr b="false" i="true" lang="en-US" sz="1200" u="none">
                <a:solidFill>
                  <a:srgbClr val="1B4D81"/>
                </a:solidFill>
                <a:latin typeface="Lato"/>
              </a:rPr>
              <a:t>Polarization curve</a:t>
            </a:r>
          </a:p>
        </p:txBody>
      </p:sp>
      <p:pic>
        <p:nvPicPr>
          <p:cNvPr id="3" name="Picture 3"/>
          <p:cNvPicPr>
            <a:picLocks noChangeAspect="true"/>
          </p:cNvPicPr>
          <p:nvPr>
            <p:custDataLst>
              <p:tags r:id="rId3"/>
            </p:custDataLst>
          </p:nvPr>
        </p:nvPicPr>
        <p:blipFill>
          <a:blip r:embed="rId2"/>
          <a:stretch>
            <a:fillRect/>
          </a:stretch>
        </p:blipFill>
        <p:spPr>
          <a:xfrm>
            <a:off x="4114800" y="621117"/>
            <a:ext cx="4800600" cy="3600450"/>
          </a:xfrm>
          <a:prstGeom prst="rect">
            <a:avLst/>
          </a:prstGeom>
        </p:spPr>
      </p:pic>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457200" y="820800"/>
            <a:ext cx="2949575" cy="800100"/>
          </a:xfrm>
          <a:prstGeom prst="rect">
            <a:avLst/>
          </a:prstGeom>
        </p:spPr>
        <p:txBody>
          <a:bodyPr anchor="b">
            <a:normAutofit/>
          </a:bodyPr>
          <a:lstStyle>
            <a:lvl1pPr>
              <a:defRPr b="1" sz="2400">
                <a:solidFill>
                  <a:srgbClr val="1B4D81"/>
                </a:solidFill>
                <a:latin charset="0" panose="020F0502020204030203" pitchFamily="34" typeface="Lato"/>
              </a:defRPr>
            </a:lvl1pPr>
          </a:lstStyle>
          <a:p>
            <a:r>
              <a:rPr lang="en-US"/>
              <a:t>Results</a:t>
            </a:r>
          </a:p>
        </p:txBody>
      </p:sp>
      <p:sp>
        <p:nvSpPr>
          <p:cNvPr id="2" name="AutoShape 2"/>
          <p:cNvSpPr/>
          <p:nvPr/>
        </p:nvSpPr>
        <p:spPr>
          <a:xfrm flipH="false" flipV="false" rot="0">
            <a:off x="457200" y="1620000"/>
            <a:ext cx="2949575" cy="3162300"/>
          </a:xfrm>
          <a:prstGeom prst="rect">
            <a:avLst/>
          </a:prstGeom>
          <a:noFill/>
          <a:ln>
            <a:noFill/>
            <a:headEnd len="med" type="none" w="med"/>
            <a:tailEnd len="med" type="none" w="med"/>
          </a:ln>
        </p:spPr>
        <p:txBody>
          <a:bodyPr anchor="t" anchorCtr="false" bIns="45720" lIns="0" rIns="91440" tIns="45720" vert="horz" wrap="square">
            <a:normAutofit/>
          </a:bodyPr>
          <a:p>
            <a:pPr algn="l" indent="0" lvl="0" marL="0">
              <a:lnSpc>
                <a:spcPct val="100000"/>
              </a:lnSpc>
              <a:spcBef>
                <a:spcPts val="1000"/>
              </a:spcBef>
              <a:spcAft>
                <a:spcPct val="15000"/>
              </a:spcAft>
              <a:buNone/>
            </a:pPr>
            <a:r>
              <a:rPr b="false" i="false" lang="en-US" sz="1400" u="none">
                <a:solidFill>
                  <a:srgbClr val="393A39"/>
                </a:solidFill>
                <a:latin typeface="Lato"/>
              </a:rPr>
              <a:t>The figure shows the power output as a function of the cell voltage The model predicts a maximum power-output of about 1000 W/m</a:t>
            </a:r>
            <a:r>
              <a:rPr b="false" baseline="30000" i="false" lang="en-US" sz="1400" u="none">
                <a:solidFill>
                  <a:srgbClr val="393A39"/>
                </a:solidFill>
                <a:latin typeface="Lato"/>
              </a:rPr>
              <a:t>2</a:t>
            </a:r>
            <a:r>
              <a:rPr b="false" i="false" lang="en-US" sz="1400" u="none">
                <a:solidFill>
                  <a:srgbClr val="393A39"/>
                </a:solidFill>
                <a:latin typeface="Lato"/>
              </a:rPr>
              <a:t> for the unit cell</a:t>
            </a:r>
          </a:p>
        </p:txBody>
      </p:sp>
      <p:pic>
        <p:nvPicPr>
          <p:cNvPr id="3" name="Picture 3"/>
          <p:cNvPicPr>
            <a:picLocks noChangeAspect="true"/>
          </p:cNvPicPr>
          <p:nvPr>
            <p:custDataLst>
              <p:tags r:id="rId3"/>
            </p:custDataLst>
          </p:nvPr>
        </p:nvPicPr>
        <p:blipFill>
          <a:blip r:embed="rId2"/>
          <a:stretch>
            <a:fillRect/>
          </a:stretch>
        </p:blipFill>
        <p:spPr>
          <a:xfrm>
            <a:off x="4114800" y="771525"/>
            <a:ext cx="4800600" cy="3600450"/>
          </a:xfrm>
          <a:prstGeom prst="rect">
            <a:avLst/>
          </a:prstGeom>
        </p:spPr>
      </p:pic>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xmlns:r="http://schemas.openxmlformats.org/officeDocument/2006/relationships">
        <p:nvSpPr>
          <p:cNvPr id="2" name="Title 1">
            <a:extLst>
              <a:ext uri="{FF2B5EF4-FFF2-40B4-BE49-F238E27FC236}">
                <a16:creationId xmlns:a16="http://schemas.microsoft.com/office/drawing/2014/main" id="{8BAF8A22-6A5B-4550-87C4-98CDB8846F3D}"/>
              </a:ext>
            </a:extLst>
          </p:cNvPr>
          <p:cNvSpPr>
            <a:spLocks noGrp="1"/>
          </p:cNvSpPr>
          <p:nvPr>
            <p:ph type="title"/>
          </p:nvPr>
        </p:nvSpPr>
        <p:spPr>
          <a:xfrm>
            <a:off x="457200" y="590400"/>
            <a:ext cx="8305200" cy="742950"/>
          </a:xfrm>
          <a:prstGeom prst="rect">
            <a:avLst/>
          </a:prstGeom>
        </p:spPr>
        <p:txBody>
          <a:bodyPr anchor="ctr" anchorCtr="0">
            <a:normAutofit/>
          </a:bodyPr>
          <a:lstStyle>
            <a:lvl1pPr>
              <a:defRPr sz="2400" b="1">
                <a:solidFill>
                  <a:srgbClr val="1B4D81"/>
                </a:solidFill>
                <a:latin typeface="Lato" panose="020F0502020204030203" pitchFamily="34" charset="0"/>
              </a:defRPr>
            </a:lvl1pPr>
          </a:lstStyle>
          <a:p>
            <a:r>
              <a:rPr lang="en-US"/>
              <a:t>Introduction</a:t>
            </a:r>
            <a:endParaRPr lang="en-US"/>
          </a:p>
        </p:txBody>
      </p:sp>
      <p:sp>
        <p:nvSpPr>
          <p:cNvPr name="AutoShape 4" id="4"/>
          <p:cNvSpPr/>
          <p:nvPr/>
        </p:nvSpPr>
        <p:spPr>
          <a:xfrm flipH="false" flipV="false" rot="0">
            <a:off x="457200" y="1332000"/>
            <a:ext cx="8305200" cy="3752850"/>
          </a:xfrm>
          <a:prstGeom prst="rect">
            <a:avLst/>
          </a:prstGeom>
          <a:noFill/>
          <a:ln>
            <a:noFill/>
            <a:headEnd type="none" len="med" w="med"/>
            <a:tailEnd type="none" len="med" w="med"/>
          </a:ln>
        </p:spPr>
        <p:txBody>
          <a:bodyPr anchorCtr="false" anchor="t" vert="horz" tIns="45720" lIns="0" bIns="45720" rIns="91440" wrap="square">
            <a:normAutofit/>
          </a:bodyPr>
          <a:p>
            <a:pPr lvl="0" algn="l" indent="-176209" marL="176209">
              <a:lnSpc>
                <a:spcPct val="100000"/>
              </a:lnSpc>
              <a:spcBef>
                <a:spcPts val="1000"/>
              </a:spcBef>
              <a:buFont typeface="Wingdings"/>
              <a:buChar char="§"/>
            </a:pPr>
            <a:r>
              <a:rPr lang="en-US" sz="1600" b="false" i="false" u="none">
                <a:solidFill>
                  <a:srgbClr val="393A39"/>
                </a:solidFill>
                <a:latin typeface="Lato"/>
              </a:rPr>
              <a:t>This example studies the current density distribution in a solid oxide fuel cell (SOFC)</a:t>
            </a:r>
          </a:p>
          <a:p>
            <a:pPr lvl="0" algn="l" indent="-176209" marL="176209">
              <a:lnSpc>
                <a:spcPct val="100000"/>
              </a:lnSpc>
              <a:spcBef>
                <a:spcPts val="1000"/>
              </a:spcBef>
              <a:spcAft>
                <a:spcPct val="15000"/>
              </a:spcAft>
              <a:buFont typeface="Wingdings"/>
              <a:buChar char="§"/>
            </a:pPr>
            <a:r>
              <a:rPr lang="en-US" sz="1600" b="false" i="false" u="none">
                <a:solidFill>
                  <a:srgbClr val="393A39"/>
                </a:solidFill>
                <a:latin typeface="Lato"/>
              </a:rPr>
              <a:t>It includes the full coupling between the mass balances at the anode and cathode, the momentum balances in the gas channels, the gas flow in the porous electrodes, the balance of the ionic current carried by the oxide ion, and an electronic current balance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457200" y="820800"/>
            <a:ext cx="2949575" cy="800100"/>
          </a:xfrm>
          <a:prstGeom prst="rect">
            <a:avLst/>
          </a:prstGeom>
        </p:spPr>
        <p:txBody>
          <a:bodyPr anchor="b">
            <a:normAutofit/>
          </a:bodyPr>
          <a:lstStyle>
            <a:lvl1pPr>
              <a:defRPr sz="2400" b="1">
                <a:solidFill>
                  <a:srgbClr val="1B4D81"/>
                </a:solidFill>
                <a:latin typeface="Lato" panose="020F0502020204030203" pitchFamily="34" charset="0"/>
              </a:defRPr>
            </a:lvl1pPr>
          </a:lstStyle>
          <a:p>
            <a:r>
              <a:rPr lang="en-US"/>
              <a:t>Model Definition</a:t>
            </a:r>
          </a:p>
        </p:txBody>
      </p:sp>
      <p:sp>
        <p:nvSpPr>
          <p:cNvPr name="AutoShape 2" id="2"/>
          <p:cNvSpPr/>
          <p:nvPr/>
        </p:nvSpPr>
        <p:spPr>
          <a:xfrm flipH="false" flipV="false" rot="0">
            <a:off x="457200" y="1620000"/>
            <a:ext cx="2949575" cy="3162300"/>
          </a:xfrm>
          <a:prstGeom prst="rect">
            <a:avLst/>
          </a:prstGeom>
          <a:noFill/>
          <a:ln>
            <a:noFill/>
            <a:headEnd type="none" len="med" w="med"/>
            <a:tailEnd type="none" len="med" w="med"/>
          </a:ln>
        </p:spPr>
        <p:txBody>
          <a:bodyPr anchorCtr="false" anchor="t" vert="horz" tIns="45720" lIns="0" bIns="45720" rIns="91440" wrap="square">
            <a:normAutofit/>
          </a:bodyPr>
          <a:p>
            <a:pPr lvl="0" algn="l" indent="0" marL="0">
              <a:lnSpc>
                <a:spcPct val="100000"/>
              </a:lnSpc>
              <a:spcBef>
                <a:spcPts val="1000"/>
              </a:spcBef>
              <a:spcAft>
                <a:spcPct val="15000"/>
              </a:spcAft>
              <a:buNone/>
            </a:pPr>
            <a:r>
              <a:rPr lang="en-US" sz="1400" b="false" i="false" u="none">
                <a:solidFill>
                  <a:srgbClr val="393A39"/>
                </a:solidFill>
                <a:latin typeface="Lato"/>
              </a:rPr>
              <a:t>An SOFC is constructed with two porous gas diffusion electrodes (GDEs) with an electrolyte sandwiched in the middle</a:t>
            </a:r>
          </a:p>
        </p:txBody>
      </p:sp>
      <p:sp>
        <p:nvSpPr>
          <p:cNvPr name="AutoShape 4" id="4"/>
          <p:cNvSpPr/>
          <p:nvPr/>
        </p:nvSpPr>
        <p:spPr>
          <a:xfrm>
            <a:off x="4114800" y="4016274"/>
            <a:ext cx="4800600" cy="492507"/>
          </a:xfrm>
          <a:prstGeom prst="rect">
            <a:avLst/>
          </a:prstGeom>
        </p:spPr>
        <p:txBody>
          <a:bodyPr anchor="t" anchorCtr="false"/>
          <a:p>
            <a:r>
              <a:rPr lang="en-US" sz="1200" b="false" i="true" u="none">
                <a:solidFill>
                  <a:srgbClr val="1B4D81"/>
                </a:solidFill>
                <a:latin typeface="Lato"/>
              </a:rPr>
              <a:t>Geometry of the unit cell, with anode at the bottom and cathode at the top</a:t>
            </a:r>
          </a:p>
        </p:txBody>
      </p:sp>
      <p:pic>
        <p:nvPicPr>
          <p:cNvPr name="Picture 3" id="3"/>
          <p:cNvPicPr>
            <a:picLocks noChangeAspect="true"/>
          </p:cNvPicPr>
          <p:nvPr/>
        </p:nvPicPr>
        <p:blipFill>
          <a:blip r:embed="rId2"/>
          <a:stretch>
            <a:fillRect/>
          </a:stretch>
        </p:blipFill>
        <p:spPr>
          <a:xfrm>
            <a:off x="4114800" y="634719"/>
            <a:ext cx="4800600" cy="3381555"/>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457200" y="820800"/>
            <a:ext cx="2949575" cy="800100"/>
          </a:xfrm>
          <a:prstGeom prst="rect">
            <a:avLst/>
          </a:prstGeom>
        </p:spPr>
        <p:txBody>
          <a:bodyPr anchor="b">
            <a:normAutofit/>
          </a:bodyPr>
          <a:lstStyle>
            <a:lvl1pPr>
              <a:defRPr sz="2400" b="1">
                <a:solidFill>
                  <a:srgbClr val="1B4D81"/>
                </a:solidFill>
                <a:latin typeface="Lato" panose="020F0502020204030203" pitchFamily="34" charset="0"/>
              </a:defRPr>
            </a:lvl1pPr>
          </a:lstStyle>
          <a:p>
            <a:r>
              <a:rPr lang="en-US"/>
              <a:t>Model Definition</a:t>
            </a:r>
          </a:p>
        </p:txBody>
      </p:sp>
      <p:sp>
        <p:nvSpPr>
          <p:cNvPr name="AutoShape 4" id="4"/>
          <p:cNvSpPr/>
          <p:nvPr/>
        </p:nvSpPr>
        <p:spPr>
          <a:xfrm>
            <a:off x="4114800" y="4221567"/>
            <a:ext cx="4800600" cy="300816"/>
          </a:xfrm>
          <a:prstGeom prst="rect">
            <a:avLst/>
          </a:prstGeom>
        </p:spPr>
        <p:txBody>
          <a:bodyPr anchor="t" anchorCtr="false"/>
          <a:p>
            <a:r>
              <a:rPr lang="en-US" sz="1200" b="false" i="true" u="none">
                <a:solidFill>
                  <a:srgbClr val="1B4D81"/>
                </a:solidFill>
                <a:latin typeface="Lato"/>
              </a:rPr>
              <a:t>Hydrogen Fuel Cell</a:t>
            </a:r>
          </a:p>
        </p:txBody>
      </p:sp>
      <p:pic>
        <p:nvPicPr>
          <p:cNvPr name="Picture 3" id="3"/>
          <p:cNvPicPr>
            <a:picLocks noChangeAspect="true"/>
          </p:cNvPicPr>
          <p:nvPr/>
        </p:nvPicPr>
        <p:blipFill>
          <a:blip r:embed="rId2"/>
          <a:stretch>
            <a:fillRect/>
          </a:stretch>
        </p:blipFill>
        <p:spPr>
          <a:xfrm>
            <a:off x="4114800" y="621117"/>
            <a:ext cx="4800600" cy="3600450"/>
          </a:xfrm>
          <a:prstGeom prst="rect">
            <a:avLst/>
          </a:prstGeom>
        </p:spPr>
      </p:pic>
      <p:pic>
        <p:nvPicPr>
          <p:cNvPr name="Picture 7" id="7"/>
          <p:cNvPicPr>
            <a:picLocks noChangeAspect="true"/>
          </p:cNvPicPr>
          <p:nvPr/>
        </p:nvPicPr>
        <p:blipFill>
          <a:blip r:embed="rId3"/>
          <a:stretch>
            <a:fillRect/>
          </a:stretch>
        </p:blipFill>
        <p:spPr>
          <a:xfrm>
            <a:off x="584200" y="1874000"/>
            <a:ext cx="1193800" cy="254000"/>
          </a:xfrm>
          <a:prstGeom prst="rect">
            <a:avLst/>
          </a:prstGeom>
        </p:spPr>
      </p:pic>
      <p:pic>
        <p:nvPicPr>
          <p:cNvPr name="Picture 11" id="11"/>
          <p:cNvPicPr>
            <a:picLocks noChangeAspect="true"/>
          </p:cNvPicPr>
          <p:nvPr/>
        </p:nvPicPr>
        <p:blipFill>
          <a:blip r:embed="rId4"/>
          <a:stretch>
            <a:fillRect/>
          </a:stretch>
        </p:blipFill>
        <p:spPr>
          <a:xfrm>
            <a:off x="584200" y="2509000"/>
            <a:ext cx="1193800" cy="254000"/>
          </a:xfrm>
          <a:prstGeom prst="rect">
            <a:avLst/>
          </a:prstGeom>
        </p:spPr>
      </p:pic>
      <p:pic>
        <p:nvPicPr>
          <p:cNvPr name="Picture 13" id="13"/>
          <p:cNvPicPr>
            <a:picLocks noChangeAspect="true"/>
          </p:cNvPicPr>
          <p:nvPr/>
        </p:nvPicPr>
        <p:blipFill>
          <a:blip r:embed="rId5"/>
          <a:stretch>
            <a:fillRect/>
          </a:stretch>
        </p:blipFill>
        <p:spPr>
          <a:xfrm>
            <a:off x="584200" y="3144000"/>
            <a:ext cx="1308100" cy="254000"/>
          </a:xfrm>
          <a:prstGeom prst="rect">
            <a:avLst/>
          </a:prstGeom>
        </p:spPr>
      </p:pic>
      <p:pic>
        <p:nvPicPr>
          <p:cNvPr name="Picture 15" id="15"/>
          <p:cNvPicPr>
            <a:picLocks noChangeAspect="true"/>
          </p:cNvPicPr>
          <p:nvPr/>
        </p:nvPicPr>
        <p:blipFill>
          <a:blip r:embed="rId6"/>
          <a:stretch>
            <a:fillRect/>
          </a:stretch>
        </p:blipFill>
        <p:spPr>
          <a:xfrm>
            <a:off x="584200" y="3779000"/>
            <a:ext cx="1066800" cy="254000"/>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457200" y="820800"/>
            <a:ext cx="2949575" cy="800100"/>
          </a:xfrm>
          <a:prstGeom prst="rect">
            <a:avLst/>
          </a:prstGeom>
        </p:spPr>
        <p:txBody>
          <a:bodyPr anchor="b">
            <a:normAutofit/>
          </a:bodyPr>
          <a:lstStyle>
            <a:lvl1pPr>
              <a:defRPr sz="2400" b="1">
                <a:solidFill>
                  <a:srgbClr val="1B4D81"/>
                </a:solidFill>
                <a:latin typeface="Lato" panose="020F0502020204030203" pitchFamily="34" charset="0"/>
              </a:defRPr>
            </a:lvl1pPr>
          </a:lstStyle>
          <a:p>
            <a:r>
              <a:rPr lang="en-US"/>
              <a:t>Model Definition</a:t>
            </a:r>
          </a:p>
        </p:txBody>
      </p:sp>
      <p:sp>
        <p:nvSpPr>
          <p:cNvPr name="AutoShape 4" id="4"/>
          <p:cNvSpPr/>
          <p:nvPr/>
        </p:nvSpPr>
        <p:spPr>
          <a:xfrm>
            <a:off x="4114800" y="4221567"/>
            <a:ext cx="4800600" cy="300816"/>
          </a:xfrm>
          <a:prstGeom prst="rect">
            <a:avLst/>
          </a:prstGeom>
        </p:spPr>
        <p:txBody>
          <a:bodyPr anchor="t" anchorCtr="false"/>
          <a:p>
            <a:r>
              <a:rPr lang="en-US" sz="1200" b="false" i="true" u="none">
                <a:solidFill>
                  <a:srgbClr val="1B4D81"/>
                </a:solidFill>
                <a:latin typeface="Lato"/>
              </a:rPr>
              <a:t>Hydrogen Fuel Cell</a:t>
            </a:r>
          </a:p>
        </p:txBody>
      </p:sp>
      <p:pic>
        <p:nvPicPr>
          <p:cNvPr name="Picture 3" id="3"/>
          <p:cNvPicPr>
            <a:picLocks noChangeAspect="true"/>
          </p:cNvPicPr>
          <p:nvPr/>
        </p:nvPicPr>
        <p:blipFill>
          <a:blip r:embed="rId2"/>
          <a:stretch>
            <a:fillRect/>
          </a:stretch>
        </p:blipFill>
        <p:spPr>
          <a:xfrm>
            <a:off x="4114800" y="621117"/>
            <a:ext cx="4800600" cy="3600450"/>
          </a:xfrm>
          <a:prstGeom prst="rect">
            <a:avLst/>
          </a:prstGeom>
        </p:spPr>
      </p:pic>
      <p:pic>
        <p:nvPicPr>
          <p:cNvPr name="Picture 7" id="7"/>
          <p:cNvPicPr>
            <a:picLocks noChangeAspect="true"/>
          </p:cNvPicPr>
          <p:nvPr/>
        </p:nvPicPr>
        <p:blipFill>
          <a:blip r:embed="rId3"/>
          <a:stretch>
            <a:fillRect/>
          </a:stretch>
        </p:blipFill>
        <p:spPr>
          <a:xfrm>
            <a:off x="584200" y="1747000"/>
            <a:ext cx="2349500" cy="317500"/>
          </a:xfrm>
          <a:prstGeom prst="rect">
            <a:avLst/>
          </a:prstGeom>
        </p:spPr>
      </p:pic>
      <p:pic>
        <p:nvPicPr>
          <p:cNvPr name="Picture 11" id="11"/>
          <p:cNvPicPr>
            <a:picLocks noChangeAspect="true"/>
          </p:cNvPicPr>
          <p:nvPr/>
        </p:nvPicPr>
        <p:blipFill>
          <a:blip r:embed="rId4"/>
          <a:stretch>
            <a:fillRect/>
          </a:stretch>
        </p:blipFill>
        <p:spPr>
          <a:xfrm>
            <a:off x="584200" y="2445500"/>
            <a:ext cx="1790700" cy="584200"/>
          </a:xfrm>
          <a:prstGeom prst="rect">
            <a:avLst/>
          </a:prstGeom>
        </p:spPr>
      </p:pic>
      <p:pic>
        <p:nvPicPr>
          <p:cNvPr name="Picture 13" id="13"/>
          <p:cNvPicPr>
            <a:picLocks noChangeAspect="true"/>
          </p:cNvPicPr>
          <p:nvPr/>
        </p:nvPicPr>
        <p:blipFill>
          <a:blip r:embed="rId5"/>
          <a:stretch>
            <a:fillRect/>
          </a:stretch>
        </p:blipFill>
        <p:spPr>
          <a:xfrm>
            <a:off x="584200" y="3410700"/>
            <a:ext cx="2819400" cy="330200"/>
          </a:xfrm>
          <a:prstGeom prst="rect">
            <a:avLst/>
          </a:prstGeom>
        </p:spPr>
      </p:pic>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457200" y="820800"/>
            <a:ext cx="2949575" cy="800100"/>
          </a:xfrm>
          <a:prstGeom prst="rect">
            <a:avLst/>
          </a:prstGeom>
        </p:spPr>
        <p:txBody>
          <a:bodyPr anchor="b">
            <a:normAutofit/>
          </a:bodyPr>
          <a:lstStyle>
            <a:lvl1pPr>
              <a:defRPr sz="2400" b="1">
                <a:solidFill>
                  <a:srgbClr val="1B4D81"/>
                </a:solidFill>
                <a:latin typeface="Lato" panose="020F0502020204030203" pitchFamily="34" charset="0"/>
              </a:defRPr>
            </a:lvl1pPr>
          </a:lstStyle>
          <a:p>
            <a:r>
              <a:rPr lang="en-US"/>
              <a:t>Model Definition</a:t>
            </a:r>
          </a:p>
        </p:txBody>
      </p:sp>
      <p:sp>
        <p:nvSpPr>
          <p:cNvPr name="AutoShape 4" id="4"/>
          <p:cNvSpPr/>
          <p:nvPr/>
        </p:nvSpPr>
        <p:spPr>
          <a:xfrm>
            <a:off x="4114800" y="4221567"/>
            <a:ext cx="4800600" cy="300816"/>
          </a:xfrm>
          <a:prstGeom prst="rect">
            <a:avLst/>
          </a:prstGeom>
        </p:spPr>
        <p:txBody>
          <a:bodyPr anchor="t" anchorCtr="false"/>
          <a:p>
            <a:r>
              <a:rPr lang="en-US" sz="1200" b="false" i="true" u="none">
                <a:solidFill>
                  <a:srgbClr val="1B4D81"/>
                </a:solidFill>
                <a:latin typeface="Lato"/>
              </a:rPr>
              <a:t>Free and Porous Media Flow - Cathode</a:t>
            </a:r>
          </a:p>
        </p:txBody>
      </p:sp>
      <p:pic>
        <p:nvPicPr>
          <p:cNvPr name="Picture 3" id="3"/>
          <p:cNvPicPr>
            <a:picLocks noChangeAspect="true"/>
          </p:cNvPicPr>
          <p:nvPr/>
        </p:nvPicPr>
        <p:blipFill>
          <a:blip r:embed="rId2"/>
          <a:stretch>
            <a:fillRect/>
          </a:stretch>
        </p:blipFill>
        <p:spPr>
          <a:xfrm>
            <a:off x="4114800" y="621117"/>
            <a:ext cx="4800600" cy="3600450"/>
          </a:xfrm>
          <a:prstGeom prst="rect">
            <a:avLst/>
          </a:prstGeom>
        </p:spPr>
      </p:pic>
      <p:pic>
        <p:nvPicPr>
          <p:cNvPr name="Picture 7" id="7"/>
          <p:cNvPicPr>
            <a:picLocks noChangeAspect="true"/>
          </p:cNvPicPr>
          <p:nvPr/>
        </p:nvPicPr>
        <p:blipFill>
          <a:blip r:embed="rId3"/>
          <a:stretch>
            <a:fillRect/>
          </a:stretch>
        </p:blipFill>
        <p:spPr>
          <a:xfrm>
            <a:off x="584200" y="1874000"/>
            <a:ext cx="2819400" cy="279400"/>
          </a:xfrm>
          <a:prstGeom prst="rect">
            <a:avLst/>
          </a:prstGeom>
        </p:spPr>
      </p:pic>
      <p:pic>
        <p:nvPicPr>
          <p:cNvPr name="Picture 11" id="11"/>
          <p:cNvPicPr>
            <a:picLocks noChangeAspect="true"/>
          </p:cNvPicPr>
          <p:nvPr/>
        </p:nvPicPr>
        <p:blipFill>
          <a:blip r:embed="rId4"/>
          <a:stretch>
            <a:fillRect/>
          </a:stretch>
        </p:blipFill>
        <p:spPr>
          <a:xfrm>
            <a:off x="584200" y="2534400"/>
            <a:ext cx="1181100" cy="254000"/>
          </a:xfrm>
          <a:prstGeom prst="rect">
            <a:avLst/>
          </a:prstGeom>
        </p:spPr>
      </p:pic>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457200" y="820800"/>
            <a:ext cx="2949575" cy="800100"/>
          </a:xfrm>
          <a:prstGeom prst="rect">
            <a:avLst/>
          </a:prstGeom>
        </p:spPr>
        <p:txBody>
          <a:bodyPr anchor="b">
            <a:normAutofit/>
          </a:bodyPr>
          <a:lstStyle>
            <a:lvl1pPr>
              <a:defRPr sz="2400" b="1">
                <a:solidFill>
                  <a:srgbClr val="1B4D81"/>
                </a:solidFill>
                <a:latin typeface="Lato" panose="020F0502020204030203" pitchFamily="34" charset="0"/>
              </a:defRPr>
            </a:lvl1pPr>
          </a:lstStyle>
          <a:p>
            <a:r>
              <a:rPr lang="en-US"/>
              <a:t>Model Definition</a:t>
            </a:r>
          </a:p>
        </p:txBody>
      </p:sp>
      <p:sp>
        <p:nvSpPr>
          <p:cNvPr name="AutoShape 4" id="4"/>
          <p:cNvSpPr/>
          <p:nvPr/>
        </p:nvSpPr>
        <p:spPr>
          <a:xfrm>
            <a:off x="4114800" y="4221567"/>
            <a:ext cx="4800600" cy="300816"/>
          </a:xfrm>
          <a:prstGeom prst="rect">
            <a:avLst/>
          </a:prstGeom>
        </p:spPr>
        <p:txBody>
          <a:bodyPr anchor="t" anchorCtr="false"/>
          <a:p>
            <a:r>
              <a:rPr lang="en-US" sz="1200" b="false" i="true" u="none">
                <a:solidFill>
                  <a:srgbClr val="1B4D81"/>
                </a:solidFill>
                <a:latin typeface="Lato"/>
              </a:rPr>
              <a:t>Free and Porous Media Flow - Anode</a:t>
            </a:r>
          </a:p>
        </p:txBody>
      </p:sp>
      <p:pic>
        <p:nvPicPr>
          <p:cNvPr name="Picture 3" id="3"/>
          <p:cNvPicPr>
            <a:picLocks noChangeAspect="true"/>
          </p:cNvPicPr>
          <p:nvPr/>
        </p:nvPicPr>
        <p:blipFill>
          <a:blip r:embed="rId2"/>
          <a:stretch>
            <a:fillRect/>
          </a:stretch>
        </p:blipFill>
        <p:spPr>
          <a:xfrm>
            <a:off x="4114800" y="621117"/>
            <a:ext cx="4800600" cy="3600450"/>
          </a:xfrm>
          <a:prstGeom prst="rect">
            <a:avLst/>
          </a:prstGeom>
        </p:spPr>
      </p:pic>
      <p:pic>
        <p:nvPicPr>
          <p:cNvPr name="Picture 7" id="7"/>
          <p:cNvPicPr>
            <a:picLocks noChangeAspect="true"/>
          </p:cNvPicPr>
          <p:nvPr/>
        </p:nvPicPr>
        <p:blipFill>
          <a:blip r:embed="rId3"/>
          <a:stretch>
            <a:fillRect/>
          </a:stretch>
        </p:blipFill>
        <p:spPr>
          <a:xfrm>
            <a:off x="584200" y="1874000"/>
            <a:ext cx="2819400" cy="266700"/>
          </a:xfrm>
          <a:prstGeom prst="rect">
            <a:avLst/>
          </a:prstGeom>
        </p:spPr>
      </p:pic>
      <p:pic>
        <p:nvPicPr>
          <p:cNvPr name="Picture 11" id="11"/>
          <p:cNvPicPr>
            <a:picLocks noChangeAspect="true"/>
          </p:cNvPicPr>
          <p:nvPr/>
        </p:nvPicPr>
        <p:blipFill>
          <a:blip r:embed="rId4"/>
          <a:stretch>
            <a:fillRect/>
          </a:stretch>
        </p:blipFill>
        <p:spPr>
          <a:xfrm>
            <a:off x="584200" y="2521700"/>
            <a:ext cx="1193800" cy="254000"/>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457200" y="820800"/>
            <a:ext cx="2949575" cy="800100"/>
          </a:xfrm>
          <a:prstGeom prst="rect">
            <a:avLst/>
          </a:prstGeom>
        </p:spPr>
        <p:txBody>
          <a:bodyPr anchor="b">
            <a:normAutofit/>
          </a:bodyPr>
          <a:lstStyle>
            <a:lvl1pPr>
              <a:defRPr b="1" sz="2400">
                <a:solidFill>
                  <a:srgbClr val="1B4D81"/>
                </a:solidFill>
                <a:latin charset="0" panose="020F0502020204030203" pitchFamily="34" typeface="Lato"/>
              </a:defRPr>
            </a:lvl1pPr>
          </a:lstStyle>
          <a:p>
            <a:r>
              <a:rPr lang="en-US"/>
              <a:t>Results</a:t>
            </a:r>
          </a:p>
        </p:txBody>
      </p:sp>
      <p:sp>
        <p:nvSpPr>
          <p:cNvPr id="2" name="AutoShape 2"/>
          <p:cNvSpPr/>
          <p:nvPr/>
        </p:nvSpPr>
        <p:spPr>
          <a:xfrm flipH="false" flipV="false" rot="0">
            <a:off x="457200" y="1620000"/>
            <a:ext cx="2949575" cy="3162300"/>
          </a:xfrm>
          <a:prstGeom prst="rect">
            <a:avLst/>
          </a:prstGeom>
          <a:noFill/>
          <a:ln>
            <a:noFill/>
            <a:headEnd len="med" type="none" w="med"/>
            <a:tailEnd len="med" type="none" w="med"/>
          </a:ln>
        </p:spPr>
        <p:txBody>
          <a:bodyPr anchor="t" anchorCtr="false" bIns="45720" lIns="0" rIns="91440" tIns="45720" vert="horz" wrap="square">
            <a:normAutofit/>
          </a:bodyPr>
          <a:p>
            <a:pPr algn="l" indent="-176209" lvl="0" marL="176209">
              <a:lnSpc>
                <a:spcPct val="100000"/>
              </a:lnSpc>
              <a:spcBef>
                <a:spcPts val="1000"/>
              </a:spcBef>
              <a:buFont typeface="Wingdings"/>
              <a:buChar char="§"/>
            </a:pPr>
            <a:r>
              <a:rPr b="false" i="false" lang="en-US" sz="1400" u="none">
                <a:solidFill>
                  <a:srgbClr val="393A39"/>
                </a:solidFill>
                <a:latin typeface="Lato"/>
              </a:rPr>
              <a:t>The mole fraction of hydrogen in the anode also decreases along the channel</a:t>
            </a:r>
          </a:p>
          <a:p>
            <a:pPr algn="l" indent="-176209" lvl="0" marL="176209">
              <a:lnSpc>
                <a:spcPct val="100000"/>
              </a:lnSpc>
              <a:spcBef>
                <a:spcPts val="1000"/>
              </a:spcBef>
              <a:buFont typeface="Wingdings"/>
              <a:buChar char="§"/>
            </a:pPr>
            <a:r>
              <a:rPr b="false" i="false" lang="en-US" sz="1400" u="none">
                <a:solidFill>
                  <a:srgbClr val="393A39"/>
                </a:solidFill>
                <a:latin typeface="Lato"/>
              </a:rPr>
              <a:t>The figure shows the distribution of hydrogen</a:t>
            </a:r>
          </a:p>
          <a:p>
            <a:pPr algn="l" indent="-176209" lvl="0" marL="176209">
              <a:lnSpc>
                <a:spcPct val="100000"/>
              </a:lnSpc>
              <a:spcBef>
                <a:spcPts val="1000"/>
              </a:spcBef>
              <a:spcAft>
                <a:spcPct val="15000"/>
              </a:spcAft>
              <a:buFont typeface="Wingdings"/>
              <a:buChar char="§"/>
            </a:pPr>
            <a:r>
              <a:rPr b="false" i="false" lang="en-US" sz="1400" u="none">
                <a:solidFill>
                  <a:srgbClr val="393A39"/>
                </a:solidFill>
                <a:latin typeface="Lato"/>
              </a:rPr>
              <a:t>It shows that the depletion is not as pronounced as for the cathode</a:t>
            </a:r>
          </a:p>
        </p:txBody>
      </p:sp>
      <p:sp>
        <p:nvSpPr>
          <p:cNvPr id="4" name="AutoShape 4"/>
          <p:cNvSpPr/>
          <p:nvPr/>
        </p:nvSpPr>
        <p:spPr>
          <a:xfrm>
            <a:off x="4114800" y="4221567"/>
            <a:ext cx="4800600" cy="300816"/>
          </a:xfrm>
          <a:prstGeom prst="rect">
            <a:avLst/>
          </a:prstGeom>
        </p:spPr>
        <p:txBody>
          <a:bodyPr anchor="t" anchorCtr="false"/>
          <a:p>
            <a:r>
              <a:rPr b="false" i="true" lang="en-US" sz="1200" u="none">
                <a:solidFill>
                  <a:srgbClr val="1B4D81"/>
                </a:solidFill>
                <a:latin typeface="Lato"/>
              </a:rPr>
              <a:t>Hydrogen distribution in the anode at 0.8 V cell voltage</a:t>
            </a:r>
          </a:p>
        </p:txBody>
      </p:sp>
      <p:pic>
        <p:nvPicPr>
          <p:cNvPr id="3" name="Picture 3"/>
          <p:cNvPicPr>
            <a:picLocks noChangeAspect="true"/>
          </p:cNvPicPr>
          <p:nvPr>
            <p:custDataLst>
              <p:tags r:id="rId3"/>
            </p:custDataLst>
          </p:nvPr>
        </p:nvPicPr>
        <p:blipFill>
          <a:blip r:embed="rId2"/>
          <a:stretch>
            <a:fillRect/>
          </a:stretch>
        </p:blipFill>
        <p:spPr>
          <a:xfrm>
            <a:off x="4114800" y="621117"/>
            <a:ext cx="4800600" cy="3600450"/>
          </a:xfrm>
          <a:prstGeom prst="rect">
            <a:avLst/>
          </a:prstGeom>
        </p:spPr>
      </p:pic>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439FB627-FD00-4FAF-95D2-71E0F07CFB84}"/>
              </a:ext>
            </a:extLst>
          </p:cNvPr>
          <p:cNvSpPr>
            <a:spLocks noGrp="1"/>
          </p:cNvSpPr>
          <p:nvPr>
            <p:ph type="title"/>
          </p:nvPr>
        </p:nvSpPr>
        <p:spPr>
          <a:xfrm>
            <a:off x="457200" y="820800"/>
            <a:ext cx="2949575" cy="800100"/>
          </a:xfrm>
          <a:prstGeom prst="rect">
            <a:avLst/>
          </a:prstGeom>
        </p:spPr>
        <p:txBody>
          <a:bodyPr anchor="b">
            <a:normAutofit/>
          </a:bodyPr>
          <a:lstStyle>
            <a:lvl1pPr>
              <a:defRPr b="1" sz="2400">
                <a:solidFill>
                  <a:srgbClr val="1B4D81"/>
                </a:solidFill>
                <a:latin charset="0" panose="020F0502020204030203" pitchFamily="34" typeface="Lato"/>
              </a:defRPr>
            </a:lvl1pPr>
          </a:lstStyle>
          <a:p>
            <a:r>
              <a:rPr lang="en-US"/>
              <a:t>Results</a:t>
            </a:r>
          </a:p>
        </p:txBody>
      </p:sp>
      <p:sp>
        <p:nvSpPr>
          <p:cNvPr id="2" name="AutoShape 2"/>
          <p:cNvSpPr/>
          <p:nvPr/>
        </p:nvSpPr>
        <p:spPr>
          <a:xfrm flipH="false" flipV="false" rot="0">
            <a:off x="457200" y="1620000"/>
            <a:ext cx="2949575" cy="3162300"/>
          </a:xfrm>
          <a:prstGeom prst="rect">
            <a:avLst/>
          </a:prstGeom>
          <a:noFill/>
          <a:ln>
            <a:noFill/>
            <a:headEnd len="med" type="none" w="med"/>
            <a:tailEnd len="med" type="none" w="med"/>
          </a:ln>
        </p:spPr>
        <p:txBody>
          <a:bodyPr anchor="t" anchorCtr="false" bIns="45720" lIns="0" rIns="91440" tIns="45720" vert="horz" wrap="square">
            <a:normAutofit/>
          </a:bodyPr>
          <a:p>
            <a:pPr algn="l" indent="-176209" lvl="0" marL="176209">
              <a:lnSpc>
                <a:spcPct val="100000"/>
              </a:lnSpc>
              <a:spcBef>
                <a:spcPts val="1000"/>
              </a:spcBef>
              <a:buFont typeface="Wingdings"/>
              <a:buChar char="§"/>
            </a:pPr>
            <a:r>
              <a:rPr b="false" i="false" lang="en-US" sz="1400" u="none">
                <a:solidFill>
                  <a:srgbClr val="393A39"/>
                </a:solidFill>
                <a:latin typeface="Lato"/>
              </a:rPr>
              <a:t>The figure shows the oxygen mole fraction in the cathode at a cell polarization of 0.8 V</a:t>
            </a:r>
          </a:p>
          <a:p>
            <a:pPr algn="l" indent="-176209" lvl="0" marL="176209">
              <a:lnSpc>
                <a:spcPct val="100000"/>
              </a:lnSpc>
              <a:spcBef>
                <a:spcPts val="1000"/>
              </a:spcBef>
              <a:spcAft>
                <a:spcPct val="15000"/>
              </a:spcAft>
              <a:buFont typeface="Wingdings"/>
              <a:buChar char="§"/>
            </a:pPr>
            <a:r>
              <a:rPr b="false" i="false" lang="en-US" sz="1400" u="none">
                <a:solidFill>
                  <a:srgbClr val="393A39"/>
                </a:solidFill>
                <a:latin typeface="Lato"/>
              </a:rPr>
              <a:t>The oxygen depletion is substantial, which has implications for the reaction distribution at the cathode</a:t>
            </a:r>
          </a:p>
        </p:txBody>
      </p:sp>
      <p:sp>
        <p:nvSpPr>
          <p:cNvPr id="4" name="AutoShape 4"/>
          <p:cNvSpPr/>
          <p:nvPr/>
        </p:nvSpPr>
        <p:spPr>
          <a:xfrm>
            <a:off x="4114800" y="4125721"/>
            <a:ext cx="4800600" cy="492507"/>
          </a:xfrm>
          <a:prstGeom prst="rect">
            <a:avLst/>
          </a:prstGeom>
        </p:spPr>
        <p:txBody>
          <a:bodyPr anchor="t" anchorCtr="false"/>
          <a:p>
            <a:r>
              <a:rPr b="false" i="true" lang="en-US" sz="1200" u="none">
                <a:solidFill>
                  <a:srgbClr val="1B4D81"/>
                </a:solidFill>
                <a:latin typeface="Lato"/>
              </a:rPr>
              <a:t>Oxygen mole fraction in the gas channel and in the gas diffusion cathode while operating at a cell voltage of 0.8 V</a:t>
            </a:r>
          </a:p>
        </p:txBody>
      </p:sp>
      <p:pic>
        <p:nvPicPr>
          <p:cNvPr id="3" name="Picture 3"/>
          <p:cNvPicPr>
            <a:picLocks noChangeAspect="true"/>
          </p:cNvPicPr>
          <p:nvPr>
            <p:custDataLst>
              <p:tags r:id="rId3"/>
            </p:custDataLst>
          </p:nvPr>
        </p:nvPicPr>
        <p:blipFill>
          <a:blip r:embed="rId2"/>
          <a:stretch>
            <a:fillRect/>
          </a:stretch>
        </p:blipFill>
        <p:spPr>
          <a:xfrm>
            <a:off x="4114800" y="525271"/>
            <a:ext cx="4800600" cy="3600450"/>
          </a:xfrm>
          <a:prstGeom prst="rect">
            <a:avLst/>
          </a:prstGeom>
        </p:spPr>
      </p:pic>
    </p:spTree>
  </p:cSld>
  <p:clrMapOvr>
    <a:masterClrMapping/>
  </p:clrMapOvr>
</p:sld>
</file>

<file path=ppt/tags/tag1.xml><?xml version="1.0" encoding="utf-8"?>
<p:tagLst xmlns:p="http://schemas.openxmlformats.org/presentationml/2006/main" xmlns:r="http://schemas.openxmlformats.org/officeDocument/2006/relationships" xmlns:a="http://schemas.openxmlformats.org/drawingml/2006/main">
  <p:tag name="COMSOL LIVELINK TAG" val="&lt;!-- &#10;PropSet elements are populated with properties elements in format &lt;Property name=&quot;&quot; value=&quot;&quot; type=&quot;&quot;/&gt;&#10;LinkType element has either Image, or Table as value.&#10;--&gt;&lt;Root completeVersion=&quot;6.1.0.x&quot; formatVersion=&quot;2.0.0.0&quot; version=&quot;6.2.0.257&quot;&gt;&lt;VersionInformation&gt;&lt;Version&gt;1&lt;/Version&gt;&lt;/VersionInformation&gt;&lt;Entity&gt;/result/feature/pg6&lt;/Entity&gt;&lt;Tag&gt;pg6&lt;/Tag&gt;&lt;Node&gt;Results &amp;gt; Mole Fraction, O2, Streamline (fc)&lt;/Node&gt;&lt;LinkType&gt;Image&lt;/LinkType&gt;&lt;ModelLink directoryType=&quot;none&quot;&gt;H:\hub\root\build\main\daily\test\tapplications\Fuel_Cell_and_Electrolyzer_Module\Fuel_Cells\sofc_unit_cell.mph&lt;/ModelLink&gt;&lt;LocalPath&gt;sofc_unit_cell.mph&lt;/LocalPath&gt;&lt;SDim&gt;3&lt;/SDim&gt;&lt;Locked&gt;false&lt;/Locked&gt;&lt;PropSet id=&quot;image&quot;&gt;&lt;Property name=&quot;view&quot; type=&quot;reference&quot; value=&quot;auto&quot;/&gt;&lt;Property name=&quot;animating&quot; type=&quot;bool&quot; value=&quot;off&quot;/&gt;&lt;Property name=&quot;isclientfile&quot; type=&quot;bool&quot; value=&quot;on&quot;/&gt;&lt;Property name=&quot;isforreport&quot; type=&quot;bool&quot; value=&quot;on&quot;/&gt;&lt;Property name=&quot;size&quot; type=&quot;string&quot; value=&quot;presentation&quot;/&gt;&lt;Property name=&quot;hiddensize&quot; type=&quot;group&quot; value=&quot;manual&quot;/&gt;&lt;Property name=&quot;unit&quot; type=&quot;group&quot; value=&quot;px&quot;/&gt;&lt;Property name=&quot;lockratio&quot; type=&quot;bool&quot; value=&quot;off&quot;/&gt;&lt;Property name=&quot;aspectratio&quot; type=&quot;real&quot; value=&quot;1&quot;/&gt;&lt;Property name=&quot;width&quot; type=&quot;real&quot; value=&quot;2160&quot;/&gt;&lt;Property name=&quot;height&quot; type=&quot;real&quot; value=&quot;1620&quot;/&gt;&lt;Property name=&quot;resolution&quot; type=&quot;integer&quot; value=&quot;300&quot;/&gt;&lt;Property name=&quot;sizedesc&quot; type=&quot;string&quot; value=&quot;183 x 137 mm&quot;/&gt;&lt;Property name=&quot;widthpx&quot; type=&quot;integer&quot; value=&quot;0&quot;/&gt;&lt;Property name=&quot;heightpx&quot; type=&quot;integer&quot; value=&quot;0&quot;/&gt;&lt;Property name=&quot;widthexact&quot; type=&quot;real&quot; value=&quot;0&quot;/&gt;&lt;Property name=&quot;heightexact&quot; type=&quot;real&quot; value=&quot;0&quot;/&gt;&lt;Property name=&quot;exactstored&quot; type=&quot;bool&quot; value=&quot;off&quot;/&gt;&lt;Property name=&quot;usage&quot; type=&quot;group&quot; value=&quot;tree&quot;/&gt;&lt;Property name=&quot;zoomextents&quot; type=&quot;bool&quot; value=&quot;on&quot;/&gt;&lt;Property name=&quot;antialias&quot; type=&quot;bool&quot; value=&quot;on&quot;/&gt;&lt;Property name=&quot;screenwidthpx&quot; type=&quot;integer&quot; value=&quot;0&quot;/&gt;&lt;Property name=&quot;screenheightpx&quot; type=&quot;integer&quot; value=&quot;0&quot;/&gt;&lt;Property name=&quot;linkpossible&quot; type=&quot;bool&quot; value=&quot;on&quot;/&gt;&lt;Property name=&quot;heightmultiple&quot; type=&quot;integer&quot; value=&quot;1&quot;/&gt;&lt;Property name=&quot;zoomlevel&quot; type=&quot;integer&quot; value=&quot;0&quot;/&gt;&lt;Property name=&quot;saveepscopy&quot; type=&quot;bool&quot; value=&quot;off&quot;/&gt;&lt;Property name=&quot;resizefactor&quot; type=&quot;integer&quot; value=&quot;1&quot;/&gt;&lt;Property name=&quot;saveprefs&quot; type=&quot;bool&quot; value=&quot;off&quot;/&gt;&lt;Property name=&quot;decorationscale&quot; type=&quot;real&quot; value=&quot;1&quot;/&gt;&lt;Property name=&quot;clearfilenameafterwards&quot; type=&quot;bool&quot; value=&quot;off&quot;/&gt;&lt;Property name=&quot;allowlinked&quot; type=&quot;bool&quot; value=&quot;on&quot;/&gt;&lt;Property name=&quot;allowpaste&quot; type=&quot;group&quot; value=&quot;on&quot;/&gt;&lt;Property name=&quot;target&quot; type=&quot;group&quot; value=&quot;linked&quot;/&gt;&lt;Property name=&quot;imagetype&quot; type=&quot;group&quot; value=&quot;png&quot;/&gt;&lt;Property name=&quot;alwaysask&quot; type=&quot;bool&quot; value=&quot;off&quot;/&gt;&lt;Property name=&quot;addsuffix&quot; type=&quot;bool&quot; value=&quot;off&quot;/&gt;&lt;Property name=&quot;alloweps&quot; type=&quot;bool&quot; value=&quot;off&quot;/&gt;&lt;Property name=&quot;allowgltf&quot; type=&quot;bool&quot; value=&quot;on&quot;/&gt;&lt;Property name=&quot;lastwrittenfile&quot; type=&quot;string&quot; value=&quot;&quot;/&gt;&lt;Property name=&quot;lastfiletype&quot; type=&quot;string&quot; value=&quot;png&quot;/&gt;&lt;Property name=&quot;context&quot; type=&quot;group&quot; value=&quot;report&quot;/&gt;&lt;Property name=&quot;clusterrootonly&quot; type=&quot;bool&quot; value=&quot;on&quot;/&gt;&lt;Property name=&quot;layoutmode&quot; type=&quot;group&quot; value=&quot;image&quot;/&gt;&lt;Property name=&quot;sdim&quot; type=&quot;group&quot; value=&quot;3&quot;/&gt;&lt;Property name=&quot;options3d&quot; type=&quot;group&quot; value=&quot;on&quot;/&gt;&lt;Property name=&quot;title3d&quot; type=&quot;bool&quot; value=&quot;on&quot;/&gt;&lt;Property name=&quot;legend3d&quot; type=&quot;bool&quot; value=&quot;on&quot;/&gt;&lt;Property name=&quot;grid&quot; type=&quot;bool&quot; value=&quot;on&quot;/&gt;&lt;Property name=&quot;axisorientation&quot; type=&quot;bool&quot; value=&quot;on&quot;/&gt;&lt;Property name=&quot;logo3d&quot; type=&quot;bool&quot; value=&quot;off&quot;/&gt;&lt;Property name=&quot;fontsize&quot; type=&quot;integer&quot; value=&quot;10&quot;/&gt;&lt;Property name=&quot;colortheme&quot; type=&quot;string&quot; value=&quot;globaltheme&quot;/&gt;&lt;Property name=&quot;background&quot; type=&quot;group&quot; value=&quot;transparent&quot;/&gt;&lt;Property name=&quot;lockview&quot; type=&quot;string&quot; value=&quot;on&quot;/&gt;&lt;Property name=&quot;linkedinfo&quot; type=&quot;string&quot; value=&quot;&quot;/&gt;&lt;/PropSet&gt;&lt;PropSet id=&quot;view&quot;&gt;&lt;Property name=&quot;renderwireframe&quot; type=&quot;bool&quot; value=&quot;off&quot;/&gt;&lt;Property name=&quot;showlabels&quot; type=&quot;bool&quot; value=&quot;off&quot;/&gt;&lt;Property name=&quot;showDirections&quot; type=&quot;bool&quot; value=&quot;off&quot;/&gt;&lt;Property name=&quot;showgrid&quot; type=&quot;bool&quot; value=&quot;on&quot;/&gt;&lt;Property name=&quot;rendermesh&quot; type=&quot;bool&quot; value=&quot;on&quot;/&gt;&lt;Property name=&quot;showaxisorientation&quot; type=&quot;bool&quot; value=&quot;on&quot;/&gt;&lt;Property name=&quot;showunits&quot; type=&quot;bool&quot; value=&quot;on&quot;/&gt;&lt;Property name=&quot;plotgroupunits&quot; type=&quot;stringarray&quot; value=&quot;, , &quot;/&gt;&lt;Property name=&quot;locked&quot; type=&quot;bool&quot; value=&quot;off&quot;/&gt;&lt;Property name=&quot;rotcenlocked&quot; type=&quot;bool&quot; value=&quot;off&quot;/&gt;&lt;Property name=&quot;istemporary&quot; type=&quot;bool&quot; value=&quot;off&quot;/&gt;&lt;Property name=&quot;scenelight&quot; type=&quot;group&quot; value=&quot;on&quot;/&gt;&lt;Property name=&quot;totlightintensity&quot; type=&quot;real&quot; value=&quot;1.0&quot;/&gt;&lt;Property name=&quot;usediffuse&quot; type=&quot;bool&quot; value=&quot;on&quot;/&gt;&lt;Property name=&quot;usespecular&quot; type=&quot;bool&quot; value=&quot;on&quot;/&gt;&lt;Property name=&quot;globalambient&quot; type=&quot;group&quot; value=&quot;on&quot;/&gt;&lt;Property name=&quot;totambient&quot; type=&quot;real&quot; value=&quot;0.3&quot;/&gt;&lt;Property name=&quot;ambientcolor&quot; type=&quot;group&quot; value=&quot;white&quot;/&gt;&lt;Property name=&quot;customambientcolor&quot; type=&quot;realarray&quot; value=&quot;1, 1, 1&quot;/&gt;&lt;Property name=&quot;ssao&quot; type=&quot;group&quot; value=&quot;off&quot;/&gt;&lt;Property name=&quot;ssaoradiustype&quot; type=&quot;group&quot; value=&quot;relative&quot;/&gt;&lt;Property name=&quot;ssaoradiusrelative&quot; type=&quot;real&quot; value=&quot;0.4&quot;/&gt;&lt;Property name=&quot;ssaoradiusexplicit&quot; type=&quot;real&quot; value=&quot;0.4&quot;/&gt;&lt;Property name=&quot;ssaomagnitude&quot; type=&quot;real&quot; value=&quot;1.0&quot;/&gt;&lt;Property name=&quot;ssaosqueeze&quot; type=&quot;real&quot; value=&quot;1.0&quot;/&gt;&lt;Property name=&quot;ssaopreset&quot; type=&quot;group&quot; value=&quot;medium&quot;/&gt;&lt;Property name=&quot;ssaonsamples&quot; type=&quot;integer&quot; value=&quot;64&quot;/&gt;&lt;Property name=&quot;ssaoroughness&quot; type=&quot;real&quot; value=&quot;1.0&quot;/&gt;&lt;Property name=&quot;ssaokernelrotationstexturewidth&quot; type=&quot;integer&quot; value=&quot;4&quot;/&gt;&lt;Property name=&quot;ssaosmooth&quot; type=&quot;integer&quot; value=&quot;2&quot;/&gt;&lt;Property name=&quot;ssaonormalawaresmoothing&quot; type=&quot;bool&quot; value=&quot;off&quot;/&gt;&lt;Property name=&quot;ssaoresolution&quot; type=&quot;real&quot; value=&quot;1.0&quot;/&gt;&lt;Property name=&quot;shadowmapping&quot; type=&quot;group&quot; value=&quot;off&quot;/&gt;&lt;Property name=&quot;shadowmappingsoftness&quot; type=&quot;real&quot; value=&quot;0.5&quot;/&gt;&lt;Property name=&quot;shadowmappingstrength&quot; type=&quot;real&quot; value=&quot;0.5&quot;/&gt;&lt;Property name=&quot;shadowmappingpreset&quot; type=&quot;group&quot; value=&quot;low&quot;/&gt;&lt;Property name=&quot;shadowmappingnumberofoccludersamples&quot; type=&quot;integer&quot; value=&quot;8&quot;/&gt;&lt;Property name=&quot;shadowmappingnumberofsamples&quot; type=&quot;integer&quot; value=&quot;16&quot;/&gt;&lt;Property name=&quot;shadowmappingresolution&quot; type=&quot;real&quot; value=&quot;0.5&quot;/&gt;&lt;Property name=&quot;shadowmappingmultisamplingeverywhere&quot; type=&quot;bool&quot; value=&quot;on&quot;/&gt;&lt;Property name=&quot;shadowmappinglimitlightviewfrustums&quot; type=&quot;bool&quot; value=&quot;off&quot;/&gt;&lt;Property name=&quot;shadowmappingaccuratedepthcomparison&quot; type=&quot;group&quot; value=&quot;off&quot;/&gt;&lt;Property name=&quot;shadowmappingnormalawaresmoothing&quot; type=&quot;bool&quot; value=&quot;off&quot;/&gt;&lt;Property name=&quot;shadowmappingbiassettings&quot; type=&quot;group&quot; value=&quot;default&quot;/&gt;&lt;Property name=&quot;shadowmappingconstantdepthbias&quot; type=&quot;real&quot; value=&quot;0.001&quot;/&gt;&lt;Property name=&quot;shadowmappingslopedepthbias&quot; type=&quot;real&quot; value=&quot;0.001&quot;/&gt;&lt;Property name=&quot;shadowmappingnormaloffsetbias&quot; type=&quot;real&quot; value=&quot;0.003&quot;/&gt;&lt;Property name=&quot;flooreffect&quot; type=&quot;group&quot; value=&quot;off&quot;/&gt;&lt;Property name=&quot;flooreffectoriginsettings&quot; type=&quot;group&quot; value=&quot;farthestvertex&quot;/&gt;&lt;Property name=&quot;flooreffectshoworigin&quot; type=&quot;group&quot; value=&quot;off&quot;/&gt;&lt;Property name=&quot;flooreffectorigin&quot; type=&quot;realarray&quot; value=&quot;0, 0, 0&quot;/&gt;&lt;Property name=&quot;flooreffectorigin_vector_method&quot; type=&quot;string&quot; value=&quot;step&quot;/&gt;&lt;Property name=&quot;flooreffectorigin_vector_start&quot; type=&quot;string&quot; value=&quot;&quot;/&gt;&lt;Property name=&quot;flooreffectorigin_vector_stop&quot; type=&quot;string&quot; value=&quot;&quot;/&gt;&lt;Property name=&quot;flooreffectorigin_vector_step&quot; type=&quot;string&quot; value=&quot;&quot;/&gt;&lt;Property name=&quot;flooreffectorigin_vector_numvalues&quot; type=&quot;string&quot; value=&quot;&quot;/&gt;&lt;Property name=&quot;flooreffectorigin_vector_function&quot; type=&quot;string&quot; value=&quot;none&quot;/&gt;&lt;Property name=&quot;flooreffectorigin_vector_interval&quot; type=&quot;string&quot; value=&quot;octave&quot;/&gt;&lt;Property name=&quot;flooreffectorigin_vector_freqperdec&quot; type=&quot;string&quot; value=&quot;&quot;/&gt;&lt;Property name=&quot;flooreffectoffset&quot; type=&quot;real&quot; value=&quot;0.0&quot;/&gt;&lt;Property name=&quot;flooreffectshownormalsettings&quot; type=&quot;group&quot; value=&quot;on&quot;/&gt;&lt;Property name=&quot;flooreffectnormalsettings&quot; type=&quot;group&quot; value=&quot;angle&quot;/&gt;&lt;Property name=&quot;flooreffectshownormal&quot; type=&quot;group&quot; value=&quot;off&quot;/&gt;&lt;Property name=&quot;flooreffectnormalpreset&quot; type=&quot;group&quot; value=&quot;xyplane&quot;/&gt;&lt;Property name=&quot;flooreffectnormal&quot; type=&quot;realarray&quot; value=&quot;0, 0, 1&quot;/&gt;&lt;Property name=&quot;flooreffectnormal_vector_method&quot; type=&quot;string&quot; value=&quot;step&quot;/&gt;&lt;Property name=&quot;flooreffectnormal_vector_start&quot; type=&quot;string&quot; value=&quot;&quot;/&gt;&lt;Property name=&quot;flooreffectnormal_vector_stop&quot; type=&quot;string&quot; value=&quot;&quot;/&gt;&lt;Property name=&quot;flooreffectnormal_vector_step&quot; type=&quot;string&quot; value=&quot;&quot;/&gt;&lt;Property name=&quot;flooreffectnormal_vector_numvalues&quot; type=&quot;string&quot; value=&quot;&quot;/&gt;&lt;Property name=&quot;flooreffectnormal_vector_function&quot; type=&quot;string&quot; value=&quot;none&quot;/&gt;&lt;Property name=&quot;flooreffectnormal_vector_interval&quot; type=&quot;string&quot; value=&quot;octave&quot;/&gt;&lt;Property name=&quot;flooreffectnormal_vector_freqperdec&quot; type=&quot;string&quot; value=&quot;&quot;/&gt;&lt;Property name=&quot;flooreffectshowangle&quot; type=&quot;group&quot; value=&quot;on&quot;/&gt;&lt;Property name=&quot;flooreffectangle&quot; type=&quot;real&quot; value=&quot;5.0&quot;/&gt;&lt;Property name=&quot;flooreffectambientocclusion&quot; type=&quot;bool&quot; value=&quot;on&quot;/&gt;&lt;Property name=&quot;flooreffectshadow&quot; type=&quot;group&quot; value=&quot;on&quot;/&gt;&lt;Property name=&quot;flooreffectshadowblur&quot; type=&quot;real&quot; value=&quot;0.0&quot;/&gt;&lt;Property name=&quot;flooreffecttransparency&quot; type=&quot;real&quot; value=&quot;0&quot;/&gt;&lt;Property name=&quot;displayoutput&quot; type=&quot;group&quot; value=&quot;off&quot;/&gt;&lt;Property name=&quot;displayoutputpreset&quot; type=&quot;group&quot; value=&quot;default&quot;/&gt;&lt;Property name=&quot;displayoutputtonemap&quot; type=&quot;group&quot; value=&quot;4&quot;/&gt;&lt;Property name=&quot;displayoutputgamma&quot; type=&quot;real&quot; value=&quot;2.2&quot;/&gt;&lt;Property name=&quot;displayoutputexposure&quot; type=&quot;real&quot; value=&quot;0.0&quot;/&gt;&lt;Property name=&quot;displayoutputcontrast&quot; type=&quot;real&quot; value=&quot;1.0&quot;/&gt;&lt;Property name=&quot;displayoutputsaturation&quot; type=&quot;real&quot; value=&quot;1.0&quot;/&gt;&lt;Property name=&quot;displayoutputvibrance&quot; type=&quot;real&quot; value=&quot;0.0&quot;/&gt;&lt;Property name=&quot;displayoutputhue&quot; type=&quot;real&quot; value=&quot;0.0&quot;/&gt;&lt;Property name=&quot;displayoutputbrightness&quot; type=&quot;real&quot; value=&quot;0.0&quot;/&gt;&lt;Property name=&quot;environmentmap&quot; type=&quot;group&quot; value=&quot;envmap_none&quot;/&gt;&lt;Property name=&quot;skydirection&quot; type=&quot;group&quot; value=&quot;positivey&quot;/&gt;&lt;Property name=&quot;skyrotation&quot; type=&quot;group&quot; value=&quot;skyrotationzero&quot;/&gt;&lt;Property name=&quot;environmentreflections&quot; type=&quot;bool&quot; value=&quot;on&quot;/&gt;&lt;Property name=&quot;skybox&quot; type=&quot;group&quot; value=&quot;off&quot;/&gt;&lt;Property name=&quot;skyboxblurriness&quot; type=&quot;real&quot; value=&quot;0&quot;/&gt;&lt;Property name=&quot;skyboxblend&quot; type=&quot;real&quot; value=&quot;0&quot;/&gt;&lt;Property name=&quot;skyboxprojection&quot; type=&quot;group&quot; value=&quot;special&quot;/&gt;&lt;Property name=&quot;skyboxfov&quot; type=&quot;real&quot; value=&quot;110&quot;/&gt;&lt;Property name=&quot;rotateenvironment&quot; type=&quot;bool&quot; value=&quot;off&quot;/&gt;&lt;Property name=&quot;transparency&quot; type=&quot;group&quot; value=&quot;off&quot;/&gt;&lt;Property name=&quot;transparencylevel&quot; type=&quot;real&quot; value=&quot;0.5&quot;/&gt;&lt;Property name=&quot;uniformblending&quot; type=&quot;group&quot; value=&quot;off&quot;/&gt;&lt;Property name=&quot;uniformblendinglevel&quot; type=&quot;real&quot; value=&quot;0.5&quot;/&gt;&lt;Property name=&quot;showselection&quot; type=&quot;bool&quot; value=&quot;on&quot;/&gt;&lt;Property name=&quot;showmaterial&quot; type=&quot;bool&quot; value=&quot;off&quot;/&gt;&lt;Property name=&quot;clippingactive&quot; type=&quot;group&quot; value=&quot;on&quot;/&gt;&lt;Property name=&quot;clipfaces&quot; type=&quot;bool&quot; value=&quot;on&quot;/&gt;&lt;Property name=&quot;clipedges&quot; type=&quot;bool&quot; value=&quot;on&quot;/&gt;&lt;Property name=&quot;clippoints&quot; type=&quot;bool&quot; value=&quot;on&quot;/&gt;&lt;Property name=&quot;clipprimaryhovereffect&quot; type=&quot;bool&quot; value=&quot;on&quot;/&gt;&lt;Property name=&quot;clipsecondaryhovereffect&quot; type=&quot;bool&quot; value=&quot;off&quot;/&gt;&lt;Property name=&quot;cliphighlightintersection&quot; type=&quot;group&quot; value=&quot;on&quot;/&gt;&lt;Property name=&quot;clipintersectionhighlightcolor&quot; type=&quot;group&quot; value=&quot;fromtheme&quot;/&gt;&lt;Property name=&quot;customclipintersectionhighlightcolor&quot; type=&quot;realarray&quot; value=&quot;1, 0, 0&quot;/&gt;&lt;Property name=&quot;clipapplyclipping&quot; type=&quot;bool&quot; value=&quot;on&quot;/&gt;&lt;Property name=&quot;clipshowframes&quot; type=&quot;bool&quot; value=&quot;on&quot;/&gt;&lt;Property name=&quot;clipshowgizmos&quot; type=&quot;bool&quot; value=&quot;on&quot;/&gt;&lt;Property name=&quot;clipshowcappedfaces&quot; type=&quot;group&quot; value=&quot;off&quot;/&gt;&lt;Property name=&quot;clipcappedfacescolorize&quot; type=&quot;group&quot; value=&quot;on&quot;/&gt;&lt;Property name=&quot;clipcappedfacescolorizeper&quot; type=&quot;group&quot; value=&quot;domain&quot;/&gt;&lt;Property name=&quot;clipcappedfaceshighlightoverlappingdomains&quot; type=&quot;group&quot; value=&quot;on&quot;/&gt;&lt;Property name=&quot;clipcappedfaceshighlightoverlappingdomainscolor&quot; type=&quot;group&quot; value=&quot;fromtheme&quot;/&gt;&lt;Property name=&quot;customclipcappedfaceshighlightoverlappingdomainscolor&quot; type=&quot;realarray&quot; value=&quot;1, 0, 0&quot;/&gt;&lt;Property name=&quot;clipcappedfacestransparencyenabled&quot; type=&quot;group&quot; value=&quot;off&quot;/&gt;&lt;Property name=&quot;clipcappedfacestransparency&quot; type=&quot;real&quot; value=&quot;0.2&quot;/&gt;&lt;Property name=&quot;hidestatus&quot; type=&quot;string&quot; value=&quot;hide&quot;/&gt;&lt;Property name=&quot;isnew&quot; type=&quot;bool&quot; value=&quot;off&quot;/&gt;&lt;Property name=&quot;postviewkey&quot; type=&quot;string&quot; value=&quot;&quot;/&gt;&lt;Property name=&quot;workplaneclip&quot; type=&quot;bool&quot; value=&quot;off&quot;/&gt;&lt;Property name=&quot;offscreenoverride&quot; type=&quot;bool&quot; value=&quot;off&quot;/&gt;&lt;/PropSet&gt;&lt;PropSet id=&quot;camera&quot;&gt;&lt;Property name=&quot;projection&quot; type=&quot;group&quot; value=&quot;perspective&quot;/&gt;&lt;Property name=&quot;orthoscale&quot; type=&quot;real&quot; value=&quot;10.042171478271484&quot;/&gt;&lt;Property name=&quot;zoomanglefull&quot; type=&quot;real&quot; value=&quot;12.19188117980957&quot;/&gt;&lt;Property name=&quot;forcenoviewscaling&quot; type=&quot;bool&quot; value=&quot;off&quot;/&gt;&lt;Property name=&quot;viewscaletype&quot; type=&quot;group&quot; value=&quot;none&quot;/&gt;&lt;Property name=&quot;autocontext&quot; type=&quot;group&quot; value=&quot;isotropic&quot;/&gt;&lt;Property name=&quot;autoupdate&quot; type=&quot;bool&quot; value=&quot;off&quot;/&gt;&lt;Property name=&quot;xweight&quot; type=&quot;real&quot; value=&quot;1&quot;/&gt;&lt;Property name=&quot;yweight&quot; type=&quot;real&quot; value=&quot;1&quot;/&gt;&lt;Property name=&quot;zweight&quot; type=&quot;real&quot; value=&quot;1&quot;/&gt;&lt;Property name=&quot;xscale&quot; type=&quot;real&quot; value=&quot;1&quot;/&gt;&lt;Property name=&quot;yscale&quot; type=&quot;real&quot; value=&quot;1&quot;/&gt;&lt;Property name=&quot;zscale&quot; type=&quot;real&quot; value=&quot;1&quot;/&gt;&lt;Property name=&quot;position&quot; type=&quot;realarray&quot; value=&quot;-0.022371910512447357, -0.035995882004499435, 0.027321908622980118&quot;/&gt;&lt;Property name=&quot;target&quot; type=&quot;realarray&quot; value=&quot;0.004999998956918716, 5.000010132789612E-4, -5.000084638595581E-5&quot;/&gt;&lt;Property name=&quot;up&quot; type=&quot;realarray&quot; value=&quot;0.3086974620819092, 0.4115966856479645, 0.8574932217597961&quot;/&gt;&lt;Property name=&quot;rotationpoint&quot; type=&quot;realarray&quot; value=&quot;0.004999999888241291, 5.000000237487257E-4, -4.999997327104211E-5&quot;/&gt;&lt;Property name=&quot;viewoffset&quot; type=&quot;realarray&quot; value=&quot;-0.027057478204369545, -0.00513426307397579&quot;/&gt;&lt;Property name=&quot;manualgrid&quot; type=&quot;group&quot; value=&quot;off&quot;/&gt;&lt;Property name=&quot;xspacing&quot; type=&quot;real&quot; value=&quot;1&quot;/&gt;&lt;Property name=&quot;yspacing&quot; type=&quot;real&quot; value=&quot;1&quot;/&gt;&lt;Property name=&quot;zspacing&quot; type=&quot;real&quot; value=&quot;1&quot;/&gt;&lt;Property name=&quot;xextra&quot; type=&quot;realarray&quot; value=&quot;&quot;/&gt;&lt;Property name=&quot;xextra_vector_method&quot; type=&quot;string&quot; value=&quot;step&quot;/&gt;&lt;Property name=&quot;xextra_vector_start&quot; type=&quot;string&quot; value=&quot;&quot;/&gt;&lt;Property name=&quot;xextra_vector_stop&quot; type=&quot;string&quot; value=&quot;&quot;/&gt;&lt;Property name=&quot;xextra_vector_step&quot; type=&quot;string&quot; value=&quot;&quot;/&gt;&lt;Property name=&quot;xextra_vector_numvalues&quot; type=&quot;string&quot; value=&quot;&quot;/&gt;&lt;Property name=&quot;xextra_vector_function&quot; type=&quot;string&quot; value=&quot;none&quot;/&gt;&lt;Property name=&quot;xextra_vector_interval&quot; type=&quot;string&quot; value=&quot;octave&quot;/&gt;&lt;Property name=&quot;xextra_vector_freqperdec&quot; type=&quot;string&quot; value=&quot;&quot;/&gt;&lt;Property name=&quot;yextra&quot; type=&quot;realarray&quot; value=&quot;&quot;/&gt;&lt;Property name=&quot;yextra_vector_method&quot; type=&quot;string&quot; value=&quot;step&quot;/&gt;&lt;Property name=&quot;yextra_vector_start&quot; type=&quot;string&quot; value=&quot;&quot;/&gt;&lt;Property name=&quot;yextra_vector_stop&quot; type=&quot;string&quot; value=&quot;&quot;/&gt;&lt;Property name=&quot;yextra_vector_step&quot; type=&quot;string&quot; value=&quot;&quot;/&gt;&lt;Property name=&quot;yextra_vector_numvalues&quot; type=&quot;string&quot; value=&quot;&quot;/&gt;&lt;Property name=&quot;yextra_vector_function&quot; type=&quot;string&quot; value=&quot;none&quot;/&gt;&lt;Property name=&quot;yextra_vector_interval&quot; type=&quot;string&quot; value=&quot;octave&quot;/&gt;&lt;Property name=&quot;yextra_vector_freqperdec&quot; type=&quot;string&quot; value=&quot;&quot;/&gt;&lt;Property name=&quot;zextra&quot; type=&quot;realarray&quot; value=&quot;&quot;/&gt;&lt;Property name=&quot;zextra_vector_method&quot; type=&quot;string&quot; value=&quot;step&quot;/&gt;&lt;Property name=&quot;zextra_vector_start&quot; type=&quot;string&quot; value=&quot;&quot;/&gt;&lt;Property name=&quot;zextra_vector_stop&quot; type=&quot;string&quot; value=&quot;&quot;/&gt;&lt;Property name=&quot;zextra_vector_step&quot; type=&quot;string&quot; value=&quot;&quot;/&gt;&lt;Property name=&quot;zextra_vector_numvalues&quot; type=&quot;string&quot; value=&quot;&quot;/&gt;&lt;Property name=&quot;zextra_vector_function&quot; type=&quot;string&quot; value=&quot;none&quot;/&gt;&lt;Property name=&quot;zextra_vector_interval&quot; type=&quot;string&quot; value=&quot;octave&quot;/&gt;&lt;Property name=&quot;zextra_vector_freqperdec&quot; type=&quot;string&quot; value=&quot;&quot;/&gt;&lt;Property name=&quot;canvassizedip&quot; type=&quot;realarray&quot; value=&quot;710, 487&quot;/&gt;&lt;Property name=&quot;renderareasizedip&quot; type=&quot;realarray&quot; value=&quot;710, 487&quot;/&gt;&lt;/PropSet&gt;&lt;PropSet id=&quot;axis&quot;/&gt;&lt;PropSet id=&quot;clip&quot;/&gt;&lt;PropSet id=&quot;table&quot;/&gt;&lt;UpdateTimeStamp&gt;Sep 27, 2023, 11:31:27 PM&lt;/UpdateTimeStamp&gt;&lt;/Root&gt;"/>
</p:tagLst>
</file>

<file path=ppt/tags/tag2.xml><?xml version="1.0" encoding="utf-8"?>
<p:tagLst xmlns:p="http://schemas.openxmlformats.org/presentationml/2006/main" xmlns:r="http://schemas.openxmlformats.org/officeDocument/2006/relationships" xmlns:a="http://schemas.openxmlformats.org/drawingml/2006/main">
  <p:tag name="COMSOL LIVELINK TAG" val="&lt;!-- &#10;PropSet elements are populated with properties elements in format &lt;Property name=&quot;&quot; value=&quot;&quot; type=&quot;&quot;/&gt;&#10;LinkType element has either Image, or Table as value.&#10;--&gt;&lt;Root completeVersion=&quot;6.1.0.x&quot; formatVersion=&quot;2.0.0.0&quot; version=&quot;6.2.0.257&quot;&gt;&lt;VersionInformation&gt;&lt;Version&gt;1&lt;/Version&gt;&lt;/VersionInformation&gt;&lt;Entity&gt;/result/feature/pg4&lt;/Entity&gt;&lt;Tag&gt;pg4&lt;/Tag&gt;&lt;Node&gt;Results &amp;gt; Mole Fraction, H2, Streamline (fc)&lt;/Node&gt;&lt;LinkType&gt;Image&lt;/LinkType&gt;&lt;ModelLink directoryType=&quot;none&quot;&gt;H:\hub\root\build\main\daily\test\tapplications\Fuel_Cell_and_Electrolyzer_Module\Fuel_Cells\sofc_unit_cell.mph&lt;/ModelLink&gt;&lt;LocalPath&gt;sofc_unit_cell.mph&lt;/LocalPath&gt;&lt;SDim&gt;3&lt;/SDim&gt;&lt;Locked&gt;false&lt;/Locked&gt;&lt;PropSet id=&quot;image&quot;&gt;&lt;Property name=&quot;view&quot; type=&quot;reference&quot; value=&quot;auto&quot;/&gt;&lt;Property name=&quot;animating&quot; type=&quot;bool&quot; value=&quot;off&quot;/&gt;&lt;Property name=&quot;isclientfile&quot; type=&quot;bool&quot; value=&quot;on&quot;/&gt;&lt;Property name=&quot;isforreport&quot; type=&quot;bool&quot; value=&quot;on&quot;/&gt;&lt;Property name=&quot;size&quot; type=&quot;string&quot; value=&quot;presentation&quot;/&gt;&lt;Property name=&quot;hiddensize&quot; type=&quot;group&quot; value=&quot;manual&quot;/&gt;&lt;Property name=&quot;unit&quot; type=&quot;group&quot; value=&quot;px&quot;/&gt;&lt;Property name=&quot;lockratio&quot; type=&quot;bool&quot; value=&quot;off&quot;/&gt;&lt;Property name=&quot;aspectratio&quot; type=&quot;real&quot; value=&quot;1&quot;/&gt;&lt;Property name=&quot;width&quot; type=&quot;real&quot; value=&quot;2160&quot;/&gt;&lt;Property name=&quot;height&quot; type=&quot;real&quot; value=&quot;1620&quot;/&gt;&lt;Property name=&quot;resolution&quot; type=&quot;integer&quot; value=&quot;300&quot;/&gt;&lt;Property name=&quot;sizedesc&quot; type=&quot;string&quot; value=&quot;183 x 137 mm&quot;/&gt;&lt;Property name=&quot;widthpx&quot; type=&quot;integer&quot; value=&quot;0&quot;/&gt;&lt;Property name=&quot;heightpx&quot; type=&quot;integer&quot; value=&quot;0&quot;/&gt;&lt;Property name=&quot;widthexact&quot; type=&quot;real&quot; value=&quot;0&quot;/&gt;&lt;Property name=&quot;heightexact&quot; type=&quot;real&quot; value=&quot;0&quot;/&gt;&lt;Property name=&quot;exactstored&quot; type=&quot;bool&quot; value=&quot;off&quot;/&gt;&lt;Property name=&quot;usage&quot; type=&quot;group&quot; value=&quot;tree&quot;/&gt;&lt;Property name=&quot;zoomextents&quot; type=&quot;bool&quot; value=&quot;on&quot;/&gt;&lt;Property name=&quot;antialias&quot; type=&quot;bool&quot; value=&quot;on&quot;/&gt;&lt;Property name=&quot;screenwidthpx&quot; type=&quot;integer&quot; value=&quot;0&quot;/&gt;&lt;Property name=&quot;screenheightpx&quot; type=&quot;integer&quot; value=&quot;0&quot;/&gt;&lt;Property name=&quot;linkpossible&quot; type=&quot;bool&quot; value=&quot;on&quot;/&gt;&lt;Property name=&quot;heightmultiple&quot; type=&quot;integer&quot; value=&quot;1&quot;/&gt;&lt;Property name=&quot;zoomlevel&quot; type=&quot;integer&quot; value=&quot;0&quot;/&gt;&lt;Property name=&quot;saveepscopy&quot; type=&quot;bool&quot; value=&quot;off&quot;/&gt;&lt;Property name=&quot;resizefactor&quot; type=&quot;integer&quot; value=&quot;1&quot;/&gt;&lt;Property name=&quot;saveprefs&quot; type=&quot;bool&quot; value=&quot;off&quot;/&gt;&lt;Property name=&quot;decorationscale&quot; type=&quot;real&quot; value=&quot;1&quot;/&gt;&lt;Property name=&quot;clearfilenameafterwards&quot; type=&quot;bool&quot; value=&quot;off&quot;/&gt;&lt;Property name=&quot;allowlinked&quot; type=&quot;bool&quot; value=&quot;on&quot;/&gt;&lt;Property name=&quot;allowpaste&quot; type=&quot;group&quot; value=&quot;on&quot;/&gt;&lt;Property name=&quot;target&quot; type=&quot;group&quot; value=&quot;linked&quot;/&gt;&lt;Property name=&quot;imagetype&quot; type=&quot;group&quot; value=&quot;png&quot;/&gt;&lt;Property name=&quot;alwaysask&quot; type=&quot;bool&quot; value=&quot;off&quot;/&gt;&lt;Property name=&quot;addsuffix&quot; type=&quot;bool&quot; value=&quot;off&quot;/&gt;&lt;Property name=&quot;alloweps&quot; type=&quot;bool&quot; value=&quot;off&quot;/&gt;&lt;Property name=&quot;allowgltf&quot; type=&quot;bool&quot; value=&quot;on&quot;/&gt;&lt;Property name=&quot;lastwrittenfile&quot; type=&quot;string&quot; value=&quot;&quot;/&gt;&lt;Property name=&quot;lastfiletype&quot; type=&quot;string&quot; value=&quot;png&quot;/&gt;&lt;Property name=&quot;context&quot; type=&quot;group&quot; value=&quot;report&quot;/&gt;&lt;Property name=&quot;clusterrootonly&quot; type=&quot;bool&quot; value=&quot;on&quot;/&gt;&lt;Property name=&quot;layoutmode&quot; type=&quot;group&quot; value=&quot;image&quot;/&gt;&lt;Property name=&quot;sdim&quot; type=&quot;group&quot; value=&quot;3&quot;/&gt;&lt;Property name=&quot;options3d&quot; type=&quot;group&quot; value=&quot;on&quot;/&gt;&lt;Property name=&quot;title3d&quot; type=&quot;bool&quot; value=&quot;on&quot;/&gt;&lt;Property name=&quot;legend3d&quot; type=&quot;bool&quot; value=&quot;on&quot;/&gt;&lt;Property name=&quot;grid&quot; type=&quot;bool&quot; value=&quot;on&quot;/&gt;&lt;Property name=&quot;axisorientation&quot; type=&quot;bool&quot; value=&quot;on&quot;/&gt;&lt;Property name=&quot;logo3d&quot; type=&quot;bool&quot; value=&quot;off&quot;/&gt;&lt;Property name=&quot;fontsize&quot; type=&quot;integer&quot; value=&quot;10&quot;/&gt;&lt;Property name=&quot;colortheme&quot; type=&quot;string&quot; value=&quot;globaltheme&quot;/&gt;&lt;Property name=&quot;background&quot; type=&quot;group&quot; value=&quot;transparent&quot;/&gt;&lt;Property name=&quot;lockview&quot; type=&quot;string&quot; value=&quot;on&quot;/&gt;&lt;Property name=&quot;linkedinfo&quot; type=&quot;string&quot; value=&quot;&quot;/&gt;&lt;/PropSet&gt;&lt;PropSet id=&quot;view&quot;&gt;&lt;Property name=&quot;renderwireframe&quot; type=&quot;bool&quot; value=&quot;off&quot;/&gt;&lt;Property name=&quot;showlabels&quot; type=&quot;bool&quot; value=&quot;off&quot;/&gt;&lt;Property name=&quot;showDirections&quot; type=&quot;bool&quot; value=&quot;off&quot;/&gt;&lt;Property name=&quot;showgrid&quot; type=&quot;bool&quot; value=&quot;on&quot;/&gt;&lt;Property name=&quot;rendermesh&quot; type=&quot;bool&quot; value=&quot;on&quot;/&gt;&lt;Property name=&quot;showaxisorientation&quot; type=&quot;bool&quot; value=&quot;on&quot;/&gt;&lt;Property name=&quot;showunits&quot; type=&quot;bool&quot; value=&quot;on&quot;/&gt;&lt;Property name=&quot;plotgroupunits&quot; type=&quot;stringarray&quot; value=&quot;, , &quot;/&gt;&lt;Property name=&quot;locked&quot; type=&quot;bool&quot; value=&quot;off&quot;/&gt;&lt;Property name=&quot;rotcenlocked&quot; type=&quot;bool&quot; value=&quot;off&quot;/&gt;&lt;Property name=&quot;istemporary&quot; type=&quot;bool&quot; value=&quot;off&quot;/&gt;&lt;Property name=&quot;scenelight&quot; type=&quot;group&quot; value=&quot;on&quot;/&gt;&lt;Property name=&quot;totlightintensity&quot; type=&quot;real&quot; value=&quot;1.0&quot;/&gt;&lt;Property name=&quot;usediffuse&quot; type=&quot;bool&quot; value=&quot;on&quot;/&gt;&lt;Property name=&quot;usespecular&quot; type=&quot;bool&quot; value=&quot;on&quot;/&gt;&lt;Property name=&quot;globalambient&quot; type=&quot;group&quot; value=&quot;on&quot;/&gt;&lt;Property name=&quot;totambient&quot; type=&quot;real&quot; value=&quot;0.3&quot;/&gt;&lt;Property name=&quot;ambientcolor&quot; type=&quot;group&quot; value=&quot;white&quot;/&gt;&lt;Property name=&quot;customambientcolor&quot; type=&quot;realarray&quot; value=&quot;1, 1, 1&quot;/&gt;&lt;Property name=&quot;ssao&quot; type=&quot;group&quot; value=&quot;off&quot;/&gt;&lt;Property name=&quot;ssaoradiustype&quot; type=&quot;group&quot; value=&quot;relative&quot;/&gt;&lt;Property name=&quot;ssaoradiusrelative&quot; type=&quot;real&quot; value=&quot;0.4&quot;/&gt;&lt;Property name=&quot;ssaoradiusexplicit&quot; type=&quot;real&quot; value=&quot;0.4&quot;/&gt;&lt;Property name=&quot;ssaomagnitude&quot; type=&quot;real&quot; value=&quot;1.0&quot;/&gt;&lt;Property name=&quot;ssaosqueeze&quot; type=&quot;real&quot; value=&quot;1.0&quot;/&gt;&lt;Property name=&quot;ssaopreset&quot; type=&quot;group&quot; value=&quot;medium&quot;/&gt;&lt;Property name=&quot;ssaonsamples&quot; type=&quot;integer&quot; value=&quot;64&quot;/&gt;&lt;Property name=&quot;ssaoroughness&quot; type=&quot;real&quot; value=&quot;1.0&quot;/&gt;&lt;Property name=&quot;ssaokernelrotationstexturewidth&quot; type=&quot;integer&quot; value=&quot;4&quot;/&gt;&lt;Property name=&quot;ssaosmooth&quot; type=&quot;integer&quot; value=&quot;2&quot;/&gt;&lt;Property name=&quot;ssaonormalawaresmoothing&quot; type=&quot;bool&quot; value=&quot;off&quot;/&gt;&lt;Property name=&quot;ssaoresolution&quot; type=&quot;real&quot; value=&quot;1.0&quot;/&gt;&lt;Property name=&quot;shadowmapping&quot; type=&quot;group&quot; value=&quot;off&quot;/&gt;&lt;Property name=&quot;shadowmappingsoftness&quot; type=&quot;real&quot; value=&quot;0.5&quot;/&gt;&lt;Property name=&quot;shadowmappingstrength&quot; type=&quot;real&quot; value=&quot;0.5&quot;/&gt;&lt;Property name=&quot;shadowmappingpreset&quot; type=&quot;group&quot; value=&quot;low&quot;/&gt;&lt;Property name=&quot;shadowmappingnumberofoccludersamples&quot; type=&quot;integer&quot; value=&quot;8&quot;/&gt;&lt;Property name=&quot;shadowmappingnumberofsamples&quot; type=&quot;integer&quot; value=&quot;16&quot;/&gt;&lt;Property name=&quot;shadowmappingresolution&quot; type=&quot;real&quot; value=&quot;0.5&quot;/&gt;&lt;Property name=&quot;shadowmappingmultisamplingeverywhere&quot; type=&quot;bool&quot; value=&quot;on&quot;/&gt;&lt;Property name=&quot;shadowmappinglimitlightviewfrustums&quot; type=&quot;bool&quot; value=&quot;off&quot;/&gt;&lt;Property name=&quot;shadowmappingaccuratedepthcomparison&quot; type=&quot;group&quot; value=&quot;off&quot;/&gt;&lt;Property name=&quot;shadowmappingnormalawaresmoothing&quot; type=&quot;bool&quot; value=&quot;off&quot;/&gt;&lt;Property name=&quot;shadowmappingbiassettings&quot; type=&quot;group&quot; value=&quot;default&quot;/&gt;&lt;Property name=&quot;shadowmappingconstantdepthbias&quot; type=&quot;real&quot; value=&quot;0.001&quot;/&gt;&lt;Property name=&quot;shadowmappingslopedepthbias&quot; type=&quot;real&quot; value=&quot;0.001&quot;/&gt;&lt;Property name=&quot;shadowmappingnormaloffsetbias&quot; type=&quot;real&quot; value=&quot;0.003&quot;/&gt;&lt;Property name=&quot;flooreffect&quot; type=&quot;group&quot; value=&quot;off&quot;/&gt;&lt;Property name=&quot;flooreffectoriginsettings&quot; type=&quot;group&quot; value=&quot;farthestvertex&quot;/&gt;&lt;Property name=&quot;flooreffectshoworigin&quot; type=&quot;group&quot; value=&quot;off&quot;/&gt;&lt;Property name=&quot;flooreffectorigin&quot; type=&quot;realarray&quot; value=&quot;0, 0, 0&quot;/&gt;&lt;Property name=&quot;flooreffectorigin_vector_method&quot; type=&quot;string&quot; value=&quot;step&quot;/&gt;&lt;Property name=&quot;flooreffectorigin_vector_start&quot; type=&quot;string&quot; value=&quot;&quot;/&gt;&lt;Property name=&quot;flooreffectorigin_vector_stop&quot; type=&quot;string&quot; value=&quot;&quot;/&gt;&lt;Property name=&quot;flooreffectorigin_vector_step&quot; type=&quot;string&quot; value=&quot;&quot;/&gt;&lt;Property name=&quot;flooreffectorigin_vector_numvalues&quot; type=&quot;string&quot; value=&quot;&quot;/&gt;&lt;Property name=&quot;flooreffectorigin_vector_function&quot; type=&quot;string&quot; value=&quot;none&quot;/&gt;&lt;Property name=&quot;flooreffectorigin_vector_interval&quot; type=&quot;string&quot; value=&quot;octave&quot;/&gt;&lt;Property name=&quot;flooreffectorigin_vector_freqperdec&quot; type=&quot;string&quot; value=&quot;&quot;/&gt;&lt;Property name=&quot;flooreffectoffset&quot; type=&quot;real&quot; value=&quot;0.0&quot;/&gt;&lt;Property name=&quot;flooreffectshownormalsettings&quot; type=&quot;group&quot; value=&quot;on&quot;/&gt;&lt;Property name=&quot;flooreffectnormalsettings&quot; type=&quot;group&quot; value=&quot;angle&quot;/&gt;&lt;Property name=&quot;flooreffectshownormal&quot; type=&quot;group&quot; value=&quot;off&quot;/&gt;&lt;Property name=&quot;flooreffectnormalpreset&quot; type=&quot;group&quot; value=&quot;xyplane&quot;/&gt;&lt;Property name=&quot;flooreffectnormal&quot; type=&quot;realarray&quot; value=&quot;0, 0, 1&quot;/&gt;&lt;Property name=&quot;flooreffectnormal_vector_method&quot; type=&quot;string&quot; value=&quot;step&quot;/&gt;&lt;Property name=&quot;flooreffectnormal_vector_start&quot; type=&quot;string&quot; value=&quot;&quot;/&gt;&lt;Property name=&quot;flooreffectnormal_vector_stop&quot; type=&quot;string&quot; value=&quot;&quot;/&gt;&lt;Property name=&quot;flooreffectnormal_vector_step&quot; type=&quot;string&quot; value=&quot;&quot;/&gt;&lt;Property name=&quot;flooreffectnormal_vector_numvalues&quot; type=&quot;string&quot; value=&quot;&quot;/&gt;&lt;Property name=&quot;flooreffectnormal_vector_function&quot; type=&quot;string&quot; value=&quot;none&quot;/&gt;&lt;Property name=&quot;flooreffectnormal_vector_interval&quot; type=&quot;string&quot; value=&quot;octave&quot;/&gt;&lt;Property name=&quot;flooreffectnormal_vector_freqperdec&quot; type=&quot;string&quot; value=&quot;&quot;/&gt;&lt;Property name=&quot;flooreffectshowangle&quot; type=&quot;group&quot; value=&quot;on&quot;/&gt;&lt;Property name=&quot;flooreffectangle&quot; type=&quot;real&quot; value=&quot;5.0&quot;/&gt;&lt;Property name=&quot;flooreffectambientocclusion&quot; type=&quot;bool&quot; value=&quot;on&quot;/&gt;&lt;Property name=&quot;flooreffectshadow&quot; type=&quot;group&quot; value=&quot;on&quot;/&gt;&lt;Property name=&quot;flooreffectshadowblur&quot; type=&quot;real&quot; value=&quot;0.0&quot;/&gt;&lt;Property name=&quot;flooreffecttransparency&quot; type=&quot;real&quot; value=&quot;0&quot;/&gt;&lt;Property name=&quot;displayoutput&quot; type=&quot;group&quot; value=&quot;off&quot;/&gt;&lt;Property name=&quot;displayoutputpreset&quot; type=&quot;group&quot; value=&quot;default&quot;/&gt;&lt;Property name=&quot;displayoutputtonemap&quot; type=&quot;group&quot; value=&quot;4&quot;/&gt;&lt;Property name=&quot;displayoutputgamma&quot; type=&quot;real&quot; value=&quot;2.2&quot;/&gt;&lt;Property name=&quot;displayoutputexposure&quot; type=&quot;real&quot; value=&quot;0.0&quot;/&gt;&lt;Property name=&quot;displayoutputcontrast&quot; type=&quot;real&quot; value=&quot;1.0&quot;/&gt;&lt;Property name=&quot;displayoutputsaturation&quot; type=&quot;real&quot; value=&quot;1.0&quot;/&gt;&lt;Property name=&quot;displayoutputvibrance&quot; type=&quot;real&quot; value=&quot;0.0&quot;/&gt;&lt;Property name=&quot;displayoutputhue&quot; type=&quot;real&quot; value=&quot;0.0&quot;/&gt;&lt;Property name=&quot;displayoutputbrightness&quot; type=&quot;real&quot; value=&quot;0.0&quot;/&gt;&lt;Property name=&quot;environmentmap&quot; type=&quot;group&quot; value=&quot;envmap_none&quot;/&gt;&lt;Property name=&quot;skydirection&quot; type=&quot;group&quot; value=&quot;positivey&quot;/&gt;&lt;Property name=&quot;skyrotation&quot; type=&quot;group&quot; value=&quot;skyrotationzero&quot;/&gt;&lt;Property name=&quot;environmentreflections&quot; type=&quot;bool&quot; value=&quot;on&quot;/&gt;&lt;Property name=&quot;skybox&quot; type=&quot;group&quot; value=&quot;off&quot;/&gt;&lt;Property name=&quot;skyboxblurriness&quot; type=&quot;real&quot; value=&quot;0&quot;/&gt;&lt;Property name=&quot;skyboxblend&quot; type=&quot;real&quot; value=&quot;0&quot;/&gt;&lt;Property name=&quot;skyboxprojection&quot; type=&quot;group&quot; value=&quot;special&quot;/&gt;&lt;Property name=&quot;skyboxfov&quot; type=&quot;real&quot; value=&quot;110&quot;/&gt;&lt;Property name=&quot;rotateenvironment&quot; type=&quot;bool&quot; value=&quot;off&quot;/&gt;&lt;Property name=&quot;transparency&quot; type=&quot;group&quot; value=&quot;off&quot;/&gt;&lt;Property name=&quot;transparencylevel&quot; type=&quot;real&quot; value=&quot;0.5&quot;/&gt;&lt;Property name=&quot;uniformblending&quot; type=&quot;group&quot; value=&quot;off&quot;/&gt;&lt;Property name=&quot;uniformblendinglevel&quot; type=&quot;real&quot; value=&quot;0.5&quot;/&gt;&lt;Property name=&quot;showselection&quot; type=&quot;bool&quot; value=&quot;on&quot;/&gt;&lt;Property name=&quot;showmaterial&quot; type=&quot;bool&quot; value=&quot;off&quot;/&gt;&lt;Property name=&quot;clippingactive&quot; type=&quot;group&quot; value=&quot;on&quot;/&gt;&lt;Property name=&quot;clipfaces&quot; type=&quot;bool&quot; value=&quot;on&quot;/&gt;&lt;Property name=&quot;clipedges&quot; type=&quot;bool&quot; value=&quot;on&quot;/&gt;&lt;Property name=&quot;clippoints&quot; type=&quot;bool&quot; value=&quot;on&quot;/&gt;&lt;Property name=&quot;clipprimaryhovereffect&quot; type=&quot;bool&quot; value=&quot;on&quot;/&gt;&lt;Property name=&quot;clipsecondaryhovereffect&quot; type=&quot;bool&quot; value=&quot;off&quot;/&gt;&lt;Property name=&quot;cliphighlightintersection&quot; type=&quot;group&quot; value=&quot;on&quot;/&gt;&lt;Property name=&quot;clipintersectionhighlightcolor&quot; type=&quot;group&quot; value=&quot;fromtheme&quot;/&gt;&lt;Property name=&quot;customclipintersectionhighlightcolor&quot; type=&quot;realarray&quot; value=&quot;1, 0, 0&quot;/&gt;&lt;Property name=&quot;clipapplyclipping&quot; type=&quot;bool&quot; value=&quot;on&quot;/&gt;&lt;Property name=&quot;clipshowframes&quot; type=&quot;bool&quot; value=&quot;on&quot;/&gt;&lt;Property name=&quot;clipshowgizmos&quot; type=&quot;bool&quot; value=&quot;on&quot;/&gt;&lt;Property name=&quot;clipshowcappedfaces&quot; type=&quot;group&quot; value=&quot;off&quot;/&gt;&lt;Property name=&quot;clipcappedfacescolorize&quot; type=&quot;group&quot; value=&quot;on&quot;/&gt;&lt;Property name=&quot;clipcappedfacescolorizeper&quot; type=&quot;group&quot; value=&quot;domain&quot;/&gt;&lt;Property name=&quot;clipcappedfaceshighlightoverlappingdomains&quot; type=&quot;group&quot; value=&quot;on&quot;/&gt;&lt;Property name=&quot;clipcappedfaceshighlightoverlappingdomainscolor&quot; type=&quot;group&quot; value=&quot;fromtheme&quot;/&gt;&lt;Property name=&quot;customclipcappedfaceshighlightoverlappingdomainscolor&quot; type=&quot;realarray&quot; value=&quot;1, 0, 0&quot;/&gt;&lt;Property name=&quot;clipcappedfacestransparencyenabled&quot; type=&quot;group&quot; value=&quot;off&quot;/&gt;&lt;Property name=&quot;clipcappedfacestransparency&quot; type=&quot;real&quot; value=&quot;0.2&quot;/&gt;&lt;Property name=&quot;hidestatus&quot; type=&quot;string&quot; value=&quot;hide&quot;/&gt;&lt;Property name=&quot;isnew&quot; type=&quot;bool&quot; value=&quot;off&quot;/&gt;&lt;Property name=&quot;postviewkey&quot; type=&quot;string&quot; value=&quot;&quot;/&gt;&lt;Property name=&quot;workplaneclip&quot; type=&quot;bool&quot; value=&quot;off&quot;/&gt;&lt;Property name=&quot;offscreenoverride&quot; type=&quot;bool&quot; value=&quot;off&quot;/&gt;&lt;/PropSet&gt;&lt;PropSet id=&quot;camera&quot;&gt;&lt;Property name=&quot;projection&quot; type=&quot;group&quot; value=&quot;perspective&quot;/&gt;&lt;Property name=&quot;orthoscale&quot; type=&quot;real&quot; value=&quot;10.042171478271484&quot;/&gt;&lt;Property name=&quot;zoomanglefull&quot; type=&quot;real&quot; value=&quot;12.19188117980957&quot;/&gt;&lt;Property name=&quot;forcenoviewscaling&quot; type=&quot;bool&quot; value=&quot;off&quot;/&gt;&lt;Property name=&quot;viewscaletype&quot; type=&quot;group&quot; value=&quot;none&quot;/&gt;&lt;Property name=&quot;autocontext&quot; type=&quot;group&quot; value=&quot;isotropic&quot;/&gt;&lt;Property name=&quot;autoupdate&quot; type=&quot;bool&quot; value=&quot;off&quot;/&gt;&lt;Property name=&quot;xweight&quot; type=&quot;real&quot; value=&quot;1&quot;/&gt;&lt;Property name=&quot;yweight&quot; type=&quot;real&quot; value=&quot;1&quot;/&gt;&lt;Property name=&quot;zweight&quot; type=&quot;real&quot; value=&quot;1&quot;/&gt;&lt;Property name=&quot;xscale&quot; type=&quot;real&quot; value=&quot;1&quot;/&gt;&lt;Property name=&quot;yscale&quot; type=&quot;real&quot; value=&quot;1&quot;/&gt;&lt;Property name=&quot;zscale&quot; type=&quot;real&quot; value=&quot;1&quot;/&gt;&lt;Property name=&quot;position&quot; type=&quot;realarray&quot; value=&quot;-0.022371910512447357, -0.035995882004499435, 0.027321908622980118&quot;/&gt;&lt;Property name=&quot;target&quot; type=&quot;realarray&quot; value=&quot;0.004999998956918716, 5.000010132789612E-4, -5.000084638595581E-5&quot;/&gt;&lt;Property name=&quot;up&quot; type=&quot;realarray&quot; value=&quot;0.3086974620819092, 0.4115966856479645, 0.8574932217597961&quot;/&gt;&lt;Property name=&quot;rotationpoint&quot; type=&quot;realarray&quot; value=&quot;0.004999999888241291, 5.000000237487257E-4, -4.999997327104211E-5&quot;/&gt;&lt;Property name=&quot;viewoffset&quot; type=&quot;realarray&quot; value=&quot;-0.027057478204369545, -0.00513426307397579&quot;/&gt;&lt;Property name=&quot;manualgrid&quot; type=&quot;group&quot; value=&quot;off&quot;/&gt;&lt;Property name=&quot;xspacing&quot; type=&quot;real&quot; value=&quot;1&quot;/&gt;&lt;Property name=&quot;yspacing&quot; type=&quot;real&quot; value=&quot;1&quot;/&gt;&lt;Property name=&quot;zspacing&quot; type=&quot;real&quot; value=&quot;1&quot;/&gt;&lt;Property name=&quot;xextra&quot; type=&quot;realarray&quot; value=&quot;&quot;/&gt;&lt;Property name=&quot;xextra_vector_method&quot; type=&quot;string&quot; value=&quot;step&quot;/&gt;&lt;Property name=&quot;xextra_vector_start&quot; type=&quot;string&quot; value=&quot;&quot;/&gt;&lt;Property name=&quot;xextra_vector_stop&quot; type=&quot;string&quot; value=&quot;&quot;/&gt;&lt;Property name=&quot;xextra_vector_step&quot; type=&quot;string&quot; value=&quot;&quot;/&gt;&lt;Property name=&quot;xextra_vector_numvalues&quot; type=&quot;string&quot; value=&quot;&quot;/&gt;&lt;Property name=&quot;xextra_vector_function&quot; type=&quot;string&quot; value=&quot;none&quot;/&gt;&lt;Property name=&quot;xextra_vector_interval&quot; type=&quot;string&quot; value=&quot;octave&quot;/&gt;&lt;Property name=&quot;xextra_vector_freqperdec&quot; type=&quot;string&quot; value=&quot;&quot;/&gt;&lt;Property name=&quot;yextra&quot; type=&quot;realarray&quot; value=&quot;&quot;/&gt;&lt;Property name=&quot;yextra_vector_method&quot; type=&quot;string&quot; value=&quot;step&quot;/&gt;&lt;Property name=&quot;yextra_vector_start&quot; type=&quot;string&quot; value=&quot;&quot;/&gt;&lt;Property name=&quot;yextra_vector_stop&quot; type=&quot;string&quot; value=&quot;&quot;/&gt;&lt;Property name=&quot;yextra_vector_step&quot; type=&quot;string&quot; value=&quot;&quot;/&gt;&lt;Property name=&quot;yextra_vector_numvalues&quot; type=&quot;string&quot; value=&quot;&quot;/&gt;&lt;Property name=&quot;yextra_vector_function&quot; type=&quot;string&quot; value=&quot;none&quot;/&gt;&lt;Property name=&quot;yextra_vector_interval&quot; type=&quot;string&quot; value=&quot;octave&quot;/&gt;&lt;Property name=&quot;yextra_vector_freqperdec&quot; type=&quot;string&quot; value=&quot;&quot;/&gt;&lt;Property name=&quot;zextra&quot; type=&quot;realarray&quot; value=&quot;&quot;/&gt;&lt;Property name=&quot;zextra_vector_method&quot; type=&quot;string&quot; value=&quot;step&quot;/&gt;&lt;Property name=&quot;zextra_vector_start&quot; type=&quot;string&quot; value=&quot;&quot;/&gt;&lt;Property name=&quot;zextra_vector_stop&quot; type=&quot;string&quot; value=&quot;&quot;/&gt;&lt;Property name=&quot;zextra_vector_step&quot; type=&quot;string&quot; value=&quot;&quot;/&gt;&lt;Property name=&quot;zextra_vector_numvalues&quot; type=&quot;string&quot; value=&quot;&quot;/&gt;&lt;Property name=&quot;zextra_vector_function&quot; type=&quot;string&quot; value=&quot;none&quot;/&gt;&lt;Property name=&quot;zextra_vector_interval&quot; type=&quot;string&quot; value=&quot;octave&quot;/&gt;&lt;Property name=&quot;zextra_vector_freqperdec&quot; type=&quot;string&quot; value=&quot;&quot;/&gt;&lt;Property name=&quot;canvassizedip&quot; type=&quot;realarray&quot; value=&quot;710, 487&quot;/&gt;&lt;Property name=&quot;renderareasizedip&quot; type=&quot;realarray&quot; value=&quot;710, 487&quot;/&gt;&lt;/PropSet&gt;&lt;PropSet id=&quot;axis&quot;/&gt;&lt;PropSet id=&quot;clip&quot;/&gt;&lt;PropSet id=&quot;table&quot;/&gt;&lt;UpdateTimeStamp&gt;Sep 27, 2023, 11:31:32 PM&lt;/UpdateTimeStamp&gt;&lt;/Root&gt;"/>
</p:tagLst>
</file>

<file path=ppt/tags/tag3.xml><?xml version="1.0" encoding="utf-8"?>
<p:tagLst xmlns:p="http://schemas.openxmlformats.org/presentationml/2006/main" xmlns:r="http://schemas.openxmlformats.org/officeDocument/2006/relationships" xmlns:a="http://schemas.openxmlformats.org/drawingml/2006/main">
  <p:tag name="COMSOL LIVELINK TAG" val="&lt;!-- &#10;PropSet elements are populated with properties elements in format &lt;Property name=&quot;&quot; value=&quot;&quot; type=&quot;&quot;/&gt;&#10;LinkType element has either Image, or Table as value.&#10;--&gt;&lt;Root completeVersion=&quot;6.1.0.x&quot; formatVersion=&quot;2.0.0.0&quot; version=&quot;6.2.0.257&quot;&gt;&lt;VersionInformation&gt;&lt;Version&gt;1&lt;/Version&gt;&lt;/VersionInformation&gt;&lt;Entity&gt;/result/feature/pg18&lt;/Entity&gt;&lt;Tag&gt;pg18&lt;/Tag&gt;&lt;Node&gt;Results &amp;gt; Electrolyte Current Density&lt;/Node&gt;&lt;LinkType&gt;Image&lt;/LinkType&gt;&lt;ModelLink directoryType=&quot;none&quot;&gt;H:\hub\root\build\main\daily\test\tapplications\Fuel_Cell_and_Electrolyzer_Module\Fuel_Cells\sofc_unit_cell.mph&lt;/ModelLink&gt;&lt;LocalPath&gt;sofc_unit_cell.mph&lt;/LocalPath&gt;&lt;SDim&gt;3&lt;/SDim&gt;&lt;Locked&gt;false&lt;/Locked&gt;&lt;PropSet id=&quot;image&quot;&gt;&lt;Property name=&quot;view&quot; type=&quot;reference&quot; value=&quot;auto&quot;/&gt;&lt;Property name=&quot;animating&quot; type=&quot;bool&quot; value=&quot;off&quot;/&gt;&lt;Property name=&quot;isclientfile&quot; type=&quot;bool&quot; value=&quot;on&quot;/&gt;&lt;Property name=&quot;isforreport&quot; type=&quot;bool&quot; value=&quot;on&quot;/&gt;&lt;Property name=&quot;size&quot; type=&quot;string&quot; value=&quot;presentation&quot;/&gt;&lt;Property name=&quot;hiddensize&quot; type=&quot;group&quot; value=&quot;manual&quot;/&gt;&lt;Property name=&quot;unit&quot; type=&quot;group&quot; value=&quot;px&quot;/&gt;&lt;Property name=&quot;lockratio&quot; type=&quot;bool&quot; value=&quot;off&quot;/&gt;&lt;Property name=&quot;aspectratio&quot; type=&quot;real&quot; value=&quot;1&quot;/&gt;&lt;Property name=&quot;width&quot; type=&quot;real&quot; value=&quot;2160&quot;/&gt;&lt;Property name=&quot;height&quot; type=&quot;real&quot; value=&quot;1620&quot;/&gt;&lt;Property name=&quot;resolution&quot; type=&quot;integer&quot; value=&quot;300&quot;/&gt;&lt;Property name=&quot;sizedesc&quot; type=&quot;string&quot; value=&quot;183 x 137 mm&quot;/&gt;&lt;Property name=&quot;widthpx&quot; type=&quot;integer&quot; value=&quot;0&quot;/&gt;&lt;Property name=&quot;heightpx&quot; type=&quot;integer&quot; value=&quot;0&quot;/&gt;&lt;Property name=&quot;widthexact&quot; type=&quot;real&quot; value=&quot;0&quot;/&gt;&lt;Property name=&quot;heightexact&quot; type=&quot;real&quot; value=&quot;0&quot;/&gt;&lt;Property name=&quot;exactstored&quot; type=&quot;bool&quot; value=&quot;off&quot;/&gt;&lt;Property name=&quot;usage&quot; type=&quot;group&quot; value=&quot;tree&quot;/&gt;&lt;Property name=&quot;zoomextents&quot; type=&quot;bool&quot; value=&quot;on&quot;/&gt;&lt;Property name=&quot;antialias&quot; type=&quot;bool&quot; value=&quot;on&quot;/&gt;&lt;Property name=&quot;screenwidthpx&quot; type=&quot;integer&quot; value=&quot;0&quot;/&gt;&lt;Property name=&quot;screenheightpx&quot; type=&quot;integer&quot; value=&quot;0&quot;/&gt;&lt;Property name=&quot;linkpossible&quot; type=&quot;bool&quot; value=&quot;on&quot;/&gt;&lt;Property name=&quot;heightmultiple&quot; type=&quot;integer&quot; value=&quot;1&quot;/&gt;&lt;Property name=&quot;zoomlevel&quot; type=&quot;integer&quot; value=&quot;0&quot;/&gt;&lt;Property name=&quot;saveepscopy&quot; type=&quot;bool&quot; value=&quot;off&quot;/&gt;&lt;Property name=&quot;resizefactor&quot; type=&quot;integer&quot; value=&quot;1&quot;/&gt;&lt;Property name=&quot;saveprefs&quot; type=&quot;bool&quot; value=&quot;off&quot;/&gt;&lt;Property name=&quot;decorationscale&quot; type=&quot;real&quot; value=&quot;1&quot;/&gt;&lt;Property name=&quot;clearfilenameafterwards&quot; type=&quot;bool&quot; value=&quot;off&quot;/&gt;&lt;Property name=&quot;allowlinked&quot; type=&quot;bool&quot; value=&quot;on&quot;/&gt;&lt;Property name=&quot;allowpaste&quot; type=&quot;group&quot; value=&quot;on&quot;/&gt;&lt;Property name=&quot;target&quot; type=&quot;group&quot; value=&quot;linked&quot;/&gt;&lt;Property name=&quot;imagetype&quot; type=&quot;group&quot; value=&quot;png&quot;/&gt;&lt;Property name=&quot;alwaysask&quot; type=&quot;bool&quot; value=&quot;off&quot;/&gt;&lt;Property name=&quot;addsuffix&quot; type=&quot;bool&quot; value=&quot;off&quot;/&gt;&lt;Property name=&quot;alloweps&quot; type=&quot;bool&quot; value=&quot;off&quot;/&gt;&lt;Property name=&quot;allowgltf&quot; type=&quot;bool&quot; value=&quot;on&quot;/&gt;&lt;Property name=&quot;lastwrittenfile&quot; type=&quot;string&quot; value=&quot;&quot;/&gt;&lt;Property name=&quot;lastfiletype&quot; type=&quot;string&quot; value=&quot;png&quot;/&gt;&lt;Property name=&quot;context&quot; type=&quot;group&quot; value=&quot;report&quot;/&gt;&lt;Property name=&quot;clusterrootonly&quot; type=&quot;bool&quot; value=&quot;on&quot;/&gt;&lt;Property name=&quot;layoutmode&quot; type=&quot;group&quot; value=&quot;image&quot;/&gt;&lt;Property name=&quot;sdim&quot; type=&quot;group&quot; value=&quot;3&quot;/&gt;&lt;Property name=&quot;options3d&quot; type=&quot;group&quot; value=&quot;on&quot;/&gt;&lt;Property name=&quot;title3d&quot; type=&quot;bool&quot; value=&quot;on&quot;/&gt;&lt;Property name=&quot;legend3d&quot; type=&quot;bool&quot; value=&quot;on&quot;/&gt;&lt;Property name=&quot;grid&quot; type=&quot;bool&quot; value=&quot;on&quot;/&gt;&lt;Property name=&quot;axisorientation&quot; type=&quot;bool&quot; value=&quot;on&quot;/&gt;&lt;Property name=&quot;logo3d&quot; type=&quot;bool&quot; value=&quot;off&quot;/&gt;&lt;Property name=&quot;fontsize&quot; type=&quot;integer&quot; value=&quot;10&quot;/&gt;&lt;Property name=&quot;colortheme&quot; type=&quot;string&quot; value=&quot;globaltheme&quot;/&gt;&lt;Property name=&quot;background&quot; type=&quot;group&quot; value=&quot;transparent&quot;/&gt;&lt;Property name=&quot;lockview&quot; type=&quot;string&quot; value=&quot;on&quot;/&gt;&lt;Property name=&quot;linkedinfo&quot; type=&quot;string&quot; value=&quot;&quot;/&gt;&lt;/PropSet&gt;&lt;PropSet id=&quot;view&quot;&gt;&lt;Property name=&quot;renderwireframe&quot; type=&quot;bool&quot; value=&quot;off&quot;/&gt;&lt;Property name=&quot;showlabels&quot; type=&quot;bool&quot; value=&quot;off&quot;/&gt;&lt;Property name=&quot;showDirections&quot; type=&quot;bool&quot; value=&quot;off&quot;/&gt;&lt;Property name=&quot;showgrid&quot; type=&quot;bool&quot; value=&quot;on&quot;/&gt;&lt;Property name=&quot;rendermesh&quot; type=&quot;bool&quot; value=&quot;on&quot;/&gt;&lt;Property name=&quot;showaxisorientation&quot; type=&quot;bool&quot; value=&quot;on&quot;/&gt;&lt;Property name=&quot;showunits&quot; type=&quot;bool&quot; value=&quot;on&quot;/&gt;&lt;Property name=&quot;plotgroupunits&quot; type=&quot;stringarray&quot; value=&quot;, , &quot;/&gt;&lt;Property name=&quot;locked&quot; type=&quot;bool&quot; value=&quot;off&quot;/&gt;&lt;Property name=&quot;rotcenlocked&quot; type=&quot;bool&quot; value=&quot;off&quot;/&gt;&lt;Property name=&quot;istemporary&quot; type=&quot;bool&quot; value=&quot;off&quot;/&gt;&lt;Property name=&quot;scenelight&quot; type=&quot;group&quot; value=&quot;on&quot;/&gt;&lt;Property name=&quot;totlightintensity&quot; type=&quot;real&quot; value=&quot;1.0&quot;/&gt;&lt;Property name=&quot;usediffuse&quot; type=&quot;bool&quot; value=&quot;on&quot;/&gt;&lt;Property name=&quot;usespecular&quot; type=&quot;bool&quot; value=&quot;on&quot;/&gt;&lt;Property name=&quot;globalambient&quot; type=&quot;group&quot; value=&quot;on&quot;/&gt;&lt;Property name=&quot;totambient&quot; type=&quot;real&quot; value=&quot;0.3&quot;/&gt;&lt;Property name=&quot;ambientcolor&quot; type=&quot;group&quot; value=&quot;white&quot;/&gt;&lt;Property name=&quot;customambientcolor&quot; type=&quot;realarray&quot; value=&quot;1, 1, 1&quot;/&gt;&lt;Property name=&quot;ssao&quot; type=&quot;group&quot; value=&quot;off&quot;/&gt;&lt;Property name=&quot;ssaoradiustype&quot; type=&quot;group&quot; value=&quot;relative&quot;/&gt;&lt;Property name=&quot;ssaoradiusrelative&quot; type=&quot;real&quot; value=&quot;0.4&quot;/&gt;&lt;Property name=&quot;ssaoradiusexplicit&quot; type=&quot;real&quot; value=&quot;0.4&quot;/&gt;&lt;Property name=&quot;ssaomagnitude&quot; type=&quot;real&quot; value=&quot;1.0&quot;/&gt;&lt;Property name=&quot;ssaosqueeze&quot; type=&quot;real&quot; value=&quot;1.0&quot;/&gt;&lt;Property name=&quot;ssaopreset&quot; type=&quot;group&quot; value=&quot;medium&quot;/&gt;&lt;Property name=&quot;ssaonsamples&quot; type=&quot;integer&quot; value=&quot;64&quot;/&gt;&lt;Property name=&quot;ssaoroughness&quot; type=&quot;real&quot; value=&quot;1.0&quot;/&gt;&lt;Property name=&quot;ssaokernelrotationstexturewidth&quot; type=&quot;integer&quot; value=&quot;4&quot;/&gt;&lt;Property name=&quot;ssaosmooth&quot; type=&quot;integer&quot; value=&quot;2&quot;/&gt;&lt;Property name=&quot;ssaonormalawaresmoothing&quot; type=&quot;bool&quot; value=&quot;off&quot;/&gt;&lt;Property name=&quot;ssaoresolution&quot; type=&quot;real&quot; value=&quot;1.0&quot;/&gt;&lt;Property name=&quot;shadowmapping&quot; type=&quot;group&quot; value=&quot;off&quot;/&gt;&lt;Property name=&quot;shadowmappingsoftness&quot; type=&quot;real&quot; value=&quot;0.5&quot;/&gt;&lt;Property name=&quot;shadowmappingstrength&quot; type=&quot;real&quot; value=&quot;0.5&quot;/&gt;&lt;Property name=&quot;shadowmappingpreset&quot; type=&quot;group&quot; value=&quot;low&quot;/&gt;&lt;Property name=&quot;shadowmappingnumberofoccludersamples&quot; type=&quot;integer&quot; value=&quot;8&quot;/&gt;&lt;Property name=&quot;shadowmappingnumberofsamples&quot; type=&quot;integer&quot; value=&quot;16&quot;/&gt;&lt;Property name=&quot;shadowmappingresolution&quot; type=&quot;real&quot; value=&quot;0.5&quot;/&gt;&lt;Property name=&quot;shadowmappingmultisamplingeverywhere&quot; type=&quot;bool&quot; value=&quot;on&quot;/&gt;&lt;Property name=&quot;shadowmappinglimitlightviewfrustums&quot; type=&quot;bool&quot; value=&quot;off&quot;/&gt;&lt;Property name=&quot;shadowmappingaccuratedepthcomparison&quot; type=&quot;group&quot; value=&quot;off&quot;/&gt;&lt;Property name=&quot;shadowmappingnormalawaresmoothing&quot; type=&quot;bool&quot; value=&quot;off&quot;/&gt;&lt;Property name=&quot;shadowmappingbiassettings&quot; type=&quot;group&quot; value=&quot;default&quot;/&gt;&lt;Property name=&quot;shadowmappingconstantdepthbias&quot; type=&quot;real&quot; value=&quot;0.001&quot;/&gt;&lt;Property name=&quot;shadowmappingslopedepthbias&quot; type=&quot;real&quot; value=&quot;0.001&quot;/&gt;&lt;Property name=&quot;shadowmappingnormaloffsetbias&quot; type=&quot;real&quot; value=&quot;0.003&quot;/&gt;&lt;Property name=&quot;flooreffect&quot; type=&quot;group&quot; value=&quot;off&quot;/&gt;&lt;Property name=&quot;flooreffectoriginsettings&quot; type=&quot;group&quot; value=&quot;farthestvertex&quot;/&gt;&lt;Property name=&quot;flooreffectshoworigin&quot; type=&quot;group&quot; value=&quot;off&quot;/&gt;&lt;Property name=&quot;flooreffectorigin&quot; type=&quot;realarray&quot; value=&quot;0, 0, 0&quot;/&gt;&lt;Property name=&quot;flooreffectorigin_vector_method&quot; type=&quot;string&quot; value=&quot;step&quot;/&gt;&lt;Property name=&quot;flooreffectorigin_vector_start&quot; type=&quot;string&quot; value=&quot;&quot;/&gt;&lt;Property name=&quot;flooreffectorigin_vector_stop&quot; type=&quot;string&quot; value=&quot;&quot;/&gt;&lt;Property name=&quot;flooreffectorigin_vector_step&quot; type=&quot;string&quot; value=&quot;&quot;/&gt;&lt;Property name=&quot;flooreffectorigin_vector_numvalues&quot; type=&quot;string&quot; value=&quot;&quot;/&gt;&lt;Property name=&quot;flooreffectorigin_vector_function&quot; type=&quot;string&quot; value=&quot;none&quot;/&gt;&lt;Property name=&quot;flooreffectorigin_vector_interval&quot; type=&quot;string&quot; value=&quot;octave&quot;/&gt;&lt;Property name=&quot;flooreffectorigin_vector_freqperdec&quot; type=&quot;string&quot; value=&quot;&quot;/&gt;&lt;Property name=&quot;flooreffectoffset&quot; type=&quot;real&quot; value=&quot;0.0&quot;/&gt;&lt;Property name=&quot;flooreffectshownormalsettings&quot; type=&quot;group&quot; value=&quot;on&quot;/&gt;&lt;Property name=&quot;flooreffectnormalsettings&quot; type=&quot;group&quot; value=&quot;angle&quot;/&gt;&lt;Property name=&quot;flooreffectshownormal&quot; type=&quot;group&quot; value=&quot;off&quot;/&gt;&lt;Property name=&quot;flooreffectnormalpreset&quot; type=&quot;group&quot; value=&quot;xyplane&quot;/&gt;&lt;Property name=&quot;flooreffectnormal&quot; type=&quot;realarray&quot; value=&quot;0, 0, 1&quot;/&gt;&lt;Property name=&quot;flooreffectnormal_vector_method&quot; type=&quot;string&quot; value=&quot;step&quot;/&gt;&lt;Property name=&quot;flooreffectnormal_vector_start&quot; type=&quot;string&quot; value=&quot;&quot;/&gt;&lt;Property name=&quot;flooreffectnormal_vector_stop&quot; type=&quot;string&quot; value=&quot;&quot;/&gt;&lt;Property name=&quot;flooreffectnormal_vector_step&quot; type=&quot;string&quot; value=&quot;&quot;/&gt;&lt;Property name=&quot;flooreffectnormal_vector_numvalues&quot; type=&quot;string&quot; value=&quot;&quot;/&gt;&lt;Property name=&quot;flooreffectnormal_vector_function&quot; type=&quot;string&quot; value=&quot;none&quot;/&gt;&lt;Property name=&quot;flooreffectnormal_vector_interval&quot; type=&quot;string&quot; value=&quot;octave&quot;/&gt;&lt;Property name=&quot;flooreffectnormal_vector_freqperdec&quot; type=&quot;string&quot; value=&quot;&quot;/&gt;&lt;Property name=&quot;flooreffectshowangle&quot; type=&quot;group&quot; value=&quot;on&quot;/&gt;&lt;Property name=&quot;flooreffectangle&quot; type=&quot;real&quot; value=&quot;5.0&quot;/&gt;&lt;Property name=&quot;flooreffectambientocclusion&quot; type=&quot;bool&quot; value=&quot;on&quot;/&gt;&lt;Property name=&quot;flooreffectshadow&quot; type=&quot;group&quot; value=&quot;on&quot;/&gt;&lt;Property name=&quot;flooreffectshadowblur&quot; type=&quot;real&quot; value=&quot;0.0&quot;/&gt;&lt;Property name=&quot;flooreffecttransparency&quot; type=&quot;real&quot; value=&quot;0&quot;/&gt;&lt;Property name=&quot;displayoutput&quot; type=&quot;group&quot; value=&quot;off&quot;/&gt;&lt;Property name=&quot;displayoutputpreset&quot; type=&quot;group&quot; value=&quot;default&quot;/&gt;&lt;Property name=&quot;displayoutputtonemap&quot; type=&quot;group&quot; value=&quot;4&quot;/&gt;&lt;Property name=&quot;displayoutputgamma&quot; type=&quot;real&quot; value=&quot;2.2&quot;/&gt;&lt;Property name=&quot;displayoutputexposure&quot; type=&quot;real&quot; value=&quot;0.0&quot;/&gt;&lt;Property name=&quot;displayoutputcontrast&quot; type=&quot;real&quot; value=&quot;1.0&quot;/&gt;&lt;Property name=&quot;displayoutputsaturation&quot; type=&quot;real&quot; value=&quot;1.0&quot;/&gt;&lt;Property name=&quot;displayoutputvibrance&quot; type=&quot;real&quot; value=&quot;0.0&quot;/&gt;&lt;Property name=&quot;displayoutputhue&quot; type=&quot;real&quot; value=&quot;0.0&quot;/&gt;&lt;Property name=&quot;displayoutputbrightness&quot; type=&quot;real&quot; value=&quot;0.0&quot;/&gt;&lt;Property name=&quot;environmentmap&quot; type=&quot;group&quot; value=&quot;envmap_none&quot;/&gt;&lt;Property name=&quot;skydirection&quot; type=&quot;group&quot; value=&quot;positivey&quot;/&gt;&lt;Property name=&quot;skyrotation&quot; type=&quot;group&quot; value=&quot;skyrotationzero&quot;/&gt;&lt;Property name=&quot;environmentreflections&quot; type=&quot;bool&quot; value=&quot;on&quot;/&gt;&lt;Property name=&quot;skybox&quot; type=&quot;group&quot; value=&quot;off&quot;/&gt;&lt;Property name=&quot;skyboxblurriness&quot; type=&quot;real&quot; value=&quot;0&quot;/&gt;&lt;Property name=&quot;skyboxblend&quot; type=&quot;real&quot; value=&quot;0&quot;/&gt;&lt;Property name=&quot;skyboxprojection&quot; type=&quot;group&quot; value=&quot;special&quot;/&gt;&lt;Property name=&quot;skyboxfov&quot; type=&quot;real&quot; value=&quot;110&quot;/&gt;&lt;Property name=&quot;rotateenvironment&quot; type=&quot;bool&quot; value=&quot;off&quot;/&gt;&lt;Property name=&quot;transparency&quot; type=&quot;group&quot; value=&quot;off&quot;/&gt;&lt;Property name=&quot;transparencylevel&quot; type=&quot;real&quot; value=&quot;0.5&quot;/&gt;&lt;Property name=&quot;uniformblending&quot; type=&quot;group&quot; value=&quot;off&quot;/&gt;&lt;Property name=&quot;uniformblendinglevel&quot; type=&quot;real&quot; value=&quot;0.5&quot;/&gt;&lt;Property name=&quot;showselection&quot; type=&quot;bool&quot; value=&quot;on&quot;/&gt;&lt;Property name=&quot;showmaterial&quot; type=&quot;bool&quot; value=&quot;off&quot;/&gt;&lt;Property name=&quot;clippingactive&quot; type=&quot;group&quot; value=&quot;on&quot;/&gt;&lt;Property name=&quot;clipfaces&quot; type=&quot;bool&quot; value=&quot;on&quot;/&gt;&lt;Property name=&quot;clipedges&quot; type=&quot;bool&quot; value=&quot;on&quot;/&gt;&lt;Property name=&quot;clippoints&quot; type=&quot;bool&quot; value=&quot;on&quot;/&gt;&lt;Property name=&quot;clipprimaryhovereffect&quot; type=&quot;bool&quot; value=&quot;on&quot;/&gt;&lt;Property name=&quot;clipsecondaryhovereffect&quot; type=&quot;bool&quot; value=&quot;off&quot;/&gt;&lt;Property name=&quot;cliphighlightintersection&quot; type=&quot;group&quot; value=&quot;on&quot;/&gt;&lt;Property name=&quot;clipintersectionhighlightcolor&quot; type=&quot;group&quot; value=&quot;fromtheme&quot;/&gt;&lt;Property name=&quot;customclipintersectionhighlightcolor&quot; type=&quot;realarray&quot; value=&quot;1, 0, 0&quot;/&gt;&lt;Property name=&quot;clipapplyclipping&quot; type=&quot;bool&quot; value=&quot;on&quot;/&gt;&lt;Property name=&quot;clipshowframes&quot; type=&quot;bool&quot; value=&quot;on&quot;/&gt;&lt;Property name=&quot;clipshowgizmos&quot; type=&quot;bool&quot; value=&quot;on&quot;/&gt;&lt;Property name=&quot;clipshowcappedfaces&quot; type=&quot;group&quot; value=&quot;off&quot;/&gt;&lt;Property name=&quot;clipcappedfacescolorize&quot; type=&quot;group&quot; value=&quot;on&quot;/&gt;&lt;Property name=&quot;clipcappedfacescolorizeper&quot; type=&quot;group&quot; value=&quot;domain&quot;/&gt;&lt;Property name=&quot;clipcappedfaceshighlightoverlappingdomains&quot; type=&quot;group&quot; value=&quot;on&quot;/&gt;&lt;Property name=&quot;clipcappedfaceshighlightoverlappingdomainscolor&quot; type=&quot;group&quot; value=&quot;fromtheme&quot;/&gt;&lt;Property name=&quot;customclipcappedfaceshighlightoverlappingdomainscolor&quot; type=&quot;realarray&quot; value=&quot;1, 0, 0&quot;/&gt;&lt;Property name=&quot;clipcappedfacestransparencyenabled&quot; type=&quot;group&quot; value=&quot;off&quot;/&gt;&lt;Property name=&quot;clipcappedfacestransparency&quot; type=&quot;real&quot; value=&quot;0.2&quot;/&gt;&lt;Property name=&quot;hidestatus&quot; type=&quot;string&quot; value=&quot;hide&quot;/&gt;&lt;Property name=&quot;isnew&quot; type=&quot;bool&quot; value=&quot;off&quot;/&gt;&lt;Property name=&quot;postviewkey&quot; type=&quot;string&quot; value=&quot;&quot;/&gt;&lt;Property name=&quot;workplaneclip&quot; type=&quot;bool&quot; value=&quot;off&quot;/&gt;&lt;Property name=&quot;offscreenoverride&quot; type=&quot;bool&quot; value=&quot;off&quot;/&gt;&lt;/PropSet&gt;&lt;PropSet id=&quot;camera&quot;&gt;&lt;Property name=&quot;projection&quot; type=&quot;group&quot; value=&quot;perspective&quot;/&gt;&lt;Property name=&quot;orthoscale&quot; type=&quot;real&quot; value=&quot;10.042171478271484&quot;/&gt;&lt;Property name=&quot;zoomanglefull&quot; type=&quot;real&quot; value=&quot;12.19188117980957&quot;/&gt;&lt;Property name=&quot;forcenoviewscaling&quot; type=&quot;bool&quot; value=&quot;off&quot;/&gt;&lt;Property name=&quot;viewscaletype&quot; type=&quot;group&quot; value=&quot;none&quot;/&gt;&lt;Property name=&quot;autocontext&quot; type=&quot;group&quot; value=&quot;isotropic&quot;/&gt;&lt;Property name=&quot;autoupdate&quot; type=&quot;bool&quot; value=&quot;off&quot;/&gt;&lt;Property name=&quot;xweight&quot; type=&quot;real&quot; value=&quot;1&quot;/&gt;&lt;Property name=&quot;yweight&quot; type=&quot;real&quot; value=&quot;1&quot;/&gt;&lt;Property name=&quot;zweight&quot; type=&quot;real&quot; value=&quot;1&quot;/&gt;&lt;Property name=&quot;xscale&quot; type=&quot;real&quot; value=&quot;1&quot;/&gt;&lt;Property name=&quot;yscale&quot; type=&quot;real&quot; value=&quot;1&quot;/&gt;&lt;Property name=&quot;zscale&quot; type=&quot;real&quot; value=&quot;1&quot;/&gt;&lt;Property name=&quot;position&quot; type=&quot;realarray&quot; value=&quot;-0.022371910512447357, -0.035995882004499435, 0.027321908622980118&quot;/&gt;&lt;Property name=&quot;target&quot; type=&quot;realarray&quot; value=&quot;0.004999998956918716, 5.000010132789612E-4, -5.000084638595581E-5&quot;/&gt;&lt;Property name=&quot;up&quot; type=&quot;realarray&quot; value=&quot;0.3086974620819092, 0.4115966856479645, 0.8574932217597961&quot;/&gt;&lt;Property name=&quot;rotationpoint&quot; type=&quot;realarray&quot; value=&quot;0.004999999888241291, 5.000000237487257E-4, -4.999997327104211E-5&quot;/&gt;&lt;Property name=&quot;viewoffset&quot; type=&quot;realarray&quot; value=&quot;-0.027057478204369545, -0.00513426307397579&quot;/&gt;&lt;Property name=&quot;manualgrid&quot; type=&quot;group&quot; value=&quot;off&quot;/&gt;&lt;Property name=&quot;xspacing&quot; type=&quot;real&quot; value=&quot;1&quot;/&gt;&lt;Property name=&quot;yspacing&quot; type=&quot;real&quot; value=&quot;1&quot;/&gt;&lt;Property name=&quot;zspacing&quot; type=&quot;real&quot; value=&quot;1&quot;/&gt;&lt;Property name=&quot;xextra&quot; type=&quot;realarray&quot; value=&quot;&quot;/&gt;&lt;Property name=&quot;xextra_vector_method&quot; type=&quot;string&quot; value=&quot;step&quot;/&gt;&lt;Property name=&quot;xextra_vector_start&quot; type=&quot;string&quot; value=&quot;&quot;/&gt;&lt;Property name=&quot;xextra_vector_stop&quot; type=&quot;string&quot; value=&quot;&quot;/&gt;&lt;Property name=&quot;xextra_vector_step&quot; type=&quot;string&quot; value=&quot;&quot;/&gt;&lt;Property name=&quot;xextra_vector_numvalues&quot; type=&quot;string&quot; value=&quot;&quot;/&gt;&lt;Property name=&quot;xextra_vector_function&quot; type=&quot;string&quot; value=&quot;none&quot;/&gt;&lt;Property name=&quot;xextra_vector_interval&quot; type=&quot;string&quot; value=&quot;octave&quot;/&gt;&lt;Property name=&quot;xextra_vector_freqperdec&quot; type=&quot;string&quot; value=&quot;&quot;/&gt;&lt;Property name=&quot;yextra&quot; type=&quot;realarray&quot; value=&quot;&quot;/&gt;&lt;Property name=&quot;yextra_vector_method&quot; type=&quot;string&quot; value=&quot;step&quot;/&gt;&lt;Property name=&quot;yextra_vector_start&quot; type=&quot;string&quot; value=&quot;&quot;/&gt;&lt;Property name=&quot;yextra_vector_stop&quot; type=&quot;string&quot; value=&quot;&quot;/&gt;&lt;Property name=&quot;yextra_vector_step&quot; type=&quot;string&quot; value=&quot;&quot;/&gt;&lt;Property name=&quot;yextra_vector_numvalues&quot; type=&quot;string&quot; value=&quot;&quot;/&gt;&lt;Property name=&quot;yextra_vector_function&quot; type=&quot;string&quot; value=&quot;none&quot;/&gt;&lt;Property name=&quot;yextra_vector_interval&quot; type=&quot;string&quot; value=&quot;octave&quot;/&gt;&lt;Property name=&quot;yextra_vector_freqperdec&quot; type=&quot;string&quot; value=&quot;&quot;/&gt;&lt;Property name=&quot;zextra&quot; type=&quot;realarray&quot; value=&quot;&quot;/&gt;&lt;Property name=&quot;zextra_vector_method&quot; type=&quot;string&quot; value=&quot;step&quot;/&gt;&lt;Property name=&quot;zextra_vector_start&quot; type=&quot;string&quot; value=&quot;&quot;/&gt;&lt;Property name=&quot;zextra_vector_stop&quot; type=&quot;string&quot; value=&quot;&quot;/&gt;&lt;Property name=&quot;zextra_vector_step&quot; type=&quot;string&quot; value=&quot;&quot;/&gt;&lt;Property name=&quot;zextra_vector_numvalues&quot; type=&quot;string&quot; value=&quot;&quot;/&gt;&lt;Property name=&quot;zextra_vector_function&quot; type=&quot;string&quot; value=&quot;none&quot;/&gt;&lt;Property name=&quot;zextra_vector_interval&quot; type=&quot;string&quot; value=&quot;octave&quot;/&gt;&lt;Property name=&quot;zextra_vector_freqperdec&quot; type=&quot;string&quot; value=&quot;&quot;/&gt;&lt;Property name=&quot;canvassizedip&quot; type=&quot;realarray&quot; value=&quot;710, 487&quot;/&gt;&lt;Property name=&quot;renderareasizedip&quot; type=&quot;realarray&quot; value=&quot;710, 487&quot;/&gt;&lt;/PropSet&gt;&lt;PropSet id=&quot;axis&quot;/&gt;&lt;PropSet id=&quot;clip&quot;/&gt;&lt;PropSet id=&quot;table&quot;/&gt;&lt;UpdateTimeStamp&gt;Sep 27, 2023, 11:31:38 PM&lt;/UpdateTimeStamp&gt;&lt;/Root&gt;"/>
</p:tagLst>
</file>

<file path=ppt/tags/tag4.xml><?xml version="1.0" encoding="utf-8"?>
<p:tagLst xmlns:p="http://schemas.openxmlformats.org/presentationml/2006/main" xmlns:r="http://schemas.openxmlformats.org/officeDocument/2006/relationships" xmlns:a="http://schemas.openxmlformats.org/drawingml/2006/main">
  <p:tag name="COMSOL LIVELINK TAG" val="&lt;!-- &#10;PropSet elements are populated with properties elements in format &lt;Property name=&quot;&quot; value=&quot;&quot; type=&quot;&quot;/&gt;&#10;LinkType element has either Image, or Table as value.&#10;--&gt;&lt;Root completeVersion=&quot;6.1.0.x&quot; formatVersion=&quot;2.0.0.0&quot; version=&quot;6.2.0.257&quot;&gt;&lt;VersionInformation&gt;&lt;Version&gt;1&lt;/Version&gt;&lt;/VersionInformation&gt;&lt;Entity&gt;/result/feature/pg16&lt;/Entity&gt;&lt;Tag&gt;pg16&lt;/Tag&gt;&lt;Node&gt;Results &amp;gt; Polarization Curve&lt;/Node&gt;&lt;LinkType&gt;Image&lt;/LinkType&gt;&lt;ModelLink directoryType=&quot;none&quot;&gt;H:\hub\root\build\main\daily\test\tapplications\Fuel_Cell_and_Electrolyzer_Module\Fuel_Cells\sofc_unit_cell.mph&lt;/ModelLink&gt;&lt;LocalPath&gt;sofc_unit_cell.mph&lt;/LocalPath&gt;&lt;SDim&gt;1&lt;/SDim&gt;&lt;Locked&gt;false&lt;/Locked&gt;&lt;PropSet id=&quot;image&quot;&gt;&lt;Property name=&quot;view&quot; type=&quot;reference&quot; value=&quot;auto&quot;/&gt;&lt;Property name=&quot;animating&quot; type=&quot;bool&quot; value=&quot;off&quot;/&gt;&lt;Property name=&quot;isclientfile&quot; type=&quot;bool&quot; value=&quot;on&quot;/&gt;&lt;Property name=&quot;isforreport&quot; type=&quot;bool&quot; value=&quot;on&quot;/&gt;&lt;Property name=&quot;size&quot; type=&quot;string&quot; value=&quot;presentation&quot;/&gt;&lt;Property name=&quot;hiddensize&quot; type=&quot;group&quot; value=&quot;manual&quot;/&gt;&lt;Property name=&quot;unit&quot; type=&quot;group&quot; value=&quot;px&quot;/&gt;&lt;Property name=&quot;lockratio&quot; type=&quot;bool&quot; value=&quot;off&quot;/&gt;&lt;Property name=&quot;aspectratio&quot; type=&quot;real&quot; value=&quot;1&quot;/&gt;&lt;Property name=&quot;width&quot; type=&quot;real&quot; value=&quot;2160&quot;/&gt;&lt;Property name=&quot;height&quot; type=&quot;real&quot; value=&quot;1620&quot;/&gt;&lt;Property name=&quot;resolution&quot; type=&quot;integer&quot; value=&quot;300&quot;/&gt;&lt;Property name=&quot;sizedesc&quot; type=&quot;string&quot; value=&quot;183 x 137 mm&quot;/&gt;&lt;Property name=&quot;widthpx&quot; type=&quot;integer&quot; value=&quot;0&quot;/&gt;&lt;Property name=&quot;heightpx&quot; type=&quot;integer&quot; value=&quot;0&quot;/&gt;&lt;Property name=&quot;widthexact&quot; type=&quot;real&quot; value=&quot;0&quot;/&gt;&lt;Property name=&quot;heightexact&quot; type=&quot;real&quot; value=&quot;0&quot;/&gt;&lt;Property name=&quot;exactstored&quot; type=&quot;bool&quot; value=&quot;off&quot;/&gt;&lt;Property name=&quot;usage&quot; type=&quot;group&quot; value=&quot;tree&quot;/&gt;&lt;Property name=&quot;zoomextents&quot; type=&quot;bool&quot; value=&quot;on&quot;/&gt;&lt;Property name=&quot;antialias&quot; type=&quot;bool&quot; value=&quot;on&quot;/&gt;&lt;Property name=&quot;screenwidthpx&quot; type=&quot;integer&quot; value=&quot;0&quot;/&gt;&lt;Property name=&quot;screenheightpx&quot; type=&quot;integer&quot; value=&quot;0&quot;/&gt;&lt;Property name=&quot;linkpossible&quot; type=&quot;bool&quot; value=&quot;on&quot;/&gt;&lt;Property name=&quot;heightmultiple&quot; type=&quot;integer&quot; value=&quot;1&quot;/&gt;&lt;Property name=&quot;zoomlevel&quot; type=&quot;integer&quot; value=&quot;0&quot;/&gt;&lt;Property name=&quot;saveepscopy&quot; type=&quot;bool&quot; value=&quot;off&quot;/&gt;&lt;Property name=&quot;resizefactor&quot; type=&quot;integer&quot; value=&quot;1&quot;/&gt;&lt;Property name=&quot;saveprefs&quot; type=&quot;bool&quot; value=&quot;off&quot;/&gt;&lt;Property name=&quot;decorationscale&quot; type=&quot;real&quot; value=&quot;1&quot;/&gt;&lt;Property name=&quot;clearfilenameafterwards&quot; type=&quot;bool&quot; value=&quot;off&quot;/&gt;&lt;Property name=&quot;allowlinked&quot; type=&quot;bool&quot; value=&quot;on&quot;/&gt;&lt;Property name=&quot;allowpaste&quot; type=&quot;group&quot; value=&quot;on&quot;/&gt;&lt;Property name=&quot;target&quot; type=&quot;group&quot; value=&quot;linked&quot;/&gt;&lt;Property name=&quot;imagetype&quot; type=&quot;group&quot; value=&quot;png&quot;/&gt;&lt;Property name=&quot;alwaysask&quot; type=&quot;bool&quot; value=&quot;off&quot;/&gt;&lt;Property name=&quot;addsuffix&quot; type=&quot;bool&quot; value=&quot;off&quot;/&gt;&lt;Property name=&quot;alloweps&quot; type=&quot;bool&quot; value=&quot;on&quot;/&gt;&lt;Property name=&quot;allowgltf&quot; type=&quot;bool&quot; value=&quot;off&quot;/&gt;&lt;Property name=&quot;lastwrittenfile&quot; type=&quot;string&quot; value=&quot;&quot;/&gt;&lt;Property name=&quot;lastfiletype&quot; type=&quot;string&quot; value=&quot;png&quot;/&gt;&lt;Property name=&quot;context&quot; type=&quot;group&quot; value=&quot;report&quot;/&gt;&lt;Property name=&quot;clusterrootonly&quot; type=&quot;bool&quot; value=&quot;on&quot;/&gt;&lt;Property name=&quot;layoutmode&quot; type=&quot;group&quot; value=&quot;image&quot;/&gt;&lt;Property name=&quot;sdim&quot; type=&quot;group&quot; value=&quot;1&quot;/&gt;&lt;Property name=&quot;options1d&quot; type=&quot;group&quot; value=&quot;on&quot;/&gt;&lt;Property name=&quot;title1d&quot; type=&quot;bool&quot; value=&quot;on&quot;/&gt;&lt;Property name=&quot;legend1d&quot; type=&quot;bool&quot; value=&quot;off&quot;/&gt;&lt;Property name=&quot;axes1d&quot; type=&quot;bool&quot; value=&quot;on&quot;/&gt;&lt;Property name=&quot;showgrid&quot; type=&quot;bool&quot; value=&quot;on&quot;/&gt;&lt;Property name=&quot;logo1d&quot; type=&quot;bool&quot; value=&quot;off&quot;/&gt;&lt;Property name=&quot;fontsize&quot; type=&quot;integer&quot; value=&quot;10&quot;/&gt;&lt;Property name=&quot;colortheme&quot; type=&quot;string&quot; value=&quot;globaltheme&quot;/&gt;&lt;Property name=&quot;background&quot; type=&quot;group&quot; value=&quot;color&quot;/&gt;&lt;Property name=&quot;customcolor&quot; type=&quot;realarray&quot; value=&quot;1, 1, 1&quot;/&gt;&lt;Property name=&quot;customcolor_vector_method&quot; type=&quot;string&quot; value=&quot;step&quot;/&gt;&lt;Property name=&quot;customcolor_vector_start&quot; type=&quot;string&quot; value=&quot;&quot;/&gt;&lt;Property name=&quot;customcolor_vector_stop&quot; type=&quot;string&quot; value=&quot;&quot;/&gt;&lt;Property name=&quot;customcolor_vector_step&quot; type=&quot;string&quot; value=&quot;&quot;/&gt;&lt;Property name=&quot;customcolor_vector_numvalues&quot; type=&quot;string&quot; value=&quot;&quot;/&gt;&lt;Property name=&quot;customcolor_vector_function&quot; type=&quot;string&quot; value=&quot;none&quot;/&gt;&lt;Property name=&quot;customcolor_vector_interval&quot; type=&quot;string&quot; value=&quot;octave&quot;/&gt;&lt;Property name=&quot;customcolor_vector_freqperdec&quot; type=&quot;string&quot; value=&quot;&quot;/&gt;&lt;Property name=&quot;lockview&quot; type=&quot;string&quot; value=&quot;on&quot;/&gt;&lt;Property name=&quot;linkedinfo&quot; type=&quot;string&quot; value=&quot;&quot;/&gt;&lt;/PropSet&gt;&lt;PropSet id=&quot;view&quot;&gt;&lt;Property name=&quot;axislimits&quot; type=&quot;group&quot; value=&quot;off&quot;/&gt;&lt;Property name=&quot;xmin&quot; type=&quot;real&quot; value=&quot;1960.5996854982643&quot;/&gt;&lt;Property name=&quot;xmax&quot; type=&quot;real&quot; value=&quot;14763.598606078827&quot;/&gt;&lt;Property name=&quot;ymin&quot; type=&quot;real&quot; value=&quot;0.48791195876634824&quot;/&gt;&lt;Property name=&quot;ymax&quot; type=&quot;real&quot; value=&quot;1.0120880412336517&quot;/&gt;&lt;Property name=&quot;showsecaxislimit&quot; type=&quot;group&quot; value=&quot;off&quot;/&gt;&lt;Property name=&quot;yminsec&quot; type=&quot;real&quot; value=&quot;-1&quot;/&gt;&lt;Property name=&quot;ymaxsec&quot; type=&quot;real&quot; value=&quot;1&quot;/&gt;&lt;Property name=&quot;preserveaspect&quot; type=&quot;bool&quot; value=&quot;off&quot;/&gt;&lt;Property name=&quot;xlog&quot; type=&quot;bool&quot; value=&quot;off&quot;/&gt;&lt;Property name=&quot;ylog&quot; type=&quot;bool&quot; value=&quot;off&quot;/&gt;&lt;Property name=&quot;showsecylog&quot; type=&quot;group&quot; value=&quot;off&quot;/&gt;&lt;Property name=&quot;ylogsec&quot; type=&quot;bool&quot; value=&quot;off&quot;/&gt;&lt;Property name=&quot;showgrid&quot; type=&quot;group&quot; value=&quot;on&quot;/&gt;&lt;Property name=&quot;showmanualgrid&quot; type=&quot;group&quot; value=&quot;on&quot;/&gt;&lt;Property name=&quot;manualgrid&quot; type=&quot;group&quot; value=&quot;off&quot;/&gt;&lt;Property name=&quot;showxspacing&quot; type=&quot;group&quot; value=&quot;on&quot;/&gt;&lt;Property name=&quot;xspacing&quot; type=&quot;real&quot; value=&quot;1&quot;/&gt;&lt;Property name=&quot;showyspacing&quot; type=&quot;group&quot; value=&quot;on&quot;/&gt;&lt;Property name=&quot;yspacing&quot; type=&quot;real&quot; value=&quot;1&quot;/&gt;&lt;Property name=&quot;showsecyspacing&quot; type=&quot;group&quot; value=&quot;off&quot;/&gt;&lt;Property name=&quot;ysecspacing&quot; type=&quot;real&quot; value=&quot;1&quot;/&gt;&lt;Property name=&quot;xextra&quot; type=&quot;realarray&quot; value=&quot;&quot;/&gt;&lt;Property name=&quot;xextra_vector_method&quot; type=&quot;string&quot; value=&quot;step&quot;/&gt;&lt;Property name=&quot;xextra_vector_start&quot; type=&quot;string&quot; value=&quot;&quot;/&gt;&lt;Property name=&quot;xextra_vector_stop&quot; type=&quot;string&quot; value=&quot;&quot;/&gt;&lt;Property name=&quot;xextra_vector_step&quot; type=&quot;string&quot; value=&quot;&quot;/&gt;&lt;Property name=&quot;xextra_vector_numvalues&quot; type=&quot;string&quot; value=&quot;&quot;/&gt;&lt;Property name=&quot;xextra_vector_function&quot; type=&quot;string&quot; value=&quot;none&quot;/&gt;&lt;Property name=&quot;xextra_vector_interval&quot; type=&quot;string&quot; value=&quot;octave&quot;/&gt;&lt;Property name=&quot;xextra_vector_freqperdec&quot; type=&quot;string&quot; value=&quot;&quot;/&gt;&lt;Property name=&quot;yextra&quot; type=&quot;realarray&quot; value=&quot;&quot;/&gt;&lt;Property name=&quot;yextra_vector_method&quot; type=&quot;string&quot; value=&quot;step&quot;/&gt;&lt;Property name=&quot;yextra_vector_start&quot; type=&quot;string&quot; value=&quot;&quot;/&gt;&lt;Property name=&quot;yextra_vector_stop&quot; type=&quot;string&quot; value=&quot;&quot;/&gt;&lt;Property name=&quot;yextra_vector_step&quot; type=&quot;string&quot; value=&quot;&quot;/&gt;&lt;Property name=&quot;yextra_vector_numvalues&quot; type=&quot;string&quot; value=&quot;&quot;/&gt;&lt;Property name=&quot;yextra_vector_function&quot; type=&quot;string&quot; value=&quot;none&quot;/&gt;&lt;Property name=&quot;yextra_vector_interval&quot; type=&quot;string&quot; value=&quot;octave&quot;/&gt;&lt;Property name=&quot;yextra_vector_freqperdec&quot; type=&quot;string&quot; value=&quot;&quot;/&gt;&lt;Property name=&quot;showsecyextra&quot; type=&quot;group&quot; value=&quot;off&quot;/&gt;&lt;Property name=&quot;ysecextra&quot; type=&quot;realarray&quot; value=&quot;&quot;/&gt;&lt;Property name=&quot;ysecextra_vector_method&quot; type=&quot;string&quot; value=&quot;step&quot;/&gt;&lt;Property name=&quot;ysecextra_vector_start&quot; type=&quot;string&quot; value=&quot;&quot;/&gt;&lt;Property name=&quot;ysecextra_vector_stop&quot; type=&quot;string&quot; value=&quot;&quot;/&gt;&lt;Property name=&quot;ysecextra_vector_step&quot; type=&quot;string&quot; value=&quot;&quot;/&gt;&lt;Property name=&quot;ysecextra_vector_numvalues&quot; type=&quot;string&quot; value=&quot;&quot;/&gt;&lt;Property name=&quot;ysecextra_vector_function&quot; type=&quot;string&quot; value=&quot;none&quot;/&gt;&lt;Property name=&quot;ysecextra_vector_interval&quot; type=&quot;string&quot; value=&quot;octave&quot;/&gt;&lt;Property name=&quot;ysecextra_vector_freqperdec&quot; type=&quot;string&quot; value=&quot;&quot;/&gt;&lt;/PropSet&gt;&lt;PropSet id=&quot;camera&quot;/&gt;&lt;PropSet id=&quot;axis&quot;/&gt;&lt;PropSet id=&quot;clip&quot;/&gt;&lt;PropSet id=&quot;table&quot;/&gt;&lt;UpdateTimeStamp&gt;Sep 27, 2023, 11:31:42 PM&lt;/UpdateTimeStamp&gt;&lt;/Root&gt;"/>
</p:tagLst>
</file>

<file path=ppt/tags/tag5.xml><?xml version="1.0" encoding="utf-8"?>
<p:tagLst xmlns:p="http://schemas.openxmlformats.org/presentationml/2006/main" xmlns:r="http://schemas.openxmlformats.org/officeDocument/2006/relationships" xmlns:a="http://schemas.openxmlformats.org/drawingml/2006/main">
  <p:tag name="COMSOL LIVELINK TAG" val="&lt;!-- &#10;PropSet elements are populated with properties elements in format &lt;Property name=&quot;&quot; value=&quot;&quot; type=&quot;&quot;/&gt;&#10;LinkType element has either Image, or Table as value.&#10;--&gt;&lt;Root completeVersion=&quot;6.1.0.x&quot; formatVersion=&quot;2.0.0.0&quot; version=&quot;6.2.0.257&quot;&gt;&lt;VersionInformation&gt;&lt;Version&gt;1&lt;/Version&gt;&lt;/VersionInformation&gt;&lt;Entity&gt;/result/feature/pg17&lt;/Entity&gt;&lt;Tag&gt;pg17&lt;/Tag&gt;&lt;Node&gt;Results &amp;gt; Power vs. Current&lt;/Node&gt;&lt;LinkType&gt;Image&lt;/LinkType&gt;&lt;ModelLink directoryType=&quot;none&quot;&gt;H:\hub\root\build\main\daily\test\tapplications\Fuel_Cell_and_Electrolyzer_Module\Fuel_Cells\sofc_unit_cell.mph&lt;/ModelLink&gt;&lt;LocalPath&gt;sofc_unit_cell.mph&lt;/LocalPath&gt;&lt;SDim&gt;1&lt;/SDim&gt;&lt;Locked&gt;false&lt;/Locked&gt;&lt;PropSet id=&quot;image&quot;&gt;&lt;Property name=&quot;view&quot; type=&quot;reference&quot; value=&quot;auto&quot;/&gt;&lt;Property name=&quot;animating&quot; type=&quot;bool&quot; value=&quot;off&quot;/&gt;&lt;Property name=&quot;isclientfile&quot; type=&quot;bool&quot; value=&quot;on&quot;/&gt;&lt;Property name=&quot;isforreport&quot; type=&quot;bool&quot; value=&quot;on&quot;/&gt;&lt;Property name=&quot;size&quot; type=&quot;string&quot; value=&quot;presentation&quot;/&gt;&lt;Property name=&quot;hiddensize&quot; type=&quot;group&quot; value=&quot;manual&quot;/&gt;&lt;Property name=&quot;unit&quot; type=&quot;group&quot; value=&quot;px&quot;/&gt;&lt;Property name=&quot;lockratio&quot; type=&quot;bool&quot; value=&quot;off&quot;/&gt;&lt;Property name=&quot;aspectratio&quot; type=&quot;real&quot; value=&quot;1&quot;/&gt;&lt;Property name=&quot;width&quot; type=&quot;real&quot; value=&quot;2160&quot;/&gt;&lt;Property name=&quot;height&quot; type=&quot;real&quot; value=&quot;1620&quot;/&gt;&lt;Property name=&quot;resolution&quot; type=&quot;integer&quot; value=&quot;300&quot;/&gt;&lt;Property name=&quot;sizedesc&quot; type=&quot;string&quot; value=&quot;183 x 137 mm&quot;/&gt;&lt;Property name=&quot;widthpx&quot; type=&quot;integer&quot; value=&quot;0&quot;/&gt;&lt;Property name=&quot;heightpx&quot; type=&quot;integer&quot; value=&quot;0&quot;/&gt;&lt;Property name=&quot;widthexact&quot; type=&quot;real&quot; value=&quot;0&quot;/&gt;&lt;Property name=&quot;heightexact&quot; type=&quot;real&quot; value=&quot;0&quot;/&gt;&lt;Property name=&quot;exactstored&quot; type=&quot;bool&quot; value=&quot;off&quot;/&gt;&lt;Property name=&quot;usage&quot; type=&quot;group&quot; value=&quot;tree&quot;/&gt;&lt;Property name=&quot;zoomextents&quot; type=&quot;bool&quot; value=&quot;on&quot;/&gt;&lt;Property name=&quot;antialias&quot; type=&quot;bool&quot; value=&quot;on&quot;/&gt;&lt;Property name=&quot;screenwidthpx&quot; type=&quot;integer&quot; value=&quot;0&quot;/&gt;&lt;Property name=&quot;screenheightpx&quot; type=&quot;integer&quot; value=&quot;0&quot;/&gt;&lt;Property name=&quot;linkpossible&quot; type=&quot;bool&quot; value=&quot;on&quot;/&gt;&lt;Property name=&quot;heightmultiple&quot; type=&quot;integer&quot; value=&quot;1&quot;/&gt;&lt;Property name=&quot;zoomlevel&quot; type=&quot;integer&quot; value=&quot;0&quot;/&gt;&lt;Property name=&quot;saveepscopy&quot; type=&quot;bool&quot; value=&quot;off&quot;/&gt;&lt;Property name=&quot;resizefactor&quot; type=&quot;integer&quot; value=&quot;1&quot;/&gt;&lt;Property name=&quot;saveprefs&quot; type=&quot;bool&quot; value=&quot;off&quot;/&gt;&lt;Property name=&quot;decorationscale&quot; type=&quot;real&quot; value=&quot;1&quot;/&gt;&lt;Property name=&quot;clearfilenameafterwards&quot; type=&quot;bool&quot; value=&quot;off&quot;/&gt;&lt;Property name=&quot;allowlinked&quot; type=&quot;bool&quot; value=&quot;on&quot;/&gt;&lt;Property name=&quot;allowpaste&quot; type=&quot;group&quot; value=&quot;on&quot;/&gt;&lt;Property name=&quot;target&quot; type=&quot;group&quot; value=&quot;linked&quot;/&gt;&lt;Property name=&quot;imagetype&quot; type=&quot;group&quot; value=&quot;png&quot;/&gt;&lt;Property name=&quot;alwaysask&quot; type=&quot;bool&quot; value=&quot;off&quot;/&gt;&lt;Property name=&quot;addsuffix&quot; type=&quot;bool&quot; value=&quot;off&quot;/&gt;&lt;Property name=&quot;alloweps&quot; type=&quot;bool&quot; value=&quot;on&quot;/&gt;&lt;Property name=&quot;allowgltf&quot; type=&quot;bool&quot; value=&quot;off&quot;/&gt;&lt;Property name=&quot;lastwrittenfile&quot; type=&quot;string&quot; value=&quot;&quot;/&gt;&lt;Property name=&quot;lastfiletype&quot; type=&quot;string&quot; value=&quot;png&quot;/&gt;&lt;Property name=&quot;context&quot; type=&quot;group&quot; value=&quot;report&quot;/&gt;&lt;Property name=&quot;clusterrootonly&quot; type=&quot;bool&quot; value=&quot;on&quot;/&gt;&lt;Property name=&quot;layoutmode&quot; type=&quot;group&quot; value=&quot;image&quot;/&gt;&lt;Property name=&quot;sdim&quot; type=&quot;group&quot; value=&quot;1&quot;/&gt;&lt;Property name=&quot;options1d&quot; type=&quot;group&quot; value=&quot;on&quot;/&gt;&lt;Property name=&quot;title1d&quot; type=&quot;bool&quot; value=&quot;on&quot;/&gt;&lt;Property name=&quot;legend1d&quot; type=&quot;bool&quot; value=&quot;off&quot;/&gt;&lt;Property name=&quot;axes1d&quot; type=&quot;bool&quot; value=&quot;on&quot;/&gt;&lt;Property name=&quot;showgrid&quot; type=&quot;bool&quot; value=&quot;on&quot;/&gt;&lt;Property name=&quot;logo1d&quot; type=&quot;bool&quot; value=&quot;off&quot;/&gt;&lt;Property name=&quot;fontsize&quot; type=&quot;integer&quot; value=&quot;10&quot;/&gt;&lt;Property name=&quot;colortheme&quot; type=&quot;string&quot; value=&quot;globaltheme&quot;/&gt;&lt;Property name=&quot;background&quot; type=&quot;group&quot; value=&quot;color&quot;/&gt;&lt;Property name=&quot;customcolor&quot; type=&quot;realarray&quot; value=&quot;1, 1, 1&quot;/&gt;&lt;Property name=&quot;customcolor_vector_method&quot; type=&quot;string&quot; value=&quot;step&quot;/&gt;&lt;Property name=&quot;customcolor_vector_start&quot; type=&quot;string&quot; value=&quot;&quot;/&gt;&lt;Property name=&quot;customcolor_vector_stop&quot; type=&quot;string&quot; value=&quot;&quot;/&gt;&lt;Property name=&quot;customcolor_vector_step&quot; type=&quot;string&quot; value=&quot;&quot;/&gt;&lt;Property name=&quot;customcolor_vector_numvalues&quot; type=&quot;string&quot; value=&quot;&quot;/&gt;&lt;Property name=&quot;customcolor_vector_function&quot; type=&quot;string&quot; value=&quot;none&quot;/&gt;&lt;Property name=&quot;customcolor_vector_interval&quot; type=&quot;string&quot; value=&quot;octave&quot;/&gt;&lt;Property name=&quot;customcolor_vector_freqperdec&quot; type=&quot;string&quot; value=&quot;&quot;/&gt;&lt;Property name=&quot;lockview&quot; type=&quot;string&quot; value=&quot;on&quot;/&gt;&lt;Property name=&quot;linkedinfo&quot; type=&quot;string&quot; value=&quot;&quot;/&gt;&lt;/PropSet&gt;&lt;PropSet id=&quot;view&quot;&gt;&lt;Property name=&quot;axislimits&quot; type=&quot;group&quot; value=&quot;off&quot;/&gt;&lt;Property name=&quot;xmin&quot; type=&quot;real&quot; value=&quot;1960.0483238461495&quot;/&gt;&lt;Property name=&quot;xmax&quot; type=&quot;real&quot; value=&quot;14764.149967730942&quot;/&gt;&lt;Property name=&quot;ymin&quot; type=&quot;real&quot; value=&quot;1996.3723558600082&quot;/&gt;&lt;Property name=&quot;ymax&quot; type=&quot;real&quot; value=&quot;7426.525433886424&quot;/&gt;&lt;Property name=&quot;showsecaxislimit&quot; type=&quot;group&quot; value=&quot;off&quot;/&gt;&lt;Property name=&quot;yminsec&quot; type=&quot;real&quot; value=&quot;-1&quot;/&gt;&lt;Property name=&quot;ymaxsec&quot; type=&quot;real&quot; value=&quot;1&quot;/&gt;&lt;Property name=&quot;preserveaspect&quot; type=&quot;bool&quot; value=&quot;off&quot;/&gt;&lt;Property name=&quot;xlog&quot; type=&quot;bool&quot; value=&quot;off&quot;/&gt;&lt;Property name=&quot;ylog&quot; type=&quot;bool&quot; value=&quot;off&quot;/&gt;&lt;Property name=&quot;showsecylog&quot; type=&quot;group&quot; value=&quot;off&quot;/&gt;&lt;Property name=&quot;ylogsec&quot; type=&quot;bool&quot; value=&quot;off&quot;/&gt;&lt;Property name=&quot;showgrid&quot; type=&quot;group&quot; value=&quot;on&quot;/&gt;&lt;Property name=&quot;showmanualgrid&quot; type=&quot;group&quot; value=&quot;on&quot;/&gt;&lt;Property name=&quot;manualgrid&quot; type=&quot;group&quot; value=&quot;off&quot;/&gt;&lt;Property name=&quot;showxspacing&quot; type=&quot;group&quot; value=&quot;on&quot;/&gt;&lt;Property name=&quot;xspacing&quot; type=&quot;real&quot; value=&quot;1&quot;/&gt;&lt;Property name=&quot;showyspacing&quot; type=&quot;group&quot; value=&quot;on&quot;/&gt;&lt;Property name=&quot;yspacing&quot; type=&quot;real&quot; value=&quot;1&quot;/&gt;&lt;Property name=&quot;showsecyspacing&quot; type=&quot;group&quot; value=&quot;off&quot;/&gt;&lt;Property name=&quot;ysecspacing&quot; type=&quot;real&quot; value=&quot;1&quot;/&gt;&lt;Property name=&quot;xextra&quot; type=&quot;realarray&quot; value=&quot;&quot;/&gt;&lt;Property name=&quot;xextra_vector_method&quot; type=&quot;string&quot; value=&quot;step&quot;/&gt;&lt;Property name=&quot;xextra_vector_start&quot; type=&quot;string&quot; value=&quot;&quot;/&gt;&lt;Property name=&quot;xextra_vector_stop&quot; type=&quot;string&quot; value=&quot;&quot;/&gt;&lt;Property name=&quot;xextra_vector_step&quot; type=&quot;string&quot; value=&quot;&quot;/&gt;&lt;Property name=&quot;xextra_vector_numvalues&quot; type=&quot;string&quot; value=&quot;&quot;/&gt;&lt;Property name=&quot;xextra_vector_function&quot; type=&quot;string&quot; value=&quot;none&quot;/&gt;&lt;Property name=&quot;xextra_vector_interval&quot; type=&quot;string&quot; value=&quot;octave&quot;/&gt;&lt;Property name=&quot;xextra_vector_freqperdec&quot; type=&quot;string&quot; value=&quot;&quot;/&gt;&lt;Property name=&quot;yextra&quot; type=&quot;realarray&quot; value=&quot;&quot;/&gt;&lt;Property name=&quot;yextra_vector_method&quot; type=&quot;string&quot; value=&quot;step&quot;/&gt;&lt;Property name=&quot;yextra_vector_start&quot; type=&quot;string&quot; value=&quot;&quot;/&gt;&lt;Property name=&quot;yextra_vector_stop&quot; type=&quot;string&quot; value=&quot;&quot;/&gt;&lt;Property name=&quot;yextra_vector_step&quot; type=&quot;string&quot; value=&quot;&quot;/&gt;&lt;Property name=&quot;yextra_vector_numvalues&quot; type=&quot;string&quot; value=&quot;&quot;/&gt;&lt;Property name=&quot;yextra_vector_function&quot; type=&quot;string&quot; value=&quot;none&quot;/&gt;&lt;Property name=&quot;yextra_vector_interval&quot; type=&quot;string&quot; value=&quot;octave&quot;/&gt;&lt;Property name=&quot;yextra_vector_freqperdec&quot; type=&quot;string&quot; value=&quot;&quot;/&gt;&lt;Property name=&quot;showsecyextra&quot; type=&quot;group&quot; value=&quot;off&quot;/&gt;&lt;Property name=&quot;ysecextra&quot; type=&quot;realarray&quot; value=&quot;&quot;/&gt;&lt;Property name=&quot;ysecextra_vector_method&quot; type=&quot;string&quot; value=&quot;step&quot;/&gt;&lt;Property name=&quot;ysecextra_vector_start&quot; type=&quot;string&quot; value=&quot;&quot;/&gt;&lt;Property name=&quot;ysecextra_vector_stop&quot; type=&quot;string&quot; value=&quot;&quot;/&gt;&lt;Property name=&quot;ysecextra_vector_step&quot; type=&quot;string&quot; value=&quot;&quot;/&gt;&lt;Property name=&quot;ysecextra_vector_numvalues&quot; type=&quot;string&quot; value=&quot;&quot;/&gt;&lt;Property name=&quot;ysecextra_vector_function&quot; type=&quot;string&quot; value=&quot;none&quot;/&gt;&lt;Property name=&quot;ysecextra_vector_interval&quot; type=&quot;string&quot; value=&quot;octave&quot;/&gt;&lt;Property name=&quot;ysecextra_vector_freqperdec&quot; type=&quot;string&quot; value=&quot;&quot;/&gt;&lt;/PropSet&gt;&lt;PropSet id=&quot;camera&quot;/&gt;&lt;PropSet id=&quot;axis&quot;/&gt;&lt;PropSet id=&quot;clip&quot;/&gt;&lt;PropSet id=&quot;table&quot;/&gt;&lt;UpdateTimeStamp&gt;Sep 27, 2023, 11:31:46 PM&lt;/UpdateTimeStamp&gt;&lt;/Root&gt;"/>
</p:tagLst>
</file>

<file path=ppt/theme/theme1.xml><?xml version="1.0" encoding="utf-8"?>
<a:theme xmlns:a="http://schemas.openxmlformats.org/drawingml/2006/main" name="comsol">
  <a:themeElements>
    <a:clrScheme name="COMSOL 1">
      <a:dk1>
        <a:srgbClr val="393A39"/>
      </a:dk1>
      <a:lt1>
        <a:srgbClr val="FFFFFF"/>
      </a:lt1>
      <a:dk2>
        <a:srgbClr val="24325B"/>
      </a:dk2>
      <a:lt2>
        <a:srgbClr val="D7E3EE"/>
      </a:lt2>
      <a:accent1>
        <a:srgbClr val="005596"/>
      </a:accent1>
      <a:accent2>
        <a:srgbClr val="368CCB"/>
      </a:accent2>
      <a:accent3>
        <a:srgbClr val="EEA341"/>
      </a:accent3>
      <a:accent4>
        <a:srgbClr val="E65E30"/>
      </a:accent4>
      <a:accent5>
        <a:srgbClr val="388090"/>
      </a:accent5>
      <a:accent6>
        <a:srgbClr val="A5D5CF"/>
      </a:accent6>
      <a:hlink>
        <a:srgbClr val="368CCB"/>
      </a:hlink>
      <a:folHlink>
        <a:srgbClr val="005596"/>
      </a:folHlink>
    </a:clrScheme>
    <a:fontScheme name="COMSOL">
      <a:majorFont>
        <a:latin typeface="Lato"/>
        <a:ea typeface=""/>
        <a:cs typeface=""/>
      </a:majorFont>
      <a:minorFont>
        <a:latin typeface="La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 id="{B43074F0-4B04-455D-A174-9AE4F28B5B0E}" vid="{3FF8A466-F0F8-46B5-8CD7-6E797DFE1A71}"/>
    </a:ext>
  </a:extLst>
</a:theme>
</file>

<file path=docProps/app.xml><?xml version="1.0" encoding="utf-8"?>
<Properties xmlns="http://schemas.openxmlformats.org/officeDocument/2006/extended-properties" xmlns:vt="http://schemas.openxmlformats.org/officeDocument/2006/docPropsVTypes">
  <Template/>
  <TotalTime>0</TotalTime>
  <Words>0</Words>
  <Application>Microsoft Office PowerPoint</Application>
  <PresentationFormat>On-screen Show (16:9)</PresentationFormat>
  <Paragraphs>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Lato</vt:lpstr>
      <vt:lpstr>Lato Light</vt:lpstr>
      <vt:lpstr>Wingdings</vt:lpstr>
      <vt:lpstr>comsol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2023-09-27T21:31:52Z</dcterms:created>
  <dc:creator>COMSOL</dc:creator>
  <cp:lastModifiedBy>COMSOL</cp:lastModifiedBy>
  <dcterms:modified xsi:type="dcterms:W3CDTF">2023-09-27T21:31:52Z</dcterms:modified>
  <cp:revision>1</cp:revision>
  <dc:title>Current Density Distribution in a Solid Oxide Fuel Cell</dc:title>
</cp:coreProperties>
</file>