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varScale="1">
        <p:scale>
          <a:sx n="104" d="100"/>
          <a:sy n="104" d="100"/>
        </p:scale>
        <p:origin x="23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8BF910-D98B-4879-93A8-D69BAAFEE87F}"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A1F2719-73C8-4286-A7EE-995F14485799}">
      <dgm:prSet/>
      <dgm:spPr/>
      <dgm:t>
        <a:bodyPr/>
        <a:lstStyle/>
        <a:p>
          <a:r>
            <a:rPr lang="en-GB" b="1" i="0"/>
            <a:t>Introduction to Phishing</a:t>
          </a:r>
          <a:r>
            <a:rPr lang="en-GB" b="0" i="0"/>
            <a:t> Phishing is a type of cyber attack where malicious actors impersonate legitimate organizations or individuals to deceive victims into providing sensitive information, such as passwords, credit card numbers, or personal identification details. These attacks often come in the form of emails, fake websites, or messages that appear to be from trusted sources.</a:t>
          </a:r>
          <a:endParaRPr lang="en-US"/>
        </a:p>
      </dgm:t>
    </dgm:pt>
    <dgm:pt modelId="{EDF963B2-BF5E-4FC1-9854-D9BC4C6A5349}" type="parTrans" cxnId="{4A52D732-8C53-4CB6-AE65-8FDA7BEE0D60}">
      <dgm:prSet/>
      <dgm:spPr/>
      <dgm:t>
        <a:bodyPr/>
        <a:lstStyle/>
        <a:p>
          <a:endParaRPr lang="en-US"/>
        </a:p>
      </dgm:t>
    </dgm:pt>
    <dgm:pt modelId="{141B8586-FFFF-4B2D-8870-4D6F1521B5A1}" type="sibTrans" cxnId="{4A52D732-8C53-4CB6-AE65-8FDA7BEE0D60}">
      <dgm:prSet/>
      <dgm:spPr/>
      <dgm:t>
        <a:bodyPr/>
        <a:lstStyle/>
        <a:p>
          <a:endParaRPr lang="en-US"/>
        </a:p>
      </dgm:t>
    </dgm:pt>
    <dgm:pt modelId="{606AC896-7B70-4DBB-B77D-C8B7F8FD2ABE}">
      <dgm:prSet/>
      <dgm:spPr/>
      <dgm:t>
        <a:bodyPr/>
        <a:lstStyle/>
        <a:p>
          <a:r>
            <a:rPr lang="en-GB" b="1" i="0"/>
            <a:t>Purpose of the Training</a:t>
          </a:r>
          <a:r>
            <a:rPr lang="en-GB" b="0" i="0"/>
            <a:t> The purpose of this training is to educate you on how to recognize and avoid phishing attacks. By understanding the tactics used by phishers and learning how to identify suspicious emails, websites, and messages, you can protect yourself and your organization from falling victim to these deceptive schemes. This training will empower you with the knowledge and tools to stay vigilant against phishing threats.</a:t>
          </a:r>
          <a:endParaRPr lang="en-US"/>
        </a:p>
      </dgm:t>
    </dgm:pt>
    <dgm:pt modelId="{D4E2C4F1-C125-4881-9A69-192DC82426F7}" type="parTrans" cxnId="{7E839B06-4569-4630-A9A2-232D26219D06}">
      <dgm:prSet/>
      <dgm:spPr/>
      <dgm:t>
        <a:bodyPr/>
        <a:lstStyle/>
        <a:p>
          <a:endParaRPr lang="en-US"/>
        </a:p>
      </dgm:t>
    </dgm:pt>
    <dgm:pt modelId="{9770F434-878E-4CD1-9332-AF8320DEACDA}" type="sibTrans" cxnId="{7E839B06-4569-4630-A9A2-232D26219D06}">
      <dgm:prSet/>
      <dgm:spPr/>
      <dgm:t>
        <a:bodyPr/>
        <a:lstStyle/>
        <a:p>
          <a:endParaRPr lang="en-US"/>
        </a:p>
      </dgm:t>
    </dgm:pt>
    <dgm:pt modelId="{9D9669F8-EAA0-462C-A72F-3329FFF2C544}" type="pres">
      <dgm:prSet presAssocID="{5C8BF910-D98B-4879-93A8-D69BAAFEE87F}" presName="root" presStyleCnt="0">
        <dgm:presLayoutVars>
          <dgm:dir/>
          <dgm:resizeHandles val="exact"/>
        </dgm:presLayoutVars>
      </dgm:prSet>
      <dgm:spPr/>
    </dgm:pt>
    <dgm:pt modelId="{D84933D9-6921-4EC0-BB00-A130A81FC00C}" type="pres">
      <dgm:prSet presAssocID="{1A1F2719-73C8-4286-A7EE-995F14485799}" presName="compNode" presStyleCnt="0"/>
      <dgm:spPr/>
    </dgm:pt>
    <dgm:pt modelId="{BA241040-57D5-4911-AF08-0EE9302B2102}" type="pres">
      <dgm:prSet presAssocID="{1A1F2719-73C8-4286-A7EE-995F1448579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5D50CD6A-EC70-4415-A2A2-75B62A4CDEF7}" type="pres">
      <dgm:prSet presAssocID="{1A1F2719-73C8-4286-A7EE-995F14485799}" presName="spaceRect" presStyleCnt="0"/>
      <dgm:spPr/>
    </dgm:pt>
    <dgm:pt modelId="{08AC5E76-EE2E-4FD4-8A81-6E022695659F}" type="pres">
      <dgm:prSet presAssocID="{1A1F2719-73C8-4286-A7EE-995F14485799}" presName="textRect" presStyleLbl="revTx" presStyleIdx="0" presStyleCnt="2">
        <dgm:presLayoutVars>
          <dgm:chMax val="1"/>
          <dgm:chPref val="1"/>
        </dgm:presLayoutVars>
      </dgm:prSet>
      <dgm:spPr/>
    </dgm:pt>
    <dgm:pt modelId="{DBFEA9A4-B700-4A27-A3DF-444E86278407}" type="pres">
      <dgm:prSet presAssocID="{141B8586-FFFF-4B2D-8870-4D6F1521B5A1}" presName="sibTrans" presStyleCnt="0"/>
      <dgm:spPr/>
    </dgm:pt>
    <dgm:pt modelId="{99629B20-EC21-4DB0-983F-BDA54BEBFEBD}" type="pres">
      <dgm:prSet presAssocID="{606AC896-7B70-4DBB-B77D-C8B7F8FD2ABE}" presName="compNode" presStyleCnt="0"/>
      <dgm:spPr/>
    </dgm:pt>
    <dgm:pt modelId="{4DC92E98-B91A-49E7-ABEE-F43772864A5F}" type="pres">
      <dgm:prSet presAssocID="{606AC896-7B70-4DBB-B77D-C8B7F8FD2AB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18DB6A54-BB9B-4C38-A761-D35347858C5C}" type="pres">
      <dgm:prSet presAssocID="{606AC896-7B70-4DBB-B77D-C8B7F8FD2ABE}" presName="spaceRect" presStyleCnt="0"/>
      <dgm:spPr/>
    </dgm:pt>
    <dgm:pt modelId="{36527ABC-81CF-45DB-BDF4-219DD00E5063}" type="pres">
      <dgm:prSet presAssocID="{606AC896-7B70-4DBB-B77D-C8B7F8FD2ABE}" presName="textRect" presStyleLbl="revTx" presStyleIdx="1" presStyleCnt="2">
        <dgm:presLayoutVars>
          <dgm:chMax val="1"/>
          <dgm:chPref val="1"/>
        </dgm:presLayoutVars>
      </dgm:prSet>
      <dgm:spPr/>
    </dgm:pt>
  </dgm:ptLst>
  <dgm:cxnLst>
    <dgm:cxn modelId="{7E839B06-4569-4630-A9A2-232D26219D06}" srcId="{5C8BF910-D98B-4879-93A8-D69BAAFEE87F}" destId="{606AC896-7B70-4DBB-B77D-C8B7F8FD2ABE}" srcOrd="1" destOrd="0" parTransId="{D4E2C4F1-C125-4881-9A69-192DC82426F7}" sibTransId="{9770F434-878E-4CD1-9332-AF8320DEACDA}"/>
    <dgm:cxn modelId="{4A52D732-8C53-4CB6-AE65-8FDA7BEE0D60}" srcId="{5C8BF910-D98B-4879-93A8-D69BAAFEE87F}" destId="{1A1F2719-73C8-4286-A7EE-995F14485799}" srcOrd="0" destOrd="0" parTransId="{EDF963B2-BF5E-4FC1-9854-D9BC4C6A5349}" sibTransId="{141B8586-FFFF-4B2D-8870-4D6F1521B5A1}"/>
    <dgm:cxn modelId="{1BE8A066-33CB-40CA-8CC5-407FA717B052}" type="presOf" srcId="{1A1F2719-73C8-4286-A7EE-995F14485799}" destId="{08AC5E76-EE2E-4FD4-8A81-6E022695659F}" srcOrd="0" destOrd="0" presId="urn:microsoft.com/office/officeart/2018/2/layout/IconLabelList"/>
    <dgm:cxn modelId="{5286978F-9177-4707-9095-C924F4AF7E78}" type="presOf" srcId="{606AC896-7B70-4DBB-B77D-C8B7F8FD2ABE}" destId="{36527ABC-81CF-45DB-BDF4-219DD00E5063}" srcOrd="0" destOrd="0" presId="urn:microsoft.com/office/officeart/2018/2/layout/IconLabelList"/>
    <dgm:cxn modelId="{D2A1299B-D891-4D7A-9074-0A13B88C290F}" type="presOf" srcId="{5C8BF910-D98B-4879-93A8-D69BAAFEE87F}" destId="{9D9669F8-EAA0-462C-A72F-3329FFF2C544}" srcOrd="0" destOrd="0" presId="urn:microsoft.com/office/officeart/2018/2/layout/IconLabelList"/>
    <dgm:cxn modelId="{D3DE3F24-BFF7-4D7C-B8BE-798B9D3E78E6}" type="presParOf" srcId="{9D9669F8-EAA0-462C-A72F-3329FFF2C544}" destId="{D84933D9-6921-4EC0-BB00-A130A81FC00C}" srcOrd="0" destOrd="0" presId="urn:microsoft.com/office/officeart/2018/2/layout/IconLabelList"/>
    <dgm:cxn modelId="{1F650A5C-AB75-4D49-9B52-49D39843DCA9}" type="presParOf" srcId="{D84933D9-6921-4EC0-BB00-A130A81FC00C}" destId="{BA241040-57D5-4911-AF08-0EE9302B2102}" srcOrd="0" destOrd="0" presId="urn:microsoft.com/office/officeart/2018/2/layout/IconLabelList"/>
    <dgm:cxn modelId="{3F7CF930-0E2B-4CAD-A772-8DDCF9066DDB}" type="presParOf" srcId="{D84933D9-6921-4EC0-BB00-A130A81FC00C}" destId="{5D50CD6A-EC70-4415-A2A2-75B62A4CDEF7}" srcOrd="1" destOrd="0" presId="urn:microsoft.com/office/officeart/2018/2/layout/IconLabelList"/>
    <dgm:cxn modelId="{95895A18-8842-44E1-BBD5-1DD95A8AE832}" type="presParOf" srcId="{D84933D9-6921-4EC0-BB00-A130A81FC00C}" destId="{08AC5E76-EE2E-4FD4-8A81-6E022695659F}" srcOrd="2" destOrd="0" presId="urn:microsoft.com/office/officeart/2018/2/layout/IconLabelList"/>
    <dgm:cxn modelId="{650D62F7-CFB4-4A83-A0BA-10D71E4CBDDB}" type="presParOf" srcId="{9D9669F8-EAA0-462C-A72F-3329FFF2C544}" destId="{DBFEA9A4-B700-4A27-A3DF-444E86278407}" srcOrd="1" destOrd="0" presId="urn:microsoft.com/office/officeart/2018/2/layout/IconLabelList"/>
    <dgm:cxn modelId="{F90B2D39-51FE-4D49-93EB-A76F17E335EF}" type="presParOf" srcId="{9D9669F8-EAA0-462C-A72F-3329FFF2C544}" destId="{99629B20-EC21-4DB0-983F-BDA54BEBFEBD}" srcOrd="2" destOrd="0" presId="urn:microsoft.com/office/officeart/2018/2/layout/IconLabelList"/>
    <dgm:cxn modelId="{A0AB1295-B775-41D3-83F7-A4FB985214C2}" type="presParOf" srcId="{99629B20-EC21-4DB0-983F-BDA54BEBFEBD}" destId="{4DC92E98-B91A-49E7-ABEE-F43772864A5F}" srcOrd="0" destOrd="0" presId="urn:microsoft.com/office/officeart/2018/2/layout/IconLabelList"/>
    <dgm:cxn modelId="{83578213-BD84-445C-899F-A8D62567ED3A}" type="presParOf" srcId="{99629B20-EC21-4DB0-983F-BDA54BEBFEBD}" destId="{18DB6A54-BB9B-4C38-A761-D35347858C5C}" srcOrd="1" destOrd="0" presId="urn:microsoft.com/office/officeart/2018/2/layout/IconLabelList"/>
    <dgm:cxn modelId="{53E8C755-BD2C-4430-8B2E-828BFE5DA732}" type="presParOf" srcId="{99629B20-EC21-4DB0-983F-BDA54BEBFEBD}" destId="{36527ABC-81CF-45DB-BDF4-219DD00E506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3A484A-FF39-4904-BECF-9D3F436C4F5A}"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216913BA-65C7-4321-BCD4-95139FCCE74C}">
      <dgm:prSet/>
      <dgm:spPr/>
      <dgm:t>
        <a:bodyPr/>
        <a:lstStyle/>
        <a:p>
          <a:pPr>
            <a:lnSpc>
              <a:spcPct val="100000"/>
            </a:lnSpc>
            <a:defRPr b="1"/>
          </a:pPr>
          <a:r>
            <a:rPr lang="en-GB" b="1" i="0"/>
            <a:t>Email Phishing:</a:t>
          </a:r>
          <a:endParaRPr lang="en-US"/>
        </a:p>
      </dgm:t>
    </dgm:pt>
    <dgm:pt modelId="{C89B4F5A-534C-42E6-BC47-3C4A4FA353A8}" type="parTrans" cxnId="{862B1520-C651-4FCB-91D7-2EE199F9D5C5}">
      <dgm:prSet/>
      <dgm:spPr/>
      <dgm:t>
        <a:bodyPr/>
        <a:lstStyle/>
        <a:p>
          <a:endParaRPr lang="en-US"/>
        </a:p>
      </dgm:t>
    </dgm:pt>
    <dgm:pt modelId="{2A4C75E9-C251-40CD-9640-C9396447C0D1}" type="sibTrans" cxnId="{862B1520-C651-4FCB-91D7-2EE199F9D5C5}">
      <dgm:prSet/>
      <dgm:spPr/>
      <dgm:t>
        <a:bodyPr/>
        <a:lstStyle/>
        <a:p>
          <a:endParaRPr lang="en-US"/>
        </a:p>
      </dgm:t>
    </dgm:pt>
    <dgm:pt modelId="{152EBF1F-F12A-4DA7-A944-8715CD730353}">
      <dgm:prSet/>
      <dgm:spPr/>
      <dgm:t>
        <a:bodyPr/>
        <a:lstStyle/>
        <a:p>
          <a:pPr>
            <a:lnSpc>
              <a:spcPct val="100000"/>
            </a:lnSpc>
          </a:pPr>
          <a:r>
            <a:rPr lang="en-GB" b="0" i="0"/>
            <a:t>This is the most common form of phishing where attackers send fraudulent emails that appear to come from reputable sources.</a:t>
          </a:r>
          <a:endParaRPr lang="en-US"/>
        </a:p>
      </dgm:t>
    </dgm:pt>
    <dgm:pt modelId="{0523738E-0FBE-456C-BE97-D3C3D93E8134}" type="parTrans" cxnId="{4FB8B54E-8C15-4747-85F3-CC2C00418153}">
      <dgm:prSet/>
      <dgm:spPr/>
      <dgm:t>
        <a:bodyPr/>
        <a:lstStyle/>
        <a:p>
          <a:endParaRPr lang="en-US"/>
        </a:p>
      </dgm:t>
    </dgm:pt>
    <dgm:pt modelId="{20463396-039A-4215-8012-0DDDE2DD6635}" type="sibTrans" cxnId="{4FB8B54E-8C15-4747-85F3-CC2C00418153}">
      <dgm:prSet/>
      <dgm:spPr/>
      <dgm:t>
        <a:bodyPr/>
        <a:lstStyle/>
        <a:p>
          <a:endParaRPr lang="en-US"/>
        </a:p>
      </dgm:t>
    </dgm:pt>
    <dgm:pt modelId="{8FE55043-1C29-4CC8-BEC2-90239C65D617}">
      <dgm:prSet/>
      <dgm:spPr/>
      <dgm:t>
        <a:bodyPr/>
        <a:lstStyle/>
        <a:p>
          <a:pPr>
            <a:lnSpc>
              <a:spcPct val="100000"/>
            </a:lnSpc>
          </a:pPr>
          <a:r>
            <a:rPr lang="en-GB" b="0" i="0"/>
            <a:t>These emails often contain urgent messages prompting the recipient to click on a link, open an attachment, or provide personal information.</a:t>
          </a:r>
          <a:endParaRPr lang="en-US"/>
        </a:p>
      </dgm:t>
    </dgm:pt>
    <dgm:pt modelId="{1B490139-9192-4349-850D-75544C20E7CA}" type="parTrans" cxnId="{3EE97162-DC22-45D3-A3A4-BB60E97C8A71}">
      <dgm:prSet/>
      <dgm:spPr/>
      <dgm:t>
        <a:bodyPr/>
        <a:lstStyle/>
        <a:p>
          <a:endParaRPr lang="en-US"/>
        </a:p>
      </dgm:t>
    </dgm:pt>
    <dgm:pt modelId="{6D412240-AEF5-4B59-AA82-C2981BC15F64}" type="sibTrans" cxnId="{3EE97162-DC22-45D3-A3A4-BB60E97C8A71}">
      <dgm:prSet/>
      <dgm:spPr/>
      <dgm:t>
        <a:bodyPr/>
        <a:lstStyle/>
        <a:p>
          <a:endParaRPr lang="en-US"/>
        </a:p>
      </dgm:t>
    </dgm:pt>
    <dgm:pt modelId="{6E48DE7A-3258-4695-BD1F-4D8642DD7646}">
      <dgm:prSet/>
      <dgm:spPr/>
      <dgm:t>
        <a:bodyPr/>
        <a:lstStyle/>
        <a:p>
          <a:pPr>
            <a:lnSpc>
              <a:spcPct val="100000"/>
            </a:lnSpc>
          </a:pPr>
          <a:r>
            <a:rPr lang="en-GB" b="0" i="0"/>
            <a:t>Example: An email claiming to be from your bank asking you to verify your account details.</a:t>
          </a:r>
          <a:endParaRPr lang="en-US"/>
        </a:p>
      </dgm:t>
    </dgm:pt>
    <dgm:pt modelId="{13C42738-991F-49A7-AA9F-383F9597703E}" type="parTrans" cxnId="{ED082592-4399-4889-A4E4-DFA31E5776CD}">
      <dgm:prSet/>
      <dgm:spPr/>
      <dgm:t>
        <a:bodyPr/>
        <a:lstStyle/>
        <a:p>
          <a:endParaRPr lang="en-US"/>
        </a:p>
      </dgm:t>
    </dgm:pt>
    <dgm:pt modelId="{E2B14CA3-9075-40A8-B82E-438FBC7DD40B}" type="sibTrans" cxnId="{ED082592-4399-4889-A4E4-DFA31E5776CD}">
      <dgm:prSet/>
      <dgm:spPr/>
      <dgm:t>
        <a:bodyPr/>
        <a:lstStyle/>
        <a:p>
          <a:endParaRPr lang="en-US"/>
        </a:p>
      </dgm:t>
    </dgm:pt>
    <dgm:pt modelId="{1FCC3E35-CC40-4A03-BD45-53E4AA3168A4}">
      <dgm:prSet/>
      <dgm:spPr/>
      <dgm:t>
        <a:bodyPr/>
        <a:lstStyle/>
        <a:p>
          <a:pPr>
            <a:lnSpc>
              <a:spcPct val="100000"/>
            </a:lnSpc>
            <a:defRPr b="1"/>
          </a:pPr>
          <a:r>
            <a:rPr lang="en-GB" b="1" i="0"/>
            <a:t>Website Phishing:</a:t>
          </a:r>
          <a:endParaRPr lang="en-US"/>
        </a:p>
      </dgm:t>
    </dgm:pt>
    <dgm:pt modelId="{AADB362E-D6F7-46FC-B629-173723DD7F8A}" type="parTrans" cxnId="{83904017-006C-44C9-BA28-CF4704950975}">
      <dgm:prSet/>
      <dgm:spPr/>
      <dgm:t>
        <a:bodyPr/>
        <a:lstStyle/>
        <a:p>
          <a:endParaRPr lang="en-US"/>
        </a:p>
      </dgm:t>
    </dgm:pt>
    <dgm:pt modelId="{8AB85B52-0486-497F-8412-F8E283573DFD}" type="sibTrans" cxnId="{83904017-006C-44C9-BA28-CF4704950975}">
      <dgm:prSet/>
      <dgm:spPr/>
      <dgm:t>
        <a:bodyPr/>
        <a:lstStyle/>
        <a:p>
          <a:endParaRPr lang="en-US"/>
        </a:p>
      </dgm:t>
    </dgm:pt>
    <dgm:pt modelId="{A2FCFB80-7238-436A-9680-1C0668D17587}">
      <dgm:prSet/>
      <dgm:spPr/>
      <dgm:t>
        <a:bodyPr/>
        <a:lstStyle/>
        <a:p>
          <a:pPr>
            <a:lnSpc>
              <a:spcPct val="100000"/>
            </a:lnSpc>
          </a:pPr>
          <a:r>
            <a:rPr lang="en-GB" b="0" i="0"/>
            <a:t>Attackers create fake websites that mimic legitimate ones to trick users into entering their sensitive information.</a:t>
          </a:r>
          <a:endParaRPr lang="en-US"/>
        </a:p>
      </dgm:t>
    </dgm:pt>
    <dgm:pt modelId="{16C8CA68-074D-44B8-A111-A722686558E2}" type="parTrans" cxnId="{5D425B8E-1368-46FC-9735-76B50FF7E800}">
      <dgm:prSet/>
      <dgm:spPr/>
      <dgm:t>
        <a:bodyPr/>
        <a:lstStyle/>
        <a:p>
          <a:endParaRPr lang="en-US"/>
        </a:p>
      </dgm:t>
    </dgm:pt>
    <dgm:pt modelId="{FDF922AC-2EB9-46E9-859E-796599917A21}" type="sibTrans" cxnId="{5D425B8E-1368-46FC-9735-76B50FF7E800}">
      <dgm:prSet/>
      <dgm:spPr/>
      <dgm:t>
        <a:bodyPr/>
        <a:lstStyle/>
        <a:p>
          <a:endParaRPr lang="en-US"/>
        </a:p>
      </dgm:t>
    </dgm:pt>
    <dgm:pt modelId="{6E4BB9E6-35A1-4597-947D-C472C49555E8}">
      <dgm:prSet/>
      <dgm:spPr/>
      <dgm:t>
        <a:bodyPr/>
        <a:lstStyle/>
        <a:p>
          <a:pPr>
            <a:lnSpc>
              <a:spcPct val="100000"/>
            </a:lnSpc>
          </a:pPr>
          <a:r>
            <a:rPr lang="en-GB" b="0" i="0"/>
            <a:t>These websites often have URLs that are similar to the legitimate site but with slight variations (e.g., "yourbank.com" vs. "your-bank.com").</a:t>
          </a:r>
          <a:endParaRPr lang="en-US"/>
        </a:p>
      </dgm:t>
    </dgm:pt>
    <dgm:pt modelId="{8B1C50B7-CF08-48BF-AB22-D822C18ED547}" type="parTrans" cxnId="{62D0BF49-7E50-4CB6-AD60-416005F39E7F}">
      <dgm:prSet/>
      <dgm:spPr/>
      <dgm:t>
        <a:bodyPr/>
        <a:lstStyle/>
        <a:p>
          <a:endParaRPr lang="en-US"/>
        </a:p>
      </dgm:t>
    </dgm:pt>
    <dgm:pt modelId="{C93D94FC-1732-4926-A74D-514E00CAABA6}" type="sibTrans" cxnId="{62D0BF49-7E50-4CB6-AD60-416005F39E7F}">
      <dgm:prSet/>
      <dgm:spPr/>
      <dgm:t>
        <a:bodyPr/>
        <a:lstStyle/>
        <a:p>
          <a:endParaRPr lang="en-US"/>
        </a:p>
      </dgm:t>
    </dgm:pt>
    <dgm:pt modelId="{0812469E-94BD-4F76-822C-D623FB5FA212}">
      <dgm:prSet/>
      <dgm:spPr/>
      <dgm:t>
        <a:bodyPr/>
        <a:lstStyle/>
        <a:p>
          <a:pPr>
            <a:lnSpc>
              <a:spcPct val="100000"/>
            </a:lnSpc>
          </a:pPr>
          <a:r>
            <a:rPr lang="en-GB" b="0" i="0"/>
            <a:t>Example: A fake login page for a popular social media site designed to steal usernames and passwords.</a:t>
          </a:r>
          <a:endParaRPr lang="en-US"/>
        </a:p>
      </dgm:t>
    </dgm:pt>
    <dgm:pt modelId="{3F0473F2-4D3F-4B03-B307-C690E5D7C47A}" type="parTrans" cxnId="{4730D620-5020-4266-90BD-19BDBDCCDB91}">
      <dgm:prSet/>
      <dgm:spPr/>
      <dgm:t>
        <a:bodyPr/>
        <a:lstStyle/>
        <a:p>
          <a:endParaRPr lang="en-US"/>
        </a:p>
      </dgm:t>
    </dgm:pt>
    <dgm:pt modelId="{EA80B60B-7B67-4DCC-AC97-CDCA72BA3C08}" type="sibTrans" cxnId="{4730D620-5020-4266-90BD-19BDBDCCDB91}">
      <dgm:prSet/>
      <dgm:spPr/>
      <dgm:t>
        <a:bodyPr/>
        <a:lstStyle/>
        <a:p>
          <a:endParaRPr lang="en-US"/>
        </a:p>
      </dgm:t>
    </dgm:pt>
    <dgm:pt modelId="{D52FF97F-4824-4221-B8BA-BD432861CA3A}">
      <dgm:prSet/>
      <dgm:spPr/>
      <dgm:t>
        <a:bodyPr/>
        <a:lstStyle/>
        <a:p>
          <a:pPr>
            <a:lnSpc>
              <a:spcPct val="100000"/>
            </a:lnSpc>
            <a:defRPr b="1"/>
          </a:pPr>
          <a:r>
            <a:rPr lang="en-GB" b="1" i="0"/>
            <a:t>Spear Phishing:</a:t>
          </a:r>
          <a:endParaRPr lang="en-US"/>
        </a:p>
      </dgm:t>
    </dgm:pt>
    <dgm:pt modelId="{C0AB5149-FA3B-4978-93CB-0693CB914FFB}" type="parTrans" cxnId="{6274721C-A430-4775-8B84-CD8C05C4A29E}">
      <dgm:prSet/>
      <dgm:spPr/>
      <dgm:t>
        <a:bodyPr/>
        <a:lstStyle/>
        <a:p>
          <a:endParaRPr lang="en-US"/>
        </a:p>
      </dgm:t>
    </dgm:pt>
    <dgm:pt modelId="{0AC9E022-8462-4BF1-9E8C-127B6C1C08FE}" type="sibTrans" cxnId="{6274721C-A430-4775-8B84-CD8C05C4A29E}">
      <dgm:prSet/>
      <dgm:spPr/>
      <dgm:t>
        <a:bodyPr/>
        <a:lstStyle/>
        <a:p>
          <a:endParaRPr lang="en-US"/>
        </a:p>
      </dgm:t>
    </dgm:pt>
    <dgm:pt modelId="{9CE2CF22-D420-4A1E-84F2-A930183FB4CD}">
      <dgm:prSet/>
      <dgm:spPr/>
      <dgm:t>
        <a:bodyPr/>
        <a:lstStyle/>
        <a:p>
          <a:pPr>
            <a:lnSpc>
              <a:spcPct val="100000"/>
            </a:lnSpc>
          </a:pPr>
          <a:r>
            <a:rPr lang="en-GB" b="0" i="0"/>
            <a:t>This is a targeted phishing attack aimed at a specific individual or organization.</a:t>
          </a:r>
          <a:endParaRPr lang="en-US"/>
        </a:p>
      </dgm:t>
    </dgm:pt>
    <dgm:pt modelId="{8F03CD9C-EDE4-4FDD-BB87-519964B76885}" type="parTrans" cxnId="{986AFBF3-2426-40F5-808B-B4C5A3FAEDDE}">
      <dgm:prSet/>
      <dgm:spPr/>
      <dgm:t>
        <a:bodyPr/>
        <a:lstStyle/>
        <a:p>
          <a:endParaRPr lang="en-US"/>
        </a:p>
      </dgm:t>
    </dgm:pt>
    <dgm:pt modelId="{9D220952-A59F-425B-9251-E7C6F9A46862}" type="sibTrans" cxnId="{986AFBF3-2426-40F5-808B-B4C5A3FAEDDE}">
      <dgm:prSet/>
      <dgm:spPr/>
      <dgm:t>
        <a:bodyPr/>
        <a:lstStyle/>
        <a:p>
          <a:endParaRPr lang="en-US"/>
        </a:p>
      </dgm:t>
    </dgm:pt>
    <dgm:pt modelId="{9CDC9A22-EE82-4CEB-B98A-F9542D25215A}">
      <dgm:prSet/>
      <dgm:spPr/>
      <dgm:t>
        <a:bodyPr/>
        <a:lstStyle/>
        <a:p>
          <a:pPr>
            <a:lnSpc>
              <a:spcPct val="100000"/>
            </a:lnSpc>
          </a:pPr>
          <a:r>
            <a:rPr lang="en-GB" b="0" i="0"/>
            <a:t>Attackers gather personal information about the target to craft a more convincing and personalized message.</a:t>
          </a:r>
          <a:endParaRPr lang="en-US"/>
        </a:p>
      </dgm:t>
    </dgm:pt>
    <dgm:pt modelId="{1213D142-EBAA-4B98-84BA-60E19F5771B2}" type="parTrans" cxnId="{D37FB240-3007-4927-A4EC-834BD1FA2B30}">
      <dgm:prSet/>
      <dgm:spPr/>
      <dgm:t>
        <a:bodyPr/>
        <a:lstStyle/>
        <a:p>
          <a:endParaRPr lang="en-US"/>
        </a:p>
      </dgm:t>
    </dgm:pt>
    <dgm:pt modelId="{DF2767B6-449B-4E01-99C6-3BAFF5E6FF3F}" type="sibTrans" cxnId="{D37FB240-3007-4927-A4EC-834BD1FA2B30}">
      <dgm:prSet/>
      <dgm:spPr/>
      <dgm:t>
        <a:bodyPr/>
        <a:lstStyle/>
        <a:p>
          <a:endParaRPr lang="en-US"/>
        </a:p>
      </dgm:t>
    </dgm:pt>
    <dgm:pt modelId="{1EB47A42-128C-477B-B0BD-71004340B6AC}">
      <dgm:prSet/>
      <dgm:spPr/>
      <dgm:t>
        <a:bodyPr/>
        <a:lstStyle/>
        <a:p>
          <a:pPr>
            <a:lnSpc>
              <a:spcPct val="100000"/>
            </a:lnSpc>
          </a:pPr>
          <a:r>
            <a:rPr lang="en-GB" b="0" i="0"/>
            <a:t>Example: An email addressed to a company executive that appears to come from a trusted colleague, asking for confidential information.</a:t>
          </a:r>
          <a:endParaRPr lang="en-US"/>
        </a:p>
      </dgm:t>
    </dgm:pt>
    <dgm:pt modelId="{201D527F-D8A9-426E-AB53-27044C80793D}" type="parTrans" cxnId="{AA00DD09-F0E2-4A74-B743-9617C07E808D}">
      <dgm:prSet/>
      <dgm:spPr/>
      <dgm:t>
        <a:bodyPr/>
        <a:lstStyle/>
        <a:p>
          <a:endParaRPr lang="en-US"/>
        </a:p>
      </dgm:t>
    </dgm:pt>
    <dgm:pt modelId="{3585C94B-30A7-4D53-83FF-0CC5A8704824}" type="sibTrans" cxnId="{AA00DD09-F0E2-4A74-B743-9617C07E808D}">
      <dgm:prSet/>
      <dgm:spPr/>
      <dgm:t>
        <a:bodyPr/>
        <a:lstStyle/>
        <a:p>
          <a:endParaRPr lang="en-US"/>
        </a:p>
      </dgm:t>
    </dgm:pt>
    <dgm:pt modelId="{B29C634C-A567-4959-B33A-6E2672D91253}">
      <dgm:prSet/>
      <dgm:spPr/>
      <dgm:t>
        <a:bodyPr/>
        <a:lstStyle/>
        <a:p>
          <a:pPr>
            <a:lnSpc>
              <a:spcPct val="100000"/>
            </a:lnSpc>
            <a:defRPr b="1"/>
          </a:pPr>
          <a:r>
            <a:rPr lang="en-GB" b="1" i="0"/>
            <a:t>Smishing (SMS Phishing):</a:t>
          </a:r>
          <a:endParaRPr lang="en-US"/>
        </a:p>
      </dgm:t>
    </dgm:pt>
    <dgm:pt modelId="{67B6842F-B142-40ED-A15E-DC308931136F}" type="parTrans" cxnId="{7407536F-950B-44C2-A90A-B2DAF3947B4B}">
      <dgm:prSet/>
      <dgm:spPr/>
      <dgm:t>
        <a:bodyPr/>
        <a:lstStyle/>
        <a:p>
          <a:endParaRPr lang="en-US"/>
        </a:p>
      </dgm:t>
    </dgm:pt>
    <dgm:pt modelId="{F5BD0598-9FB5-412E-90AC-D2D7AF952AE5}" type="sibTrans" cxnId="{7407536F-950B-44C2-A90A-B2DAF3947B4B}">
      <dgm:prSet/>
      <dgm:spPr/>
      <dgm:t>
        <a:bodyPr/>
        <a:lstStyle/>
        <a:p>
          <a:endParaRPr lang="en-US"/>
        </a:p>
      </dgm:t>
    </dgm:pt>
    <dgm:pt modelId="{57FAFC46-140F-4C31-9EBB-7EDC5063CC3C}">
      <dgm:prSet/>
      <dgm:spPr/>
      <dgm:t>
        <a:bodyPr/>
        <a:lstStyle/>
        <a:p>
          <a:pPr>
            <a:lnSpc>
              <a:spcPct val="100000"/>
            </a:lnSpc>
          </a:pPr>
          <a:r>
            <a:rPr lang="en-GB" b="0" i="0"/>
            <a:t>Attackers use text messages to lure victims into revealing personal information or clicking on malicious links.</a:t>
          </a:r>
          <a:endParaRPr lang="en-US"/>
        </a:p>
      </dgm:t>
    </dgm:pt>
    <dgm:pt modelId="{3E99EA96-6240-4535-83B3-CB765EC7634E}" type="parTrans" cxnId="{ABC8B1B3-4BA7-4D0A-9A00-16C8384441B4}">
      <dgm:prSet/>
      <dgm:spPr/>
      <dgm:t>
        <a:bodyPr/>
        <a:lstStyle/>
        <a:p>
          <a:endParaRPr lang="en-US"/>
        </a:p>
      </dgm:t>
    </dgm:pt>
    <dgm:pt modelId="{9D454BF6-C04F-4391-9AC9-8D7819E5089C}" type="sibTrans" cxnId="{ABC8B1B3-4BA7-4D0A-9A00-16C8384441B4}">
      <dgm:prSet/>
      <dgm:spPr/>
      <dgm:t>
        <a:bodyPr/>
        <a:lstStyle/>
        <a:p>
          <a:endParaRPr lang="en-US"/>
        </a:p>
      </dgm:t>
    </dgm:pt>
    <dgm:pt modelId="{19551462-2132-47A9-8D50-62F9A0D2F7CA}">
      <dgm:prSet/>
      <dgm:spPr/>
      <dgm:t>
        <a:bodyPr/>
        <a:lstStyle/>
        <a:p>
          <a:pPr>
            <a:lnSpc>
              <a:spcPct val="100000"/>
            </a:lnSpc>
          </a:pPr>
          <a:r>
            <a:rPr lang="en-GB" b="0" i="0"/>
            <a:t>These messages often appear to be from legitimate sources such as banks or service providers.</a:t>
          </a:r>
          <a:endParaRPr lang="en-US"/>
        </a:p>
      </dgm:t>
    </dgm:pt>
    <dgm:pt modelId="{7CBFB8E3-0428-4926-8C82-F8F6E9DAB0F9}" type="parTrans" cxnId="{0D3AAB02-27D2-49C2-BD9C-B2854EB757F4}">
      <dgm:prSet/>
      <dgm:spPr/>
      <dgm:t>
        <a:bodyPr/>
        <a:lstStyle/>
        <a:p>
          <a:endParaRPr lang="en-US"/>
        </a:p>
      </dgm:t>
    </dgm:pt>
    <dgm:pt modelId="{0229A3DA-D2B0-40DF-8F7E-C2930A5C512B}" type="sibTrans" cxnId="{0D3AAB02-27D2-49C2-BD9C-B2854EB757F4}">
      <dgm:prSet/>
      <dgm:spPr/>
      <dgm:t>
        <a:bodyPr/>
        <a:lstStyle/>
        <a:p>
          <a:endParaRPr lang="en-US"/>
        </a:p>
      </dgm:t>
    </dgm:pt>
    <dgm:pt modelId="{CCC1D552-4E92-40DA-8766-3B8C98787CBA}">
      <dgm:prSet/>
      <dgm:spPr/>
      <dgm:t>
        <a:bodyPr/>
        <a:lstStyle/>
        <a:p>
          <a:pPr>
            <a:lnSpc>
              <a:spcPct val="100000"/>
            </a:lnSpc>
          </a:pPr>
          <a:r>
            <a:rPr lang="en-GB" b="0" i="0"/>
            <a:t>Example: A text message claiming to be from your mobile carrier, asking you to click on a link to resolve an urgent billing issue.</a:t>
          </a:r>
          <a:endParaRPr lang="en-US"/>
        </a:p>
      </dgm:t>
    </dgm:pt>
    <dgm:pt modelId="{660CFD62-B8A8-41E6-B158-296072F4E028}" type="parTrans" cxnId="{5D44D2E2-EF32-40C8-B30E-071FFEC638FF}">
      <dgm:prSet/>
      <dgm:spPr/>
      <dgm:t>
        <a:bodyPr/>
        <a:lstStyle/>
        <a:p>
          <a:endParaRPr lang="en-US"/>
        </a:p>
      </dgm:t>
    </dgm:pt>
    <dgm:pt modelId="{2E596D39-B28B-4E5F-A7C9-FFB969A26503}" type="sibTrans" cxnId="{5D44D2E2-EF32-40C8-B30E-071FFEC638FF}">
      <dgm:prSet/>
      <dgm:spPr/>
      <dgm:t>
        <a:bodyPr/>
        <a:lstStyle/>
        <a:p>
          <a:endParaRPr lang="en-US"/>
        </a:p>
      </dgm:t>
    </dgm:pt>
    <dgm:pt modelId="{0DD6AB9C-8785-4B96-8792-FEED591EE079}">
      <dgm:prSet/>
      <dgm:spPr/>
      <dgm:t>
        <a:bodyPr/>
        <a:lstStyle/>
        <a:p>
          <a:pPr>
            <a:lnSpc>
              <a:spcPct val="100000"/>
            </a:lnSpc>
            <a:defRPr b="1"/>
          </a:pPr>
          <a:r>
            <a:rPr lang="en-GB" b="1" i="0"/>
            <a:t>Social Engineering:</a:t>
          </a:r>
          <a:endParaRPr lang="en-US"/>
        </a:p>
      </dgm:t>
    </dgm:pt>
    <dgm:pt modelId="{8906335D-D08D-4E0D-8F5F-3AEAF01FB1E2}" type="parTrans" cxnId="{8237DD61-F649-4A6B-AF81-1F3DB60AB24F}">
      <dgm:prSet/>
      <dgm:spPr/>
      <dgm:t>
        <a:bodyPr/>
        <a:lstStyle/>
        <a:p>
          <a:endParaRPr lang="en-US"/>
        </a:p>
      </dgm:t>
    </dgm:pt>
    <dgm:pt modelId="{3249B4A9-73C3-40E6-AA9A-F73704268FBF}" type="sibTrans" cxnId="{8237DD61-F649-4A6B-AF81-1F3DB60AB24F}">
      <dgm:prSet/>
      <dgm:spPr/>
      <dgm:t>
        <a:bodyPr/>
        <a:lstStyle/>
        <a:p>
          <a:endParaRPr lang="en-US"/>
        </a:p>
      </dgm:t>
    </dgm:pt>
    <dgm:pt modelId="{C262AFE1-5EFC-4DDC-83D5-51D771683C73}">
      <dgm:prSet/>
      <dgm:spPr/>
      <dgm:t>
        <a:bodyPr/>
        <a:lstStyle/>
        <a:p>
          <a:pPr>
            <a:lnSpc>
              <a:spcPct val="100000"/>
            </a:lnSpc>
          </a:pPr>
          <a:r>
            <a:rPr lang="en-GB" b="0" i="0"/>
            <a:t>This technique involves manipulating individuals into divulging confidential information through psychological manipulation rather than technical means.</a:t>
          </a:r>
          <a:endParaRPr lang="en-US"/>
        </a:p>
      </dgm:t>
    </dgm:pt>
    <dgm:pt modelId="{8C8186FF-F98D-4BA3-AAF9-37667FF54C65}" type="parTrans" cxnId="{0767C1BE-12E9-44E2-885F-666885A0B1E8}">
      <dgm:prSet/>
      <dgm:spPr/>
      <dgm:t>
        <a:bodyPr/>
        <a:lstStyle/>
        <a:p>
          <a:endParaRPr lang="en-US"/>
        </a:p>
      </dgm:t>
    </dgm:pt>
    <dgm:pt modelId="{CBCB7538-11FF-4730-BECE-F8C0C526A0E8}" type="sibTrans" cxnId="{0767C1BE-12E9-44E2-885F-666885A0B1E8}">
      <dgm:prSet/>
      <dgm:spPr/>
      <dgm:t>
        <a:bodyPr/>
        <a:lstStyle/>
        <a:p>
          <a:endParaRPr lang="en-US"/>
        </a:p>
      </dgm:t>
    </dgm:pt>
    <dgm:pt modelId="{4D752B90-1905-44BE-92BE-0CE397243F29}">
      <dgm:prSet/>
      <dgm:spPr/>
      <dgm:t>
        <a:bodyPr/>
        <a:lstStyle/>
        <a:p>
          <a:pPr>
            <a:lnSpc>
              <a:spcPct val="100000"/>
            </a:lnSpc>
          </a:pPr>
          <a:r>
            <a:rPr lang="en-GB" b="0" i="0"/>
            <a:t>Attackers often pose as trusted individuals or authority figures to gain the victim's trust.</a:t>
          </a:r>
          <a:endParaRPr lang="en-US"/>
        </a:p>
      </dgm:t>
    </dgm:pt>
    <dgm:pt modelId="{1EE0B880-8F74-4864-94BB-1AA207FA8381}" type="parTrans" cxnId="{36DDC67D-CDF4-45DB-B899-126656C37039}">
      <dgm:prSet/>
      <dgm:spPr/>
      <dgm:t>
        <a:bodyPr/>
        <a:lstStyle/>
        <a:p>
          <a:endParaRPr lang="en-US"/>
        </a:p>
      </dgm:t>
    </dgm:pt>
    <dgm:pt modelId="{FD010C46-E17F-4294-9031-E788A6BEBED0}" type="sibTrans" cxnId="{36DDC67D-CDF4-45DB-B899-126656C37039}">
      <dgm:prSet/>
      <dgm:spPr/>
      <dgm:t>
        <a:bodyPr/>
        <a:lstStyle/>
        <a:p>
          <a:endParaRPr lang="en-US"/>
        </a:p>
      </dgm:t>
    </dgm:pt>
    <dgm:pt modelId="{BD479FA6-B461-4E24-A3D8-010EA992E989}">
      <dgm:prSet/>
      <dgm:spPr/>
      <dgm:t>
        <a:bodyPr/>
        <a:lstStyle/>
        <a:p>
          <a:pPr>
            <a:lnSpc>
              <a:spcPct val="100000"/>
            </a:lnSpc>
          </a:pPr>
          <a:r>
            <a:rPr lang="en-GB" b="0" i="0"/>
            <a:t>Example: A phone call from someone pretending to be from the IT department, asking for your login credentials to "fix" an issue with your account.</a:t>
          </a:r>
          <a:endParaRPr lang="en-US"/>
        </a:p>
      </dgm:t>
    </dgm:pt>
    <dgm:pt modelId="{66D7DAB1-5ACE-4AB3-8A69-F4BD136AB330}" type="parTrans" cxnId="{525AB09E-76A7-4F43-AB54-62EA98416EA6}">
      <dgm:prSet/>
      <dgm:spPr/>
      <dgm:t>
        <a:bodyPr/>
        <a:lstStyle/>
        <a:p>
          <a:endParaRPr lang="en-US"/>
        </a:p>
      </dgm:t>
    </dgm:pt>
    <dgm:pt modelId="{370DAE49-E688-44C0-9AF3-11F547A7767E}" type="sibTrans" cxnId="{525AB09E-76A7-4F43-AB54-62EA98416EA6}">
      <dgm:prSet/>
      <dgm:spPr/>
      <dgm:t>
        <a:bodyPr/>
        <a:lstStyle/>
        <a:p>
          <a:endParaRPr lang="en-US"/>
        </a:p>
      </dgm:t>
    </dgm:pt>
    <dgm:pt modelId="{F5B5CEF6-E989-4BDB-BFE8-81B6E34FF6A4}" type="pres">
      <dgm:prSet presAssocID="{7B3A484A-FF39-4904-BECF-9D3F436C4F5A}" presName="root" presStyleCnt="0">
        <dgm:presLayoutVars>
          <dgm:dir/>
          <dgm:resizeHandles val="exact"/>
        </dgm:presLayoutVars>
      </dgm:prSet>
      <dgm:spPr/>
    </dgm:pt>
    <dgm:pt modelId="{B001CC4A-0035-4B8C-A6B1-52BED23B2856}" type="pres">
      <dgm:prSet presAssocID="{216913BA-65C7-4321-BCD4-95139FCCE74C}" presName="compNode" presStyleCnt="0"/>
      <dgm:spPr/>
    </dgm:pt>
    <dgm:pt modelId="{68444D90-32BE-4D40-AAFC-8E18A0CC8B5B}" type="pres">
      <dgm:prSet presAssocID="{216913BA-65C7-4321-BCD4-95139FCCE74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nvelope"/>
        </a:ext>
      </dgm:extLst>
    </dgm:pt>
    <dgm:pt modelId="{34FC4558-C1BD-445B-AA25-3D090D99702C}" type="pres">
      <dgm:prSet presAssocID="{216913BA-65C7-4321-BCD4-95139FCCE74C}" presName="iconSpace" presStyleCnt="0"/>
      <dgm:spPr/>
    </dgm:pt>
    <dgm:pt modelId="{D0337909-74EC-4696-8D3B-9D80A30588BF}" type="pres">
      <dgm:prSet presAssocID="{216913BA-65C7-4321-BCD4-95139FCCE74C}" presName="parTx" presStyleLbl="revTx" presStyleIdx="0" presStyleCnt="10">
        <dgm:presLayoutVars>
          <dgm:chMax val="0"/>
          <dgm:chPref val="0"/>
        </dgm:presLayoutVars>
      </dgm:prSet>
      <dgm:spPr/>
    </dgm:pt>
    <dgm:pt modelId="{FDDEF8DE-36FA-4957-84C2-17A31D4ECDA0}" type="pres">
      <dgm:prSet presAssocID="{216913BA-65C7-4321-BCD4-95139FCCE74C}" presName="txSpace" presStyleCnt="0"/>
      <dgm:spPr/>
    </dgm:pt>
    <dgm:pt modelId="{C3CC3E99-6BCD-4C32-9549-A8A1CB76F544}" type="pres">
      <dgm:prSet presAssocID="{216913BA-65C7-4321-BCD4-95139FCCE74C}" presName="desTx" presStyleLbl="revTx" presStyleIdx="1" presStyleCnt="10">
        <dgm:presLayoutVars/>
      </dgm:prSet>
      <dgm:spPr/>
    </dgm:pt>
    <dgm:pt modelId="{63E498DF-C5C3-4313-84CF-69C5F674D697}" type="pres">
      <dgm:prSet presAssocID="{2A4C75E9-C251-40CD-9640-C9396447C0D1}" presName="sibTrans" presStyleCnt="0"/>
      <dgm:spPr/>
    </dgm:pt>
    <dgm:pt modelId="{476B124B-B868-4100-AE3D-2C52B6B01CDE}" type="pres">
      <dgm:prSet presAssocID="{1FCC3E35-CC40-4A03-BD45-53E4AA3168A4}" presName="compNode" presStyleCnt="0"/>
      <dgm:spPr/>
    </dgm:pt>
    <dgm:pt modelId="{09D0867B-90B5-455F-9220-39DCDB0BDC2F}" type="pres">
      <dgm:prSet presAssocID="{1FCC3E35-CC40-4A03-BD45-53E4AA3168A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E1CE80D0-0D97-4C29-90C5-22414EBF2E9C}" type="pres">
      <dgm:prSet presAssocID="{1FCC3E35-CC40-4A03-BD45-53E4AA3168A4}" presName="iconSpace" presStyleCnt="0"/>
      <dgm:spPr/>
    </dgm:pt>
    <dgm:pt modelId="{4DF20AFF-8B01-470F-9F38-C37233C2FB13}" type="pres">
      <dgm:prSet presAssocID="{1FCC3E35-CC40-4A03-BD45-53E4AA3168A4}" presName="parTx" presStyleLbl="revTx" presStyleIdx="2" presStyleCnt="10">
        <dgm:presLayoutVars>
          <dgm:chMax val="0"/>
          <dgm:chPref val="0"/>
        </dgm:presLayoutVars>
      </dgm:prSet>
      <dgm:spPr/>
    </dgm:pt>
    <dgm:pt modelId="{6BA31979-4F37-45D9-A560-FBFC7D7E1EFF}" type="pres">
      <dgm:prSet presAssocID="{1FCC3E35-CC40-4A03-BD45-53E4AA3168A4}" presName="txSpace" presStyleCnt="0"/>
      <dgm:spPr/>
    </dgm:pt>
    <dgm:pt modelId="{18324754-9519-40A8-9286-828DC38B16C1}" type="pres">
      <dgm:prSet presAssocID="{1FCC3E35-CC40-4A03-BD45-53E4AA3168A4}" presName="desTx" presStyleLbl="revTx" presStyleIdx="3" presStyleCnt="10">
        <dgm:presLayoutVars/>
      </dgm:prSet>
      <dgm:spPr/>
    </dgm:pt>
    <dgm:pt modelId="{FA7C446F-6A83-4B19-8B0F-1A9E948B9838}" type="pres">
      <dgm:prSet presAssocID="{8AB85B52-0486-497F-8412-F8E283573DFD}" presName="sibTrans" presStyleCnt="0"/>
      <dgm:spPr/>
    </dgm:pt>
    <dgm:pt modelId="{27ADD339-246F-4EEB-96E4-CE230107068E}" type="pres">
      <dgm:prSet presAssocID="{D52FF97F-4824-4221-B8BA-BD432861CA3A}" presName="compNode" presStyleCnt="0"/>
      <dgm:spPr/>
    </dgm:pt>
    <dgm:pt modelId="{402D48D1-FC59-4346-B782-644F5B758F20}" type="pres">
      <dgm:prSet presAssocID="{D52FF97F-4824-4221-B8BA-BD432861CA3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rget Audience"/>
        </a:ext>
      </dgm:extLst>
    </dgm:pt>
    <dgm:pt modelId="{A2807BE3-E084-46D7-9EA2-007498A6FC94}" type="pres">
      <dgm:prSet presAssocID="{D52FF97F-4824-4221-B8BA-BD432861CA3A}" presName="iconSpace" presStyleCnt="0"/>
      <dgm:spPr/>
    </dgm:pt>
    <dgm:pt modelId="{17A8FC89-BF63-4ECF-A259-18B71E120E8D}" type="pres">
      <dgm:prSet presAssocID="{D52FF97F-4824-4221-B8BA-BD432861CA3A}" presName="parTx" presStyleLbl="revTx" presStyleIdx="4" presStyleCnt="10">
        <dgm:presLayoutVars>
          <dgm:chMax val="0"/>
          <dgm:chPref val="0"/>
        </dgm:presLayoutVars>
      </dgm:prSet>
      <dgm:spPr/>
    </dgm:pt>
    <dgm:pt modelId="{C5339FB4-5FD5-4C43-943A-4FCB9D64C114}" type="pres">
      <dgm:prSet presAssocID="{D52FF97F-4824-4221-B8BA-BD432861CA3A}" presName="txSpace" presStyleCnt="0"/>
      <dgm:spPr/>
    </dgm:pt>
    <dgm:pt modelId="{0A6D3A77-540A-4B7B-B5D3-81C411F5C97E}" type="pres">
      <dgm:prSet presAssocID="{D52FF97F-4824-4221-B8BA-BD432861CA3A}" presName="desTx" presStyleLbl="revTx" presStyleIdx="5" presStyleCnt="10">
        <dgm:presLayoutVars/>
      </dgm:prSet>
      <dgm:spPr/>
    </dgm:pt>
    <dgm:pt modelId="{0CC59F67-B64E-421B-820A-2D5CA106C18B}" type="pres">
      <dgm:prSet presAssocID="{0AC9E022-8462-4BF1-9E8C-127B6C1C08FE}" presName="sibTrans" presStyleCnt="0"/>
      <dgm:spPr/>
    </dgm:pt>
    <dgm:pt modelId="{EE5C5C72-F7CF-4964-A414-AFD4D22174B4}" type="pres">
      <dgm:prSet presAssocID="{B29C634C-A567-4959-B33A-6E2672D91253}" presName="compNode" presStyleCnt="0"/>
      <dgm:spPr/>
    </dgm:pt>
    <dgm:pt modelId="{DF1EAC4A-B187-4356-BD5F-86FB7940B35E}" type="pres">
      <dgm:prSet presAssocID="{B29C634C-A567-4959-B33A-6E2672D9125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ubtitles"/>
        </a:ext>
      </dgm:extLst>
    </dgm:pt>
    <dgm:pt modelId="{34364EB3-0742-41C5-A3C4-51D4C8056055}" type="pres">
      <dgm:prSet presAssocID="{B29C634C-A567-4959-B33A-6E2672D91253}" presName="iconSpace" presStyleCnt="0"/>
      <dgm:spPr/>
    </dgm:pt>
    <dgm:pt modelId="{ABEA6932-644E-46FB-9DE0-9F819DB75111}" type="pres">
      <dgm:prSet presAssocID="{B29C634C-A567-4959-B33A-6E2672D91253}" presName="parTx" presStyleLbl="revTx" presStyleIdx="6" presStyleCnt="10">
        <dgm:presLayoutVars>
          <dgm:chMax val="0"/>
          <dgm:chPref val="0"/>
        </dgm:presLayoutVars>
      </dgm:prSet>
      <dgm:spPr/>
    </dgm:pt>
    <dgm:pt modelId="{440E5FCB-6EE3-4105-9056-26FA1602DB3E}" type="pres">
      <dgm:prSet presAssocID="{B29C634C-A567-4959-B33A-6E2672D91253}" presName="txSpace" presStyleCnt="0"/>
      <dgm:spPr/>
    </dgm:pt>
    <dgm:pt modelId="{897DEC66-F7F7-4C92-BE6D-144E83CA4141}" type="pres">
      <dgm:prSet presAssocID="{B29C634C-A567-4959-B33A-6E2672D91253}" presName="desTx" presStyleLbl="revTx" presStyleIdx="7" presStyleCnt="10">
        <dgm:presLayoutVars/>
      </dgm:prSet>
      <dgm:spPr/>
    </dgm:pt>
    <dgm:pt modelId="{14A4E70E-87C9-411B-B6CD-ED2668574963}" type="pres">
      <dgm:prSet presAssocID="{F5BD0598-9FB5-412E-90AC-D2D7AF952AE5}" presName="sibTrans" presStyleCnt="0"/>
      <dgm:spPr/>
    </dgm:pt>
    <dgm:pt modelId="{FE2BC7AC-DAEC-41B7-8E61-37D1F7898BAD}" type="pres">
      <dgm:prSet presAssocID="{0DD6AB9C-8785-4B96-8792-FEED591EE079}" presName="compNode" presStyleCnt="0"/>
      <dgm:spPr/>
    </dgm:pt>
    <dgm:pt modelId="{7B416F8F-4EFB-450B-931C-79DDCA1AB6F6}" type="pres">
      <dgm:prSet presAssocID="{0DD6AB9C-8785-4B96-8792-FEED591EE07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isconnected"/>
        </a:ext>
      </dgm:extLst>
    </dgm:pt>
    <dgm:pt modelId="{B21286E6-AE64-417A-B395-CCAB80BFCE6E}" type="pres">
      <dgm:prSet presAssocID="{0DD6AB9C-8785-4B96-8792-FEED591EE079}" presName="iconSpace" presStyleCnt="0"/>
      <dgm:spPr/>
    </dgm:pt>
    <dgm:pt modelId="{695D9350-02AE-4877-960F-1EA4C2D57436}" type="pres">
      <dgm:prSet presAssocID="{0DD6AB9C-8785-4B96-8792-FEED591EE079}" presName="parTx" presStyleLbl="revTx" presStyleIdx="8" presStyleCnt="10">
        <dgm:presLayoutVars>
          <dgm:chMax val="0"/>
          <dgm:chPref val="0"/>
        </dgm:presLayoutVars>
      </dgm:prSet>
      <dgm:spPr/>
    </dgm:pt>
    <dgm:pt modelId="{F38A903E-5018-4BEA-B95F-D62D2671E345}" type="pres">
      <dgm:prSet presAssocID="{0DD6AB9C-8785-4B96-8792-FEED591EE079}" presName="txSpace" presStyleCnt="0"/>
      <dgm:spPr/>
    </dgm:pt>
    <dgm:pt modelId="{7FCBA2F7-2A0A-4452-81CE-ADB74534F7B9}" type="pres">
      <dgm:prSet presAssocID="{0DD6AB9C-8785-4B96-8792-FEED591EE079}" presName="desTx" presStyleLbl="revTx" presStyleIdx="9" presStyleCnt="10">
        <dgm:presLayoutVars/>
      </dgm:prSet>
      <dgm:spPr/>
    </dgm:pt>
  </dgm:ptLst>
  <dgm:cxnLst>
    <dgm:cxn modelId="{0D3AAB02-27D2-49C2-BD9C-B2854EB757F4}" srcId="{B29C634C-A567-4959-B33A-6E2672D91253}" destId="{19551462-2132-47A9-8D50-62F9A0D2F7CA}" srcOrd="1" destOrd="0" parTransId="{7CBFB8E3-0428-4926-8C82-F8F6E9DAB0F9}" sibTransId="{0229A3DA-D2B0-40DF-8F7E-C2930A5C512B}"/>
    <dgm:cxn modelId="{AA00DD09-F0E2-4A74-B743-9617C07E808D}" srcId="{D52FF97F-4824-4221-B8BA-BD432861CA3A}" destId="{1EB47A42-128C-477B-B0BD-71004340B6AC}" srcOrd="2" destOrd="0" parTransId="{201D527F-D8A9-426E-AB53-27044C80793D}" sibTransId="{3585C94B-30A7-4D53-83FF-0CC5A8704824}"/>
    <dgm:cxn modelId="{83904017-006C-44C9-BA28-CF4704950975}" srcId="{7B3A484A-FF39-4904-BECF-9D3F436C4F5A}" destId="{1FCC3E35-CC40-4A03-BD45-53E4AA3168A4}" srcOrd="1" destOrd="0" parTransId="{AADB362E-D6F7-46FC-B629-173723DD7F8A}" sibTransId="{8AB85B52-0486-497F-8412-F8E283573DFD}"/>
    <dgm:cxn modelId="{6274721C-A430-4775-8B84-CD8C05C4A29E}" srcId="{7B3A484A-FF39-4904-BECF-9D3F436C4F5A}" destId="{D52FF97F-4824-4221-B8BA-BD432861CA3A}" srcOrd="2" destOrd="0" parTransId="{C0AB5149-FA3B-4978-93CB-0693CB914FFB}" sibTransId="{0AC9E022-8462-4BF1-9E8C-127B6C1C08FE}"/>
    <dgm:cxn modelId="{862B1520-C651-4FCB-91D7-2EE199F9D5C5}" srcId="{7B3A484A-FF39-4904-BECF-9D3F436C4F5A}" destId="{216913BA-65C7-4321-BCD4-95139FCCE74C}" srcOrd="0" destOrd="0" parTransId="{C89B4F5A-534C-42E6-BC47-3C4A4FA353A8}" sibTransId="{2A4C75E9-C251-40CD-9640-C9396447C0D1}"/>
    <dgm:cxn modelId="{4730D620-5020-4266-90BD-19BDBDCCDB91}" srcId="{1FCC3E35-CC40-4A03-BD45-53E4AA3168A4}" destId="{0812469E-94BD-4F76-822C-D623FB5FA212}" srcOrd="2" destOrd="0" parTransId="{3F0473F2-4D3F-4B03-B307-C690E5D7C47A}" sibTransId="{EA80B60B-7B67-4DCC-AC97-CDCA72BA3C08}"/>
    <dgm:cxn modelId="{A4F33225-E2FC-4FAA-BC2A-68386D507275}" type="presOf" srcId="{6E48DE7A-3258-4695-BD1F-4D8642DD7646}" destId="{C3CC3E99-6BCD-4C32-9549-A8A1CB76F544}" srcOrd="0" destOrd="2" presId="urn:microsoft.com/office/officeart/2018/2/layout/IconLabelDescriptionList"/>
    <dgm:cxn modelId="{CD6E6127-2FF8-4A86-A9D4-1F9B60C80633}" type="presOf" srcId="{0DD6AB9C-8785-4B96-8792-FEED591EE079}" destId="{695D9350-02AE-4877-960F-1EA4C2D57436}" srcOrd="0" destOrd="0" presId="urn:microsoft.com/office/officeart/2018/2/layout/IconLabelDescriptionList"/>
    <dgm:cxn modelId="{9F987D29-536C-4E04-BA93-094CBD3DC290}" type="presOf" srcId="{D52FF97F-4824-4221-B8BA-BD432861CA3A}" destId="{17A8FC89-BF63-4ECF-A259-18B71E120E8D}" srcOrd="0" destOrd="0" presId="urn:microsoft.com/office/officeart/2018/2/layout/IconLabelDescriptionList"/>
    <dgm:cxn modelId="{1998F12A-63D9-428E-81D2-1874ACB765AC}" type="presOf" srcId="{4D752B90-1905-44BE-92BE-0CE397243F29}" destId="{7FCBA2F7-2A0A-4452-81CE-ADB74534F7B9}" srcOrd="0" destOrd="1" presId="urn:microsoft.com/office/officeart/2018/2/layout/IconLabelDescriptionList"/>
    <dgm:cxn modelId="{CF217F2B-4FD4-4AC7-9CDE-400B2F3BA5A0}" type="presOf" srcId="{0812469E-94BD-4F76-822C-D623FB5FA212}" destId="{18324754-9519-40A8-9286-828DC38B16C1}" srcOrd="0" destOrd="2" presId="urn:microsoft.com/office/officeart/2018/2/layout/IconLabelDescriptionList"/>
    <dgm:cxn modelId="{D99E062E-6075-4A34-A490-9108CEAD71D3}" type="presOf" srcId="{57FAFC46-140F-4C31-9EBB-7EDC5063CC3C}" destId="{897DEC66-F7F7-4C92-BE6D-144E83CA4141}" srcOrd="0" destOrd="0" presId="urn:microsoft.com/office/officeart/2018/2/layout/IconLabelDescriptionList"/>
    <dgm:cxn modelId="{D37FB240-3007-4927-A4EC-834BD1FA2B30}" srcId="{D52FF97F-4824-4221-B8BA-BD432861CA3A}" destId="{9CDC9A22-EE82-4CEB-B98A-F9542D25215A}" srcOrd="1" destOrd="0" parTransId="{1213D142-EBAA-4B98-84BA-60E19F5771B2}" sibTransId="{DF2767B6-449B-4E01-99C6-3BAFF5E6FF3F}"/>
    <dgm:cxn modelId="{62D0BF49-7E50-4CB6-AD60-416005F39E7F}" srcId="{1FCC3E35-CC40-4A03-BD45-53E4AA3168A4}" destId="{6E4BB9E6-35A1-4597-947D-C472C49555E8}" srcOrd="1" destOrd="0" parTransId="{8B1C50B7-CF08-48BF-AB22-D822C18ED547}" sibTransId="{C93D94FC-1732-4926-A74D-514E00CAABA6}"/>
    <dgm:cxn modelId="{FCEC6D4C-2264-44CE-9791-8CD4F7AED755}" type="presOf" srcId="{7B3A484A-FF39-4904-BECF-9D3F436C4F5A}" destId="{F5B5CEF6-E989-4BDB-BFE8-81B6E34FF6A4}" srcOrd="0" destOrd="0" presId="urn:microsoft.com/office/officeart/2018/2/layout/IconLabelDescriptionList"/>
    <dgm:cxn modelId="{4FB8B54E-8C15-4747-85F3-CC2C00418153}" srcId="{216913BA-65C7-4321-BCD4-95139FCCE74C}" destId="{152EBF1F-F12A-4DA7-A944-8715CD730353}" srcOrd="0" destOrd="0" parTransId="{0523738E-0FBE-456C-BE97-D3C3D93E8134}" sibTransId="{20463396-039A-4215-8012-0DDDE2DD6635}"/>
    <dgm:cxn modelId="{F7721460-9B90-4DEC-98B9-B55AF2DD6A1A}" type="presOf" srcId="{C262AFE1-5EFC-4DDC-83D5-51D771683C73}" destId="{7FCBA2F7-2A0A-4452-81CE-ADB74534F7B9}" srcOrd="0" destOrd="0" presId="urn:microsoft.com/office/officeart/2018/2/layout/IconLabelDescriptionList"/>
    <dgm:cxn modelId="{8237DD61-F649-4A6B-AF81-1F3DB60AB24F}" srcId="{7B3A484A-FF39-4904-BECF-9D3F436C4F5A}" destId="{0DD6AB9C-8785-4B96-8792-FEED591EE079}" srcOrd="4" destOrd="0" parTransId="{8906335D-D08D-4E0D-8F5F-3AEAF01FB1E2}" sibTransId="{3249B4A9-73C3-40E6-AA9A-F73704268FBF}"/>
    <dgm:cxn modelId="{3EE97162-DC22-45D3-A3A4-BB60E97C8A71}" srcId="{216913BA-65C7-4321-BCD4-95139FCCE74C}" destId="{8FE55043-1C29-4CC8-BEC2-90239C65D617}" srcOrd="1" destOrd="0" parTransId="{1B490139-9192-4349-850D-75544C20E7CA}" sibTransId="{6D412240-AEF5-4B59-AA82-C2981BC15F64}"/>
    <dgm:cxn modelId="{9F01AB64-507A-419A-B55B-B5B82F5AB50D}" type="presOf" srcId="{8FE55043-1C29-4CC8-BEC2-90239C65D617}" destId="{C3CC3E99-6BCD-4C32-9549-A8A1CB76F544}" srcOrd="0" destOrd="1" presId="urn:microsoft.com/office/officeart/2018/2/layout/IconLabelDescriptionList"/>
    <dgm:cxn modelId="{9F528F65-C218-4891-AA11-19E057136655}" type="presOf" srcId="{A2FCFB80-7238-436A-9680-1C0668D17587}" destId="{18324754-9519-40A8-9286-828DC38B16C1}" srcOrd="0" destOrd="0" presId="urn:microsoft.com/office/officeart/2018/2/layout/IconLabelDescriptionList"/>
    <dgm:cxn modelId="{7407536F-950B-44C2-A90A-B2DAF3947B4B}" srcId="{7B3A484A-FF39-4904-BECF-9D3F436C4F5A}" destId="{B29C634C-A567-4959-B33A-6E2672D91253}" srcOrd="3" destOrd="0" parTransId="{67B6842F-B142-40ED-A15E-DC308931136F}" sibTransId="{F5BD0598-9FB5-412E-90AC-D2D7AF952AE5}"/>
    <dgm:cxn modelId="{8EE19971-51AB-418C-9FBF-099031D78A82}" type="presOf" srcId="{BD479FA6-B461-4E24-A3D8-010EA992E989}" destId="{7FCBA2F7-2A0A-4452-81CE-ADB74534F7B9}" srcOrd="0" destOrd="2" presId="urn:microsoft.com/office/officeart/2018/2/layout/IconLabelDescriptionList"/>
    <dgm:cxn modelId="{36DDC67D-CDF4-45DB-B899-126656C37039}" srcId="{0DD6AB9C-8785-4B96-8792-FEED591EE079}" destId="{4D752B90-1905-44BE-92BE-0CE397243F29}" srcOrd="1" destOrd="0" parTransId="{1EE0B880-8F74-4864-94BB-1AA207FA8381}" sibTransId="{FD010C46-E17F-4294-9031-E788A6BEBED0}"/>
    <dgm:cxn modelId="{4568D280-C9A4-433F-AFF2-C781B513FE30}" type="presOf" srcId="{19551462-2132-47A9-8D50-62F9A0D2F7CA}" destId="{897DEC66-F7F7-4C92-BE6D-144E83CA4141}" srcOrd="0" destOrd="1" presId="urn:microsoft.com/office/officeart/2018/2/layout/IconLabelDescriptionList"/>
    <dgm:cxn modelId="{5D425B8E-1368-46FC-9735-76B50FF7E800}" srcId="{1FCC3E35-CC40-4A03-BD45-53E4AA3168A4}" destId="{A2FCFB80-7238-436A-9680-1C0668D17587}" srcOrd="0" destOrd="0" parTransId="{16C8CA68-074D-44B8-A111-A722686558E2}" sibTransId="{FDF922AC-2EB9-46E9-859E-796599917A21}"/>
    <dgm:cxn modelId="{64CCA28F-FA4C-4198-9AF8-4030E4682474}" type="presOf" srcId="{1FCC3E35-CC40-4A03-BD45-53E4AA3168A4}" destId="{4DF20AFF-8B01-470F-9F38-C37233C2FB13}" srcOrd="0" destOrd="0" presId="urn:microsoft.com/office/officeart/2018/2/layout/IconLabelDescriptionList"/>
    <dgm:cxn modelId="{ED082592-4399-4889-A4E4-DFA31E5776CD}" srcId="{216913BA-65C7-4321-BCD4-95139FCCE74C}" destId="{6E48DE7A-3258-4695-BD1F-4D8642DD7646}" srcOrd="2" destOrd="0" parTransId="{13C42738-991F-49A7-AA9F-383F9597703E}" sibTransId="{E2B14CA3-9075-40A8-B82E-438FBC7DD40B}"/>
    <dgm:cxn modelId="{ABD8969E-8B11-4483-9B26-456F6951FE46}" type="presOf" srcId="{152EBF1F-F12A-4DA7-A944-8715CD730353}" destId="{C3CC3E99-6BCD-4C32-9549-A8A1CB76F544}" srcOrd="0" destOrd="0" presId="urn:microsoft.com/office/officeart/2018/2/layout/IconLabelDescriptionList"/>
    <dgm:cxn modelId="{525AB09E-76A7-4F43-AB54-62EA98416EA6}" srcId="{0DD6AB9C-8785-4B96-8792-FEED591EE079}" destId="{BD479FA6-B461-4E24-A3D8-010EA992E989}" srcOrd="2" destOrd="0" parTransId="{66D7DAB1-5ACE-4AB3-8A69-F4BD136AB330}" sibTransId="{370DAE49-E688-44C0-9AF3-11F547A7767E}"/>
    <dgm:cxn modelId="{E53D8DA9-910B-4091-8C94-422204DEFF24}" type="presOf" srcId="{9CE2CF22-D420-4A1E-84F2-A930183FB4CD}" destId="{0A6D3A77-540A-4B7B-B5D3-81C411F5C97E}" srcOrd="0" destOrd="0" presId="urn:microsoft.com/office/officeart/2018/2/layout/IconLabelDescriptionList"/>
    <dgm:cxn modelId="{7B5973AA-606A-40D2-B2EF-6956539E3C07}" type="presOf" srcId="{1EB47A42-128C-477B-B0BD-71004340B6AC}" destId="{0A6D3A77-540A-4B7B-B5D3-81C411F5C97E}" srcOrd="0" destOrd="2" presId="urn:microsoft.com/office/officeart/2018/2/layout/IconLabelDescriptionList"/>
    <dgm:cxn modelId="{ABC8B1B3-4BA7-4D0A-9A00-16C8384441B4}" srcId="{B29C634C-A567-4959-B33A-6E2672D91253}" destId="{57FAFC46-140F-4C31-9EBB-7EDC5063CC3C}" srcOrd="0" destOrd="0" parTransId="{3E99EA96-6240-4535-83B3-CB765EC7634E}" sibTransId="{9D454BF6-C04F-4391-9AC9-8D7819E5089C}"/>
    <dgm:cxn modelId="{459B7BBE-84BE-46FC-A26C-749F174153F9}" type="presOf" srcId="{6E4BB9E6-35A1-4597-947D-C472C49555E8}" destId="{18324754-9519-40A8-9286-828DC38B16C1}" srcOrd="0" destOrd="1" presId="urn:microsoft.com/office/officeart/2018/2/layout/IconLabelDescriptionList"/>
    <dgm:cxn modelId="{54CCBCBE-0F9B-4C07-B376-154B566565EE}" type="presOf" srcId="{216913BA-65C7-4321-BCD4-95139FCCE74C}" destId="{D0337909-74EC-4696-8D3B-9D80A30588BF}" srcOrd="0" destOrd="0" presId="urn:microsoft.com/office/officeart/2018/2/layout/IconLabelDescriptionList"/>
    <dgm:cxn modelId="{0767C1BE-12E9-44E2-885F-666885A0B1E8}" srcId="{0DD6AB9C-8785-4B96-8792-FEED591EE079}" destId="{C262AFE1-5EFC-4DDC-83D5-51D771683C73}" srcOrd="0" destOrd="0" parTransId="{8C8186FF-F98D-4BA3-AAF9-37667FF54C65}" sibTransId="{CBCB7538-11FF-4730-BECE-F8C0C526A0E8}"/>
    <dgm:cxn modelId="{55A1C7C0-8573-417C-8709-31E625CD067B}" type="presOf" srcId="{9CDC9A22-EE82-4CEB-B98A-F9542D25215A}" destId="{0A6D3A77-540A-4B7B-B5D3-81C411F5C97E}" srcOrd="0" destOrd="1" presId="urn:microsoft.com/office/officeart/2018/2/layout/IconLabelDescriptionList"/>
    <dgm:cxn modelId="{8AB62DCB-98AE-4653-A5FA-A6CA69C46E9A}" type="presOf" srcId="{CCC1D552-4E92-40DA-8766-3B8C98787CBA}" destId="{897DEC66-F7F7-4C92-BE6D-144E83CA4141}" srcOrd="0" destOrd="2" presId="urn:microsoft.com/office/officeart/2018/2/layout/IconLabelDescriptionList"/>
    <dgm:cxn modelId="{51D296DE-0848-4C4F-990F-822EB06A1EBE}" type="presOf" srcId="{B29C634C-A567-4959-B33A-6E2672D91253}" destId="{ABEA6932-644E-46FB-9DE0-9F819DB75111}" srcOrd="0" destOrd="0" presId="urn:microsoft.com/office/officeart/2018/2/layout/IconLabelDescriptionList"/>
    <dgm:cxn modelId="{5D44D2E2-EF32-40C8-B30E-071FFEC638FF}" srcId="{B29C634C-A567-4959-B33A-6E2672D91253}" destId="{CCC1D552-4E92-40DA-8766-3B8C98787CBA}" srcOrd="2" destOrd="0" parTransId="{660CFD62-B8A8-41E6-B158-296072F4E028}" sibTransId="{2E596D39-B28B-4E5F-A7C9-FFB969A26503}"/>
    <dgm:cxn modelId="{986AFBF3-2426-40F5-808B-B4C5A3FAEDDE}" srcId="{D52FF97F-4824-4221-B8BA-BD432861CA3A}" destId="{9CE2CF22-D420-4A1E-84F2-A930183FB4CD}" srcOrd="0" destOrd="0" parTransId="{8F03CD9C-EDE4-4FDD-BB87-519964B76885}" sibTransId="{9D220952-A59F-425B-9251-E7C6F9A46862}"/>
    <dgm:cxn modelId="{D38EEEB6-B50C-4110-A603-4CF81F22F4A1}" type="presParOf" srcId="{F5B5CEF6-E989-4BDB-BFE8-81B6E34FF6A4}" destId="{B001CC4A-0035-4B8C-A6B1-52BED23B2856}" srcOrd="0" destOrd="0" presId="urn:microsoft.com/office/officeart/2018/2/layout/IconLabelDescriptionList"/>
    <dgm:cxn modelId="{DBBBB60B-C2AB-4DC7-BB51-3B8EFBB898D2}" type="presParOf" srcId="{B001CC4A-0035-4B8C-A6B1-52BED23B2856}" destId="{68444D90-32BE-4D40-AAFC-8E18A0CC8B5B}" srcOrd="0" destOrd="0" presId="urn:microsoft.com/office/officeart/2018/2/layout/IconLabelDescriptionList"/>
    <dgm:cxn modelId="{6A98B632-4BF2-4C44-B53F-8A77962B15EE}" type="presParOf" srcId="{B001CC4A-0035-4B8C-A6B1-52BED23B2856}" destId="{34FC4558-C1BD-445B-AA25-3D090D99702C}" srcOrd="1" destOrd="0" presId="urn:microsoft.com/office/officeart/2018/2/layout/IconLabelDescriptionList"/>
    <dgm:cxn modelId="{C9BDA9C1-5B70-4D32-8156-FBA13042D92B}" type="presParOf" srcId="{B001CC4A-0035-4B8C-A6B1-52BED23B2856}" destId="{D0337909-74EC-4696-8D3B-9D80A30588BF}" srcOrd="2" destOrd="0" presId="urn:microsoft.com/office/officeart/2018/2/layout/IconLabelDescriptionList"/>
    <dgm:cxn modelId="{AE5B4B4E-7B85-4B56-A0C6-0D3D04210EC1}" type="presParOf" srcId="{B001CC4A-0035-4B8C-A6B1-52BED23B2856}" destId="{FDDEF8DE-36FA-4957-84C2-17A31D4ECDA0}" srcOrd="3" destOrd="0" presId="urn:microsoft.com/office/officeart/2018/2/layout/IconLabelDescriptionList"/>
    <dgm:cxn modelId="{DE83FE6F-E5F3-4A6D-BB4E-9AD54508DBF4}" type="presParOf" srcId="{B001CC4A-0035-4B8C-A6B1-52BED23B2856}" destId="{C3CC3E99-6BCD-4C32-9549-A8A1CB76F544}" srcOrd="4" destOrd="0" presId="urn:microsoft.com/office/officeart/2018/2/layout/IconLabelDescriptionList"/>
    <dgm:cxn modelId="{3BC91F91-4FF5-46C2-90DB-02A8689ACD56}" type="presParOf" srcId="{F5B5CEF6-E989-4BDB-BFE8-81B6E34FF6A4}" destId="{63E498DF-C5C3-4313-84CF-69C5F674D697}" srcOrd="1" destOrd="0" presId="urn:microsoft.com/office/officeart/2018/2/layout/IconLabelDescriptionList"/>
    <dgm:cxn modelId="{ECBE8903-582B-4E2F-9165-85BF7089D9C0}" type="presParOf" srcId="{F5B5CEF6-E989-4BDB-BFE8-81B6E34FF6A4}" destId="{476B124B-B868-4100-AE3D-2C52B6B01CDE}" srcOrd="2" destOrd="0" presId="urn:microsoft.com/office/officeart/2018/2/layout/IconLabelDescriptionList"/>
    <dgm:cxn modelId="{8D591D46-2426-458B-8A79-AC23F6F598CC}" type="presParOf" srcId="{476B124B-B868-4100-AE3D-2C52B6B01CDE}" destId="{09D0867B-90B5-455F-9220-39DCDB0BDC2F}" srcOrd="0" destOrd="0" presId="urn:microsoft.com/office/officeart/2018/2/layout/IconLabelDescriptionList"/>
    <dgm:cxn modelId="{7479CD57-A110-4341-AB1F-CF67ADA4F6E8}" type="presParOf" srcId="{476B124B-B868-4100-AE3D-2C52B6B01CDE}" destId="{E1CE80D0-0D97-4C29-90C5-22414EBF2E9C}" srcOrd="1" destOrd="0" presId="urn:microsoft.com/office/officeart/2018/2/layout/IconLabelDescriptionList"/>
    <dgm:cxn modelId="{C3693F4D-E749-46C3-8372-2762DAD2A459}" type="presParOf" srcId="{476B124B-B868-4100-AE3D-2C52B6B01CDE}" destId="{4DF20AFF-8B01-470F-9F38-C37233C2FB13}" srcOrd="2" destOrd="0" presId="urn:microsoft.com/office/officeart/2018/2/layout/IconLabelDescriptionList"/>
    <dgm:cxn modelId="{776DF05E-EA75-4D88-B79F-4A6716E983F8}" type="presParOf" srcId="{476B124B-B868-4100-AE3D-2C52B6B01CDE}" destId="{6BA31979-4F37-45D9-A560-FBFC7D7E1EFF}" srcOrd="3" destOrd="0" presId="urn:microsoft.com/office/officeart/2018/2/layout/IconLabelDescriptionList"/>
    <dgm:cxn modelId="{303C7247-94C9-478F-B968-84168DF9189E}" type="presParOf" srcId="{476B124B-B868-4100-AE3D-2C52B6B01CDE}" destId="{18324754-9519-40A8-9286-828DC38B16C1}" srcOrd="4" destOrd="0" presId="urn:microsoft.com/office/officeart/2018/2/layout/IconLabelDescriptionList"/>
    <dgm:cxn modelId="{B41D8A91-0B62-4955-B7CE-BF90FFD862CA}" type="presParOf" srcId="{F5B5CEF6-E989-4BDB-BFE8-81B6E34FF6A4}" destId="{FA7C446F-6A83-4B19-8B0F-1A9E948B9838}" srcOrd="3" destOrd="0" presId="urn:microsoft.com/office/officeart/2018/2/layout/IconLabelDescriptionList"/>
    <dgm:cxn modelId="{1B57771D-9CB9-4382-9859-96F16D36DEC0}" type="presParOf" srcId="{F5B5CEF6-E989-4BDB-BFE8-81B6E34FF6A4}" destId="{27ADD339-246F-4EEB-96E4-CE230107068E}" srcOrd="4" destOrd="0" presId="urn:microsoft.com/office/officeart/2018/2/layout/IconLabelDescriptionList"/>
    <dgm:cxn modelId="{95DA2D1D-B90C-471E-A299-112A1D8C8BC5}" type="presParOf" srcId="{27ADD339-246F-4EEB-96E4-CE230107068E}" destId="{402D48D1-FC59-4346-B782-644F5B758F20}" srcOrd="0" destOrd="0" presId="urn:microsoft.com/office/officeart/2018/2/layout/IconLabelDescriptionList"/>
    <dgm:cxn modelId="{B674255F-D977-43EA-BEE1-CF1EAEC065C4}" type="presParOf" srcId="{27ADD339-246F-4EEB-96E4-CE230107068E}" destId="{A2807BE3-E084-46D7-9EA2-007498A6FC94}" srcOrd="1" destOrd="0" presId="urn:microsoft.com/office/officeart/2018/2/layout/IconLabelDescriptionList"/>
    <dgm:cxn modelId="{DD09B6DA-938F-4077-A61B-9F0221EC9AFF}" type="presParOf" srcId="{27ADD339-246F-4EEB-96E4-CE230107068E}" destId="{17A8FC89-BF63-4ECF-A259-18B71E120E8D}" srcOrd="2" destOrd="0" presId="urn:microsoft.com/office/officeart/2018/2/layout/IconLabelDescriptionList"/>
    <dgm:cxn modelId="{FDB0BD9D-6D25-488D-8AA7-3CA9EA09B678}" type="presParOf" srcId="{27ADD339-246F-4EEB-96E4-CE230107068E}" destId="{C5339FB4-5FD5-4C43-943A-4FCB9D64C114}" srcOrd="3" destOrd="0" presId="urn:microsoft.com/office/officeart/2018/2/layout/IconLabelDescriptionList"/>
    <dgm:cxn modelId="{CA116EF1-8C73-40FC-9963-A4315B31DE92}" type="presParOf" srcId="{27ADD339-246F-4EEB-96E4-CE230107068E}" destId="{0A6D3A77-540A-4B7B-B5D3-81C411F5C97E}" srcOrd="4" destOrd="0" presId="urn:microsoft.com/office/officeart/2018/2/layout/IconLabelDescriptionList"/>
    <dgm:cxn modelId="{CD208A13-5B28-4EF7-845B-3E9F64A1E32D}" type="presParOf" srcId="{F5B5CEF6-E989-4BDB-BFE8-81B6E34FF6A4}" destId="{0CC59F67-B64E-421B-820A-2D5CA106C18B}" srcOrd="5" destOrd="0" presId="urn:microsoft.com/office/officeart/2018/2/layout/IconLabelDescriptionList"/>
    <dgm:cxn modelId="{E4652F54-6186-42CE-BB12-B78DFCF80797}" type="presParOf" srcId="{F5B5CEF6-E989-4BDB-BFE8-81B6E34FF6A4}" destId="{EE5C5C72-F7CF-4964-A414-AFD4D22174B4}" srcOrd="6" destOrd="0" presId="urn:microsoft.com/office/officeart/2018/2/layout/IconLabelDescriptionList"/>
    <dgm:cxn modelId="{F7E39C65-B123-490C-8B47-C7FEE7BE6093}" type="presParOf" srcId="{EE5C5C72-F7CF-4964-A414-AFD4D22174B4}" destId="{DF1EAC4A-B187-4356-BD5F-86FB7940B35E}" srcOrd="0" destOrd="0" presId="urn:microsoft.com/office/officeart/2018/2/layout/IconLabelDescriptionList"/>
    <dgm:cxn modelId="{957166DA-FD8E-4D41-8E77-247740C9AF73}" type="presParOf" srcId="{EE5C5C72-F7CF-4964-A414-AFD4D22174B4}" destId="{34364EB3-0742-41C5-A3C4-51D4C8056055}" srcOrd="1" destOrd="0" presId="urn:microsoft.com/office/officeart/2018/2/layout/IconLabelDescriptionList"/>
    <dgm:cxn modelId="{4EF33154-E29B-4C94-9405-EDD2169AB153}" type="presParOf" srcId="{EE5C5C72-F7CF-4964-A414-AFD4D22174B4}" destId="{ABEA6932-644E-46FB-9DE0-9F819DB75111}" srcOrd="2" destOrd="0" presId="urn:microsoft.com/office/officeart/2018/2/layout/IconLabelDescriptionList"/>
    <dgm:cxn modelId="{FE95D959-4832-484E-825C-814F0501F272}" type="presParOf" srcId="{EE5C5C72-F7CF-4964-A414-AFD4D22174B4}" destId="{440E5FCB-6EE3-4105-9056-26FA1602DB3E}" srcOrd="3" destOrd="0" presId="urn:microsoft.com/office/officeart/2018/2/layout/IconLabelDescriptionList"/>
    <dgm:cxn modelId="{C6C29E9F-027A-4F23-895D-D8B2CBCE99A8}" type="presParOf" srcId="{EE5C5C72-F7CF-4964-A414-AFD4D22174B4}" destId="{897DEC66-F7F7-4C92-BE6D-144E83CA4141}" srcOrd="4" destOrd="0" presId="urn:microsoft.com/office/officeart/2018/2/layout/IconLabelDescriptionList"/>
    <dgm:cxn modelId="{7A4BA32D-425E-49DD-B4DF-4D137BECAF9B}" type="presParOf" srcId="{F5B5CEF6-E989-4BDB-BFE8-81B6E34FF6A4}" destId="{14A4E70E-87C9-411B-B6CD-ED2668574963}" srcOrd="7" destOrd="0" presId="urn:microsoft.com/office/officeart/2018/2/layout/IconLabelDescriptionList"/>
    <dgm:cxn modelId="{ED4DA044-F20B-45A3-BFF9-8B31A11368B5}" type="presParOf" srcId="{F5B5CEF6-E989-4BDB-BFE8-81B6E34FF6A4}" destId="{FE2BC7AC-DAEC-41B7-8E61-37D1F7898BAD}" srcOrd="8" destOrd="0" presId="urn:microsoft.com/office/officeart/2018/2/layout/IconLabelDescriptionList"/>
    <dgm:cxn modelId="{5F14ECDE-F6FE-4092-A42D-F8F0B12479C4}" type="presParOf" srcId="{FE2BC7AC-DAEC-41B7-8E61-37D1F7898BAD}" destId="{7B416F8F-4EFB-450B-931C-79DDCA1AB6F6}" srcOrd="0" destOrd="0" presId="urn:microsoft.com/office/officeart/2018/2/layout/IconLabelDescriptionList"/>
    <dgm:cxn modelId="{54B93125-042F-4D02-9BFB-4A18982CC99C}" type="presParOf" srcId="{FE2BC7AC-DAEC-41B7-8E61-37D1F7898BAD}" destId="{B21286E6-AE64-417A-B395-CCAB80BFCE6E}" srcOrd="1" destOrd="0" presId="urn:microsoft.com/office/officeart/2018/2/layout/IconLabelDescriptionList"/>
    <dgm:cxn modelId="{5E26DA3C-877C-4419-940A-71FE8FB725A3}" type="presParOf" srcId="{FE2BC7AC-DAEC-41B7-8E61-37D1F7898BAD}" destId="{695D9350-02AE-4877-960F-1EA4C2D57436}" srcOrd="2" destOrd="0" presId="urn:microsoft.com/office/officeart/2018/2/layout/IconLabelDescriptionList"/>
    <dgm:cxn modelId="{33BC5D85-8712-414E-96E8-A60EFA02B387}" type="presParOf" srcId="{FE2BC7AC-DAEC-41B7-8E61-37D1F7898BAD}" destId="{F38A903E-5018-4BEA-B95F-D62D2671E345}" srcOrd="3" destOrd="0" presId="urn:microsoft.com/office/officeart/2018/2/layout/IconLabelDescriptionList"/>
    <dgm:cxn modelId="{6E958077-9FBE-41A4-9509-029E8878DE0B}" type="presParOf" srcId="{FE2BC7AC-DAEC-41B7-8E61-37D1F7898BAD}" destId="{7FCBA2F7-2A0A-4452-81CE-ADB74534F7B9}"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AA0782-3861-4A8C-84A3-0883BE4D3852}" type="doc">
      <dgm:prSet loTypeId="urn:microsoft.com/office/officeart/2016/7/layout/HorizontalActionList" loCatId="List" qsTypeId="urn:microsoft.com/office/officeart/2005/8/quickstyle/simple1" qsCatId="simple" csTypeId="urn:microsoft.com/office/officeart/2005/8/colors/colorful2" csCatId="colorful"/>
      <dgm:spPr/>
      <dgm:t>
        <a:bodyPr/>
        <a:lstStyle/>
        <a:p>
          <a:endParaRPr lang="en-US"/>
        </a:p>
      </dgm:t>
    </dgm:pt>
    <dgm:pt modelId="{A5C63945-866F-4364-BFBB-5D9C30008050}">
      <dgm:prSet/>
      <dgm:spPr/>
      <dgm:t>
        <a:bodyPr/>
        <a:lstStyle/>
        <a:p>
          <a:r>
            <a:rPr lang="en-US"/>
            <a:t>Check</a:t>
          </a:r>
        </a:p>
      </dgm:t>
    </dgm:pt>
    <dgm:pt modelId="{1D2BE7FD-5487-4B43-ABFE-9A7EDA3E7BF9}" type="parTrans" cxnId="{5F6E4A5C-94EC-49EC-A437-E4745AFFF1BD}">
      <dgm:prSet/>
      <dgm:spPr/>
      <dgm:t>
        <a:bodyPr/>
        <a:lstStyle/>
        <a:p>
          <a:endParaRPr lang="en-US"/>
        </a:p>
      </dgm:t>
    </dgm:pt>
    <dgm:pt modelId="{D9189270-A861-4537-8BF7-F28B4CC4747D}" type="sibTrans" cxnId="{5F6E4A5C-94EC-49EC-A437-E4745AFFF1BD}">
      <dgm:prSet/>
      <dgm:spPr/>
      <dgm:t>
        <a:bodyPr/>
        <a:lstStyle/>
        <a:p>
          <a:endParaRPr lang="en-US"/>
        </a:p>
      </dgm:t>
    </dgm:pt>
    <dgm:pt modelId="{48B74748-0E9E-41BA-8A84-B031AA08CD4A}">
      <dgm:prSet/>
      <dgm:spPr/>
      <dgm:t>
        <a:bodyPr/>
        <a:lstStyle/>
        <a:p>
          <a:r>
            <a:rPr lang="en-US"/>
            <a:t>Check the Sender’s Email Address:</a:t>
          </a:r>
        </a:p>
      </dgm:t>
    </dgm:pt>
    <dgm:pt modelId="{787E9EB3-3778-4BCB-918D-60EDEC710B19}" type="parTrans" cxnId="{DEE1A1DC-7D8F-4313-B7E1-7092D8AAE6D4}">
      <dgm:prSet/>
      <dgm:spPr/>
      <dgm:t>
        <a:bodyPr/>
        <a:lstStyle/>
        <a:p>
          <a:endParaRPr lang="en-US"/>
        </a:p>
      </dgm:t>
    </dgm:pt>
    <dgm:pt modelId="{21774E2A-758E-4098-97C7-FE9D04B020BC}" type="sibTrans" cxnId="{DEE1A1DC-7D8F-4313-B7E1-7092D8AAE6D4}">
      <dgm:prSet/>
      <dgm:spPr/>
      <dgm:t>
        <a:bodyPr/>
        <a:lstStyle/>
        <a:p>
          <a:endParaRPr lang="en-US"/>
        </a:p>
      </dgm:t>
    </dgm:pt>
    <dgm:pt modelId="{8D2310E0-C87D-4F80-9FAD-1085B96F7162}">
      <dgm:prSet/>
      <dgm:spPr/>
      <dgm:t>
        <a:bodyPr/>
        <a:lstStyle/>
        <a:p>
          <a:r>
            <a:rPr lang="en-US"/>
            <a:t>Always verify the sender's email address to ensure it comes from a legitimate source.</a:t>
          </a:r>
        </a:p>
      </dgm:t>
    </dgm:pt>
    <dgm:pt modelId="{AF409501-964D-451E-9EBF-97752B4F58DD}" type="parTrans" cxnId="{73747BA5-A58C-4E96-81EA-7E4208AAEA72}">
      <dgm:prSet/>
      <dgm:spPr/>
      <dgm:t>
        <a:bodyPr/>
        <a:lstStyle/>
        <a:p>
          <a:endParaRPr lang="en-US"/>
        </a:p>
      </dgm:t>
    </dgm:pt>
    <dgm:pt modelId="{D386FB65-599F-458C-87C8-A0466C52CD31}" type="sibTrans" cxnId="{73747BA5-A58C-4E96-81EA-7E4208AAEA72}">
      <dgm:prSet/>
      <dgm:spPr/>
      <dgm:t>
        <a:bodyPr/>
        <a:lstStyle/>
        <a:p>
          <a:endParaRPr lang="en-US"/>
        </a:p>
      </dgm:t>
    </dgm:pt>
    <dgm:pt modelId="{3B685334-8F81-4C4F-8AB9-82DD09A20CEC}">
      <dgm:prSet/>
      <dgm:spPr/>
      <dgm:t>
        <a:bodyPr/>
        <a:lstStyle/>
        <a:p>
          <a:r>
            <a:rPr lang="en-US"/>
            <a:t>Be cautious of email addresses that closely resemble real ones but have slight misspellings or extra characters.</a:t>
          </a:r>
        </a:p>
      </dgm:t>
    </dgm:pt>
    <dgm:pt modelId="{FAE6ECEC-D156-4E7C-80F3-70DB7DFB35B3}" type="parTrans" cxnId="{DB375C7E-18CD-4190-AC42-80E70AC0BB54}">
      <dgm:prSet/>
      <dgm:spPr/>
      <dgm:t>
        <a:bodyPr/>
        <a:lstStyle/>
        <a:p>
          <a:endParaRPr lang="en-US"/>
        </a:p>
      </dgm:t>
    </dgm:pt>
    <dgm:pt modelId="{8DCB63B1-159A-438E-867A-ABFE9365148F}" type="sibTrans" cxnId="{DB375C7E-18CD-4190-AC42-80E70AC0BB54}">
      <dgm:prSet/>
      <dgm:spPr/>
      <dgm:t>
        <a:bodyPr/>
        <a:lstStyle/>
        <a:p>
          <a:endParaRPr lang="en-US"/>
        </a:p>
      </dgm:t>
    </dgm:pt>
    <dgm:pt modelId="{21949EB0-BA56-4332-9700-82596DE23AB8}">
      <dgm:prSet/>
      <dgm:spPr/>
      <dgm:t>
        <a:bodyPr/>
        <a:lstStyle/>
        <a:p>
          <a:r>
            <a:rPr lang="en-US"/>
            <a:t>Example: An email from "support@yourbank.com" vs. "support@your-bannk.com."</a:t>
          </a:r>
        </a:p>
      </dgm:t>
    </dgm:pt>
    <dgm:pt modelId="{59547565-F806-4176-B151-44E5688D2689}" type="parTrans" cxnId="{D7A3B7A6-B59F-4813-A5CD-705D686F0C03}">
      <dgm:prSet/>
      <dgm:spPr/>
      <dgm:t>
        <a:bodyPr/>
        <a:lstStyle/>
        <a:p>
          <a:endParaRPr lang="en-US"/>
        </a:p>
      </dgm:t>
    </dgm:pt>
    <dgm:pt modelId="{14EA8A1C-C647-421C-B9F7-A1E96B3324DB}" type="sibTrans" cxnId="{D7A3B7A6-B59F-4813-A5CD-705D686F0C03}">
      <dgm:prSet/>
      <dgm:spPr/>
      <dgm:t>
        <a:bodyPr/>
        <a:lstStyle/>
        <a:p>
          <a:endParaRPr lang="en-US"/>
        </a:p>
      </dgm:t>
    </dgm:pt>
    <dgm:pt modelId="{47E91741-23D3-458D-BEBC-746624A1326E}">
      <dgm:prSet/>
      <dgm:spPr/>
      <dgm:t>
        <a:bodyPr/>
        <a:lstStyle/>
        <a:p>
          <a:r>
            <a:rPr lang="en-US"/>
            <a:t>Look</a:t>
          </a:r>
        </a:p>
      </dgm:t>
    </dgm:pt>
    <dgm:pt modelId="{0F08828E-7474-4615-9CD4-A62AE9E92282}" type="parTrans" cxnId="{CB2A71CB-F93E-4E93-A759-77990CECBF81}">
      <dgm:prSet/>
      <dgm:spPr/>
      <dgm:t>
        <a:bodyPr/>
        <a:lstStyle/>
        <a:p>
          <a:endParaRPr lang="en-US"/>
        </a:p>
      </dgm:t>
    </dgm:pt>
    <dgm:pt modelId="{59BE21C9-1440-4E38-956F-B30E3E54062B}" type="sibTrans" cxnId="{CB2A71CB-F93E-4E93-A759-77990CECBF81}">
      <dgm:prSet/>
      <dgm:spPr/>
      <dgm:t>
        <a:bodyPr/>
        <a:lstStyle/>
        <a:p>
          <a:endParaRPr lang="en-US"/>
        </a:p>
      </dgm:t>
    </dgm:pt>
    <dgm:pt modelId="{7FBCB9B5-C95A-4E8D-8387-D182A03F74DB}">
      <dgm:prSet/>
      <dgm:spPr/>
      <dgm:t>
        <a:bodyPr/>
        <a:lstStyle/>
        <a:p>
          <a:r>
            <a:rPr lang="en-US"/>
            <a:t>Look for Generic Greetings and Urgent Language:</a:t>
          </a:r>
        </a:p>
      </dgm:t>
    </dgm:pt>
    <dgm:pt modelId="{FBED4CE5-376F-4F0C-8531-55EBE6FD6974}" type="parTrans" cxnId="{43530F93-4E12-4265-89EA-9197DF63EAE7}">
      <dgm:prSet/>
      <dgm:spPr/>
      <dgm:t>
        <a:bodyPr/>
        <a:lstStyle/>
        <a:p>
          <a:endParaRPr lang="en-US"/>
        </a:p>
      </dgm:t>
    </dgm:pt>
    <dgm:pt modelId="{1064DE5C-EC3E-4EF5-9706-930E21F43499}" type="sibTrans" cxnId="{43530F93-4E12-4265-89EA-9197DF63EAE7}">
      <dgm:prSet/>
      <dgm:spPr/>
      <dgm:t>
        <a:bodyPr/>
        <a:lstStyle/>
        <a:p>
          <a:endParaRPr lang="en-US"/>
        </a:p>
      </dgm:t>
    </dgm:pt>
    <dgm:pt modelId="{87F4E1F1-2617-487B-8AED-B6C275FF7CE5}">
      <dgm:prSet/>
      <dgm:spPr/>
      <dgm:t>
        <a:bodyPr/>
        <a:lstStyle/>
        <a:p>
          <a:r>
            <a:rPr lang="en-US"/>
            <a:t>Phishing emails often use generic greetings like "Dear Customer" instead of addressing you by name.</a:t>
          </a:r>
        </a:p>
      </dgm:t>
    </dgm:pt>
    <dgm:pt modelId="{D1776767-7502-4E77-B4FB-A5BF8C22A1EB}" type="parTrans" cxnId="{CBA6160D-7EA2-4E2B-96DF-70F2056C4CFE}">
      <dgm:prSet/>
      <dgm:spPr/>
      <dgm:t>
        <a:bodyPr/>
        <a:lstStyle/>
        <a:p>
          <a:endParaRPr lang="en-US"/>
        </a:p>
      </dgm:t>
    </dgm:pt>
    <dgm:pt modelId="{8ADEDAE8-D9CF-4B3E-A58D-3487CE2D2250}" type="sibTrans" cxnId="{CBA6160D-7EA2-4E2B-96DF-70F2056C4CFE}">
      <dgm:prSet/>
      <dgm:spPr/>
      <dgm:t>
        <a:bodyPr/>
        <a:lstStyle/>
        <a:p>
          <a:endParaRPr lang="en-US"/>
        </a:p>
      </dgm:t>
    </dgm:pt>
    <dgm:pt modelId="{14E1742A-BD92-4572-8CA4-2D5D1A7E8361}">
      <dgm:prSet/>
      <dgm:spPr/>
      <dgm:t>
        <a:bodyPr/>
        <a:lstStyle/>
        <a:p>
          <a:r>
            <a:rPr lang="en-US"/>
            <a:t>They may also create a sense of urgency or fear, prompting you to act quickly without thinking.</a:t>
          </a:r>
        </a:p>
      </dgm:t>
    </dgm:pt>
    <dgm:pt modelId="{E8B82779-B44D-407B-BFB9-8BBC55B4BACF}" type="parTrans" cxnId="{4F7206A4-BD41-42C8-BC1B-8880CE09E3E9}">
      <dgm:prSet/>
      <dgm:spPr/>
      <dgm:t>
        <a:bodyPr/>
        <a:lstStyle/>
        <a:p>
          <a:endParaRPr lang="en-US"/>
        </a:p>
      </dgm:t>
    </dgm:pt>
    <dgm:pt modelId="{8A1CF43D-4EA0-4F72-AC25-9E4812BA006C}" type="sibTrans" cxnId="{4F7206A4-BD41-42C8-BC1B-8880CE09E3E9}">
      <dgm:prSet/>
      <dgm:spPr/>
      <dgm:t>
        <a:bodyPr/>
        <a:lstStyle/>
        <a:p>
          <a:endParaRPr lang="en-US"/>
        </a:p>
      </dgm:t>
    </dgm:pt>
    <dgm:pt modelId="{02928DBC-FDDF-46C2-B92E-8271A948273C}">
      <dgm:prSet/>
      <dgm:spPr/>
      <dgm:t>
        <a:bodyPr/>
        <a:lstStyle/>
        <a:p>
          <a:r>
            <a:rPr lang="en-US"/>
            <a:t>Example: "Your account will be suspended if you do not verify your information within 24 hours."</a:t>
          </a:r>
        </a:p>
      </dgm:t>
    </dgm:pt>
    <dgm:pt modelId="{44A7C755-992D-49B1-B152-D2799A395D24}" type="parTrans" cxnId="{ED8599CF-3C88-453E-A56B-364605F60042}">
      <dgm:prSet/>
      <dgm:spPr/>
      <dgm:t>
        <a:bodyPr/>
        <a:lstStyle/>
        <a:p>
          <a:endParaRPr lang="en-US"/>
        </a:p>
      </dgm:t>
    </dgm:pt>
    <dgm:pt modelId="{DDC751F2-57BF-4F94-A126-5FE0F84AC3AC}" type="sibTrans" cxnId="{ED8599CF-3C88-453E-A56B-364605F60042}">
      <dgm:prSet/>
      <dgm:spPr/>
      <dgm:t>
        <a:bodyPr/>
        <a:lstStyle/>
        <a:p>
          <a:endParaRPr lang="en-US"/>
        </a:p>
      </dgm:t>
    </dgm:pt>
    <dgm:pt modelId="{4AF1A16D-4540-4787-ABE3-F049D46D53E0}">
      <dgm:prSet/>
      <dgm:spPr/>
      <dgm:t>
        <a:bodyPr/>
        <a:lstStyle/>
        <a:p>
          <a:r>
            <a:rPr lang="en-US"/>
            <a:t>Hover Over</a:t>
          </a:r>
        </a:p>
      </dgm:t>
    </dgm:pt>
    <dgm:pt modelId="{0CE7EAA3-B922-4F14-BD4B-B9FF26BE5FF1}" type="parTrans" cxnId="{3B7879C5-8755-48BF-B531-ED50ECFB4161}">
      <dgm:prSet/>
      <dgm:spPr/>
      <dgm:t>
        <a:bodyPr/>
        <a:lstStyle/>
        <a:p>
          <a:endParaRPr lang="en-US"/>
        </a:p>
      </dgm:t>
    </dgm:pt>
    <dgm:pt modelId="{62E12E9D-BC8E-408E-951E-AD56D65086AF}" type="sibTrans" cxnId="{3B7879C5-8755-48BF-B531-ED50ECFB4161}">
      <dgm:prSet/>
      <dgm:spPr/>
      <dgm:t>
        <a:bodyPr/>
        <a:lstStyle/>
        <a:p>
          <a:endParaRPr lang="en-US"/>
        </a:p>
      </dgm:t>
    </dgm:pt>
    <dgm:pt modelId="{61265B7E-4C88-4CD6-B682-97CE019536C2}">
      <dgm:prSet/>
      <dgm:spPr/>
      <dgm:t>
        <a:bodyPr/>
        <a:lstStyle/>
        <a:p>
          <a:r>
            <a:rPr lang="en-US"/>
            <a:t>Hover Over Links to Verify URLs:</a:t>
          </a:r>
        </a:p>
      </dgm:t>
    </dgm:pt>
    <dgm:pt modelId="{394E9F69-E43B-4A01-A08C-2AC532DEE402}" type="parTrans" cxnId="{54BFC0B1-8003-4AF9-88EA-C3ACF9AF61DB}">
      <dgm:prSet/>
      <dgm:spPr/>
      <dgm:t>
        <a:bodyPr/>
        <a:lstStyle/>
        <a:p>
          <a:endParaRPr lang="en-US"/>
        </a:p>
      </dgm:t>
    </dgm:pt>
    <dgm:pt modelId="{9DC836C1-1E14-46A7-9F06-B10B92413630}" type="sibTrans" cxnId="{54BFC0B1-8003-4AF9-88EA-C3ACF9AF61DB}">
      <dgm:prSet/>
      <dgm:spPr/>
      <dgm:t>
        <a:bodyPr/>
        <a:lstStyle/>
        <a:p>
          <a:endParaRPr lang="en-US"/>
        </a:p>
      </dgm:t>
    </dgm:pt>
    <dgm:pt modelId="{D14D011F-94F8-4D7A-8278-6B474218E959}">
      <dgm:prSet/>
      <dgm:spPr/>
      <dgm:t>
        <a:bodyPr/>
        <a:lstStyle/>
        <a:p>
          <a:r>
            <a:rPr lang="en-US"/>
            <a:t>Before clicking on any link in an email, hover your mouse over it to see the actual URL.</a:t>
          </a:r>
        </a:p>
      </dgm:t>
    </dgm:pt>
    <dgm:pt modelId="{3101CFF4-235B-49DA-89AF-115B4A05DD4D}" type="parTrans" cxnId="{4A1B13D8-B610-410A-9F0D-D1527BED1ECF}">
      <dgm:prSet/>
      <dgm:spPr/>
      <dgm:t>
        <a:bodyPr/>
        <a:lstStyle/>
        <a:p>
          <a:endParaRPr lang="en-US"/>
        </a:p>
      </dgm:t>
    </dgm:pt>
    <dgm:pt modelId="{F4A4A705-6E24-4762-B1C7-915AD3A6B7FA}" type="sibTrans" cxnId="{4A1B13D8-B610-410A-9F0D-D1527BED1ECF}">
      <dgm:prSet/>
      <dgm:spPr/>
      <dgm:t>
        <a:bodyPr/>
        <a:lstStyle/>
        <a:p>
          <a:endParaRPr lang="en-US"/>
        </a:p>
      </dgm:t>
    </dgm:pt>
    <dgm:pt modelId="{BC642A7A-ADDF-417D-8057-85B7699C7F22}">
      <dgm:prSet/>
      <dgm:spPr/>
      <dgm:t>
        <a:bodyPr/>
        <a:lstStyle/>
        <a:p>
          <a:r>
            <a:rPr lang="en-US"/>
            <a:t>Check if the URL matches the legitimate website's address and be wary of shortened or misspelled URLs.</a:t>
          </a:r>
        </a:p>
      </dgm:t>
    </dgm:pt>
    <dgm:pt modelId="{2EFAC07C-A530-4FDB-95FB-58AD5EC4EDC6}" type="parTrans" cxnId="{27FD8D14-5D6D-44A4-B0F0-1A7C6648D018}">
      <dgm:prSet/>
      <dgm:spPr/>
      <dgm:t>
        <a:bodyPr/>
        <a:lstStyle/>
        <a:p>
          <a:endParaRPr lang="en-US"/>
        </a:p>
      </dgm:t>
    </dgm:pt>
    <dgm:pt modelId="{7396D75D-635F-4AE7-B74C-4047205309D4}" type="sibTrans" cxnId="{27FD8D14-5D6D-44A4-B0F0-1A7C6648D018}">
      <dgm:prSet/>
      <dgm:spPr/>
      <dgm:t>
        <a:bodyPr/>
        <a:lstStyle/>
        <a:p>
          <a:endParaRPr lang="en-US"/>
        </a:p>
      </dgm:t>
    </dgm:pt>
    <dgm:pt modelId="{4130A815-FB96-4F08-9E7D-F4AA5673580C}">
      <dgm:prSet/>
      <dgm:spPr/>
      <dgm:t>
        <a:bodyPr/>
        <a:lstStyle/>
        <a:p>
          <a:r>
            <a:rPr lang="en-US"/>
            <a:t>Example: Hovering over a link that says "Click here to verify your account" should show the actual URL, like "http://yourbank.com/verify" and not "http://phishingsite.com."</a:t>
          </a:r>
        </a:p>
      </dgm:t>
    </dgm:pt>
    <dgm:pt modelId="{8B28388B-9DE1-481C-A47C-EAE419E89A6F}" type="parTrans" cxnId="{B249A41F-4062-4D2F-8DCE-3EA1BA6198FA}">
      <dgm:prSet/>
      <dgm:spPr/>
      <dgm:t>
        <a:bodyPr/>
        <a:lstStyle/>
        <a:p>
          <a:endParaRPr lang="en-US"/>
        </a:p>
      </dgm:t>
    </dgm:pt>
    <dgm:pt modelId="{8C16F9CC-23AF-47BC-8E22-ABD7F70FCF00}" type="sibTrans" cxnId="{B249A41F-4062-4D2F-8DCE-3EA1BA6198FA}">
      <dgm:prSet/>
      <dgm:spPr/>
      <dgm:t>
        <a:bodyPr/>
        <a:lstStyle/>
        <a:p>
          <a:endParaRPr lang="en-US"/>
        </a:p>
      </dgm:t>
    </dgm:pt>
    <dgm:pt modelId="{D139E3A5-328B-40ED-AE4C-624A7A991165}">
      <dgm:prSet/>
      <dgm:spPr/>
      <dgm:t>
        <a:bodyPr/>
        <a:lstStyle/>
        <a:p>
          <a:r>
            <a:rPr lang="en-US"/>
            <a:t>Watch</a:t>
          </a:r>
        </a:p>
      </dgm:t>
    </dgm:pt>
    <dgm:pt modelId="{EC61E1CC-B0BD-4CCD-946D-90F06668B760}" type="parTrans" cxnId="{4345118A-1273-4025-8E8C-2BBABC1678A0}">
      <dgm:prSet/>
      <dgm:spPr/>
      <dgm:t>
        <a:bodyPr/>
        <a:lstStyle/>
        <a:p>
          <a:endParaRPr lang="en-US"/>
        </a:p>
      </dgm:t>
    </dgm:pt>
    <dgm:pt modelId="{7CF17B14-B10C-483D-B2DE-C242F832C764}" type="sibTrans" cxnId="{4345118A-1273-4025-8E8C-2BBABC1678A0}">
      <dgm:prSet/>
      <dgm:spPr/>
      <dgm:t>
        <a:bodyPr/>
        <a:lstStyle/>
        <a:p>
          <a:endParaRPr lang="en-US"/>
        </a:p>
      </dgm:t>
    </dgm:pt>
    <dgm:pt modelId="{E91C7744-1769-40F1-A629-CB4D7B61661F}">
      <dgm:prSet/>
      <dgm:spPr/>
      <dgm:t>
        <a:bodyPr/>
        <a:lstStyle/>
        <a:p>
          <a:r>
            <a:rPr lang="en-US"/>
            <a:t>Watch for Spelling and Grammar Mistakes:</a:t>
          </a:r>
        </a:p>
      </dgm:t>
    </dgm:pt>
    <dgm:pt modelId="{95DCD5B4-E2D6-4810-8972-005102310A30}" type="parTrans" cxnId="{7FD9D989-5FAB-415D-9F67-30BA40D3092A}">
      <dgm:prSet/>
      <dgm:spPr/>
      <dgm:t>
        <a:bodyPr/>
        <a:lstStyle/>
        <a:p>
          <a:endParaRPr lang="en-US"/>
        </a:p>
      </dgm:t>
    </dgm:pt>
    <dgm:pt modelId="{5F145DFB-D992-45B7-A9B3-73E49A8AABC9}" type="sibTrans" cxnId="{7FD9D989-5FAB-415D-9F67-30BA40D3092A}">
      <dgm:prSet/>
      <dgm:spPr/>
      <dgm:t>
        <a:bodyPr/>
        <a:lstStyle/>
        <a:p>
          <a:endParaRPr lang="en-US"/>
        </a:p>
      </dgm:t>
    </dgm:pt>
    <dgm:pt modelId="{1DE355DD-B173-44CA-8143-0A8C47C006C3}">
      <dgm:prSet/>
      <dgm:spPr/>
      <dgm:t>
        <a:bodyPr/>
        <a:lstStyle/>
        <a:p>
          <a:r>
            <a:rPr lang="en-US"/>
            <a:t>Phishing emails often contain spelling, grammar, and punctuation errors.</a:t>
          </a:r>
        </a:p>
      </dgm:t>
    </dgm:pt>
    <dgm:pt modelId="{974C36CA-A03D-4AD6-B52A-FB41F65C67F7}" type="parTrans" cxnId="{371BDD28-FD4F-42A7-84A4-8E14E76402FA}">
      <dgm:prSet/>
      <dgm:spPr/>
      <dgm:t>
        <a:bodyPr/>
        <a:lstStyle/>
        <a:p>
          <a:endParaRPr lang="en-US"/>
        </a:p>
      </dgm:t>
    </dgm:pt>
    <dgm:pt modelId="{52A9658F-E8B2-4E1A-A9A4-057145A8B14B}" type="sibTrans" cxnId="{371BDD28-FD4F-42A7-84A4-8E14E76402FA}">
      <dgm:prSet/>
      <dgm:spPr/>
      <dgm:t>
        <a:bodyPr/>
        <a:lstStyle/>
        <a:p>
          <a:endParaRPr lang="en-US"/>
        </a:p>
      </dgm:t>
    </dgm:pt>
    <dgm:pt modelId="{9491B925-2238-4978-A7FE-12C7B46E0834}">
      <dgm:prSet/>
      <dgm:spPr/>
      <dgm:t>
        <a:bodyPr/>
        <a:lstStyle/>
        <a:p>
          <a:r>
            <a:rPr lang="en-US"/>
            <a:t>Legitimate companies usually have a professional standard for their communications.</a:t>
          </a:r>
        </a:p>
      </dgm:t>
    </dgm:pt>
    <dgm:pt modelId="{0F12FEB9-2761-4F32-87B1-1C8AD8C7AE66}" type="parTrans" cxnId="{1625B13A-EFB8-4938-9373-36A6DE449100}">
      <dgm:prSet/>
      <dgm:spPr/>
      <dgm:t>
        <a:bodyPr/>
        <a:lstStyle/>
        <a:p>
          <a:endParaRPr lang="en-US"/>
        </a:p>
      </dgm:t>
    </dgm:pt>
    <dgm:pt modelId="{45C43D9A-222A-418A-8FF8-61910ECD085E}" type="sibTrans" cxnId="{1625B13A-EFB8-4938-9373-36A6DE449100}">
      <dgm:prSet/>
      <dgm:spPr/>
      <dgm:t>
        <a:bodyPr/>
        <a:lstStyle/>
        <a:p>
          <a:endParaRPr lang="en-US"/>
        </a:p>
      </dgm:t>
    </dgm:pt>
    <dgm:pt modelId="{4C72F930-EDDF-4F79-992C-8099140074F1}">
      <dgm:prSet/>
      <dgm:spPr/>
      <dgm:t>
        <a:bodyPr/>
        <a:lstStyle/>
        <a:p>
          <a:r>
            <a:rPr lang="en-US"/>
            <a:t>Example: "Your acount has been compromized. Pleaze click the link bellow to fix it."</a:t>
          </a:r>
        </a:p>
      </dgm:t>
    </dgm:pt>
    <dgm:pt modelId="{7F33F5FC-0B37-45AA-86FA-8E26B05ECA70}" type="parTrans" cxnId="{00A9CF57-6F09-4E53-BBB1-32D1671DC081}">
      <dgm:prSet/>
      <dgm:spPr/>
      <dgm:t>
        <a:bodyPr/>
        <a:lstStyle/>
        <a:p>
          <a:endParaRPr lang="en-US"/>
        </a:p>
      </dgm:t>
    </dgm:pt>
    <dgm:pt modelId="{3F724FDB-9CDE-411B-A26A-AD7FF37BBEBA}" type="sibTrans" cxnId="{00A9CF57-6F09-4E53-BBB1-32D1671DC081}">
      <dgm:prSet/>
      <dgm:spPr/>
      <dgm:t>
        <a:bodyPr/>
        <a:lstStyle/>
        <a:p>
          <a:endParaRPr lang="en-US"/>
        </a:p>
      </dgm:t>
    </dgm:pt>
    <dgm:pt modelId="{AA5CC362-BE9D-0B44-B56F-B65E6F00CC34}" type="pres">
      <dgm:prSet presAssocID="{C3AA0782-3861-4A8C-84A3-0883BE4D3852}" presName="Name0" presStyleCnt="0">
        <dgm:presLayoutVars>
          <dgm:dir/>
          <dgm:animLvl val="lvl"/>
          <dgm:resizeHandles val="exact"/>
        </dgm:presLayoutVars>
      </dgm:prSet>
      <dgm:spPr/>
    </dgm:pt>
    <dgm:pt modelId="{57BFEC58-3EE1-6F45-98E5-16FF7A4FD657}" type="pres">
      <dgm:prSet presAssocID="{A5C63945-866F-4364-BFBB-5D9C30008050}" presName="composite" presStyleCnt="0"/>
      <dgm:spPr/>
    </dgm:pt>
    <dgm:pt modelId="{52046552-FB19-7F4D-BE08-51D236B2183C}" type="pres">
      <dgm:prSet presAssocID="{A5C63945-866F-4364-BFBB-5D9C30008050}" presName="parTx" presStyleLbl="alignNode1" presStyleIdx="0" presStyleCnt="4">
        <dgm:presLayoutVars>
          <dgm:chMax val="0"/>
          <dgm:chPref val="0"/>
        </dgm:presLayoutVars>
      </dgm:prSet>
      <dgm:spPr/>
    </dgm:pt>
    <dgm:pt modelId="{684F1990-2F02-CE4A-AE77-32D29B4587A5}" type="pres">
      <dgm:prSet presAssocID="{A5C63945-866F-4364-BFBB-5D9C30008050}" presName="desTx" presStyleLbl="alignAccFollowNode1" presStyleIdx="0" presStyleCnt="4">
        <dgm:presLayoutVars/>
      </dgm:prSet>
      <dgm:spPr/>
    </dgm:pt>
    <dgm:pt modelId="{B143E88F-9EDA-6445-B50D-8DD09F5B036A}" type="pres">
      <dgm:prSet presAssocID="{D9189270-A861-4537-8BF7-F28B4CC4747D}" presName="space" presStyleCnt="0"/>
      <dgm:spPr/>
    </dgm:pt>
    <dgm:pt modelId="{3F678276-173E-AC4B-A4D0-A86355A44795}" type="pres">
      <dgm:prSet presAssocID="{47E91741-23D3-458D-BEBC-746624A1326E}" presName="composite" presStyleCnt="0"/>
      <dgm:spPr/>
    </dgm:pt>
    <dgm:pt modelId="{94CA8111-FF98-9142-ADA1-CC9EDE9B875F}" type="pres">
      <dgm:prSet presAssocID="{47E91741-23D3-458D-BEBC-746624A1326E}" presName="parTx" presStyleLbl="alignNode1" presStyleIdx="1" presStyleCnt="4">
        <dgm:presLayoutVars>
          <dgm:chMax val="0"/>
          <dgm:chPref val="0"/>
        </dgm:presLayoutVars>
      </dgm:prSet>
      <dgm:spPr/>
    </dgm:pt>
    <dgm:pt modelId="{AFC58915-C6AD-2345-9CC6-D61719599FC4}" type="pres">
      <dgm:prSet presAssocID="{47E91741-23D3-458D-BEBC-746624A1326E}" presName="desTx" presStyleLbl="alignAccFollowNode1" presStyleIdx="1" presStyleCnt="4">
        <dgm:presLayoutVars/>
      </dgm:prSet>
      <dgm:spPr/>
    </dgm:pt>
    <dgm:pt modelId="{29C47923-696F-2844-BED3-518984A26E63}" type="pres">
      <dgm:prSet presAssocID="{59BE21C9-1440-4E38-956F-B30E3E54062B}" presName="space" presStyleCnt="0"/>
      <dgm:spPr/>
    </dgm:pt>
    <dgm:pt modelId="{AF9B4D92-0366-4C44-BCDF-C05A5055BDCF}" type="pres">
      <dgm:prSet presAssocID="{4AF1A16D-4540-4787-ABE3-F049D46D53E0}" presName="composite" presStyleCnt="0"/>
      <dgm:spPr/>
    </dgm:pt>
    <dgm:pt modelId="{0DE2269D-DBFA-D841-ABFF-0F39CA580638}" type="pres">
      <dgm:prSet presAssocID="{4AF1A16D-4540-4787-ABE3-F049D46D53E0}" presName="parTx" presStyleLbl="alignNode1" presStyleIdx="2" presStyleCnt="4">
        <dgm:presLayoutVars>
          <dgm:chMax val="0"/>
          <dgm:chPref val="0"/>
        </dgm:presLayoutVars>
      </dgm:prSet>
      <dgm:spPr/>
    </dgm:pt>
    <dgm:pt modelId="{7B950E30-33AD-C649-9F21-6F4D663ED11C}" type="pres">
      <dgm:prSet presAssocID="{4AF1A16D-4540-4787-ABE3-F049D46D53E0}" presName="desTx" presStyleLbl="alignAccFollowNode1" presStyleIdx="2" presStyleCnt="4">
        <dgm:presLayoutVars/>
      </dgm:prSet>
      <dgm:spPr/>
    </dgm:pt>
    <dgm:pt modelId="{009E34B8-8720-7E43-AF06-BBDB73895067}" type="pres">
      <dgm:prSet presAssocID="{62E12E9D-BC8E-408E-951E-AD56D65086AF}" presName="space" presStyleCnt="0"/>
      <dgm:spPr/>
    </dgm:pt>
    <dgm:pt modelId="{4962838D-8CD7-0E42-9EBE-697EFA46F940}" type="pres">
      <dgm:prSet presAssocID="{D139E3A5-328B-40ED-AE4C-624A7A991165}" presName="composite" presStyleCnt="0"/>
      <dgm:spPr/>
    </dgm:pt>
    <dgm:pt modelId="{C3C44099-F7E3-6843-97A3-E37DB5743F62}" type="pres">
      <dgm:prSet presAssocID="{D139E3A5-328B-40ED-AE4C-624A7A991165}" presName="parTx" presStyleLbl="alignNode1" presStyleIdx="3" presStyleCnt="4">
        <dgm:presLayoutVars>
          <dgm:chMax val="0"/>
          <dgm:chPref val="0"/>
        </dgm:presLayoutVars>
      </dgm:prSet>
      <dgm:spPr/>
    </dgm:pt>
    <dgm:pt modelId="{E047F84D-3DBB-144B-BAB3-25A8FD0AD89D}" type="pres">
      <dgm:prSet presAssocID="{D139E3A5-328B-40ED-AE4C-624A7A991165}" presName="desTx" presStyleLbl="alignAccFollowNode1" presStyleIdx="3" presStyleCnt="4">
        <dgm:presLayoutVars/>
      </dgm:prSet>
      <dgm:spPr/>
    </dgm:pt>
  </dgm:ptLst>
  <dgm:cxnLst>
    <dgm:cxn modelId="{CBA6160D-7EA2-4E2B-96DF-70F2056C4CFE}" srcId="{7FBCB9B5-C95A-4E8D-8387-D182A03F74DB}" destId="{87F4E1F1-2617-487B-8AED-B6C275FF7CE5}" srcOrd="0" destOrd="0" parTransId="{D1776767-7502-4E77-B4FB-A5BF8C22A1EB}" sibTransId="{8ADEDAE8-D9CF-4B3E-A58D-3487CE2D2250}"/>
    <dgm:cxn modelId="{27FD8D14-5D6D-44A4-B0F0-1A7C6648D018}" srcId="{61265B7E-4C88-4CD6-B682-97CE019536C2}" destId="{BC642A7A-ADDF-417D-8057-85B7699C7F22}" srcOrd="1" destOrd="0" parTransId="{2EFAC07C-A530-4FDB-95FB-58AD5EC4EDC6}" sibTransId="{7396D75D-635F-4AE7-B74C-4047205309D4}"/>
    <dgm:cxn modelId="{B249A41F-4062-4D2F-8DCE-3EA1BA6198FA}" srcId="{61265B7E-4C88-4CD6-B682-97CE019536C2}" destId="{4130A815-FB96-4F08-9E7D-F4AA5673580C}" srcOrd="2" destOrd="0" parTransId="{8B28388B-9DE1-481C-A47C-EAE419E89A6F}" sibTransId="{8C16F9CC-23AF-47BC-8E22-ABD7F70FCF00}"/>
    <dgm:cxn modelId="{BF9DBF21-5BCE-D449-8B81-038D0F405E7F}" type="presOf" srcId="{1DE355DD-B173-44CA-8143-0A8C47C006C3}" destId="{E047F84D-3DBB-144B-BAB3-25A8FD0AD89D}" srcOrd="0" destOrd="1" presId="urn:microsoft.com/office/officeart/2016/7/layout/HorizontalActionList"/>
    <dgm:cxn modelId="{7D6D7E24-8DBD-1148-BD27-F512F97E501B}" type="presOf" srcId="{4130A815-FB96-4F08-9E7D-F4AA5673580C}" destId="{7B950E30-33AD-C649-9F21-6F4D663ED11C}" srcOrd="0" destOrd="3" presId="urn:microsoft.com/office/officeart/2016/7/layout/HorizontalActionList"/>
    <dgm:cxn modelId="{371BDD28-FD4F-42A7-84A4-8E14E76402FA}" srcId="{E91C7744-1769-40F1-A629-CB4D7B61661F}" destId="{1DE355DD-B173-44CA-8143-0A8C47C006C3}" srcOrd="0" destOrd="0" parTransId="{974C36CA-A03D-4AD6-B52A-FB41F65C67F7}" sibTransId="{52A9658F-E8B2-4E1A-A9A4-057145A8B14B}"/>
    <dgm:cxn modelId="{1625B13A-EFB8-4938-9373-36A6DE449100}" srcId="{E91C7744-1769-40F1-A629-CB4D7B61661F}" destId="{9491B925-2238-4978-A7FE-12C7B46E0834}" srcOrd="1" destOrd="0" parTransId="{0F12FEB9-2761-4F32-87B1-1C8AD8C7AE66}" sibTransId="{45C43D9A-222A-418A-8FF8-61910ECD085E}"/>
    <dgm:cxn modelId="{B201443B-95F5-C445-B75A-413F8B117C9C}" type="presOf" srcId="{3B685334-8F81-4C4F-8AB9-82DD09A20CEC}" destId="{684F1990-2F02-CE4A-AE77-32D29B4587A5}" srcOrd="0" destOrd="2" presId="urn:microsoft.com/office/officeart/2016/7/layout/HorizontalActionList"/>
    <dgm:cxn modelId="{CDB7633B-E60F-9340-B901-EA9D45FFD946}" type="presOf" srcId="{7FBCB9B5-C95A-4E8D-8387-D182A03F74DB}" destId="{AFC58915-C6AD-2345-9CC6-D61719599FC4}" srcOrd="0" destOrd="0" presId="urn:microsoft.com/office/officeart/2016/7/layout/HorizontalActionList"/>
    <dgm:cxn modelId="{2530B140-AB5A-E046-A574-23DB3736F083}" type="presOf" srcId="{D139E3A5-328B-40ED-AE4C-624A7A991165}" destId="{C3C44099-F7E3-6843-97A3-E37DB5743F62}" srcOrd="0" destOrd="0" presId="urn:microsoft.com/office/officeart/2016/7/layout/HorizontalActionList"/>
    <dgm:cxn modelId="{E1719F54-E6E7-2B4B-B28F-A98FA6F4FE81}" type="presOf" srcId="{14E1742A-BD92-4572-8CA4-2D5D1A7E8361}" destId="{AFC58915-C6AD-2345-9CC6-D61719599FC4}" srcOrd="0" destOrd="2" presId="urn:microsoft.com/office/officeart/2016/7/layout/HorizontalActionList"/>
    <dgm:cxn modelId="{B616D256-11FB-074D-B6AE-8134385CEDE9}" type="presOf" srcId="{47E91741-23D3-458D-BEBC-746624A1326E}" destId="{94CA8111-FF98-9142-ADA1-CC9EDE9B875F}" srcOrd="0" destOrd="0" presId="urn:microsoft.com/office/officeart/2016/7/layout/HorizontalActionList"/>
    <dgm:cxn modelId="{00A9CF57-6F09-4E53-BBB1-32D1671DC081}" srcId="{E91C7744-1769-40F1-A629-CB4D7B61661F}" destId="{4C72F930-EDDF-4F79-992C-8099140074F1}" srcOrd="2" destOrd="0" parTransId="{7F33F5FC-0B37-45AA-86FA-8E26B05ECA70}" sibTransId="{3F724FDB-9CDE-411B-A26A-AD7FF37BBEBA}"/>
    <dgm:cxn modelId="{5F6E4A5C-94EC-49EC-A437-E4745AFFF1BD}" srcId="{C3AA0782-3861-4A8C-84A3-0883BE4D3852}" destId="{A5C63945-866F-4364-BFBB-5D9C30008050}" srcOrd="0" destOrd="0" parTransId="{1D2BE7FD-5487-4B43-ABFE-9A7EDA3E7BF9}" sibTransId="{D9189270-A861-4537-8BF7-F28B4CC4747D}"/>
    <dgm:cxn modelId="{E8335C67-B5BA-2A40-B6C4-D5D9D3BDE7F2}" type="presOf" srcId="{A5C63945-866F-4364-BFBB-5D9C30008050}" destId="{52046552-FB19-7F4D-BE08-51D236B2183C}" srcOrd="0" destOrd="0" presId="urn:microsoft.com/office/officeart/2016/7/layout/HorizontalActionList"/>
    <dgm:cxn modelId="{CF974A6D-35E6-2A43-93CB-C479C7F80A43}" type="presOf" srcId="{48B74748-0E9E-41BA-8A84-B031AA08CD4A}" destId="{684F1990-2F02-CE4A-AE77-32D29B4587A5}" srcOrd="0" destOrd="0" presId="urn:microsoft.com/office/officeart/2016/7/layout/HorizontalActionList"/>
    <dgm:cxn modelId="{CDC87C6D-63C8-2347-876B-A9D5F45AC843}" type="presOf" srcId="{D14D011F-94F8-4D7A-8278-6B474218E959}" destId="{7B950E30-33AD-C649-9F21-6F4D663ED11C}" srcOrd="0" destOrd="1" presId="urn:microsoft.com/office/officeart/2016/7/layout/HorizontalActionList"/>
    <dgm:cxn modelId="{DB375C7E-18CD-4190-AC42-80E70AC0BB54}" srcId="{48B74748-0E9E-41BA-8A84-B031AA08CD4A}" destId="{3B685334-8F81-4C4F-8AB9-82DD09A20CEC}" srcOrd="1" destOrd="0" parTransId="{FAE6ECEC-D156-4E7C-80F3-70DB7DFB35B3}" sibTransId="{8DCB63B1-159A-438E-867A-ABFE9365148F}"/>
    <dgm:cxn modelId="{2C6B7781-65BA-4342-AA5F-7EC32C19C6E8}" type="presOf" srcId="{E91C7744-1769-40F1-A629-CB4D7B61661F}" destId="{E047F84D-3DBB-144B-BAB3-25A8FD0AD89D}" srcOrd="0" destOrd="0" presId="urn:microsoft.com/office/officeart/2016/7/layout/HorizontalActionList"/>
    <dgm:cxn modelId="{7FD9D989-5FAB-415D-9F67-30BA40D3092A}" srcId="{D139E3A5-328B-40ED-AE4C-624A7A991165}" destId="{E91C7744-1769-40F1-A629-CB4D7B61661F}" srcOrd="0" destOrd="0" parTransId="{95DCD5B4-E2D6-4810-8972-005102310A30}" sibTransId="{5F145DFB-D992-45B7-A9B3-73E49A8AABC9}"/>
    <dgm:cxn modelId="{4345118A-1273-4025-8E8C-2BBABC1678A0}" srcId="{C3AA0782-3861-4A8C-84A3-0883BE4D3852}" destId="{D139E3A5-328B-40ED-AE4C-624A7A991165}" srcOrd="3" destOrd="0" parTransId="{EC61E1CC-B0BD-4CCD-946D-90F06668B760}" sibTransId="{7CF17B14-B10C-483D-B2DE-C242F832C764}"/>
    <dgm:cxn modelId="{5895FE8D-3004-3542-9A73-2D9F787AD5CC}" type="presOf" srcId="{9491B925-2238-4978-A7FE-12C7B46E0834}" destId="{E047F84D-3DBB-144B-BAB3-25A8FD0AD89D}" srcOrd="0" destOrd="2" presId="urn:microsoft.com/office/officeart/2016/7/layout/HorizontalActionList"/>
    <dgm:cxn modelId="{6796CF8E-55D2-3F46-BB5C-2AE4D1BEEF8B}" type="presOf" srcId="{BC642A7A-ADDF-417D-8057-85B7699C7F22}" destId="{7B950E30-33AD-C649-9F21-6F4D663ED11C}" srcOrd="0" destOrd="2" presId="urn:microsoft.com/office/officeart/2016/7/layout/HorizontalActionList"/>
    <dgm:cxn modelId="{F5AD9690-83C0-104D-AE1D-38D4DE589AF1}" type="presOf" srcId="{21949EB0-BA56-4332-9700-82596DE23AB8}" destId="{684F1990-2F02-CE4A-AE77-32D29B4587A5}" srcOrd="0" destOrd="3" presId="urn:microsoft.com/office/officeart/2016/7/layout/HorizontalActionList"/>
    <dgm:cxn modelId="{FDCB4392-D05A-2D43-8B08-B45B9071543E}" type="presOf" srcId="{C3AA0782-3861-4A8C-84A3-0883BE4D3852}" destId="{AA5CC362-BE9D-0B44-B56F-B65E6F00CC34}" srcOrd="0" destOrd="0" presId="urn:microsoft.com/office/officeart/2016/7/layout/HorizontalActionList"/>
    <dgm:cxn modelId="{F90E6D92-BB88-A74A-8D44-0B0B86A6C477}" type="presOf" srcId="{61265B7E-4C88-4CD6-B682-97CE019536C2}" destId="{7B950E30-33AD-C649-9F21-6F4D663ED11C}" srcOrd="0" destOrd="0" presId="urn:microsoft.com/office/officeart/2016/7/layout/HorizontalActionList"/>
    <dgm:cxn modelId="{43530F93-4E12-4265-89EA-9197DF63EAE7}" srcId="{47E91741-23D3-458D-BEBC-746624A1326E}" destId="{7FBCB9B5-C95A-4E8D-8387-D182A03F74DB}" srcOrd="0" destOrd="0" parTransId="{FBED4CE5-376F-4F0C-8531-55EBE6FD6974}" sibTransId="{1064DE5C-EC3E-4EF5-9706-930E21F43499}"/>
    <dgm:cxn modelId="{D9773496-674D-BA48-BE1D-076D29F02B04}" type="presOf" srcId="{4AF1A16D-4540-4787-ABE3-F049D46D53E0}" destId="{0DE2269D-DBFA-D841-ABFF-0F39CA580638}" srcOrd="0" destOrd="0" presId="urn:microsoft.com/office/officeart/2016/7/layout/HorizontalActionList"/>
    <dgm:cxn modelId="{4F7206A4-BD41-42C8-BC1B-8880CE09E3E9}" srcId="{7FBCB9B5-C95A-4E8D-8387-D182A03F74DB}" destId="{14E1742A-BD92-4572-8CA4-2D5D1A7E8361}" srcOrd="1" destOrd="0" parTransId="{E8B82779-B44D-407B-BFB9-8BBC55B4BACF}" sibTransId="{8A1CF43D-4EA0-4F72-AC25-9E4812BA006C}"/>
    <dgm:cxn modelId="{73747BA5-A58C-4E96-81EA-7E4208AAEA72}" srcId="{48B74748-0E9E-41BA-8A84-B031AA08CD4A}" destId="{8D2310E0-C87D-4F80-9FAD-1085B96F7162}" srcOrd="0" destOrd="0" parTransId="{AF409501-964D-451E-9EBF-97752B4F58DD}" sibTransId="{D386FB65-599F-458C-87C8-A0466C52CD31}"/>
    <dgm:cxn modelId="{D7A3B7A6-B59F-4813-A5CD-705D686F0C03}" srcId="{48B74748-0E9E-41BA-8A84-B031AA08CD4A}" destId="{21949EB0-BA56-4332-9700-82596DE23AB8}" srcOrd="2" destOrd="0" parTransId="{59547565-F806-4176-B151-44E5688D2689}" sibTransId="{14EA8A1C-C647-421C-B9F7-A1E96B3324DB}"/>
    <dgm:cxn modelId="{54BFC0B1-8003-4AF9-88EA-C3ACF9AF61DB}" srcId="{4AF1A16D-4540-4787-ABE3-F049D46D53E0}" destId="{61265B7E-4C88-4CD6-B682-97CE019536C2}" srcOrd="0" destOrd="0" parTransId="{394E9F69-E43B-4A01-A08C-2AC532DEE402}" sibTransId="{9DC836C1-1E14-46A7-9F06-B10B92413630}"/>
    <dgm:cxn modelId="{3BBCAFB7-01F8-E643-84BE-6B785009AA7C}" type="presOf" srcId="{4C72F930-EDDF-4F79-992C-8099140074F1}" destId="{E047F84D-3DBB-144B-BAB3-25A8FD0AD89D}" srcOrd="0" destOrd="3" presId="urn:microsoft.com/office/officeart/2016/7/layout/HorizontalActionList"/>
    <dgm:cxn modelId="{F7D213C5-5347-8D4E-B130-592FC8C80DA8}" type="presOf" srcId="{02928DBC-FDDF-46C2-B92E-8271A948273C}" destId="{AFC58915-C6AD-2345-9CC6-D61719599FC4}" srcOrd="0" destOrd="3" presId="urn:microsoft.com/office/officeart/2016/7/layout/HorizontalActionList"/>
    <dgm:cxn modelId="{3B7879C5-8755-48BF-B531-ED50ECFB4161}" srcId="{C3AA0782-3861-4A8C-84A3-0883BE4D3852}" destId="{4AF1A16D-4540-4787-ABE3-F049D46D53E0}" srcOrd="2" destOrd="0" parTransId="{0CE7EAA3-B922-4F14-BD4B-B9FF26BE5FF1}" sibTransId="{62E12E9D-BC8E-408E-951E-AD56D65086AF}"/>
    <dgm:cxn modelId="{CB2A71CB-F93E-4E93-A759-77990CECBF81}" srcId="{C3AA0782-3861-4A8C-84A3-0883BE4D3852}" destId="{47E91741-23D3-458D-BEBC-746624A1326E}" srcOrd="1" destOrd="0" parTransId="{0F08828E-7474-4615-9CD4-A62AE9E92282}" sibTransId="{59BE21C9-1440-4E38-956F-B30E3E54062B}"/>
    <dgm:cxn modelId="{EC519ACC-E49B-CE48-939C-D20F25C322D0}" type="presOf" srcId="{8D2310E0-C87D-4F80-9FAD-1085B96F7162}" destId="{684F1990-2F02-CE4A-AE77-32D29B4587A5}" srcOrd="0" destOrd="1" presId="urn:microsoft.com/office/officeart/2016/7/layout/HorizontalActionList"/>
    <dgm:cxn modelId="{ED8599CF-3C88-453E-A56B-364605F60042}" srcId="{7FBCB9B5-C95A-4E8D-8387-D182A03F74DB}" destId="{02928DBC-FDDF-46C2-B92E-8271A948273C}" srcOrd="2" destOrd="0" parTransId="{44A7C755-992D-49B1-B152-D2799A395D24}" sibTransId="{DDC751F2-57BF-4F94-A126-5FE0F84AC3AC}"/>
    <dgm:cxn modelId="{4A1B13D8-B610-410A-9F0D-D1527BED1ECF}" srcId="{61265B7E-4C88-4CD6-B682-97CE019536C2}" destId="{D14D011F-94F8-4D7A-8278-6B474218E959}" srcOrd="0" destOrd="0" parTransId="{3101CFF4-235B-49DA-89AF-115B4A05DD4D}" sibTransId="{F4A4A705-6E24-4762-B1C7-915AD3A6B7FA}"/>
    <dgm:cxn modelId="{DEE1A1DC-7D8F-4313-B7E1-7092D8AAE6D4}" srcId="{A5C63945-866F-4364-BFBB-5D9C30008050}" destId="{48B74748-0E9E-41BA-8A84-B031AA08CD4A}" srcOrd="0" destOrd="0" parTransId="{787E9EB3-3778-4BCB-918D-60EDEC710B19}" sibTransId="{21774E2A-758E-4098-97C7-FE9D04B020BC}"/>
    <dgm:cxn modelId="{81127DEC-4120-EB49-BA72-28B5F49D7696}" type="presOf" srcId="{87F4E1F1-2617-487B-8AED-B6C275FF7CE5}" destId="{AFC58915-C6AD-2345-9CC6-D61719599FC4}" srcOrd="0" destOrd="1" presId="urn:microsoft.com/office/officeart/2016/7/layout/HorizontalActionList"/>
    <dgm:cxn modelId="{E99400C1-C0E3-AA48-8910-8BE2FA8F697C}" type="presParOf" srcId="{AA5CC362-BE9D-0B44-B56F-B65E6F00CC34}" destId="{57BFEC58-3EE1-6F45-98E5-16FF7A4FD657}" srcOrd="0" destOrd="0" presId="urn:microsoft.com/office/officeart/2016/7/layout/HorizontalActionList"/>
    <dgm:cxn modelId="{52E3B50C-F898-B142-BAEF-5F0BEFF2CA64}" type="presParOf" srcId="{57BFEC58-3EE1-6F45-98E5-16FF7A4FD657}" destId="{52046552-FB19-7F4D-BE08-51D236B2183C}" srcOrd="0" destOrd="0" presId="urn:microsoft.com/office/officeart/2016/7/layout/HorizontalActionList"/>
    <dgm:cxn modelId="{F53816F9-D2CF-3945-B2CC-B81D65E366B0}" type="presParOf" srcId="{57BFEC58-3EE1-6F45-98E5-16FF7A4FD657}" destId="{684F1990-2F02-CE4A-AE77-32D29B4587A5}" srcOrd="1" destOrd="0" presId="urn:microsoft.com/office/officeart/2016/7/layout/HorizontalActionList"/>
    <dgm:cxn modelId="{9BBDF64A-EA80-2145-A5F0-9A2BB8AD9374}" type="presParOf" srcId="{AA5CC362-BE9D-0B44-B56F-B65E6F00CC34}" destId="{B143E88F-9EDA-6445-B50D-8DD09F5B036A}" srcOrd="1" destOrd="0" presId="urn:microsoft.com/office/officeart/2016/7/layout/HorizontalActionList"/>
    <dgm:cxn modelId="{5D0AA64C-4034-2440-AFA5-C3B92A36F56D}" type="presParOf" srcId="{AA5CC362-BE9D-0B44-B56F-B65E6F00CC34}" destId="{3F678276-173E-AC4B-A4D0-A86355A44795}" srcOrd="2" destOrd="0" presId="urn:microsoft.com/office/officeart/2016/7/layout/HorizontalActionList"/>
    <dgm:cxn modelId="{8CFE61A0-910F-9047-90E4-EB8167AE8603}" type="presParOf" srcId="{3F678276-173E-AC4B-A4D0-A86355A44795}" destId="{94CA8111-FF98-9142-ADA1-CC9EDE9B875F}" srcOrd="0" destOrd="0" presId="urn:microsoft.com/office/officeart/2016/7/layout/HorizontalActionList"/>
    <dgm:cxn modelId="{A213E9B1-EEE4-5C42-8694-889CCFACB1C4}" type="presParOf" srcId="{3F678276-173E-AC4B-A4D0-A86355A44795}" destId="{AFC58915-C6AD-2345-9CC6-D61719599FC4}" srcOrd="1" destOrd="0" presId="urn:microsoft.com/office/officeart/2016/7/layout/HorizontalActionList"/>
    <dgm:cxn modelId="{A626117A-167F-7D42-A224-B7FAE111290C}" type="presParOf" srcId="{AA5CC362-BE9D-0B44-B56F-B65E6F00CC34}" destId="{29C47923-696F-2844-BED3-518984A26E63}" srcOrd="3" destOrd="0" presId="urn:microsoft.com/office/officeart/2016/7/layout/HorizontalActionList"/>
    <dgm:cxn modelId="{E4E48579-2980-F840-A9E2-FEEFD4F10D4E}" type="presParOf" srcId="{AA5CC362-BE9D-0B44-B56F-B65E6F00CC34}" destId="{AF9B4D92-0366-4C44-BCDF-C05A5055BDCF}" srcOrd="4" destOrd="0" presId="urn:microsoft.com/office/officeart/2016/7/layout/HorizontalActionList"/>
    <dgm:cxn modelId="{A8624ECD-3A0D-B94D-A147-AA56F28F8E5D}" type="presParOf" srcId="{AF9B4D92-0366-4C44-BCDF-C05A5055BDCF}" destId="{0DE2269D-DBFA-D841-ABFF-0F39CA580638}" srcOrd="0" destOrd="0" presId="urn:microsoft.com/office/officeart/2016/7/layout/HorizontalActionList"/>
    <dgm:cxn modelId="{7739E984-7816-9D44-B2C4-F71A7FC4CB28}" type="presParOf" srcId="{AF9B4D92-0366-4C44-BCDF-C05A5055BDCF}" destId="{7B950E30-33AD-C649-9F21-6F4D663ED11C}" srcOrd="1" destOrd="0" presId="urn:microsoft.com/office/officeart/2016/7/layout/HorizontalActionList"/>
    <dgm:cxn modelId="{BBA26A5E-3134-DA4E-90B6-04E672B6401D}" type="presParOf" srcId="{AA5CC362-BE9D-0B44-B56F-B65E6F00CC34}" destId="{009E34B8-8720-7E43-AF06-BBDB73895067}" srcOrd="5" destOrd="0" presId="urn:microsoft.com/office/officeart/2016/7/layout/HorizontalActionList"/>
    <dgm:cxn modelId="{557543C1-A64F-4640-B31E-95D222127696}" type="presParOf" srcId="{AA5CC362-BE9D-0B44-B56F-B65E6F00CC34}" destId="{4962838D-8CD7-0E42-9EBE-697EFA46F940}" srcOrd="6" destOrd="0" presId="urn:microsoft.com/office/officeart/2016/7/layout/HorizontalActionList"/>
    <dgm:cxn modelId="{AE9575F5-52FB-834E-A16E-12824CEE7401}" type="presParOf" srcId="{4962838D-8CD7-0E42-9EBE-697EFA46F940}" destId="{C3C44099-F7E3-6843-97A3-E37DB5743F62}" srcOrd="0" destOrd="0" presId="urn:microsoft.com/office/officeart/2016/7/layout/HorizontalActionList"/>
    <dgm:cxn modelId="{550FF817-50D5-3441-97C0-2E106C929DBD}" type="presParOf" srcId="{4962838D-8CD7-0E42-9EBE-697EFA46F940}" destId="{E047F84D-3DBB-144B-BAB3-25A8FD0AD89D}"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91F463A-C394-42EF-9008-2DE64BCDA2DE}" type="doc">
      <dgm:prSet loTypeId="urn:microsoft.com/office/officeart/2016/7/layout/HorizontalActionList" loCatId="List" qsTypeId="urn:microsoft.com/office/officeart/2005/8/quickstyle/simple1" qsCatId="simple" csTypeId="urn:microsoft.com/office/officeart/2005/8/colors/colorful2" csCatId="colorful"/>
      <dgm:spPr/>
      <dgm:t>
        <a:bodyPr/>
        <a:lstStyle/>
        <a:p>
          <a:endParaRPr lang="en-US"/>
        </a:p>
      </dgm:t>
    </dgm:pt>
    <dgm:pt modelId="{17F2054C-F4C2-434E-AB1D-27BFBF974A91}">
      <dgm:prSet/>
      <dgm:spPr/>
      <dgm:t>
        <a:bodyPr/>
        <a:lstStyle/>
        <a:p>
          <a:r>
            <a:rPr lang="en-US"/>
            <a:t>Verify</a:t>
          </a:r>
        </a:p>
      </dgm:t>
    </dgm:pt>
    <dgm:pt modelId="{267350B2-5007-4617-BE68-AB208F2157F1}" type="parTrans" cxnId="{49A33E14-EF70-433A-BBC6-D6E36B8459C8}">
      <dgm:prSet/>
      <dgm:spPr/>
      <dgm:t>
        <a:bodyPr/>
        <a:lstStyle/>
        <a:p>
          <a:endParaRPr lang="en-US"/>
        </a:p>
      </dgm:t>
    </dgm:pt>
    <dgm:pt modelId="{9C9089D4-F30F-4068-BCE9-D266B69FB635}" type="sibTrans" cxnId="{49A33E14-EF70-433A-BBC6-D6E36B8459C8}">
      <dgm:prSet/>
      <dgm:spPr/>
      <dgm:t>
        <a:bodyPr/>
        <a:lstStyle/>
        <a:p>
          <a:endParaRPr lang="en-US"/>
        </a:p>
      </dgm:t>
    </dgm:pt>
    <dgm:pt modelId="{8A93BDEB-7301-477F-BB13-06522ADCB014}">
      <dgm:prSet/>
      <dgm:spPr/>
      <dgm:t>
        <a:bodyPr/>
        <a:lstStyle/>
        <a:p>
          <a:r>
            <a:rPr lang="en-US"/>
            <a:t>Verify the URL and Look for HTTPS:</a:t>
          </a:r>
        </a:p>
      </dgm:t>
    </dgm:pt>
    <dgm:pt modelId="{6BFBFC81-D2FF-4DF8-B48D-A6970D3D4B49}" type="parTrans" cxnId="{27114A4E-9D46-4D59-9FF6-9BF191C665FC}">
      <dgm:prSet/>
      <dgm:spPr/>
      <dgm:t>
        <a:bodyPr/>
        <a:lstStyle/>
        <a:p>
          <a:endParaRPr lang="en-US"/>
        </a:p>
      </dgm:t>
    </dgm:pt>
    <dgm:pt modelId="{FC1FBC36-250B-4246-A60C-DF7B6CAA4A65}" type="sibTrans" cxnId="{27114A4E-9D46-4D59-9FF6-9BF191C665FC}">
      <dgm:prSet/>
      <dgm:spPr/>
      <dgm:t>
        <a:bodyPr/>
        <a:lstStyle/>
        <a:p>
          <a:endParaRPr lang="en-US"/>
        </a:p>
      </dgm:t>
    </dgm:pt>
    <dgm:pt modelId="{CEE1C076-2524-46DC-90CB-1D9928924B87}">
      <dgm:prSet/>
      <dgm:spPr/>
      <dgm:t>
        <a:bodyPr/>
        <a:lstStyle/>
        <a:p>
          <a:r>
            <a:rPr lang="en-US"/>
            <a:t>Always check the URL in the address bar to ensure it matches the legitimate website's address.</a:t>
          </a:r>
        </a:p>
      </dgm:t>
    </dgm:pt>
    <dgm:pt modelId="{3A9B134A-66A4-48A4-81C8-5D3303209CC0}" type="parTrans" cxnId="{81DA348E-92EE-476A-B3B7-5462DE1B2C7F}">
      <dgm:prSet/>
      <dgm:spPr/>
      <dgm:t>
        <a:bodyPr/>
        <a:lstStyle/>
        <a:p>
          <a:endParaRPr lang="en-US"/>
        </a:p>
      </dgm:t>
    </dgm:pt>
    <dgm:pt modelId="{37E76F98-1058-4832-AB2B-7D86C49E524D}" type="sibTrans" cxnId="{81DA348E-92EE-476A-B3B7-5462DE1B2C7F}">
      <dgm:prSet/>
      <dgm:spPr/>
      <dgm:t>
        <a:bodyPr/>
        <a:lstStyle/>
        <a:p>
          <a:endParaRPr lang="en-US"/>
        </a:p>
      </dgm:t>
    </dgm:pt>
    <dgm:pt modelId="{AEFBF76E-9B2E-4263-8F89-A397A689EDC7}">
      <dgm:prSet/>
      <dgm:spPr/>
      <dgm:t>
        <a:bodyPr/>
        <a:lstStyle/>
        <a:p>
          <a:r>
            <a:rPr lang="en-US"/>
            <a:t>Look for "HTTPS" at the beginning of the URL, indicating a secure connection. The "S" stands for "secure," meaning the site uses encryption to protect your data.</a:t>
          </a:r>
        </a:p>
      </dgm:t>
    </dgm:pt>
    <dgm:pt modelId="{A6743089-A281-41B3-AA24-A98C8FBE64BD}" type="parTrans" cxnId="{A68EA3F1-81DC-4373-B6A2-B5BB830C6D23}">
      <dgm:prSet/>
      <dgm:spPr/>
      <dgm:t>
        <a:bodyPr/>
        <a:lstStyle/>
        <a:p>
          <a:endParaRPr lang="en-US"/>
        </a:p>
      </dgm:t>
    </dgm:pt>
    <dgm:pt modelId="{86314EB4-C2DC-482B-9194-E754ACF6262F}" type="sibTrans" cxnId="{A68EA3F1-81DC-4373-B6A2-B5BB830C6D23}">
      <dgm:prSet/>
      <dgm:spPr/>
      <dgm:t>
        <a:bodyPr/>
        <a:lstStyle/>
        <a:p>
          <a:endParaRPr lang="en-US"/>
        </a:p>
      </dgm:t>
    </dgm:pt>
    <dgm:pt modelId="{3A86467D-E5BC-4773-87B9-D9D87E10ADBE}">
      <dgm:prSet/>
      <dgm:spPr/>
      <dgm:t>
        <a:bodyPr/>
        <a:lstStyle/>
        <a:p>
          <a:r>
            <a:rPr lang="en-US"/>
            <a:t>Example: "https://www.yourbank.com" instead of "http://www.yourbank.com."</a:t>
          </a:r>
        </a:p>
      </dgm:t>
    </dgm:pt>
    <dgm:pt modelId="{AB678F1A-DE05-43B7-87E7-9C5C95310384}" type="parTrans" cxnId="{B6E04645-05ED-48A8-91C3-AC8BA50451C3}">
      <dgm:prSet/>
      <dgm:spPr/>
      <dgm:t>
        <a:bodyPr/>
        <a:lstStyle/>
        <a:p>
          <a:endParaRPr lang="en-US"/>
        </a:p>
      </dgm:t>
    </dgm:pt>
    <dgm:pt modelId="{CE711409-2122-4983-AD7E-FDE1DA2BAAB3}" type="sibTrans" cxnId="{B6E04645-05ED-48A8-91C3-AC8BA50451C3}">
      <dgm:prSet/>
      <dgm:spPr/>
      <dgm:t>
        <a:bodyPr/>
        <a:lstStyle/>
        <a:p>
          <a:endParaRPr lang="en-US"/>
        </a:p>
      </dgm:t>
    </dgm:pt>
    <dgm:pt modelId="{2414AFA4-1595-4C9F-AA59-BD6D0B750374}">
      <dgm:prSet/>
      <dgm:spPr/>
      <dgm:t>
        <a:bodyPr/>
        <a:lstStyle/>
        <a:p>
          <a:r>
            <a:rPr lang="en-US"/>
            <a:t>Check</a:t>
          </a:r>
        </a:p>
      </dgm:t>
    </dgm:pt>
    <dgm:pt modelId="{81AE6C90-E380-459B-B832-7C87C1767040}" type="parTrans" cxnId="{BF5C7E3B-0D82-42A7-9056-9E60E938ECA3}">
      <dgm:prSet/>
      <dgm:spPr/>
      <dgm:t>
        <a:bodyPr/>
        <a:lstStyle/>
        <a:p>
          <a:endParaRPr lang="en-US"/>
        </a:p>
      </dgm:t>
    </dgm:pt>
    <dgm:pt modelId="{D15F17A0-BB1B-4F4A-8F6E-17C65DC23A2D}" type="sibTrans" cxnId="{BF5C7E3B-0D82-42A7-9056-9E60E938ECA3}">
      <dgm:prSet/>
      <dgm:spPr/>
      <dgm:t>
        <a:bodyPr/>
        <a:lstStyle/>
        <a:p>
          <a:endParaRPr lang="en-US"/>
        </a:p>
      </dgm:t>
    </dgm:pt>
    <dgm:pt modelId="{D8733ED9-7E6E-4DD5-B9DF-251A79517CAB}">
      <dgm:prSet/>
      <dgm:spPr/>
      <dgm:t>
        <a:bodyPr/>
        <a:lstStyle/>
        <a:p>
          <a:r>
            <a:rPr lang="en-US"/>
            <a:t>Check for Slight Variations in the URL:</a:t>
          </a:r>
        </a:p>
      </dgm:t>
    </dgm:pt>
    <dgm:pt modelId="{3DFA4C79-D19E-44B6-8DE9-11316234A0A8}" type="parTrans" cxnId="{FC09678C-5BAA-41DB-9554-44C9D4A5C0A0}">
      <dgm:prSet/>
      <dgm:spPr/>
      <dgm:t>
        <a:bodyPr/>
        <a:lstStyle/>
        <a:p>
          <a:endParaRPr lang="en-US"/>
        </a:p>
      </dgm:t>
    </dgm:pt>
    <dgm:pt modelId="{6193A58F-70A0-4C0C-9AC2-C7B880C68EA6}" type="sibTrans" cxnId="{FC09678C-5BAA-41DB-9554-44C9D4A5C0A0}">
      <dgm:prSet/>
      <dgm:spPr/>
      <dgm:t>
        <a:bodyPr/>
        <a:lstStyle/>
        <a:p>
          <a:endParaRPr lang="en-US"/>
        </a:p>
      </dgm:t>
    </dgm:pt>
    <dgm:pt modelId="{85474C12-323C-4034-B3D7-BFD723353BDC}">
      <dgm:prSet/>
      <dgm:spPr/>
      <dgm:t>
        <a:bodyPr/>
        <a:lstStyle/>
        <a:p>
          <a:r>
            <a:rPr lang="en-US"/>
            <a:t>Phishing websites often use URLs that are very similar to the legitimate ones but with minor variations or misspellings.</a:t>
          </a:r>
        </a:p>
      </dgm:t>
    </dgm:pt>
    <dgm:pt modelId="{313CAB86-EAE9-4CF6-962E-84B34B26945C}" type="parTrans" cxnId="{0BE68910-E2A5-4C10-928D-FE39DB1B1047}">
      <dgm:prSet/>
      <dgm:spPr/>
      <dgm:t>
        <a:bodyPr/>
        <a:lstStyle/>
        <a:p>
          <a:endParaRPr lang="en-US"/>
        </a:p>
      </dgm:t>
    </dgm:pt>
    <dgm:pt modelId="{68553422-448D-4A6F-8531-E71E6A647BCC}" type="sibTrans" cxnId="{0BE68910-E2A5-4C10-928D-FE39DB1B1047}">
      <dgm:prSet/>
      <dgm:spPr/>
      <dgm:t>
        <a:bodyPr/>
        <a:lstStyle/>
        <a:p>
          <a:endParaRPr lang="en-US"/>
        </a:p>
      </dgm:t>
    </dgm:pt>
    <dgm:pt modelId="{2B905285-813E-4078-91A4-6A41CE791DBC}">
      <dgm:prSet/>
      <dgm:spPr/>
      <dgm:t>
        <a:bodyPr/>
        <a:lstStyle/>
        <a:p>
          <a:r>
            <a:rPr lang="en-US"/>
            <a:t>Pay close attention to the spelling of the domain name and any unusual characters.</a:t>
          </a:r>
        </a:p>
      </dgm:t>
    </dgm:pt>
    <dgm:pt modelId="{11337E6E-F6E1-4159-8B5E-98DAABB03684}" type="parTrans" cxnId="{CB896BA7-FE6E-4C2F-B957-8FAFB52F35EB}">
      <dgm:prSet/>
      <dgm:spPr/>
      <dgm:t>
        <a:bodyPr/>
        <a:lstStyle/>
        <a:p>
          <a:endParaRPr lang="en-US"/>
        </a:p>
      </dgm:t>
    </dgm:pt>
    <dgm:pt modelId="{8E98BEA8-6D52-49AD-8039-571B87BA1A19}" type="sibTrans" cxnId="{CB896BA7-FE6E-4C2F-B957-8FAFB52F35EB}">
      <dgm:prSet/>
      <dgm:spPr/>
      <dgm:t>
        <a:bodyPr/>
        <a:lstStyle/>
        <a:p>
          <a:endParaRPr lang="en-US"/>
        </a:p>
      </dgm:t>
    </dgm:pt>
    <dgm:pt modelId="{AB5326AF-D3BC-4527-ADA0-662E53149B62}">
      <dgm:prSet/>
      <dgm:spPr/>
      <dgm:t>
        <a:bodyPr/>
        <a:lstStyle/>
        <a:p>
          <a:r>
            <a:rPr lang="en-US"/>
            <a:t>Example: "g00gle.com" instead of "google.com" or "your-bank.com" instead of "yourbank.com."</a:t>
          </a:r>
        </a:p>
      </dgm:t>
    </dgm:pt>
    <dgm:pt modelId="{87ACAF82-F5BC-438B-AF50-4692F7447DF7}" type="parTrans" cxnId="{071BE9D6-539F-4F91-8665-FE2460535F37}">
      <dgm:prSet/>
      <dgm:spPr/>
      <dgm:t>
        <a:bodyPr/>
        <a:lstStyle/>
        <a:p>
          <a:endParaRPr lang="en-US"/>
        </a:p>
      </dgm:t>
    </dgm:pt>
    <dgm:pt modelId="{FDFDC018-D931-47ED-89FD-B39790C1661D}" type="sibTrans" cxnId="{071BE9D6-539F-4F91-8665-FE2460535F37}">
      <dgm:prSet/>
      <dgm:spPr/>
      <dgm:t>
        <a:bodyPr/>
        <a:lstStyle/>
        <a:p>
          <a:endParaRPr lang="en-US"/>
        </a:p>
      </dgm:t>
    </dgm:pt>
    <dgm:pt modelId="{313CC06E-33E0-4B3B-9D9D-A0071ABF5B32}">
      <dgm:prSet/>
      <dgm:spPr/>
      <dgm:t>
        <a:bodyPr/>
        <a:lstStyle/>
        <a:p>
          <a:r>
            <a:rPr lang="en-US"/>
            <a:t>Look</a:t>
          </a:r>
        </a:p>
      </dgm:t>
    </dgm:pt>
    <dgm:pt modelId="{DB6345D5-FA38-464D-8456-6A26CB5DA4FC}" type="parTrans" cxnId="{8EABCED8-599F-44FB-8559-91B889372F88}">
      <dgm:prSet/>
      <dgm:spPr/>
      <dgm:t>
        <a:bodyPr/>
        <a:lstStyle/>
        <a:p>
          <a:endParaRPr lang="en-US"/>
        </a:p>
      </dgm:t>
    </dgm:pt>
    <dgm:pt modelId="{23D5A5FC-FC45-477A-A83A-150DE75FE33B}" type="sibTrans" cxnId="{8EABCED8-599F-44FB-8559-91B889372F88}">
      <dgm:prSet/>
      <dgm:spPr/>
      <dgm:t>
        <a:bodyPr/>
        <a:lstStyle/>
        <a:p>
          <a:endParaRPr lang="en-US"/>
        </a:p>
      </dgm:t>
    </dgm:pt>
    <dgm:pt modelId="{EBF56065-D357-466F-BE49-7BE931ACD04B}">
      <dgm:prSet/>
      <dgm:spPr/>
      <dgm:t>
        <a:bodyPr/>
        <a:lstStyle/>
        <a:p>
          <a:r>
            <a:rPr lang="en-US"/>
            <a:t>Look for Security Indicators like Padlock Icons:</a:t>
          </a:r>
        </a:p>
      </dgm:t>
    </dgm:pt>
    <dgm:pt modelId="{A5713746-83E1-4FD9-9AF2-A9D353248E17}" type="parTrans" cxnId="{D0833788-89C3-4F06-8F15-889262DF2645}">
      <dgm:prSet/>
      <dgm:spPr/>
      <dgm:t>
        <a:bodyPr/>
        <a:lstStyle/>
        <a:p>
          <a:endParaRPr lang="en-US"/>
        </a:p>
      </dgm:t>
    </dgm:pt>
    <dgm:pt modelId="{B2696070-5A22-4EB8-988A-36CB7F1AB928}" type="sibTrans" cxnId="{D0833788-89C3-4F06-8F15-889262DF2645}">
      <dgm:prSet/>
      <dgm:spPr/>
      <dgm:t>
        <a:bodyPr/>
        <a:lstStyle/>
        <a:p>
          <a:endParaRPr lang="en-US"/>
        </a:p>
      </dgm:t>
    </dgm:pt>
    <dgm:pt modelId="{0CA4DA20-8760-49C6-B193-D1507FE05A0A}">
      <dgm:prSet/>
      <dgm:spPr/>
      <dgm:t>
        <a:bodyPr/>
        <a:lstStyle/>
        <a:p>
          <a:r>
            <a:rPr lang="en-US"/>
            <a:t>A padlock icon in the address bar indicates that the website is using a secure connection (HTTPS).</a:t>
          </a:r>
        </a:p>
      </dgm:t>
    </dgm:pt>
    <dgm:pt modelId="{A0589BB4-DBB5-4402-9C6B-668086DED620}" type="parTrans" cxnId="{D1CA1A7E-B33B-4B28-AF08-AEB432D4FBD6}">
      <dgm:prSet/>
      <dgm:spPr/>
      <dgm:t>
        <a:bodyPr/>
        <a:lstStyle/>
        <a:p>
          <a:endParaRPr lang="en-US"/>
        </a:p>
      </dgm:t>
    </dgm:pt>
    <dgm:pt modelId="{0FA359BF-F818-4DEF-B274-6B115B4841C7}" type="sibTrans" cxnId="{D1CA1A7E-B33B-4B28-AF08-AEB432D4FBD6}">
      <dgm:prSet/>
      <dgm:spPr/>
      <dgm:t>
        <a:bodyPr/>
        <a:lstStyle/>
        <a:p>
          <a:endParaRPr lang="en-US"/>
        </a:p>
      </dgm:t>
    </dgm:pt>
    <dgm:pt modelId="{32AB986E-AD86-4720-908A-5C890D114F33}">
      <dgm:prSet/>
      <dgm:spPr/>
      <dgm:t>
        <a:bodyPr/>
        <a:lstStyle/>
        <a:p>
          <a:r>
            <a:rPr lang="en-US"/>
            <a:t>However, be aware that some phishing sites can also use HTTPS, so this should not be the only factor you rely on.</a:t>
          </a:r>
        </a:p>
      </dgm:t>
    </dgm:pt>
    <dgm:pt modelId="{B425C614-7D63-4994-B942-7F09E64CE962}" type="parTrans" cxnId="{1366C86D-EEC8-48EA-975B-9F7DE9BC0BCF}">
      <dgm:prSet/>
      <dgm:spPr/>
      <dgm:t>
        <a:bodyPr/>
        <a:lstStyle/>
        <a:p>
          <a:endParaRPr lang="en-US"/>
        </a:p>
      </dgm:t>
    </dgm:pt>
    <dgm:pt modelId="{66387C2E-B5D4-4EF5-BC0C-0436B8C76336}" type="sibTrans" cxnId="{1366C86D-EEC8-48EA-975B-9F7DE9BC0BCF}">
      <dgm:prSet/>
      <dgm:spPr/>
      <dgm:t>
        <a:bodyPr/>
        <a:lstStyle/>
        <a:p>
          <a:endParaRPr lang="en-US"/>
        </a:p>
      </dgm:t>
    </dgm:pt>
    <dgm:pt modelId="{C7D31E85-7F48-40F1-A50B-1A0483498F1E}">
      <dgm:prSet/>
      <dgm:spPr/>
      <dgm:t>
        <a:bodyPr/>
        <a:lstStyle/>
        <a:p>
          <a:r>
            <a:rPr lang="en-US"/>
            <a:t>Example: A padlock icon next to the URL like "https://www.yourbank.com" signifies a secure connection.</a:t>
          </a:r>
        </a:p>
      </dgm:t>
    </dgm:pt>
    <dgm:pt modelId="{C826DA19-2D8E-47E7-A892-452AF6EB7FCE}" type="parTrans" cxnId="{42C202A9-60E0-4607-BFDD-08E549B728FF}">
      <dgm:prSet/>
      <dgm:spPr/>
      <dgm:t>
        <a:bodyPr/>
        <a:lstStyle/>
        <a:p>
          <a:endParaRPr lang="en-US"/>
        </a:p>
      </dgm:t>
    </dgm:pt>
    <dgm:pt modelId="{7B0394E0-743C-4E8A-BB60-81FD486FB46F}" type="sibTrans" cxnId="{42C202A9-60E0-4607-BFDD-08E549B728FF}">
      <dgm:prSet/>
      <dgm:spPr/>
      <dgm:t>
        <a:bodyPr/>
        <a:lstStyle/>
        <a:p>
          <a:endParaRPr lang="en-US"/>
        </a:p>
      </dgm:t>
    </dgm:pt>
    <dgm:pt modelId="{0C06CCA5-F868-5A49-8898-B5CB7032DF9F}" type="pres">
      <dgm:prSet presAssocID="{891F463A-C394-42EF-9008-2DE64BCDA2DE}" presName="Name0" presStyleCnt="0">
        <dgm:presLayoutVars>
          <dgm:dir/>
          <dgm:animLvl val="lvl"/>
          <dgm:resizeHandles val="exact"/>
        </dgm:presLayoutVars>
      </dgm:prSet>
      <dgm:spPr/>
    </dgm:pt>
    <dgm:pt modelId="{F4CCA708-FA87-3641-9B71-29267DD6F191}" type="pres">
      <dgm:prSet presAssocID="{17F2054C-F4C2-434E-AB1D-27BFBF974A91}" presName="composite" presStyleCnt="0"/>
      <dgm:spPr/>
    </dgm:pt>
    <dgm:pt modelId="{062F5468-9EF5-4340-907D-F70BD5C418DF}" type="pres">
      <dgm:prSet presAssocID="{17F2054C-F4C2-434E-AB1D-27BFBF974A91}" presName="parTx" presStyleLbl="alignNode1" presStyleIdx="0" presStyleCnt="3">
        <dgm:presLayoutVars>
          <dgm:chMax val="0"/>
          <dgm:chPref val="0"/>
        </dgm:presLayoutVars>
      </dgm:prSet>
      <dgm:spPr/>
    </dgm:pt>
    <dgm:pt modelId="{E3A3AA29-E024-F542-B772-255812EF7EEE}" type="pres">
      <dgm:prSet presAssocID="{17F2054C-F4C2-434E-AB1D-27BFBF974A91}" presName="desTx" presStyleLbl="alignAccFollowNode1" presStyleIdx="0" presStyleCnt="3">
        <dgm:presLayoutVars/>
      </dgm:prSet>
      <dgm:spPr/>
    </dgm:pt>
    <dgm:pt modelId="{F55D2A54-1A18-D64E-923E-A3B6BDA065B0}" type="pres">
      <dgm:prSet presAssocID="{9C9089D4-F30F-4068-BCE9-D266B69FB635}" presName="space" presStyleCnt="0"/>
      <dgm:spPr/>
    </dgm:pt>
    <dgm:pt modelId="{8308B8F2-31E7-D447-9D40-7C7B37B5E6E5}" type="pres">
      <dgm:prSet presAssocID="{2414AFA4-1595-4C9F-AA59-BD6D0B750374}" presName="composite" presStyleCnt="0"/>
      <dgm:spPr/>
    </dgm:pt>
    <dgm:pt modelId="{6F0E685E-7992-814F-85BB-640CFED432F3}" type="pres">
      <dgm:prSet presAssocID="{2414AFA4-1595-4C9F-AA59-BD6D0B750374}" presName="parTx" presStyleLbl="alignNode1" presStyleIdx="1" presStyleCnt="3">
        <dgm:presLayoutVars>
          <dgm:chMax val="0"/>
          <dgm:chPref val="0"/>
        </dgm:presLayoutVars>
      </dgm:prSet>
      <dgm:spPr/>
    </dgm:pt>
    <dgm:pt modelId="{5461856B-E039-B343-A58A-2DBDB73E68D3}" type="pres">
      <dgm:prSet presAssocID="{2414AFA4-1595-4C9F-AA59-BD6D0B750374}" presName="desTx" presStyleLbl="alignAccFollowNode1" presStyleIdx="1" presStyleCnt="3">
        <dgm:presLayoutVars/>
      </dgm:prSet>
      <dgm:spPr/>
    </dgm:pt>
    <dgm:pt modelId="{CD22EC3E-F9E1-0F46-8EE1-0502E9D0F482}" type="pres">
      <dgm:prSet presAssocID="{D15F17A0-BB1B-4F4A-8F6E-17C65DC23A2D}" presName="space" presStyleCnt="0"/>
      <dgm:spPr/>
    </dgm:pt>
    <dgm:pt modelId="{BE7E579A-80E7-024D-8CCF-E73AC4BF342E}" type="pres">
      <dgm:prSet presAssocID="{313CC06E-33E0-4B3B-9D9D-A0071ABF5B32}" presName="composite" presStyleCnt="0"/>
      <dgm:spPr/>
    </dgm:pt>
    <dgm:pt modelId="{4BAC6BB5-D8D7-D04E-A50A-AB933BD5884D}" type="pres">
      <dgm:prSet presAssocID="{313CC06E-33E0-4B3B-9D9D-A0071ABF5B32}" presName="parTx" presStyleLbl="alignNode1" presStyleIdx="2" presStyleCnt="3">
        <dgm:presLayoutVars>
          <dgm:chMax val="0"/>
          <dgm:chPref val="0"/>
        </dgm:presLayoutVars>
      </dgm:prSet>
      <dgm:spPr/>
    </dgm:pt>
    <dgm:pt modelId="{BE85162E-BFC4-3946-8278-3ACB6EED5D84}" type="pres">
      <dgm:prSet presAssocID="{313CC06E-33E0-4B3B-9D9D-A0071ABF5B32}" presName="desTx" presStyleLbl="alignAccFollowNode1" presStyleIdx="2" presStyleCnt="3">
        <dgm:presLayoutVars/>
      </dgm:prSet>
      <dgm:spPr/>
    </dgm:pt>
  </dgm:ptLst>
  <dgm:cxnLst>
    <dgm:cxn modelId="{E9912F0A-3722-4249-93E9-8D02E10B8D98}" type="presOf" srcId="{891F463A-C394-42EF-9008-2DE64BCDA2DE}" destId="{0C06CCA5-F868-5A49-8898-B5CB7032DF9F}" srcOrd="0" destOrd="0" presId="urn:microsoft.com/office/officeart/2016/7/layout/HorizontalActionList"/>
    <dgm:cxn modelId="{0BE68910-E2A5-4C10-928D-FE39DB1B1047}" srcId="{D8733ED9-7E6E-4DD5-B9DF-251A79517CAB}" destId="{85474C12-323C-4034-B3D7-BFD723353BDC}" srcOrd="0" destOrd="0" parTransId="{313CAB86-EAE9-4CF6-962E-84B34B26945C}" sibTransId="{68553422-448D-4A6F-8531-E71E6A647BCC}"/>
    <dgm:cxn modelId="{49A33E14-EF70-433A-BBC6-D6E36B8459C8}" srcId="{891F463A-C394-42EF-9008-2DE64BCDA2DE}" destId="{17F2054C-F4C2-434E-AB1D-27BFBF974A91}" srcOrd="0" destOrd="0" parTransId="{267350B2-5007-4617-BE68-AB208F2157F1}" sibTransId="{9C9089D4-F30F-4068-BCE9-D266B69FB635}"/>
    <dgm:cxn modelId="{B6F5C925-E852-1F4F-87B3-2C085570B7BB}" type="presOf" srcId="{3A86467D-E5BC-4773-87B9-D9D87E10ADBE}" destId="{E3A3AA29-E024-F542-B772-255812EF7EEE}" srcOrd="0" destOrd="3" presId="urn:microsoft.com/office/officeart/2016/7/layout/HorizontalActionList"/>
    <dgm:cxn modelId="{595AFD26-8FB0-2C48-9296-3E85E6B8F28A}" type="presOf" srcId="{85474C12-323C-4034-B3D7-BFD723353BDC}" destId="{5461856B-E039-B343-A58A-2DBDB73E68D3}" srcOrd="0" destOrd="1" presId="urn:microsoft.com/office/officeart/2016/7/layout/HorizontalActionList"/>
    <dgm:cxn modelId="{2343EE2A-1C96-A047-BEC3-6F0F28D32A27}" type="presOf" srcId="{8A93BDEB-7301-477F-BB13-06522ADCB014}" destId="{E3A3AA29-E024-F542-B772-255812EF7EEE}" srcOrd="0" destOrd="0" presId="urn:microsoft.com/office/officeart/2016/7/layout/HorizontalActionList"/>
    <dgm:cxn modelId="{CA391439-7A80-D640-A7EB-A82DF2E87F27}" type="presOf" srcId="{17F2054C-F4C2-434E-AB1D-27BFBF974A91}" destId="{062F5468-9EF5-4340-907D-F70BD5C418DF}" srcOrd="0" destOrd="0" presId="urn:microsoft.com/office/officeart/2016/7/layout/HorizontalActionList"/>
    <dgm:cxn modelId="{BF5C7E3B-0D82-42A7-9056-9E60E938ECA3}" srcId="{891F463A-C394-42EF-9008-2DE64BCDA2DE}" destId="{2414AFA4-1595-4C9F-AA59-BD6D0B750374}" srcOrd="1" destOrd="0" parTransId="{81AE6C90-E380-459B-B832-7C87C1767040}" sibTransId="{D15F17A0-BB1B-4F4A-8F6E-17C65DC23A2D}"/>
    <dgm:cxn modelId="{E4B2CC3D-E9E8-6B4F-8D1F-629327B3FCE8}" type="presOf" srcId="{D8733ED9-7E6E-4DD5-B9DF-251A79517CAB}" destId="{5461856B-E039-B343-A58A-2DBDB73E68D3}" srcOrd="0" destOrd="0" presId="urn:microsoft.com/office/officeart/2016/7/layout/HorizontalActionList"/>
    <dgm:cxn modelId="{E4B1C043-0D95-2E4F-82E4-C88A9E404944}" type="presOf" srcId="{32AB986E-AD86-4720-908A-5C890D114F33}" destId="{BE85162E-BFC4-3946-8278-3ACB6EED5D84}" srcOrd="0" destOrd="2" presId="urn:microsoft.com/office/officeart/2016/7/layout/HorizontalActionList"/>
    <dgm:cxn modelId="{B6E04645-05ED-48A8-91C3-AC8BA50451C3}" srcId="{8A93BDEB-7301-477F-BB13-06522ADCB014}" destId="{3A86467D-E5BC-4773-87B9-D9D87E10ADBE}" srcOrd="2" destOrd="0" parTransId="{AB678F1A-DE05-43B7-87E7-9C5C95310384}" sibTransId="{CE711409-2122-4983-AD7E-FDE1DA2BAAB3}"/>
    <dgm:cxn modelId="{C29BAA47-4C3E-B84A-82C0-377F66600BD3}" type="presOf" srcId="{CEE1C076-2524-46DC-90CB-1D9928924B87}" destId="{E3A3AA29-E024-F542-B772-255812EF7EEE}" srcOrd="0" destOrd="1" presId="urn:microsoft.com/office/officeart/2016/7/layout/HorizontalActionList"/>
    <dgm:cxn modelId="{0DA25649-906C-E549-81AD-8F2623E2FA94}" type="presOf" srcId="{EBF56065-D357-466F-BE49-7BE931ACD04B}" destId="{BE85162E-BFC4-3946-8278-3ACB6EED5D84}" srcOrd="0" destOrd="0" presId="urn:microsoft.com/office/officeart/2016/7/layout/HorizontalActionList"/>
    <dgm:cxn modelId="{27114A4E-9D46-4D59-9FF6-9BF191C665FC}" srcId="{17F2054C-F4C2-434E-AB1D-27BFBF974A91}" destId="{8A93BDEB-7301-477F-BB13-06522ADCB014}" srcOrd="0" destOrd="0" parTransId="{6BFBFC81-D2FF-4DF8-B48D-A6970D3D4B49}" sibTransId="{FC1FBC36-250B-4246-A60C-DF7B6CAA4A65}"/>
    <dgm:cxn modelId="{1366C86D-EEC8-48EA-975B-9F7DE9BC0BCF}" srcId="{EBF56065-D357-466F-BE49-7BE931ACD04B}" destId="{32AB986E-AD86-4720-908A-5C890D114F33}" srcOrd="1" destOrd="0" parTransId="{B425C614-7D63-4994-B942-7F09E64CE962}" sibTransId="{66387C2E-B5D4-4EF5-BC0C-0436B8C76336}"/>
    <dgm:cxn modelId="{0BDFBB6E-4EA6-4845-A796-98B5E1D2CE2D}" type="presOf" srcId="{AB5326AF-D3BC-4527-ADA0-662E53149B62}" destId="{5461856B-E039-B343-A58A-2DBDB73E68D3}" srcOrd="0" destOrd="3" presId="urn:microsoft.com/office/officeart/2016/7/layout/HorizontalActionList"/>
    <dgm:cxn modelId="{3EB39F72-A2FD-E449-99BE-76291ABD11CD}" type="presOf" srcId="{C7D31E85-7F48-40F1-A50B-1A0483498F1E}" destId="{BE85162E-BFC4-3946-8278-3ACB6EED5D84}" srcOrd="0" destOrd="3" presId="urn:microsoft.com/office/officeart/2016/7/layout/HorizontalActionList"/>
    <dgm:cxn modelId="{E1290D79-07C3-DF44-9C14-07771FC5A6C4}" type="presOf" srcId="{2B905285-813E-4078-91A4-6A41CE791DBC}" destId="{5461856B-E039-B343-A58A-2DBDB73E68D3}" srcOrd="0" destOrd="2" presId="urn:microsoft.com/office/officeart/2016/7/layout/HorizontalActionList"/>
    <dgm:cxn modelId="{D1CA1A7E-B33B-4B28-AF08-AEB432D4FBD6}" srcId="{EBF56065-D357-466F-BE49-7BE931ACD04B}" destId="{0CA4DA20-8760-49C6-B193-D1507FE05A0A}" srcOrd="0" destOrd="0" parTransId="{A0589BB4-DBB5-4402-9C6B-668086DED620}" sibTransId="{0FA359BF-F818-4DEF-B274-6B115B4841C7}"/>
    <dgm:cxn modelId="{D0833788-89C3-4F06-8F15-889262DF2645}" srcId="{313CC06E-33E0-4B3B-9D9D-A0071ABF5B32}" destId="{EBF56065-D357-466F-BE49-7BE931ACD04B}" srcOrd="0" destOrd="0" parTransId="{A5713746-83E1-4FD9-9AF2-A9D353248E17}" sibTransId="{B2696070-5A22-4EB8-988A-36CB7F1AB928}"/>
    <dgm:cxn modelId="{FC09678C-5BAA-41DB-9554-44C9D4A5C0A0}" srcId="{2414AFA4-1595-4C9F-AA59-BD6D0B750374}" destId="{D8733ED9-7E6E-4DD5-B9DF-251A79517CAB}" srcOrd="0" destOrd="0" parTransId="{3DFA4C79-D19E-44B6-8DE9-11316234A0A8}" sibTransId="{6193A58F-70A0-4C0C-9AC2-C7B880C68EA6}"/>
    <dgm:cxn modelId="{81DA348E-92EE-476A-B3B7-5462DE1B2C7F}" srcId="{8A93BDEB-7301-477F-BB13-06522ADCB014}" destId="{CEE1C076-2524-46DC-90CB-1D9928924B87}" srcOrd="0" destOrd="0" parTransId="{3A9B134A-66A4-48A4-81C8-5D3303209CC0}" sibTransId="{37E76F98-1058-4832-AB2B-7D86C49E524D}"/>
    <dgm:cxn modelId="{CB896BA7-FE6E-4C2F-B957-8FAFB52F35EB}" srcId="{D8733ED9-7E6E-4DD5-B9DF-251A79517CAB}" destId="{2B905285-813E-4078-91A4-6A41CE791DBC}" srcOrd="1" destOrd="0" parTransId="{11337E6E-F6E1-4159-8B5E-98DAABB03684}" sibTransId="{8E98BEA8-6D52-49AD-8039-571B87BA1A19}"/>
    <dgm:cxn modelId="{42C202A9-60E0-4607-BFDD-08E549B728FF}" srcId="{EBF56065-D357-466F-BE49-7BE931ACD04B}" destId="{C7D31E85-7F48-40F1-A50B-1A0483498F1E}" srcOrd="2" destOrd="0" parTransId="{C826DA19-2D8E-47E7-A892-452AF6EB7FCE}" sibTransId="{7B0394E0-743C-4E8A-BB60-81FD486FB46F}"/>
    <dgm:cxn modelId="{98E448AE-427D-3442-B701-95CD35B3EBB4}" type="presOf" srcId="{AEFBF76E-9B2E-4263-8F89-A397A689EDC7}" destId="{E3A3AA29-E024-F542-B772-255812EF7EEE}" srcOrd="0" destOrd="2" presId="urn:microsoft.com/office/officeart/2016/7/layout/HorizontalActionList"/>
    <dgm:cxn modelId="{558DEAB5-8747-4A40-8BA5-8C8517FA7807}" type="presOf" srcId="{313CC06E-33E0-4B3B-9D9D-A0071ABF5B32}" destId="{4BAC6BB5-D8D7-D04E-A50A-AB933BD5884D}" srcOrd="0" destOrd="0" presId="urn:microsoft.com/office/officeart/2016/7/layout/HorizontalActionList"/>
    <dgm:cxn modelId="{071BE9D6-539F-4F91-8665-FE2460535F37}" srcId="{D8733ED9-7E6E-4DD5-B9DF-251A79517CAB}" destId="{AB5326AF-D3BC-4527-ADA0-662E53149B62}" srcOrd="2" destOrd="0" parTransId="{87ACAF82-F5BC-438B-AF50-4692F7447DF7}" sibTransId="{FDFDC018-D931-47ED-89FD-B39790C1661D}"/>
    <dgm:cxn modelId="{8EABCED8-599F-44FB-8559-91B889372F88}" srcId="{891F463A-C394-42EF-9008-2DE64BCDA2DE}" destId="{313CC06E-33E0-4B3B-9D9D-A0071ABF5B32}" srcOrd="2" destOrd="0" parTransId="{DB6345D5-FA38-464D-8456-6A26CB5DA4FC}" sibTransId="{23D5A5FC-FC45-477A-A83A-150DE75FE33B}"/>
    <dgm:cxn modelId="{5502D1E5-F395-D94B-9719-6A7D282675BB}" type="presOf" srcId="{0CA4DA20-8760-49C6-B193-D1507FE05A0A}" destId="{BE85162E-BFC4-3946-8278-3ACB6EED5D84}" srcOrd="0" destOrd="1" presId="urn:microsoft.com/office/officeart/2016/7/layout/HorizontalActionList"/>
    <dgm:cxn modelId="{1425A9EB-3EA6-B849-95AA-BE9DE3C22817}" type="presOf" srcId="{2414AFA4-1595-4C9F-AA59-BD6D0B750374}" destId="{6F0E685E-7992-814F-85BB-640CFED432F3}" srcOrd="0" destOrd="0" presId="urn:microsoft.com/office/officeart/2016/7/layout/HorizontalActionList"/>
    <dgm:cxn modelId="{A68EA3F1-81DC-4373-B6A2-B5BB830C6D23}" srcId="{8A93BDEB-7301-477F-BB13-06522ADCB014}" destId="{AEFBF76E-9B2E-4263-8F89-A397A689EDC7}" srcOrd="1" destOrd="0" parTransId="{A6743089-A281-41B3-AA24-A98C8FBE64BD}" sibTransId="{86314EB4-C2DC-482B-9194-E754ACF6262F}"/>
    <dgm:cxn modelId="{0FA72B9C-E6D1-0E4C-827A-00DFF4A9DB2F}" type="presParOf" srcId="{0C06CCA5-F868-5A49-8898-B5CB7032DF9F}" destId="{F4CCA708-FA87-3641-9B71-29267DD6F191}" srcOrd="0" destOrd="0" presId="urn:microsoft.com/office/officeart/2016/7/layout/HorizontalActionList"/>
    <dgm:cxn modelId="{7BBCB85C-BC5A-824D-9164-D0CA1740E60A}" type="presParOf" srcId="{F4CCA708-FA87-3641-9B71-29267DD6F191}" destId="{062F5468-9EF5-4340-907D-F70BD5C418DF}" srcOrd="0" destOrd="0" presId="urn:microsoft.com/office/officeart/2016/7/layout/HorizontalActionList"/>
    <dgm:cxn modelId="{C2597BEF-62CB-784C-B071-838723C559A5}" type="presParOf" srcId="{F4CCA708-FA87-3641-9B71-29267DD6F191}" destId="{E3A3AA29-E024-F542-B772-255812EF7EEE}" srcOrd="1" destOrd="0" presId="urn:microsoft.com/office/officeart/2016/7/layout/HorizontalActionList"/>
    <dgm:cxn modelId="{C50D88CD-2090-5E4B-8116-DDDA91DADADD}" type="presParOf" srcId="{0C06CCA5-F868-5A49-8898-B5CB7032DF9F}" destId="{F55D2A54-1A18-D64E-923E-A3B6BDA065B0}" srcOrd="1" destOrd="0" presId="urn:microsoft.com/office/officeart/2016/7/layout/HorizontalActionList"/>
    <dgm:cxn modelId="{DC603804-5C4D-2443-88B7-172F5A3E7F7C}" type="presParOf" srcId="{0C06CCA5-F868-5A49-8898-B5CB7032DF9F}" destId="{8308B8F2-31E7-D447-9D40-7C7B37B5E6E5}" srcOrd="2" destOrd="0" presId="urn:microsoft.com/office/officeart/2016/7/layout/HorizontalActionList"/>
    <dgm:cxn modelId="{1BEE94B0-888B-9640-AF79-A19D1B7E844C}" type="presParOf" srcId="{8308B8F2-31E7-D447-9D40-7C7B37B5E6E5}" destId="{6F0E685E-7992-814F-85BB-640CFED432F3}" srcOrd="0" destOrd="0" presId="urn:microsoft.com/office/officeart/2016/7/layout/HorizontalActionList"/>
    <dgm:cxn modelId="{6DF0C609-3120-1A4E-A540-DB7B4E3277E2}" type="presParOf" srcId="{8308B8F2-31E7-D447-9D40-7C7B37B5E6E5}" destId="{5461856B-E039-B343-A58A-2DBDB73E68D3}" srcOrd="1" destOrd="0" presId="urn:microsoft.com/office/officeart/2016/7/layout/HorizontalActionList"/>
    <dgm:cxn modelId="{8B2B70DB-F057-F647-8E8F-0175AB54B467}" type="presParOf" srcId="{0C06CCA5-F868-5A49-8898-B5CB7032DF9F}" destId="{CD22EC3E-F9E1-0F46-8EE1-0502E9D0F482}" srcOrd="3" destOrd="0" presId="urn:microsoft.com/office/officeart/2016/7/layout/HorizontalActionList"/>
    <dgm:cxn modelId="{64A19F60-5D5C-264E-8FB4-0904287AB6FC}" type="presParOf" srcId="{0C06CCA5-F868-5A49-8898-B5CB7032DF9F}" destId="{BE7E579A-80E7-024D-8CCF-E73AC4BF342E}" srcOrd="4" destOrd="0" presId="urn:microsoft.com/office/officeart/2016/7/layout/HorizontalActionList"/>
    <dgm:cxn modelId="{5CFA1DBD-8556-B748-BED5-4AF03C1EBCD0}" type="presParOf" srcId="{BE7E579A-80E7-024D-8CCF-E73AC4BF342E}" destId="{4BAC6BB5-D8D7-D04E-A50A-AB933BD5884D}" srcOrd="0" destOrd="0" presId="urn:microsoft.com/office/officeart/2016/7/layout/HorizontalActionList"/>
    <dgm:cxn modelId="{DEE8CC58-613A-D541-8314-AF2FB944BB37}" type="presParOf" srcId="{BE7E579A-80E7-024D-8CCF-E73AC4BF342E}" destId="{BE85162E-BFC4-3946-8278-3ACB6EED5D84}"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89A0311-B873-4DF9-BABC-B9263EA04FF8}" type="doc">
      <dgm:prSet loTypeId="urn:microsoft.com/office/officeart/2005/8/layout/hierarchy3" loCatId="hierarchy" qsTypeId="urn:microsoft.com/office/officeart/2005/8/quickstyle/simple1" qsCatId="simple" csTypeId="urn:microsoft.com/office/officeart/2005/8/colors/accent6_2" csCatId="accent6"/>
      <dgm:spPr/>
      <dgm:t>
        <a:bodyPr/>
        <a:lstStyle/>
        <a:p>
          <a:endParaRPr lang="en-US"/>
        </a:p>
      </dgm:t>
    </dgm:pt>
    <dgm:pt modelId="{70FCD696-3BA7-40F4-A397-3E8617511ABB}">
      <dgm:prSet/>
      <dgm:spPr/>
      <dgm:t>
        <a:bodyPr/>
        <a:lstStyle/>
        <a:p>
          <a:r>
            <a:rPr lang="en-GB" b="1" i="0"/>
            <a:t>Impersonation:</a:t>
          </a:r>
          <a:endParaRPr lang="en-US"/>
        </a:p>
      </dgm:t>
    </dgm:pt>
    <dgm:pt modelId="{82D2AEA3-0F1A-449B-9FDE-19D343EF4C31}" type="parTrans" cxnId="{1743756D-7B90-4495-A3DE-BE79E6662178}">
      <dgm:prSet/>
      <dgm:spPr/>
      <dgm:t>
        <a:bodyPr/>
        <a:lstStyle/>
        <a:p>
          <a:endParaRPr lang="en-US"/>
        </a:p>
      </dgm:t>
    </dgm:pt>
    <dgm:pt modelId="{C3E09BE9-E1FB-4B70-90F8-8C3F5E9EC238}" type="sibTrans" cxnId="{1743756D-7B90-4495-A3DE-BE79E6662178}">
      <dgm:prSet/>
      <dgm:spPr/>
      <dgm:t>
        <a:bodyPr/>
        <a:lstStyle/>
        <a:p>
          <a:endParaRPr lang="en-US"/>
        </a:p>
      </dgm:t>
    </dgm:pt>
    <dgm:pt modelId="{9FBE230F-FB1E-4258-971F-AD65965FB28C}">
      <dgm:prSet/>
      <dgm:spPr/>
      <dgm:t>
        <a:bodyPr/>
        <a:lstStyle/>
        <a:p>
          <a:r>
            <a:rPr lang="en-GB" b="0" i="0"/>
            <a:t>Attackers often impersonate trusted individuals or organizations to gain access to sensitive information.</a:t>
          </a:r>
          <a:endParaRPr lang="en-US"/>
        </a:p>
      </dgm:t>
    </dgm:pt>
    <dgm:pt modelId="{66711CD9-FD6B-4FF1-B3CD-A74D4DBAAFA2}" type="parTrans" cxnId="{8B6C617D-B32A-48C4-89DA-B5CB6CE2DEED}">
      <dgm:prSet/>
      <dgm:spPr/>
      <dgm:t>
        <a:bodyPr/>
        <a:lstStyle/>
        <a:p>
          <a:endParaRPr lang="en-US"/>
        </a:p>
      </dgm:t>
    </dgm:pt>
    <dgm:pt modelId="{3400859A-38C6-4745-849C-A6BF7E625771}" type="sibTrans" cxnId="{8B6C617D-B32A-48C4-89DA-B5CB6CE2DEED}">
      <dgm:prSet/>
      <dgm:spPr/>
      <dgm:t>
        <a:bodyPr/>
        <a:lstStyle/>
        <a:p>
          <a:endParaRPr lang="en-US"/>
        </a:p>
      </dgm:t>
    </dgm:pt>
    <dgm:pt modelId="{401D569B-DDED-4E4E-AD0F-A904AEEFAE72}">
      <dgm:prSet/>
      <dgm:spPr/>
      <dgm:t>
        <a:bodyPr/>
        <a:lstStyle/>
        <a:p>
          <a:r>
            <a:rPr lang="en-GB" b="0" i="0"/>
            <a:t>They may pretend to be a colleague, IT support, or a service provider to deceive their targets.</a:t>
          </a:r>
          <a:endParaRPr lang="en-US"/>
        </a:p>
      </dgm:t>
    </dgm:pt>
    <dgm:pt modelId="{639E1E78-1BDC-471D-9CDF-ECD29EBA441D}" type="parTrans" cxnId="{26603FCB-C642-41D9-AE89-A60BCAEFAD22}">
      <dgm:prSet/>
      <dgm:spPr/>
      <dgm:t>
        <a:bodyPr/>
        <a:lstStyle/>
        <a:p>
          <a:endParaRPr lang="en-US"/>
        </a:p>
      </dgm:t>
    </dgm:pt>
    <dgm:pt modelId="{1FC6A543-3140-4B4A-A242-9FB1DC4DDFF2}" type="sibTrans" cxnId="{26603FCB-C642-41D9-AE89-A60BCAEFAD22}">
      <dgm:prSet/>
      <dgm:spPr/>
      <dgm:t>
        <a:bodyPr/>
        <a:lstStyle/>
        <a:p>
          <a:endParaRPr lang="en-US"/>
        </a:p>
      </dgm:t>
    </dgm:pt>
    <dgm:pt modelId="{4E7F2433-11EC-4A78-B5B8-A51ED1A65963}">
      <dgm:prSet/>
      <dgm:spPr/>
      <dgm:t>
        <a:bodyPr/>
        <a:lstStyle/>
        <a:p>
          <a:r>
            <a:rPr lang="en-GB" b="0" i="0"/>
            <a:t>Example: An attacker posing as a company's IT technician requesting your login credentials to fix an urgent issue.</a:t>
          </a:r>
          <a:endParaRPr lang="en-US"/>
        </a:p>
      </dgm:t>
    </dgm:pt>
    <dgm:pt modelId="{88F05793-297F-416A-9018-C0E892136A8B}" type="parTrans" cxnId="{10EFC438-E72C-41D8-82B7-71EF80338E6E}">
      <dgm:prSet/>
      <dgm:spPr/>
      <dgm:t>
        <a:bodyPr/>
        <a:lstStyle/>
        <a:p>
          <a:endParaRPr lang="en-US"/>
        </a:p>
      </dgm:t>
    </dgm:pt>
    <dgm:pt modelId="{D0DA4DEC-EFA7-4A30-9287-97729BF83690}" type="sibTrans" cxnId="{10EFC438-E72C-41D8-82B7-71EF80338E6E}">
      <dgm:prSet/>
      <dgm:spPr/>
      <dgm:t>
        <a:bodyPr/>
        <a:lstStyle/>
        <a:p>
          <a:endParaRPr lang="en-US"/>
        </a:p>
      </dgm:t>
    </dgm:pt>
    <dgm:pt modelId="{BE24711B-7F14-437D-A2CF-F055ECBC6E4F}">
      <dgm:prSet/>
      <dgm:spPr/>
      <dgm:t>
        <a:bodyPr/>
        <a:lstStyle/>
        <a:p>
          <a:r>
            <a:rPr lang="en-GB" b="1" i="0"/>
            <a:t>Authority:</a:t>
          </a:r>
          <a:endParaRPr lang="en-US"/>
        </a:p>
      </dgm:t>
    </dgm:pt>
    <dgm:pt modelId="{4225409E-369F-47F7-9E8C-C0BD243AA6A8}" type="parTrans" cxnId="{C62CA611-7623-4D1F-A700-A3CDA82537EA}">
      <dgm:prSet/>
      <dgm:spPr/>
      <dgm:t>
        <a:bodyPr/>
        <a:lstStyle/>
        <a:p>
          <a:endParaRPr lang="en-US"/>
        </a:p>
      </dgm:t>
    </dgm:pt>
    <dgm:pt modelId="{5B6757D4-5F6C-4074-9285-0A669F3FACB2}" type="sibTrans" cxnId="{C62CA611-7623-4D1F-A700-A3CDA82537EA}">
      <dgm:prSet/>
      <dgm:spPr/>
      <dgm:t>
        <a:bodyPr/>
        <a:lstStyle/>
        <a:p>
          <a:endParaRPr lang="en-US"/>
        </a:p>
      </dgm:t>
    </dgm:pt>
    <dgm:pt modelId="{D08C5299-860B-4036-AA1A-719EBD917EE3}">
      <dgm:prSet/>
      <dgm:spPr/>
      <dgm:t>
        <a:bodyPr/>
        <a:lstStyle/>
        <a:p>
          <a:r>
            <a:rPr lang="en-GB" b="0" i="0"/>
            <a:t>Phishers exploit people's tendency to comply with authority figures by pretending to be someone in a position of power.</a:t>
          </a:r>
          <a:endParaRPr lang="en-US"/>
        </a:p>
      </dgm:t>
    </dgm:pt>
    <dgm:pt modelId="{02603116-F849-47AF-A05F-CA98ACF69D26}" type="parTrans" cxnId="{CD6AA84C-1A0A-4524-BD80-95A95E83AD02}">
      <dgm:prSet/>
      <dgm:spPr/>
      <dgm:t>
        <a:bodyPr/>
        <a:lstStyle/>
        <a:p>
          <a:endParaRPr lang="en-US"/>
        </a:p>
      </dgm:t>
    </dgm:pt>
    <dgm:pt modelId="{6A877DF8-BDAC-4040-948B-31BA5DE9B3E3}" type="sibTrans" cxnId="{CD6AA84C-1A0A-4524-BD80-95A95E83AD02}">
      <dgm:prSet/>
      <dgm:spPr/>
      <dgm:t>
        <a:bodyPr/>
        <a:lstStyle/>
        <a:p>
          <a:endParaRPr lang="en-US"/>
        </a:p>
      </dgm:t>
    </dgm:pt>
    <dgm:pt modelId="{9763F8B3-0D20-42CE-A260-22BC9AEAFC43}">
      <dgm:prSet/>
      <dgm:spPr/>
      <dgm:t>
        <a:bodyPr/>
        <a:lstStyle/>
        <a:p>
          <a:r>
            <a:rPr lang="en-GB" b="0" i="0"/>
            <a:t>This tactic leverages the respect and fear people have for authority to manipulate them into taking specific actions.</a:t>
          </a:r>
          <a:endParaRPr lang="en-US"/>
        </a:p>
      </dgm:t>
    </dgm:pt>
    <dgm:pt modelId="{0E523CA2-BB5D-46F5-897C-53BE6935FFEE}" type="parTrans" cxnId="{6CAE0818-D63A-4AEF-885B-968B7672C3AA}">
      <dgm:prSet/>
      <dgm:spPr/>
      <dgm:t>
        <a:bodyPr/>
        <a:lstStyle/>
        <a:p>
          <a:endParaRPr lang="en-US"/>
        </a:p>
      </dgm:t>
    </dgm:pt>
    <dgm:pt modelId="{32DFEDD8-D393-4270-8978-4DB3B7881A48}" type="sibTrans" cxnId="{6CAE0818-D63A-4AEF-885B-968B7672C3AA}">
      <dgm:prSet/>
      <dgm:spPr/>
      <dgm:t>
        <a:bodyPr/>
        <a:lstStyle/>
        <a:p>
          <a:endParaRPr lang="en-US"/>
        </a:p>
      </dgm:t>
    </dgm:pt>
    <dgm:pt modelId="{AF936617-5EB5-4E46-94A5-C36C7F73E098}">
      <dgm:prSet/>
      <dgm:spPr/>
      <dgm:t>
        <a:bodyPr/>
        <a:lstStyle/>
        <a:p>
          <a:r>
            <a:rPr lang="en-GB" b="0" i="0"/>
            <a:t>Example: An email appearing to be from a high-level executive instructing you to transfer funds or provide sensitive information.</a:t>
          </a:r>
          <a:endParaRPr lang="en-US"/>
        </a:p>
      </dgm:t>
    </dgm:pt>
    <dgm:pt modelId="{F48DD5F3-BF76-43D6-8D8B-1CAA8310E3FB}" type="parTrans" cxnId="{21289EED-28DE-4008-9165-38F574C5A276}">
      <dgm:prSet/>
      <dgm:spPr/>
      <dgm:t>
        <a:bodyPr/>
        <a:lstStyle/>
        <a:p>
          <a:endParaRPr lang="en-US"/>
        </a:p>
      </dgm:t>
    </dgm:pt>
    <dgm:pt modelId="{FEC4D99B-4471-46B0-8D27-B224391EDE36}" type="sibTrans" cxnId="{21289EED-28DE-4008-9165-38F574C5A276}">
      <dgm:prSet/>
      <dgm:spPr/>
      <dgm:t>
        <a:bodyPr/>
        <a:lstStyle/>
        <a:p>
          <a:endParaRPr lang="en-US"/>
        </a:p>
      </dgm:t>
    </dgm:pt>
    <dgm:pt modelId="{0A88DCB5-71F8-4B67-9DE9-9340AA326E43}">
      <dgm:prSet/>
      <dgm:spPr/>
      <dgm:t>
        <a:bodyPr/>
        <a:lstStyle/>
        <a:p>
          <a:r>
            <a:rPr lang="en-GB" b="1" i="0"/>
            <a:t>Urgency:</a:t>
          </a:r>
          <a:endParaRPr lang="en-US"/>
        </a:p>
      </dgm:t>
    </dgm:pt>
    <dgm:pt modelId="{DC5CA0DE-41F2-4FCB-8992-EDE73CDE05C9}" type="parTrans" cxnId="{77EB81CE-DF55-4F18-A731-565F306D92D4}">
      <dgm:prSet/>
      <dgm:spPr/>
      <dgm:t>
        <a:bodyPr/>
        <a:lstStyle/>
        <a:p>
          <a:endParaRPr lang="en-US"/>
        </a:p>
      </dgm:t>
    </dgm:pt>
    <dgm:pt modelId="{B61BC601-8496-4F38-B4F6-95D38B5E9E76}" type="sibTrans" cxnId="{77EB81CE-DF55-4F18-A731-565F306D92D4}">
      <dgm:prSet/>
      <dgm:spPr/>
      <dgm:t>
        <a:bodyPr/>
        <a:lstStyle/>
        <a:p>
          <a:endParaRPr lang="en-US"/>
        </a:p>
      </dgm:t>
    </dgm:pt>
    <dgm:pt modelId="{33FEE220-B304-4AD9-B7FB-69D937F9E9C8}">
      <dgm:prSet/>
      <dgm:spPr/>
      <dgm:t>
        <a:bodyPr/>
        <a:lstStyle/>
        <a:p>
          <a:r>
            <a:rPr lang="en-GB" b="0" i="0"/>
            <a:t>Creating a sense of urgency is a common tactic used to pressure victims into acting quickly without thinking.</a:t>
          </a:r>
          <a:endParaRPr lang="en-US"/>
        </a:p>
      </dgm:t>
    </dgm:pt>
    <dgm:pt modelId="{546E3E78-D402-4C21-B685-08F89F909A15}" type="parTrans" cxnId="{46F9C9C6-85F4-40F6-B219-30576F503814}">
      <dgm:prSet/>
      <dgm:spPr/>
      <dgm:t>
        <a:bodyPr/>
        <a:lstStyle/>
        <a:p>
          <a:endParaRPr lang="en-US"/>
        </a:p>
      </dgm:t>
    </dgm:pt>
    <dgm:pt modelId="{1CA04666-1778-4F6A-B97B-8DF644F3B0C0}" type="sibTrans" cxnId="{46F9C9C6-85F4-40F6-B219-30576F503814}">
      <dgm:prSet/>
      <dgm:spPr/>
      <dgm:t>
        <a:bodyPr/>
        <a:lstStyle/>
        <a:p>
          <a:endParaRPr lang="en-US"/>
        </a:p>
      </dgm:t>
    </dgm:pt>
    <dgm:pt modelId="{2E9CD927-C0C6-4C41-9238-222BDE12BE96}">
      <dgm:prSet/>
      <dgm:spPr/>
      <dgm:t>
        <a:bodyPr/>
        <a:lstStyle/>
        <a:p>
          <a:r>
            <a:rPr lang="en-GB" b="0" i="0"/>
            <a:t>Attackers use urgent language to make victims believe they need to respond immediately to avoid negative consequences.</a:t>
          </a:r>
          <a:endParaRPr lang="en-US"/>
        </a:p>
      </dgm:t>
    </dgm:pt>
    <dgm:pt modelId="{EEA66BE1-6868-48AC-8AAE-4EB73E21A6DE}" type="parTrans" cxnId="{59852FA4-F2ED-4047-AE6E-E87EF1AA895C}">
      <dgm:prSet/>
      <dgm:spPr/>
      <dgm:t>
        <a:bodyPr/>
        <a:lstStyle/>
        <a:p>
          <a:endParaRPr lang="en-US"/>
        </a:p>
      </dgm:t>
    </dgm:pt>
    <dgm:pt modelId="{28D609EC-AE3D-4A5F-BBB0-51C729466272}" type="sibTrans" cxnId="{59852FA4-F2ED-4047-AE6E-E87EF1AA895C}">
      <dgm:prSet/>
      <dgm:spPr/>
      <dgm:t>
        <a:bodyPr/>
        <a:lstStyle/>
        <a:p>
          <a:endParaRPr lang="en-US"/>
        </a:p>
      </dgm:t>
    </dgm:pt>
    <dgm:pt modelId="{11361A7D-DE81-4B20-B9BA-C6B47525BFBE}">
      <dgm:prSet/>
      <dgm:spPr/>
      <dgm:t>
        <a:bodyPr/>
        <a:lstStyle/>
        <a:p>
          <a:r>
            <a:rPr lang="en-GB" b="0" i="0"/>
            <a:t>Example: A message claiming that your account will be suspended if you do not verify your information within 24 hours.</a:t>
          </a:r>
          <a:endParaRPr lang="en-US"/>
        </a:p>
      </dgm:t>
    </dgm:pt>
    <dgm:pt modelId="{778E73B2-479D-4E17-9DE3-194F6C44F996}" type="parTrans" cxnId="{01CBFE50-956F-4862-8E6F-9B6351F61E1F}">
      <dgm:prSet/>
      <dgm:spPr/>
      <dgm:t>
        <a:bodyPr/>
        <a:lstStyle/>
        <a:p>
          <a:endParaRPr lang="en-US"/>
        </a:p>
      </dgm:t>
    </dgm:pt>
    <dgm:pt modelId="{CAA3E148-E5DC-42C3-BC92-276F875E8F14}" type="sibTrans" cxnId="{01CBFE50-956F-4862-8E6F-9B6351F61E1F}">
      <dgm:prSet/>
      <dgm:spPr/>
      <dgm:t>
        <a:bodyPr/>
        <a:lstStyle/>
        <a:p>
          <a:endParaRPr lang="en-US"/>
        </a:p>
      </dgm:t>
    </dgm:pt>
    <dgm:pt modelId="{64A04325-815F-4610-AF51-61D06B177EF5}">
      <dgm:prSet/>
      <dgm:spPr/>
      <dgm:t>
        <a:bodyPr/>
        <a:lstStyle/>
        <a:p>
          <a:r>
            <a:rPr lang="en-GB" b="1" i="0"/>
            <a:t>Pretexting:</a:t>
          </a:r>
          <a:endParaRPr lang="en-US"/>
        </a:p>
      </dgm:t>
    </dgm:pt>
    <dgm:pt modelId="{48CE7236-0DAA-4353-A2C7-456E2F4B513B}" type="parTrans" cxnId="{DE392577-18D4-4234-A5C0-A1ABADAE480B}">
      <dgm:prSet/>
      <dgm:spPr/>
      <dgm:t>
        <a:bodyPr/>
        <a:lstStyle/>
        <a:p>
          <a:endParaRPr lang="en-US"/>
        </a:p>
      </dgm:t>
    </dgm:pt>
    <dgm:pt modelId="{1DCC1E51-2B7E-4D47-8194-7689507DA4E7}" type="sibTrans" cxnId="{DE392577-18D4-4234-A5C0-A1ABADAE480B}">
      <dgm:prSet/>
      <dgm:spPr/>
      <dgm:t>
        <a:bodyPr/>
        <a:lstStyle/>
        <a:p>
          <a:endParaRPr lang="en-US"/>
        </a:p>
      </dgm:t>
    </dgm:pt>
    <dgm:pt modelId="{7C8F952F-453D-4297-9C9A-45B6D8275290}">
      <dgm:prSet/>
      <dgm:spPr/>
      <dgm:t>
        <a:bodyPr/>
        <a:lstStyle/>
        <a:p>
          <a:r>
            <a:rPr lang="en-GB" b="0" i="0"/>
            <a:t>In pretexting, attackers fabricate a scenario to trick victims into providing information or performing actions.</a:t>
          </a:r>
          <a:endParaRPr lang="en-US"/>
        </a:p>
      </dgm:t>
    </dgm:pt>
    <dgm:pt modelId="{E260C0FF-74CC-4C79-A91B-1DB850ECB2F5}" type="parTrans" cxnId="{F05BA6D0-824A-452F-9707-7DA9E1744D31}">
      <dgm:prSet/>
      <dgm:spPr/>
      <dgm:t>
        <a:bodyPr/>
        <a:lstStyle/>
        <a:p>
          <a:endParaRPr lang="en-US"/>
        </a:p>
      </dgm:t>
    </dgm:pt>
    <dgm:pt modelId="{2D62DAE0-455B-43E3-8FFC-16369E73E5D7}" type="sibTrans" cxnId="{F05BA6D0-824A-452F-9707-7DA9E1744D31}">
      <dgm:prSet/>
      <dgm:spPr/>
      <dgm:t>
        <a:bodyPr/>
        <a:lstStyle/>
        <a:p>
          <a:endParaRPr lang="en-US"/>
        </a:p>
      </dgm:t>
    </dgm:pt>
    <dgm:pt modelId="{84DA16F0-7CBA-4764-9DC8-0B212D10C5AA}">
      <dgm:prSet/>
      <dgm:spPr/>
      <dgm:t>
        <a:bodyPr/>
        <a:lstStyle/>
        <a:p>
          <a:r>
            <a:rPr lang="en-GB" b="0" i="0"/>
            <a:t>This tactic involves creating a believable story or situation to engage the target and gain their trust.</a:t>
          </a:r>
          <a:endParaRPr lang="en-US"/>
        </a:p>
      </dgm:t>
    </dgm:pt>
    <dgm:pt modelId="{DE89197B-2378-48DF-96F1-7E3E8A4DA654}" type="parTrans" cxnId="{3E995EA9-69E3-4872-B3B9-FD6A49C9EC84}">
      <dgm:prSet/>
      <dgm:spPr/>
      <dgm:t>
        <a:bodyPr/>
        <a:lstStyle/>
        <a:p>
          <a:endParaRPr lang="en-US"/>
        </a:p>
      </dgm:t>
    </dgm:pt>
    <dgm:pt modelId="{798C13FF-0E42-4B6F-99F9-AF4633D8C415}" type="sibTrans" cxnId="{3E995EA9-69E3-4872-B3B9-FD6A49C9EC84}">
      <dgm:prSet/>
      <dgm:spPr/>
      <dgm:t>
        <a:bodyPr/>
        <a:lstStyle/>
        <a:p>
          <a:endParaRPr lang="en-US"/>
        </a:p>
      </dgm:t>
    </dgm:pt>
    <dgm:pt modelId="{DCA39458-630C-4993-9BD8-59B57EB5E91A}">
      <dgm:prSet/>
      <dgm:spPr/>
      <dgm:t>
        <a:bodyPr/>
        <a:lstStyle/>
        <a:p>
          <a:r>
            <a:rPr lang="en-GB" b="0" i="0"/>
            <a:t>Example: An attacker calling and pretending to be from your bank's fraud department, asking you to verify your account details to protect against fraudulent activity.</a:t>
          </a:r>
          <a:endParaRPr lang="en-US"/>
        </a:p>
      </dgm:t>
    </dgm:pt>
    <dgm:pt modelId="{261CFE4E-ADA0-4FC6-BBB7-4BCC1CDF66D4}" type="parTrans" cxnId="{7C5032F0-774C-4FA1-9B04-9624DEBF8B9A}">
      <dgm:prSet/>
      <dgm:spPr/>
      <dgm:t>
        <a:bodyPr/>
        <a:lstStyle/>
        <a:p>
          <a:endParaRPr lang="en-US"/>
        </a:p>
      </dgm:t>
    </dgm:pt>
    <dgm:pt modelId="{CBF6BECF-9609-4C3B-8165-596D94A283C0}" type="sibTrans" cxnId="{7C5032F0-774C-4FA1-9B04-9624DEBF8B9A}">
      <dgm:prSet/>
      <dgm:spPr/>
      <dgm:t>
        <a:bodyPr/>
        <a:lstStyle/>
        <a:p>
          <a:endParaRPr lang="en-US"/>
        </a:p>
      </dgm:t>
    </dgm:pt>
    <dgm:pt modelId="{2AEC191F-660B-42C7-9FF5-4A17596227AD}">
      <dgm:prSet/>
      <dgm:spPr/>
      <dgm:t>
        <a:bodyPr/>
        <a:lstStyle/>
        <a:p>
          <a:r>
            <a:rPr lang="en-GB" b="1" i="0"/>
            <a:t>Baiting:</a:t>
          </a:r>
          <a:endParaRPr lang="en-US"/>
        </a:p>
      </dgm:t>
    </dgm:pt>
    <dgm:pt modelId="{6880F3CE-5A24-4913-93C9-85F14F2EF5E7}" type="parTrans" cxnId="{6A9DA3D2-566D-48F9-8B46-FA74EE27ABC4}">
      <dgm:prSet/>
      <dgm:spPr/>
      <dgm:t>
        <a:bodyPr/>
        <a:lstStyle/>
        <a:p>
          <a:endParaRPr lang="en-US"/>
        </a:p>
      </dgm:t>
    </dgm:pt>
    <dgm:pt modelId="{A8210748-21F0-45F2-A950-32F19538C80A}" type="sibTrans" cxnId="{6A9DA3D2-566D-48F9-8B46-FA74EE27ABC4}">
      <dgm:prSet/>
      <dgm:spPr/>
      <dgm:t>
        <a:bodyPr/>
        <a:lstStyle/>
        <a:p>
          <a:endParaRPr lang="en-US"/>
        </a:p>
      </dgm:t>
    </dgm:pt>
    <dgm:pt modelId="{15793DB3-6E4D-483A-BBF3-04354DCFD683}">
      <dgm:prSet/>
      <dgm:spPr/>
      <dgm:t>
        <a:bodyPr/>
        <a:lstStyle/>
        <a:p>
          <a:r>
            <a:rPr lang="en-GB" b="0" i="0"/>
            <a:t>Baiting involves enticing victims with something appealing to lure them into a trap.</a:t>
          </a:r>
          <a:endParaRPr lang="en-US"/>
        </a:p>
      </dgm:t>
    </dgm:pt>
    <dgm:pt modelId="{EA428897-7553-4E65-ABFB-88AD2E2390BE}" type="parTrans" cxnId="{9A2C3E80-0B46-4350-B4AC-617FA91A2EB5}">
      <dgm:prSet/>
      <dgm:spPr/>
      <dgm:t>
        <a:bodyPr/>
        <a:lstStyle/>
        <a:p>
          <a:endParaRPr lang="en-US"/>
        </a:p>
      </dgm:t>
    </dgm:pt>
    <dgm:pt modelId="{B7EBF9E8-8241-4EA6-9BC1-68B2BE33DFC1}" type="sibTrans" cxnId="{9A2C3E80-0B46-4350-B4AC-617FA91A2EB5}">
      <dgm:prSet/>
      <dgm:spPr/>
      <dgm:t>
        <a:bodyPr/>
        <a:lstStyle/>
        <a:p>
          <a:endParaRPr lang="en-US"/>
        </a:p>
      </dgm:t>
    </dgm:pt>
    <dgm:pt modelId="{2CCB179D-ABAB-4A89-A458-570CA6E40FFF}">
      <dgm:prSet/>
      <dgm:spPr/>
      <dgm:t>
        <a:bodyPr/>
        <a:lstStyle/>
        <a:p>
          <a:r>
            <a:rPr lang="en-GB" b="0" i="0"/>
            <a:t>Attackers might offer free software, a prize, or other incentives to get victims to download malware or provide personal information.</a:t>
          </a:r>
          <a:endParaRPr lang="en-US"/>
        </a:p>
      </dgm:t>
    </dgm:pt>
    <dgm:pt modelId="{9F997640-88BF-4566-822C-842F2CB97687}" type="parTrans" cxnId="{14F740A3-F1C4-4A6A-BE38-9ADBC3DD0D14}">
      <dgm:prSet/>
      <dgm:spPr/>
      <dgm:t>
        <a:bodyPr/>
        <a:lstStyle/>
        <a:p>
          <a:endParaRPr lang="en-US"/>
        </a:p>
      </dgm:t>
    </dgm:pt>
    <dgm:pt modelId="{298915CE-0F00-4AFA-9C2D-5E5374D35967}" type="sibTrans" cxnId="{14F740A3-F1C4-4A6A-BE38-9ADBC3DD0D14}">
      <dgm:prSet/>
      <dgm:spPr/>
      <dgm:t>
        <a:bodyPr/>
        <a:lstStyle/>
        <a:p>
          <a:endParaRPr lang="en-US"/>
        </a:p>
      </dgm:t>
    </dgm:pt>
    <dgm:pt modelId="{33A7D66E-CFAF-482A-95CB-01F9C888B17E}">
      <dgm:prSet/>
      <dgm:spPr/>
      <dgm:t>
        <a:bodyPr/>
        <a:lstStyle/>
        <a:p>
          <a:r>
            <a:rPr lang="en-GB" b="0" i="0"/>
            <a:t>Example: A pop-up ad offering a free download of a popular game in exchange for your email address and other personal information.</a:t>
          </a:r>
          <a:endParaRPr lang="en-US"/>
        </a:p>
      </dgm:t>
    </dgm:pt>
    <dgm:pt modelId="{FC260644-0A43-4590-AF11-076745D0716D}" type="parTrans" cxnId="{A8116E05-4F36-4883-922E-7B30DE02C039}">
      <dgm:prSet/>
      <dgm:spPr/>
      <dgm:t>
        <a:bodyPr/>
        <a:lstStyle/>
        <a:p>
          <a:endParaRPr lang="en-US"/>
        </a:p>
      </dgm:t>
    </dgm:pt>
    <dgm:pt modelId="{027A0B3D-42A9-41C1-85FE-EFB04E506A2D}" type="sibTrans" cxnId="{A8116E05-4F36-4883-922E-7B30DE02C039}">
      <dgm:prSet/>
      <dgm:spPr/>
      <dgm:t>
        <a:bodyPr/>
        <a:lstStyle/>
        <a:p>
          <a:endParaRPr lang="en-US"/>
        </a:p>
      </dgm:t>
    </dgm:pt>
    <dgm:pt modelId="{2E27CEF0-F4ED-1D4C-9D77-FE60FAEACFA9}" type="pres">
      <dgm:prSet presAssocID="{389A0311-B873-4DF9-BABC-B9263EA04FF8}" presName="diagram" presStyleCnt="0">
        <dgm:presLayoutVars>
          <dgm:chPref val="1"/>
          <dgm:dir/>
          <dgm:animOne val="branch"/>
          <dgm:animLvl val="lvl"/>
          <dgm:resizeHandles/>
        </dgm:presLayoutVars>
      </dgm:prSet>
      <dgm:spPr/>
    </dgm:pt>
    <dgm:pt modelId="{165328D9-771A-9945-ACE2-F0596C9C9A59}" type="pres">
      <dgm:prSet presAssocID="{70FCD696-3BA7-40F4-A397-3E8617511ABB}" presName="root" presStyleCnt="0"/>
      <dgm:spPr/>
    </dgm:pt>
    <dgm:pt modelId="{4FA9661A-3455-A949-8D59-B4474831A32B}" type="pres">
      <dgm:prSet presAssocID="{70FCD696-3BA7-40F4-A397-3E8617511ABB}" presName="rootComposite" presStyleCnt="0"/>
      <dgm:spPr/>
    </dgm:pt>
    <dgm:pt modelId="{609C0FE1-8DDF-2A42-8CBC-B691215C2112}" type="pres">
      <dgm:prSet presAssocID="{70FCD696-3BA7-40F4-A397-3E8617511ABB}" presName="rootText" presStyleLbl="node1" presStyleIdx="0" presStyleCnt="5"/>
      <dgm:spPr/>
    </dgm:pt>
    <dgm:pt modelId="{D217B680-8D28-4F4A-B7B0-0B8A0A062B92}" type="pres">
      <dgm:prSet presAssocID="{70FCD696-3BA7-40F4-A397-3E8617511ABB}" presName="rootConnector" presStyleLbl="node1" presStyleIdx="0" presStyleCnt="5"/>
      <dgm:spPr/>
    </dgm:pt>
    <dgm:pt modelId="{45731610-02A3-D746-9EE9-37901DFB5B18}" type="pres">
      <dgm:prSet presAssocID="{70FCD696-3BA7-40F4-A397-3E8617511ABB}" presName="childShape" presStyleCnt="0"/>
      <dgm:spPr/>
    </dgm:pt>
    <dgm:pt modelId="{84AC92F9-8F23-1645-88FC-014EA8F1D1EE}" type="pres">
      <dgm:prSet presAssocID="{66711CD9-FD6B-4FF1-B3CD-A74D4DBAAFA2}" presName="Name13" presStyleLbl="parChTrans1D2" presStyleIdx="0" presStyleCnt="15"/>
      <dgm:spPr/>
    </dgm:pt>
    <dgm:pt modelId="{299C0D79-9391-6A4C-B375-C5102C51E812}" type="pres">
      <dgm:prSet presAssocID="{9FBE230F-FB1E-4258-971F-AD65965FB28C}" presName="childText" presStyleLbl="bgAcc1" presStyleIdx="0" presStyleCnt="15">
        <dgm:presLayoutVars>
          <dgm:bulletEnabled val="1"/>
        </dgm:presLayoutVars>
      </dgm:prSet>
      <dgm:spPr/>
    </dgm:pt>
    <dgm:pt modelId="{5BCFBAD8-5386-2346-BC67-81F4DDCD417C}" type="pres">
      <dgm:prSet presAssocID="{639E1E78-1BDC-471D-9CDF-ECD29EBA441D}" presName="Name13" presStyleLbl="parChTrans1D2" presStyleIdx="1" presStyleCnt="15"/>
      <dgm:spPr/>
    </dgm:pt>
    <dgm:pt modelId="{8BDFD8EF-8225-0A4C-B471-F59022EBEC69}" type="pres">
      <dgm:prSet presAssocID="{401D569B-DDED-4E4E-AD0F-A904AEEFAE72}" presName="childText" presStyleLbl="bgAcc1" presStyleIdx="1" presStyleCnt="15">
        <dgm:presLayoutVars>
          <dgm:bulletEnabled val="1"/>
        </dgm:presLayoutVars>
      </dgm:prSet>
      <dgm:spPr/>
    </dgm:pt>
    <dgm:pt modelId="{5858D87B-F002-AF4C-9357-C265D82CDFE3}" type="pres">
      <dgm:prSet presAssocID="{88F05793-297F-416A-9018-C0E892136A8B}" presName="Name13" presStyleLbl="parChTrans1D2" presStyleIdx="2" presStyleCnt="15"/>
      <dgm:spPr/>
    </dgm:pt>
    <dgm:pt modelId="{F238EBD6-51F0-754E-B9D5-FC9EFFA6E5FE}" type="pres">
      <dgm:prSet presAssocID="{4E7F2433-11EC-4A78-B5B8-A51ED1A65963}" presName="childText" presStyleLbl="bgAcc1" presStyleIdx="2" presStyleCnt="15">
        <dgm:presLayoutVars>
          <dgm:bulletEnabled val="1"/>
        </dgm:presLayoutVars>
      </dgm:prSet>
      <dgm:spPr/>
    </dgm:pt>
    <dgm:pt modelId="{97E7CEA2-1B8A-9240-8D65-BF00349F8335}" type="pres">
      <dgm:prSet presAssocID="{BE24711B-7F14-437D-A2CF-F055ECBC6E4F}" presName="root" presStyleCnt="0"/>
      <dgm:spPr/>
    </dgm:pt>
    <dgm:pt modelId="{C34BF37B-3DED-7849-A8CC-5D89693A7FDF}" type="pres">
      <dgm:prSet presAssocID="{BE24711B-7F14-437D-A2CF-F055ECBC6E4F}" presName="rootComposite" presStyleCnt="0"/>
      <dgm:spPr/>
    </dgm:pt>
    <dgm:pt modelId="{921E1E70-499F-CD45-A840-4B68E3B96F78}" type="pres">
      <dgm:prSet presAssocID="{BE24711B-7F14-437D-A2CF-F055ECBC6E4F}" presName="rootText" presStyleLbl="node1" presStyleIdx="1" presStyleCnt="5"/>
      <dgm:spPr/>
    </dgm:pt>
    <dgm:pt modelId="{ABF1CC24-CF6F-2942-AD5A-9F22AF6E6EE3}" type="pres">
      <dgm:prSet presAssocID="{BE24711B-7F14-437D-A2CF-F055ECBC6E4F}" presName="rootConnector" presStyleLbl="node1" presStyleIdx="1" presStyleCnt="5"/>
      <dgm:spPr/>
    </dgm:pt>
    <dgm:pt modelId="{ABAFFB7F-D1C8-CC4C-A3AB-275529093D1E}" type="pres">
      <dgm:prSet presAssocID="{BE24711B-7F14-437D-A2CF-F055ECBC6E4F}" presName="childShape" presStyleCnt="0"/>
      <dgm:spPr/>
    </dgm:pt>
    <dgm:pt modelId="{C0E50CFD-D65B-D346-8747-1124F6D68FD8}" type="pres">
      <dgm:prSet presAssocID="{02603116-F849-47AF-A05F-CA98ACF69D26}" presName="Name13" presStyleLbl="parChTrans1D2" presStyleIdx="3" presStyleCnt="15"/>
      <dgm:spPr/>
    </dgm:pt>
    <dgm:pt modelId="{46EC432C-F269-9244-B27B-89DB672EFA51}" type="pres">
      <dgm:prSet presAssocID="{D08C5299-860B-4036-AA1A-719EBD917EE3}" presName="childText" presStyleLbl="bgAcc1" presStyleIdx="3" presStyleCnt="15">
        <dgm:presLayoutVars>
          <dgm:bulletEnabled val="1"/>
        </dgm:presLayoutVars>
      </dgm:prSet>
      <dgm:spPr/>
    </dgm:pt>
    <dgm:pt modelId="{62EB50DF-1F69-5A4B-BB21-97381644F556}" type="pres">
      <dgm:prSet presAssocID="{0E523CA2-BB5D-46F5-897C-53BE6935FFEE}" presName="Name13" presStyleLbl="parChTrans1D2" presStyleIdx="4" presStyleCnt="15"/>
      <dgm:spPr/>
    </dgm:pt>
    <dgm:pt modelId="{D5BD2FF8-CF74-C54B-8BE0-DF5BC335B28E}" type="pres">
      <dgm:prSet presAssocID="{9763F8B3-0D20-42CE-A260-22BC9AEAFC43}" presName="childText" presStyleLbl="bgAcc1" presStyleIdx="4" presStyleCnt="15">
        <dgm:presLayoutVars>
          <dgm:bulletEnabled val="1"/>
        </dgm:presLayoutVars>
      </dgm:prSet>
      <dgm:spPr/>
    </dgm:pt>
    <dgm:pt modelId="{6ADB50DF-9A08-F140-9096-FF0B7B2DCC6A}" type="pres">
      <dgm:prSet presAssocID="{F48DD5F3-BF76-43D6-8D8B-1CAA8310E3FB}" presName="Name13" presStyleLbl="parChTrans1D2" presStyleIdx="5" presStyleCnt="15"/>
      <dgm:spPr/>
    </dgm:pt>
    <dgm:pt modelId="{7637C19C-03A4-0E43-8B03-7B4F12C547AA}" type="pres">
      <dgm:prSet presAssocID="{AF936617-5EB5-4E46-94A5-C36C7F73E098}" presName="childText" presStyleLbl="bgAcc1" presStyleIdx="5" presStyleCnt="15">
        <dgm:presLayoutVars>
          <dgm:bulletEnabled val="1"/>
        </dgm:presLayoutVars>
      </dgm:prSet>
      <dgm:spPr/>
    </dgm:pt>
    <dgm:pt modelId="{23AF51CC-23D8-AF47-9168-20CCD4219963}" type="pres">
      <dgm:prSet presAssocID="{0A88DCB5-71F8-4B67-9DE9-9340AA326E43}" presName="root" presStyleCnt="0"/>
      <dgm:spPr/>
    </dgm:pt>
    <dgm:pt modelId="{EC20253B-3168-F041-B570-FB362461001A}" type="pres">
      <dgm:prSet presAssocID="{0A88DCB5-71F8-4B67-9DE9-9340AA326E43}" presName="rootComposite" presStyleCnt="0"/>
      <dgm:spPr/>
    </dgm:pt>
    <dgm:pt modelId="{C120F94B-C07A-2B42-A310-3D343A0FE207}" type="pres">
      <dgm:prSet presAssocID="{0A88DCB5-71F8-4B67-9DE9-9340AA326E43}" presName="rootText" presStyleLbl="node1" presStyleIdx="2" presStyleCnt="5"/>
      <dgm:spPr/>
    </dgm:pt>
    <dgm:pt modelId="{3193B919-485E-704A-A6C6-521A6A284B81}" type="pres">
      <dgm:prSet presAssocID="{0A88DCB5-71F8-4B67-9DE9-9340AA326E43}" presName="rootConnector" presStyleLbl="node1" presStyleIdx="2" presStyleCnt="5"/>
      <dgm:spPr/>
    </dgm:pt>
    <dgm:pt modelId="{280692E0-97D6-664C-B9B6-2FB0DEC12663}" type="pres">
      <dgm:prSet presAssocID="{0A88DCB5-71F8-4B67-9DE9-9340AA326E43}" presName="childShape" presStyleCnt="0"/>
      <dgm:spPr/>
    </dgm:pt>
    <dgm:pt modelId="{015CA429-6FEA-3841-8FBD-E9BBBBAD771E}" type="pres">
      <dgm:prSet presAssocID="{546E3E78-D402-4C21-B685-08F89F909A15}" presName="Name13" presStyleLbl="parChTrans1D2" presStyleIdx="6" presStyleCnt="15"/>
      <dgm:spPr/>
    </dgm:pt>
    <dgm:pt modelId="{8B924CC4-1629-0B4D-B94E-AB8AC3F47686}" type="pres">
      <dgm:prSet presAssocID="{33FEE220-B304-4AD9-B7FB-69D937F9E9C8}" presName="childText" presStyleLbl="bgAcc1" presStyleIdx="6" presStyleCnt="15">
        <dgm:presLayoutVars>
          <dgm:bulletEnabled val="1"/>
        </dgm:presLayoutVars>
      </dgm:prSet>
      <dgm:spPr/>
    </dgm:pt>
    <dgm:pt modelId="{2E290817-13B7-CA42-8664-28D3A7F44B82}" type="pres">
      <dgm:prSet presAssocID="{EEA66BE1-6868-48AC-8AAE-4EB73E21A6DE}" presName="Name13" presStyleLbl="parChTrans1D2" presStyleIdx="7" presStyleCnt="15"/>
      <dgm:spPr/>
    </dgm:pt>
    <dgm:pt modelId="{A80109DE-255A-354D-A7C8-4012981AFFA2}" type="pres">
      <dgm:prSet presAssocID="{2E9CD927-C0C6-4C41-9238-222BDE12BE96}" presName="childText" presStyleLbl="bgAcc1" presStyleIdx="7" presStyleCnt="15">
        <dgm:presLayoutVars>
          <dgm:bulletEnabled val="1"/>
        </dgm:presLayoutVars>
      </dgm:prSet>
      <dgm:spPr/>
    </dgm:pt>
    <dgm:pt modelId="{B0D224B7-2C44-E54D-B414-99B4E882E13C}" type="pres">
      <dgm:prSet presAssocID="{778E73B2-479D-4E17-9DE3-194F6C44F996}" presName="Name13" presStyleLbl="parChTrans1D2" presStyleIdx="8" presStyleCnt="15"/>
      <dgm:spPr/>
    </dgm:pt>
    <dgm:pt modelId="{49717FA6-1563-0646-8F7D-23FF91846236}" type="pres">
      <dgm:prSet presAssocID="{11361A7D-DE81-4B20-B9BA-C6B47525BFBE}" presName="childText" presStyleLbl="bgAcc1" presStyleIdx="8" presStyleCnt="15">
        <dgm:presLayoutVars>
          <dgm:bulletEnabled val="1"/>
        </dgm:presLayoutVars>
      </dgm:prSet>
      <dgm:spPr/>
    </dgm:pt>
    <dgm:pt modelId="{35C69B17-90E5-E14D-93A1-8D2D7572E62F}" type="pres">
      <dgm:prSet presAssocID="{64A04325-815F-4610-AF51-61D06B177EF5}" presName="root" presStyleCnt="0"/>
      <dgm:spPr/>
    </dgm:pt>
    <dgm:pt modelId="{A2DC3A18-88F4-4940-A10A-DE75F8291A31}" type="pres">
      <dgm:prSet presAssocID="{64A04325-815F-4610-AF51-61D06B177EF5}" presName="rootComposite" presStyleCnt="0"/>
      <dgm:spPr/>
    </dgm:pt>
    <dgm:pt modelId="{9F3604FB-B373-D440-9E1E-8966B8D183CC}" type="pres">
      <dgm:prSet presAssocID="{64A04325-815F-4610-AF51-61D06B177EF5}" presName="rootText" presStyleLbl="node1" presStyleIdx="3" presStyleCnt="5"/>
      <dgm:spPr/>
    </dgm:pt>
    <dgm:pt modelId="{B86A7C8F-0024-3641-A76B-04C9F7AFC865}" type="pres">
      <dgm:prSet presAssocID="{64A04325-815F-4610-AF51-61D06B177EF5}" presName="rootConnector" presStyleLbl="node1" presStyleIdx="3" presStyleCnt="5"/>
      <dgm:spPr/>
    </dgm:pt>
    <dgm:pt modelId="{9BC999B6-8A83-1B4E-B021-7BCCAF5D30EC}" type="pres">
      <dgm:prSet presAssocID="{64A04325-815F-4610-AF51-61D06B177EF5}" presName="childShape" presStyleCnt="0"/>
      <dgm:spPr/>
    </dgm:pt>
    <dgm:pt modelId="{29698A02-45A4-FA4B-8700-2E013A08C084}" type="pres">
      <dgm:prSet presAssocID="{E260C0FF-74CC-4C79-A91B-1DB850ECB2F5}" presName="Name13" presStyleLbl="parChTrans1D2" presStyleIdx="9" presStyleCnt="15"/>
      <dgm:spPr/>
    </dgm:pt>
    <dgm:pt modelId="{8E20D968-D6EF-F44C-8EBA-1B6238B6EDAD}" type="pres">
      <dgm:prSet presAssocID="{7C8F952F-453D-4297-9C9A-45B6D8275290}" presName="childText" presStyleLbl="bgAcc1" presStyleIdx="9" presStyleCnt="15">
        <dgm:presLayoutVars>
          <dgm:bulletEnabled val="1"/>
        </dgm:presLayoutVars>
      </dgm:prSet>
      <dgm:spPr/>
    </dgm:pt>
    <dgm:pt modelId="{7B6433A0-4A88-A74B-AC02-7B22BCB1B2A7}" type="pres">
      <dgm:prSet presAssocID="{DE89197B-2378-48DF-96F1-7E3E8A4DA654}" presName="Name13" presStyleLbl="parChTrans1D2" presStyleIdx="10" presStyleCnt="15"/>
      <dgm:spPr/>
    </dgm:pt>
    <dgm:pt modelId="{B775223F-8201-E649-A246-47DE744208EC}" type="pres">
      <dgm:prSet presAssocID="{84DA16F0-7CBA-4764-9DC8-0B212D10C5AA}" presName="childText" presStyleLbl="bgAcc1" presStyleIdx="10" presStyleCnt="15">
        <dgm:presLayoutVars>
          <dgm:bulletEnabled val="1"/>
        </dgm:presLayoutVars>
      </dgm:prSet>
      <dgm:spPr/>
    </dgm:pt>
    <dgm:pt modelId="{C9092E92-280C-A74B-A4DE-D55409B4DF1F}" type="pres">
      <dgm:prSet presAssocID="{261CFE4E-ADA0-4FC6-BBB7-4BCC1CDF66D4}" presName="Name13" presStyleLbl="parChTrans1D2" presStyleIdx="11" presStyleCnt="15"/>
      <dgm:spPr/>
    </dgm:pt>
    <dgm:pt modelId="{7CF234D2-F4E3-264F-9586-7DD652F88BD3}" type="pres">
      <dgm:prSet presAssocID="{DCA39458-630C-4993-9BD8-59B57EB5E91A}" presName="childText" presStyleLbl="bgAcc1" presStyleIdx="11" presStyleCnt="15">
        <dgm:presLayoutVars>
          <dgm:bulletEnabled val="1"/>
        </dgm:presLayoutVars>
      </dgm:prSet>
      <dgm:spPr/>
    </dgm:pt>
    <dgm:pt modelId="{A312A07E-942D-F647-9F43-0133C95334B9}" type="pres">
      <dgm:prSet presAssocID="{2AEC191F-660B-42C7-9FF5-4A17596227AD}" presName="root" presStyleCnt="0"/>
      <dgm:spPr/>
    </dgm:pt>
    <dgm:pt modelId="{B3AA1EBF-F8D2-7541-A08C-F3619842BA6C}" type="pres">
      <dgm:prSet presAssocID="{2AEC191F-660B-42C7-9FF5-4A17596227AD}" presName="rootComposite" presStyleCnt="0"/>
      <dgm:spPr/>
    </dgm:pt>
    <dgm:pt modelId="{EAF1EB17-C601-2A4C-B206-4FAED382DB3A}" type="pres">
      <dgm:prSet presAssocID="{2AEC191F-660B-42C7-9FF5-4A17596227AD}" presName="rootText" presStyleLbl="node1" presStyleIdx="4" presStyleCnt="5"/>
      <dgm:spPr/>
    </dgm:pt>
    <dgm:pt modelId="{6006290E-8D98-8F4E-BA9D-9477A29D3327}" type="pres">
      <dgm:prSet presAssocID="{2AEC191F-660B-42C7-9FF5-4A17596227AD}" presName="rootConnector" presStyleLbl="node1" presStyleIdx="4" presStyleCnt="5"/>
      <dgm:spPr/>
    </dgm:pt>
    <dgm:pt modelId="{89C25960-A61C-B142-8382-B7147927EB23}" type="pres">
      <dgm:prSet presAssocID="{2AEC191F-660B-42C7-9FF5-4A17596227AD}" presName="childShape" presStyleCnt="0"/>
      <dgm:spPr/>
    </dgm:pt>
    <dgm:pt modelId="{489D5998-800F-D44B-A833-034BA312CE59}" type="pres">
      <dgm:prSet presAssocID="{EA428897-7553-4E65-ABFB-88AD2E2390BE}" presName="Name13" presStyleLbl="parChTrans1D2" presStyleIdx="12" presStyleCnt="15"/>
      <dgm:spPr/>
    </dgm:pt>
    <dgm:pt modelId="{CC0A537E-815F-7A4C-B6CD-DB7B73BF6B34}" type="pres">
      <dgm:prSet presAssocID="{15793DB3-6E4D-483A-BBF3-04354DCFD683}" presName="childText" presStyleLbl="bgAcc1" presStyleIdx="12" presStyleCnt="15">
        <dgm:presLayoutVars>
          <dgm:bulletEnabled val="1"/>
        </dgm:presLayoutVars>
      </dgm:prSet>
      <dgm:spPr/>
    </dgm:pt>
    <dgm:pt modelId="{B846E7C6-B08C-B54F-9F18-65B9A294A05D}" type="pres">
      <dgm:prSet presAssocID="{9F997640-88BF-4566-822C-842F2CB97687}" presName="Name13" presStyleLbl="parChTrans1D2" presStyleIdx="13" presStyleCnt="15"/>
      <dgm:spPr/>
    </dgm:pt>
    <dgm:pt modelId="{BC66B23C-6BB4-854A-A740-E5BDCBA3C290}" type="pres">
      <dgm:prSet presAssocID="{2CCB179D-ABAB-4A89-A458-570CA6E40FFF}" presName="childText" presStyleLbl="bgAcc1" presStyleIdx="13" presStyleCnt="15">
        <dgm:presLayoutVars>
          <dgm:bulletEnabled val="1"/>
        </dgm:presLayoutVars>
      </dgm:prSet>
      <dgm:spPr/>
    </dgm:pt>
    <dgm:pt modelId="{4BAA6F90-A0C0-A34B-933D-9848349A0BB9}" type="pres">
      <dgm:prSet presAssocID="{FC260644-0A43-4590-AF11-076745D0716D}" presName="Name13" presStyleLbl="parChTrans1D2" presStyleIdx="14" presStyleCnt="15"/>
      <dgm:spPr/>
    </dgm:pt>
    <dgm:pt modelId="{0F6ECBDE-45CC-B44E-B8CF-2BD090ECA954}" type="pres">
      <dgm:prSet presAssocID="{33A7D66E-CFAF-482A-95CB-01F9C888B17E}" presName="childText" presStyleLbl="bgAcc1" presStyleIdx="14" presStyleCnt="15">
        <dgm:presLayoutVars>
          <dgm:bulletEnabled val="1"/>
        </dgm:presLayoutVars>
      </dgm:prSet>
      <dgm:spPr/>
    </dgm:pt>
  </dgm:ptLst>
  <dgm:cxnLst>
    <dgm:cxn modelId="{E36F9203-AB46-744A-9A26-7FAA0A344835}" type="presOf" srcId="{9763F8B3-0D20-42CE-A260-22BC9AEAFC43}" destId="{D5BD2FF8-CF74-C54B-8BE0-DF5BC335B28E}" srcOrd="0" destOrd="0" presId="urn:microsoft.com/office/officeart/2005/8/layout/hierarchy3"/>
    <dgm:cxn modelId="{4CF94605-A351-FC46-80AD-C526E956FF83}" type="presOf" srcId="{FC260644-0A43-4590-AF11-076745D0716D}" destId="{4BAA6F90-A0C0-A34B-933D-9848349A0BB9}" srcOrd="0" destOrd="0" presId="urn:microsoft.com/office/officeart/2005/8/layout/hierarchy3"/>
    <dgm:cxn modelId="{A8116E05-4F36-4883-922E-7B30DE02C039}" srcId="{2AEC191F-660B-42C7-9FF5-4A17596227AD}" destId="{33A7D66E-CFAF-482A-95CB-01F9C888B17E}" srcOrd="2" destOrd="0" parTransId="{FC260644-0A43-4590-AF11-076745D0716D}" sibTransId="{027A0B3D-42A9-41C1-85FE-EFB04E506A2D}"/>
    <dgm:cxn modelId="{8AA7960B-F740-2247-A79E-BD2EBD7D911E}" type="presOf" srcId="{64A04325-815F-4610-AF51-61D06B177EF5}" destId="{B86A7C8F-0024-3641-A76B-04C9F7AFC865}" srcOrd="1" destOrd="0" presId="urn:microsoft.com/office/officeart/2005/8/layout/hierarchy3"/>
    <dgm:cxn modelId="{2167380C-5D5B-9E4E-AC2F-BE6F0E1CBC7C}" type="presOf" srcId="{DE89197B-2378-48DF-96F1-7E3E8A4DA654}" destId="{7B6433A0-4A88-A74B-AC02-7B22BCB1B2A7}" srcOrd="0" destOrd="0" presId="urn:microsoft.com/office/officeart/2005/8/layout/hierarchy3"/>
    <dgm:cxn modelId="{5C706911-3FA9-0B4B-A3AD-77FC9DE54784}" type="presOf" srcId="{F48DD5F3-BF76-43D6-8D8B-1CAA8310E3FB}" destId="{6ADB50DF-9A08-F140-9096-FF0B7B2DCC6A}" srcOrd="0" destOrd="0" presId="urn:microsoft.com/office/officeart/2005/8/layout/hierarchy3"/>
    <dgm:cxn modelId="{C62CA611-7623-4D1F-A700-A3CDA82537EA}" srcId="{389A0311-B873-4DF9-BABC-B9263EA04FF8}" destId="{BE24711B-7F14-437D-A2CF-F055ECBC6E4F}" srcOrd="1" destOrd="0" parTransId="{4225409E-369F-47F7-9E8C-C0BD243AA6A8}" sibTransId="{5B6757D4-5F6C-4074-9285-0A669F3FACB2}"/>
    <dgm:cxn modelId="{6CAE0818-D63A-4AEF-885B-968B7672C3AA}" srcId="{BE24711B-7F14-437D-A2CF-F055ECBC6E4F}" destId="{9763F8B3-0D20-42CE-A260-22BC9AEAFC43}" srcOrd="1" destOrd="0" parTransId="{0E523CA2-BB5D-46F5-897C-53BE6935FFEE}" sibTransId="{32DFEDD8-D393-4270-8978-4DB3B7881A48}"/>
    <dgm:cxn modelId="{FB90D319-F64B-6A43-83AC-739F76E40D79}" type="presOf" srcId="{546E3E78-D402-4C21-B685-08F89F909A15}" destId="{015CA429-6FEA-3841-8FBD-E9BBBBAD771E}" srcOrd="0" destOrd="0" presId="urn:microsoft.com/office/officeart/2005/8/layout/hierarchy3"/>
    <dgm:cxn modelId="{8D53421A-3890-5549-8E8D-97D37D0FA39B}" type="presOf" srcId="{88F05793-297F-416A-9018-C0E892136A8B}" destId="{5858D87B-F002-AF4C-9357-C265D82CDFE3}" srcOrd="0" destOrd="0" presId="urn:microsoft.com/office/officeart/2005/8/layout/hierarchy3"/>
    <dgm:cxn modelId="{923B7622-D7F3-5B4C-BAD0-8A9DAFA4552B}" type="presOf" srcId="{33A7D66E-CFAF-482A-95CB-01F9C888B17E}" destId="{0F6ECBDE-45CC-B44E-B8CF-2BD090ECA954}" srcOrd="0" destOrd="0" presId="urn:microsoft.com/office/officeart/2005/8/layout/hierarchy3"/>
    <dgm:cxn modelId="{22B84A2D-5721-7140-BE14-D5FC698AA74A}" type="presOf" srcId="{66711CD9-FD6B-4FF1-B3CD-A74D4DBAAFA2}" destId="{84AC92F9-8F23-1645-88FC-014EA8F1D1EE}" srcOrd="0" destOrd="0" presId="urn:microsoft.com/office/officeart/2005/8/layout/hierarchy3"/>
    <dgm:cxn modelId="{10EFC438-E72C-41D8-82B7-71EF80338E6E}" srcId="{70FCD696-3BA7-40F4-A397-3E8617511ABB}" destId="{4E7F2433-11EC-4A78-B5B8-A51ED1A65963}" srcOrd="2" destOrd="0" parTransId="{88F05793-297F-416A-9018-C0E892136A8B}" sibTransId="{D0DA4DEC-EFA7-4A30-9287-97729BF83690}"/>
    <dgm:cxn modelId="{748A393F-A24D-634E-9B34-989E7E52A820}" type="presOf" srcId="{0A88DCB5-71F8-4B67-9DE9-9340AA326E43}" destId="{C120F94B-C07A-2B42-A310-3D343A0FE207}" srcOrd="0" destOrd="0" presId="urn:microsoft.com/office/officeart/2005/8/layout/hierarchy3"/>
    <dgm:cxn modelId="{A2C6A642-0F62-7241-8B44-4CC7B0124228}" type="presOf" srcId="{64A04325-815F-4610-AF51-61D06B177EF5}" destId="{9F3604FB-B373-D440-9E1E-8966B8D183CC}" srcOrd="0" destOrd="0" presId="urn:microsoft.com/office/officeart/2005/8/layout/hierarchy3"/>
    <dgm:cxn modelId="{CD6AA84C-1A0A-4524-BD80-95A95E83AD02}" srcId="{BE24711B-7F14-437D-A2CF-F055ECBC6E4F}" destId="{D08C5299-860B-4036-AA1A-719EBD917EE3}" srcOrd="0" destOrd="0" parTransId="{02603116-F849-47AF-A05F-CA98ACF69D26}" sibTransId="{6A877DF8-BDAC-4040-948B-31BA5DE9B3E3}"/>
    <dgm:cxn modelId="{01CBFE50-956F-4862-8E6F-9B6351F61E1F}" srcId="{0A88DCB5-71F8-4B67-9DE9-9340AA326E43}" destId="{11361A7D-DE81-4B20-B9BA-C6B47525BFBE}" srcOrd="2" destOrd="0" parTransId="{778E73B2-479D-4E17-9DE3-194F6C44F996}" sibTransId="{CAA3E148-E5DC-42C3-BC92-276F875E8F14}"/>
    <dgm:cxn modelId="{09DCCA51-DD5B-3643-8C3C-9C46BB7CD24F}" type="presOf" srcId="{AF936617-5EB5-4E46-94A5-C36C7F73E098}" destId="{7637C19C-03A4-0E43-8B03-7B4F12C547AA}" srcOrd="0" destOrd="0" presId="urn:microsoft.com/office/officeart/2005/8/layout/hierarchy3"/>
    <dgm:cxn modelId="{E67E105A-3997-0D4B-9A27-D289DED4F5CB}" type="presOf" srcId="{EEA66BE1-6868-48AC-8AAE-4EB73E21A6DE}" destId="{2E290817-13B7-CA42-8664-28D3A7F44B82}" srcOrd="0" destOrd="0" presId="urn:microsoft.com/office/officeart/2005/8/layout/hierarchy3"/>
    <dgm:cxn modelId="{CE47A964-F030-FC4D-81B0-EF605508E433}" type="presOf" srcId="{2AEC191F-660B-42C7-9FF5-4A17596227AD}" destId="{EAF1EB17-C601-2A4C-B206-4FAED382DB3A}" srcOrd="0" destOrd="0" presId="urn:microsoft.com/office/officeart/2005/8/layout/hierarchy3"/>
    <dgm:cxn modelId="{1743756D-7B90-4495-A3DE-BE79E6662178}" srcId="{389A0311-B873-4DF9-BABC-B9263EA04FF8}" destId="{70FCD696-3BA7-40F4-A397-3E8617511ABB}" srcOrd="0" destOrd="0" parTransId="{82D2AEA3-0F1A-449B-9FDE-19D343EF4C31}" sibTransId="{C3E09BE9-E1FB-4B70-90F8-8C3F5E9EC238}"/>
    <dgm:cxn modelId="{FBC67670-2C87-2A43-A4B4-A286A3CE5FAA}" type="presOf" srcId="{DCA39458-630C-4993-9BD8-59B57EB5E91A}" destId="{7CF234D2-F4E3-264F-9586-7DD652F88BD3}" srcOrd="0" destOrd="0" presId="urn:microsoft.com/office/officeart/2005/8/layout/hierarchy3"/>
    <dgm:cxn modelId="{47918171-0AAE-DC4C-B0D2-1BDBAECE22B1}" type="presOf" srcId="{4E7F2433-11EC-4A78-B5B8-A51ED1A65963}" destId="{F238EBD6-51F0-754E-B9D5-FC9EFFA6E5FE}" srcOrd="0" destOrd="0" presId="urn:microsoft.com/office/officeart/2005/8/layout/hierarchy3"/>
    <dgm:cxn modelId="{61032274-B0B5-5248-AAD2-BE1BD0691FDF}" type="presOf" srcId="{02603116-F849-47AF-A05F-CA98ACF69D26}" destId="{C0E50CFD-D65B-D346-8747-1124F6D68FD8}" srcOrd="0" destOrd="0" presId="urn:microsoft.com/office/officeart/2005/8/layout/hierarchy3"/>
    <dgm:cxn modelId="{DE392577-18D4-4234-A5C0-A1ABADAE480B}" srcId="{389A0311-B873-4DF9-BABC-B9263EA04FF8}" destId="{64A04325-815F-4610-AF51-61D06B177EF5}" srcOrd="3" destOrd="0" parTransId="{48CE7236-0DAA-4353-A2C7-456E2F4B513B}" sibTransId="{1DCC1E51-2B7E-4D47-8194-7689507DA4E7}"/>
    <dgm:cxn modelId="{8B6C617D-B32A-48C4-89DA-B5CB6CE2DEED}" srcId="{70FCD696-3BA7-40F4-A397-3E8617511ABB}" destId="{9FBE230F-FB1E-4258-971F-AD65965FB28C}" srcOrd="0" destOrd="0" parTransId="{66711CD9-FD6B-4FF1-B3CD-A74D4DBAAFA2}" sibTransId="{3400859A-38C6-4745-849C-A6BF7E625771}"/>
    <dgm:cxn modelId="{44CD287F-41EF-FF43-9D1A-DE8D0F61A344}" type="presOf" srcId="{2E9CD927-C0C6-4C41-9238-222BDE12BE96}" destId="{A80109DE-255A-354D-A7C8-4012981AFFA2}" srcOrd="0" destOrd="0" presId="urn:microsoft.com/office/officeart/2005/8/layout/hierarchy3"/>
    <dgm:cxn modelId="{9A2C3E80-0B46-4350-B4AC-617FA91A2EB5}" srcId="{2AEC191F-660B-42C7-9FF5-4A17596227AD}" destId="{15793DB3-6E4D-483A-BBF3-04354DCFD683}" srcOrd="0" destOrd="0" parTransId="{EA428897-7553-4E65-ABFB-88AD2E2390BE}" sibTransId="{B7EBF9E8-8241-4EA6-9BC1-68B2BE33DFC1}"/>
    <dgm:cxn modelId="{2885A486-993A-5E46-95FD-64469B0BD9B9}" type="presOf" srcId="{70FCD696-3BA7-40F4-A397-3E8617511ABB}" destId="{D217B680-8D28-4F4A-B7B0-0B8A0A062B92}" srcOrd="1" destOrd="0" presId="urn:microsoft.com/office/officeart/2005/8/layout/hierarchy3"/>
    <dgm:cxn modelId="{356D5F88-1633-7546-BCDD-891D18D46811}" type="presOf" srcId="{401D569B-DDED-4E4E-AD0F-A904AEEFAE72}" destId="{8BDFD8EF-8225-0A4C-B471-F59022EBEC69}" srcOrd="0" destOrd="0" presId="urn:microsoft.com/office/officeart/2005/8/layout/hierarchy3"/>
    <dgm:cxn modelId="{E6387397-A991-914B-949F-021511348303}" type="presOf" srcId="{D08C5299-860B-4036-AA1A-719EBD917EE3}" destId="{46EC432C-F269-9244-B27B-89DB672EFA51}" srcOrd="0" destOrd="0" presId="urn:microsoft.com/office/officeart/2005/8/layout/hierarchy3"/>
    <dgm:cxn modelId="{BE28599B-1759-1D4C-BD84-72BF6A6D3498}" type="presOf" srcId="{639E1E78-1BDC-471D-9CDF-ECD29EBA441D}" destId="{5BCFBAD8-5386-2346-BC67-81F4DDCD417C}" srcOrd="0" destOrd="0" presId="urn:microsoft.com/office/officeart/2005/8/layout/hierarchy3"/>
    <dgm:cxn modelId="{84E1139E-3CEF-0E4E-9C44-48D340B8C07E}" type="presOf" srcId="{0A88DCB5-71F8-4B67-9DE9-9340AA326E43}" destId="{3193B919-485E-704A-A6C6-521A6A284B81}" srcOrd="1" destOrd="0" presId="urn:microsoft.com/office/officeart/2005/8/layout/hierarchy3"/>
    <dgm:cxn modelId="{6FC8AAA0-CA88-9246-A0FB-1F282ED01486}" type="presOf" srcId="{E260C0FF-74CC-4C79-A91B-1DB850ECB2F5}" destId="{29698A02-45A4-FA4B-8700-2E013A08C084}" srcOrd="0" destOrd="0" presId="urn:microsoft.com/office/officeart/2005/8/layout/hierarchy3"/>
    <dgm:cxn modelId="{C66139A1-8014-564C-9126-40630C070605}" type="presOf" srcId="{BE24711B-7F14-437D-A2CF-F055ECBC6E4F}" destId="{ABF1CC24-CF6F-2942-AD5A-9F22AF6E6EE3}" srcOrd="1" destOrd="0" presId="urn:microsoft.com/office/officeart/2005/8/layout/hierarchy3"/>
    <dgm:cxn modelId="{14F740A3-F1C4-4A6A-BE38-9ADBC3DD0D14}" srcId="{2AEC191F-660B-42C7-9FF5-4A17596227AD}" destId="{2CCB179D-ABAB-4A89-A458-570CA6E40FFF}" srcOrd="1" destOrd="0" parTransId="{9F997640-88BF-4566-822C-842F2CB97687}" sibTransId="{298915CE-0F00-4AFA-9C2D-5E5374D35967}"/>
    <dgm:cxn modelId="{59852FA4-F2ED-4047-AE6E-E87EF1AA895C}" srcId="{0A88DCB5-71F8-4B67-9DE9-9340AA326E43}" destId="{2E9CD927-C0C6-4C41-9238-222BDE12BE96}" srcOrd="1" destOrd="0" parTransId="{EEA66BE1-6868-48AC-8AAE-4EB73E21A6DE}" sibTransId="{28D609EC-AE3D-4A5F-BBB0-51C729466272}"/>
    <dgm:cxn modelId="{481B43A9-4563-4341-8584-9E5BB42178CB}" type="presOf" srcId="{BE24711B-7F14-437D-A2CF-F055ECBC6E4F}" destId="{921E1E70-499F-CD45-A840-4B68E3B96F78}" srcOrd="0" destOrd="0" presId="urn:microsoft.com/office/officeart/2005/8/layout/hierarchy3"/>
    <dgm:cxn modelId="{3E995EA9-69E3-4872-B3B9-FD6A49C9EC84}" srcId="{64A04325-815F-4610-AF51-61D06B177EF5}" destId="{84DA16F0-7CBA-4764-9DC8-0B212D10C5AA}" srcOrd="1" destOrd="0" parTransId="{DE89197B-2378-48DF-96F1-7E3E8A4DA654}" sibTransId="{798C13FF-0E42-4B6F-99F9-AF4633D8C415}"/>
    <dgm:cxn modelId="{5BD8EEB0-588A-134F-8C17-420F75BBC762}" type="presOf" srcId="{261CFE4E-ADA0-4FC6-BBB7-4BCC1CDF66D4}" destId="{C9092E92-280C-A74B-A4DE-D55409B4DF1F}" srcOrd="0" destOrd="0" presId="urn:microsoft.com/office/officeart/2005/8/layout/hierarchy3"/>
    <dgm:cxn modelId="{53C75CB4-E842-AB49-B754-5293A5E6625A}" type="presOf" srcId="{11361A7D-DE81-4B20-B9BA-C6B47525BFBE}" destId="{49717FA6-1563-0646-8F7D-23FF91846236}" srcOrd="0" destOrd="0" presId="urn:microsoft.com/office/officeart/2005/8/layout/hierarchy3"/>
    <dgm:cxn modelId="{DBCE83B6-D6A2-5A48-A8F1-879EF0177FDC}" type="presOf" srcId="{389A0311-B873-4DF9-BABC-B9263EA04FF8}" destId="{2E27CEF0-F4ED-1D4C-9D77-FE60FAEACFA9}" srcOrd="0" destOrd="0" presId="urn:microsoft.com/office/officeart/2005/8/layout/hierarchy3"/>
    <dgm:cxn modelId="{46F9C9C6-85F4-40F6-B219-30576F503814}" srcId="{0A88DCB5-71F8-4B67-9DE9-9340AA326E43}" destId="{33FEE220-B304-4AD9-B7FB-69D937F9E9C8}" srcOrd="0" destOrd="0" parTransId="{546E3E78-D402-4C21-B685-08F89F909A15}" sibTransId="{1CA04666-1778-4F6A-B97B-8DF644F3B0C0}"/>
    <dgm:cxn modelId="{77554CC9-A198-F14B-83FB-ADF6EAED8A81}" type="presOf" srcId="{15793DB3-6E4D-483A-BBF3-04354DCFD683}" destId="{CC0A537E-815F-7A4C-B6CD-DB7B73BF6B34}" srcOrd="0" destOrd="0" presId="urn:microsoft.com/office/officeart/2005/8/layout/hierarchy3"/>
    <dgm:cxn modelId="{26603FCB-C642-41D9-AE89-A60BCAEFAD22}" srcId="{70FCD696-3BA7-40F4-A397-3E8617511ABB}" destId="{401D569B-DDED-4E4E-AD0F-A904AEEFAE72}" srcOrd="1" destOrd="0" parTransId="{639E1E78-1BDC-471D-9CDF-ECD29EBA441D}" sibTransId="{1FC6A543-3140-4B4A-A242-9FB1DC4DDFF2}"/>
    <dgm:cxn modelId="{77EB81CE-DF55-4F18-A731-565F306D92D4}" srcId="{389A0311-B873-4DF9-BABC-B9263EA04FF8}" destId="{0A88DCB5-71F8-4B67-9DE9-9340AA326E43}" srcOrd="2" destOrd="0" parTransId="{DC5CA0DE-41F2-4FCB-8992-EDE73CDE05C9}" sibTransId="{B61BC601-8496-4F38-B4F6-95D38B5E9E76}"/>
    <dgm:cxn modelId="{769E7CD0-63EA-054C-80CA-CD4671CB9033}" type="presOf" srcId="{9FBE230F-FB1E-4258-971F-AD65965FB28C}" destId="{299C0D79-9391-6A4C-B375-C5102C51E812}" srcOrd="0" destOrd="0" presId="urn:microsoft.com/office/officeart/2005/8/layout/hierarchy3"/>
    <dgm:cxn modelId="{F05BA6D0-824A-452F-9707-7DA9E1744D31}" srcId="{64A04325-815F-4610-AF51-61D06B177EF5}" destId="{7C8F952F-453D-4297-9C9A-45B6D8275290}" srcOrd="0" destOrd="0" parTransId="{E260C0FF-74CC-4C79-A91B-1DB850ECB2F5}" sibTransId="{2D62DAE0-455B-43E3-8FFC-16369E73E5D7}"/>
    <dgm:cxn modelId="{6A9DA3D2-566D-48F9-8B46-FA74EE27ABC4}" srcId="{389A0311-B873-4DF9-BABC-B9263EA04FF8}" destId="{2AEC191F-660B-42C7-9FF5-4A17596227AD}" srcOrd="4" destOrd="0" parTransId="{6880F3CE-5A24-4913-93C9-85F14F2EF5E7}" sibTransId="{A8210748-21F0-45F2-A950-32F19538C80A}"/>
    <dgm:cxn modelId="{227C7ED3-CA01-C743-A317-DCF57F759FC2}" type="presOf" srcId="{EA428897-7553-4E65-ABFB-88AD2E2390BE}" destId="{489D5998-800F-D44B-A833-034BA312CE59}" srcOrd="0" destOrd="0" presId="urn:microsoft.com/office/officeart/2005/8/layout/hierarchy3"/>
    <dgm:cxn modelId="{5663BDD3-D014-134F-A6E2-551A32DDC194}" type="presOf" srcId="{0E523CA2-BB5D-46F5-897C-53BE6935FFEE}" destId="{62EB50DF-1F69-5A4B-BB21-97381644F556}" srcOrd="0" destOrd="0" presId="urn:microsoft.com/office/officeart/2005/8/layout/hierarchy3"/>
    <dgm:cxn modelId="{2F4184D5-0C82-9F4D-A65D-D816234F2477}" type="presOf" srcId="{7C8F952F-453D-4297-9C9A-45B6D8275290}" destId="{8E20D968-D6EF-F44C-8EBA-1B6238B6EDAD}" srcOrd="0" destOrd="0" presId="urn:microsoft.com/office/officeart/2005/8/layout/hierarchy3"/>
    <dgm:cxn modelId="{D14512D7-2885-9945-88E3-2DE0849B637B}" type="presOf" srcId="{9F997640-88BF-4566-822C-842F2CB97687}" destId="{B846E7C6-B08C-B54F-9F18-65B9A294A05D}" srcOrd="0" destOrd="0" presId="urn:microsoft.com/office/officeart/2005/8/layout/hierarchy3"/>
    <dgm:cxn modelId="{DDA0FCE5-26C0-6049-B250-8D7F14BBBBC0}" type="presOf" srcId="{84DA16F0-7CBA-4764-9DC8-0B212D10C5AA}" destId="{B775223F-8201-E649-A246-47DE744208EC}" srcOrd="0" destOrd="0" presId="urn:microsoft.com/office/officeart/2005/8/layout/hierarchy3"/>
    <dgm:cxn modelId="{9C7CAEE9-D69D-7242-8EB5-7381EF0FC13E}" type="presOf" srcId="{70FCD696-3BA7-40F4-A397-3E8617511ABB}" destId="{609C0FE1-8DDF-2A42-8CBC-B691215C2112}" srcOrd="0" destOrd="0" presId="urn:microsoft.com/office/officeart/2005/8/layout/hierarchy3"/>
    <dgm:cxn modelId="{21289EED-28DE-4008-9165-38F574C5A276}" srcId="{BE24711B-7F14-437D-A2CF-F055ECBC6E4F}" destId="{AF936617-5EB5-4E46-94A5-C36C7F73E098}" srcOrd="2" destOrd="0" parTransId="{F48DD5F3-BF76-43D6-8D8B-1CAA8310E3FB}" sibTransId="{FEC4D99B-4471-46B0-8D27-B224391EDE36}"/>
    <dgm:cxn modelId="{EE4A55EF-0C6F-D442-AF15-56DDFE84B666}" type="presOf" srcId="{33FEE220-B304-4AD9-B7FB-69D937F9E9C8}" destId="{8B924CC4-1629-0B4D-B94E-AB8AC3F47686}" srcOrd="0" destOrd="0" presId="urn:microsoft.com/office/officeart/2005/8/layout/hierarchy3"/>
    <dgm:cxn modelId="{D6B2ADEF-C60C-A040-98C1-AD39B59070FE}" type="presOf" srcId="{2CCB179D-ABAB-4A89-A458-570CA6E40FFF}" destId="{BC66B23C-6BB4-854A-A740-E5BDCBA3C290}" srcOrd="0" destOrd="0" presId="urn:microsoft.com/office/officeart/2005/8/layout/hierarchy3"/>
    <dgm:cxn modelId="{7C5032F0-774C-4FA1-9B04-9624DEBF8B9A}" srcId="{64A04325-815F-4610-AF51-61D06B177EF5}" destId="{DCA39458-630C-4993-9BD8-59B57EB5E91A}" srcOrd="2" destOrd="0" parTransId="{261CFE4E-ADA0-4FC6-BBB7-4BCC1CDF66D4}" sibTransId="{CBF6BECF-9609-4C3B-8165-596D94A283C0}"/>
    <dgm:cxn modelId="{7FC90BF3-1843-F342-9282-5BCB377B9E61}" type="presOf" srcId="{778E73B2-479D-4E17-9DE3-194F6C44F996}" destId="{B0D224B7-2C44-E54D-B414-99B4E882E13C}" srcOrd="0" destOrd="0" presId="urn:microsoft.com/office/officeart/2005/8/layout/hierarchy3"/>
    <dgm:cxn modelId="{4D8693F8-6247-6049-BA26-FA41FBF85C16}" type="presOf" srcId="{2AEC191F-660B-42C7-9FF5-4A17596227AD}" destId="{6006290E-8D98-8F4E-BA9D-9477A29D3327}" srcOrd="1" destOrd="0" presId="urn:microsoft.com/office/officeart/2005/8/layout/hierarchy3"/>
    <dgm:cxn modelId="{292641F1-85FA-4D45-A89C-66C368C338C6}" type="presParOf" srcId="{2E27CEF0-F4ED-1D4C-9D77-FE60FAEACFA9}" destId="{165328D9-771A-9945-ACE2-F0596C9C9A59}" srcOrd="0" destOrd="0" presId="urn:microsoft.com/office/officeart/2005/8/layout/hierarchy3"/>
    <dgm:cxn modelId="{978EF1F7-A72E-AB42-92DE-1A72E4CE16DF}" type="presParOf" srcId="{165328D9-771A-9945-ACE2-F0596C9C9A59}" destId="{4FA9661A-3455-A949-8D59-B4474831A32B}" srcOrd="0" destOrd="0" presId="urn:microsoft.com/office/officeart/2005/8/layout/hierarchy3"/>
    <dgm:cxn modelId="{D9EADCEE-8A44-744B-AC5F-49A79FE15FFD}" type="presParOf" srcId="{4FA9661A-3455-A949-8D59-B4474831A32B}" destId="{609C0FE1-8DDF-2A42-8CBC-B691215C2112}" srcOrd="0" destOrd="0" presId="urn:microsoft.com/office/officeart/2005/8/layout/hierarchy3"/>
    <dgm:cxn modelId="{9C005C4F-5828-BB41-A2DB-F2A94CCB68E0}" type="presParOf" srcId="{4FA9661A-3455-A949-8D59-B4474831A32B}" destId="{D217B680-8D28-4F4A-B7B0-0B8A0A062B92}" srcOrd="1" destOrd="0" presId="urn:microsoft.com/office/officeart/2005/8/layout/hierarchy3"/>
    <dgm:cxn modelId="{3DCE3006-B1C5-AD44-8071-4E920B97992C}" type="presParOf" srcId="{165328D9-771A-9945-ACE2-F0596C9C9A59}" destId="{45731610-02A3-D746-9EE9-37901DFB5B18}" srcOrd="1" destOrd="0" presId="urn:microsoft.com/office/officeart/2005/8/layout/hierarchy3"/>
    <dgm:cxn modelId="{C0CEAA59-66A1-2B4C-A2B4-8834D53EA60C}" type="presParOf" srcId="{45731610-02A3-D746-9EE9-37901DFB5B18}" destId="{84AC92F9-8F23-1645-88FC-014EA8F1D1EE}" srcOrd="0" destOrd="0" presId="urn:microsoft.com/office/officeart/2005/8/layout/hierarchy3"/>
    <dgm:cxn modelId="{77277E04-A577-3748-9FBE-04710045309C}" type="presParOf" srcId="{45731610-02A3-D746-9EE9-37901DFB5B18}" destId="{299C0D79-9391-6A4C-B375-C5102C51E812}" srcOrd="1" destOrd="0" presId="urn:microsoft.com/office/officeart/2005/8/layout/hierarchy3"/>
    <dgm:cxn modelId="{57D8FE04-46B8-C14B-9ED7-49782712CD60}" type="presParOf" srcId="{45731610-02A3-D746-9EE9-37901DFB5B18}" destId="{5BCFBAD8-5386-2346-BC67-81F4DDCD417C}" srcOrd="2" destOrd="0" presId="urn:microsoft.com/office/officeart/2005/8/layout/hierarchy3"/>
    <dgm:cxn modelId="{00C2A184-49CB-AA4D-9FF3-290FCB991877}" type="presParOf" srcId="{45731610-02A3-D746-9EE9-37901DFB5B18}" destId="{8BDFD8EF-8225-0A4C-B471-F59022EBEC69}" srcOrd="3" destOrd="0" presId="urn:microsoft.com/office/officeart/2005/8/layout/hierarchy3"/>
    <dgm:cxn modelId="{378FD9BF-3E1D-1440-9265-508A8947CACC}" type="presParOf" srcId="{45731610-02A3-D746-9EE9-37901DFB5B18}" destId="{5858D87B-F002-AF4C-9357-C265D82CDFE3}" srcOrd="4" destOrd="0" presId="urn:microsoft.com/office/officeart/2005/8/layout/hierarchy3"/>
    <dgm:cxn modelId="{0FA7B92F-92D7-ED4E-98F3-57EEBF124B61}" type="presParOf" srcId="{45731610-02A3-D746-9EE9-37901DFB5B18}" destId="{F238EBD6-51F0-754E-B9D5-FC9EFFA6E5FE}" srcOrd="5" destOrd="0" presId="urn:microsoft.com/office/officeart/2005/8/layout/hierarchy3"/>
    <dgm:cxn modelId="{503CD599-E41E-AC46-9049-E87B07E94494}" type="presParOf" srcId="{2E27CEF0-F4ED-1D4C-9D77-FE60FAEACFA9}" destId="{97E7CEA2-1B8A-9240-8D65-BF00349F8335}" srcOrd="1" destOrd="0" presId="urn:microsoft.com/office/officeart/2005/8/layout/hierarchy3"/>
    <dgm:cxn modelId="{42372FD6-A4D5-5C4D-8CED-7A991EB1882D}" type="presParOf" srcId="{97E7CEA2-1B8A-9240-8D65-BF00349F8335}" destId="{C34BF37B-3DED-7849-A8CC-5D89693A7FDF}" srcOrd="0" destOrd="0" presId="urn:microsoft.com/office/officeart/2005/8/layout/hierarchy3"/>
    <dgm:cxn modelId="{0449A32F-BBC6-F741-AA5D-C49494977FE2}" type="presParOf" srcId="{C34BF37B-3DED-7849-A8CC-5D89693A7FDF}" destId="{921E1E70-499F-CD45-A840-4B68E3B96F78}" srcOrd="0" destOrd="0" presId="urn:microsoft.com/office/officeart/2005/8/layout/hierarchy3"/>
    <dgm:cxn modelId="{13FDA1E0-ACA8-E24B-A4A8-973DAD0C6568}" type="presParOf" srcId="{C34BF37B-3DED-7849-A8CC-5D89693A7FDF}" destId="{ABF1CC24-CF6F-2942-AD5A-9F22AF6E6EE3}" srcOrd="1" destOrd="0" presId="urn:microsoft.com/office/officeart/2005/8/layout/hierarchy3"/>
    <dgm:cxn modelId="{77039F9B-96B7-D640-B5B1-5E5888639F49}" type="presParOf" srcId="{97E7CEA2-1B8A-9240-8D65-BF00349F8335}" destId="{ABAFFB7F-D1C8-CC4C-A3AB-275529093D1E}" srcOrd="1" destOrd="0" presId="urn:microsoft.com/office/officeart/2005/8/layout/hierarchy3"/>
    <dgm:cxn modelId="{DB02D709-BABD-2446-9F0F-8927489E6413}" type="presParOf" srcId="{ABAFFB7F-D1C8-CC4C-A3AB-275529093D1E}" destId="{C0E50CFD-D65B-D346-8747-1124F6D68FD8}" srcOrd="0" destOrd="0" presId="urn:microsoft.com/office/officeart/2005/8/layout/hierarchy3"/>
    <dgm:cxn modelId="{F4E2BC4B-7753-F948-9EE4-C4AD3ACAE06F}" type="presParOf" srcId="{ABAFFB7F-D1C8-CC4C-A3AB-275529093D1E}" destId="{46EC432C-F269-9244-B27B-89DB672EFA51}" srcOrd="1" destOrd="0" presId="urn:microsoft.com/office/officeart/2005/8/layout/hierarchy3"/>
    <dgm:cxn modelId="{9E7F693D-F921-EA43-8ED0-180D464BB93E}" type="presParOf" srcId="{ABAFFB7F-D1C8-CC4C-A3AB-275529093D1E}" destId="{62EB50DF-1F69-5A4B-BB21-97381644F556}" srcOrd="2" destOrd="0" presId="urn:microsoft.com/office/officeart/2005/8/layout/hierarchy3"/>
    <dgm:cxn modelId="{8BEE2BAA-CB21-5746-81DF-A838B31039DA}" type="presParOf" srcId="{ABAFFB7F-D1C8-CC4C-A3AB-275529093D1E}" destId="{D5BD2FF8-CF74-C54B-8BE0-DF5BC335B28E}" srcOrd="3" destOrd="0" presId="urn:microsoft.com/office/officeart/2005/8/layout/hierarchy3"/>
    <dgm:cxn modelId="{20C978F0-AF03-234D-905B-64F016A9C3F0}" type="presParOf" srcId="{ABAFFB7F-D1C8-CC4C-A3AB-275529093D1E}" destId="{6ADB50DF-9A08-F140-9096-FF0B7B2DCC6A}" srcOrd="4" destOrd="0" presId="urn:microsoft.com/office/officeart/2005/8/layout/hierarchy3"/>
    <dgm:cxn modelId="{22CBE194-F121-4A40-B0FE-422469A5F46B}" type="presParOf" srcId="{ABAFFB7F-D1C8-CC4C-A3AB-275529093D1E}" destId="{7637C19C-03A4-0E43-8B03-7B4F12C547AA}" srcOrd="5" destOrd="0" presId="urn:microsoft.com/office/officeart/2005/8/layout/hierarchy3"/>
    <dgm:cxn modelId="{1628D390-82F7-F844-B1BE-0051B8229F7A}" type="presParOf" srcId="{2E27CEF0-F4ED-1D4C-9D77-FE60FAEACFA9}" destId="{23AF51CC-23D8-AF47-9168-20CCD4219963}" srcOrd="2" destOrd="0" presId="urn:microsoft.com/office/officeart/2005/8/layout/hierarchy3"/>
    <dgm:cxn modelId="{C092B4B5-B610-F24E-BD60-2D44B080DA25}" type="presParOf" srcId="{23AF51CC-23D8-AF47-9168-20CCD4219963}" destId="{EC20253B-3168-F041-B570-FB362461001A}" srcOrd="0" destOrd="0" presId="urn:microsoft.com/office/officeart/2005/8/layout/hierarchy3"/>
    <dgm:cxn modelId="{4502474B-0663-B54C-996C-BC23EB55D2BE}" type="presParOf" srcId="{EC20253B-3168-F041-B570-FB362461001A}" destId="{C120F94B-C07A-2B42-A310-3D343A0FE207}" srcOrd="0" destOrd="0" presId="urn:microsoft.com/office/officeart/2005/8/layout/hierarchy3"/>
    <dgm:cxn modelId="{85DA57A7-DDDD-2743-B70C-DF81A635BFFD}" type="presParOf" srcId="{EC20253B-3168-F041-B570-FB362461001A}" destId="{3193B919-485E-704A-A6C6-521A6A284B81}" srcOrd="1" destOrd="0" presId="urn:microsoft.com/office/officeart/2005/8/layout/hierarchy3"/>
    <dgm:cxn modelId="{550689FC-FE0A-7B4B-8102-2F09A9F42F67}" type="presParOf" srcId="{23AF51CC-23D8-AF47-9168-20CCD4219963}" destId="{280692E0-97D6-664C-B9B6-2FB0DEC12663}" srcOrd="1" destOrd="0" presId="urn:microsoft.com/office/officeart/2005/8/layout/hierarchy3"/>
    <dgm:cxn modelId="{A0239450-1C8D-5F46-9037-B1D6DD66F515}" type="presParOf" srcId="{280692E0-97D6-664C-B9B6-2FB0DEC12663}" destId="{015CA429-6FEA-3841-8FBD-E9BBBBAD771E}" srcOrd="0" destOrd="0" presId="urn:microsoft.com/office/officeart/2005/8/layout/hierarchy3"/>
    <dgm:cxn modelId="{43CA889E-2200-5443-9186-43803D9FA2B7}" type="presParOf" srcId="{280692E0-97D6-664C-B9B6-2FB0DEC12663}" destId="{8B924CC4-1629-0B4D-B94E-AB8AC3F47686}" srcOrd="1" destOrd="0" presId="urn:microsoft.com/office/officeart/2005/8/layout/hierarchy3"/>
    <dgm:cxn modelId="{031D1AB2-DBFE-0040-B463-52AAE59D14E6}" type="presParOf" srcId="{280692E0-97D6-664C-B9B6-2FB0DEC12663}" destId="{2E290817-13B7-CA42-8664-28D3A7F44B82}" srcOrd="2" destOrd="0" presId="urn:microsoft.com/office/officeart/2005/8/layout/hierarchy3"/>
    <dgm:cxn modelId="{5B209D42-0440-984D-A4C0-4C36D990311A}" type="presParOf" srcId="{280692E0-97D6-664C-B9B6-2FB0DEC12663}" destId="{A80109DE-255A-354D-A7C8-4012981AFFA2}" srcOrd="3" destOrd="0" presId="urn:microsoft.com/office/officeart/2005/8/layout/hierarchy3"/>
    <dgm:cxn modelId="{87159744-66A9-CF4A-9AF6-CE52259C5E27}" type="presParOf" srcId="{280692E0-97D6-664C-B9B6-2FB0DEC12663}" destId="{B0D224B7-2C44-E54D-B414-99B4E882E13C}" srcOrd="4" destOrd="0" presId="urn:microsoft.com/office/officeart/2005/8/layout/hierarchy3"/>
    <dgm:cxn modelId="{90E9C1DA-3675-1B49-929F-9F2E1DBD4BD4}" type="presParOf" srcId="{280692E0-97D6-664C-B9B6-2FB0DEC12663}" destId="{49717FA6-1563-0646-8F7D-23FF91846236}" srcOrd="5" destOrd="0" presId="urn:microsoft.com/office/officeart/2005/8/layout/hierarchy3"/>
    <dgm:cxn modelId="{22E37AAD-4485-2643-9600-8A3130E9F5E6}" type="presParOf" srcId="{2E27CEF0-F4ED-1D4C-9D77-FE60FAEACFA9}" destId="{35C69B17-90E5-E14D-93A1-8D2D7572E62F}" srcOrd="3" destOrd="0" presId="urn:microsoft.com/office/officeart/2005/8/layout/hierarchy3"/>
    <dgm:cxn modelId="{BFB2667F-1EB9-5344-B651-943560F5C50A}" type="presParOf" srcId="{35C69B17-90E5-E14D-93A1-8D2D7572E62F}" destId="{A2DC3A18-88F4-4940-A10A-DE75F8291A31}" srcOrd="0" destOrd="0" presId="urn:microsoft.com/office/officeart/2005/8/layout/hierarchy3"/>
    <dgm:cxn modelId="{5E885B83-775D-0245-8F93-72BBDDE5918E}" type="presParOf" srcId="{A2DC3A18-88F4-4940-A10A-DE75F8291A31}" destId="{9F3604FB-B373-D440-9E1E-8966B8D183CC}" srcOrd="0" destOrd="0" presId="urn:microsoft.com/office/officeart/2005/8/layout/hierarchy3"/>
    <dgm:cxn modelId="{96326709-424B-574D-85D6-46AABA274C83}" type="presParOf" srcId="{A2DC3A18-88F4-4940-A10A-DE75F8291A31}" destId="{B86A7C8F-0024-3641-A76B-04C9F7AFC865}" srcOrd="1" destOrd="0" presId="urn:microsoft.com/office/officeart/2005/8/layout/hierarchy3"/>
    <dgm:cxn modelId="{8A460C7D-F1BD-7347-AD5F-78EF0C581990}" type="presParOf" srcId="{35C69B17-90E5-E14D-93A1-8D2D7572E62F}" destId="{9BC999B6-8A83-1B4E-B021-7BCCAF5D30EC}" srcOrd="1" destOrd="0" presId="urn:microsoft.com/office/officeart/2005/8/layout/hierarchy3"/>
    <dgm:cxn modelId="{27EB4DC2-7F7E-7945-8EB5-6B4E3EA08ACC}" type="presParOf" srcId="{9BC999B6-8A83-1B4E-B021-7BCCAF5D30EC}" destId="{29698A02-45A4-FA4B-8700-2E013A08C084}" srcOrd="0" destOrd="0" presId="urn:microsoft.com/office/officeart/2005/8/layout/hierarchy3"/>
    <dgm:cxn modelId="{F19CF993-6996-8A41-AC00-E9973F51920E}" type="presParOf" srcId="{9BC999B6-8A83-1B4E-B021-7BCCAF5D30EC}" destId="{8E20D968-D6EF-F44C-8EBA-1B6238B6EDAD}" srcOrd="1" destOrd="0" presId="urn:microsoft.com/office/officeart/2005/8/layout/hierarchy3"/>
    <dgm:cxn modelId="{CE1AD8E4-A1BA-5942-BF26-C58ADBFD896F}" type="presParOf" srcId="{9BC999B6-8A83-1B4E-B021-7BCCAF5D30EC}" destId="{7B6433A0-4A88-A74B-AC02-7B22BCB1B2A7}" srcOrd="2" destOrd="0" presId="urn:microsoft.com/office/officeart/2005/8/layout/hierarchy3"/>
    <dgm:cxn modelId="{CDA55D6B-002D-6F4B-8E06-3CB5065F67D3}" type="presParOf" srcId="{9BC999B6-8A83-1B4E-B021-7BCCAF5D30EC}" destId="{B775223F-8201-E649-A246-47DE744208EC}" srcOrd="3" destOrd="0" presId="urn:microsoft.com/office/officeart/2005/8/layout/hierarchy3"/>
    <dgm:cxn modelId="{52977DF1-DA4A-D341-9281-D887E146B898}" type="presParOf" srcId="{9BC999B6-8A83-1B4E-B021-7BCCAF5D30EC}" destId="{C9092E92-280C-A74B-A4DE-D55409B4DF1F}" srcOrd="4" destOrd="0" presId="urn:microsoft.com/office/officeart/2005/8/layout/hierarchy3"/>
    <dgm:cxn modelId="{2CDD625F-7DA4-2A4E-8F8B-B3BD9B97DC4A}" type="presParOf" srcId="{9BC999B6-8A83-1B4E-B021-7BCCAF5D30EC}" destId="{7CF234D2-F4E3-264F-9586-7DD652F88BD3}" srcOrd="5" destOrd="0" presId="urn:microsoft.com/office/officeart/2005/8/layout/hierarchy3"/>
    <dgm:cxn modelId="{B8C4C9AE-17A6-EB43-A603-4133D5C68BE5}" type="presParOf" srcId="{2E27CEF0-F4ED-1D4C-9D77-FE60FAEACFA9}" destId="{A312A07E-942D-F647-9F43-0133C95334B9}" srcOrd="4" destOrd="0" presId="urn:microsoft.com/office/officeart/2005/8/layout/hierarchy3"/>
    <dgm:cxn modelId="{307B7787-022A-A342-8053-14CE948D0F51}" type="presParOf" srcId="{A312A07E-942D-F647-9F43-0133C95334B9}" destId="{B3AA1EBF-F8D2-7541-A08C-F3619842BA6C}" srcOrd="0" destOrd="0" presId="urn:microsoft.com/office/officeart/2005/8/layout/hierarchy3"/>
    <dgm:cxn modelId="{A6929A4E-7950-FA4C-868C-2402DE0C5B2B}" type="presParOf" srcId="{B3AA1EBF-F8D2-7541-A08C-F3619842BA6C}" destId="{EAF1EB17-C601-2A4C-B206-4FAED382DB3A}" srcOrd="0" destOrd="0" presId="urn:microsoft.com/office/officeart/2005/8/layout/hierarchy3"/>
    <dgm:cxn modelId="{B1119A17-BA63-8C45-ABFC-D6EC16A6E6E2}" type="presParOf" srcId="{B3AA1EBF-F8D2-7541-A08C-F3619842BA6C}" destId="{6006290E-8D98-8F4E-BA9D-9477A29D3327}" srcOrd="1" destOrd="0" presId="urn:microsoft.com/office/officeart/2005/8/layout/hierarchy3"/>
    <dgm:cxn modelId="{AB11780B-B6AD-494B-9FC4-086C91335919}" type="presParOf" srcId="{A312A07E-942D-F647-9F43-0133C95334B9}" destId="{89C25960-A61C-B142-8382-B7147927EB23}" srcOrd="1" destOrd="0" presId="urn:microsoft.com/office/officeart/2005/8/layout/hierarchy3"/>
    <dgm:cxn modelId="{EEB95708-B595-0F48-8EAE-5A41278342DF}" type="presParOf" srcId="{89C25960-A61C-B142-8382-B7147927EB23}" destId="{489D5998-800F-D44B-A833-034BA312CE59}" srcOrd="0" destOrd="0" presId="urn:microsoft.com/office/officeart/2005/8/layout/hierarchy3"/>
    <dgm:cxn modelId="{C35C7B03-33CD-1F4F-B17A-78CB12D15D7A}" type="presParOf" srcId="{89C25960-A61C-B142-8382-B7147927EB23}" destId="{CC0A537E-815F-7A4C-B6CD-DB7B73BF6B34}" srcOrd="1" destOrd="0" presId="urn:microsoft.com/office/officeart/2005/8/layout/hierarchy3"/>
    <dgm:cxn modelId="{379733DA-B2F5-2147-A31C-CC5BC128692E}" type="presParOf" srcId="{89C25960-A61C-B142-8382-B7147927EB23}" destId="{B846E7C6-B08C-B54F-9F18-65B9A294A05D}" srcOrd="2" destOrd="0" presId="urn:microsoft.com/office/officeart/2005/8/layout/hierarchy3"/>
    <dgm:cxn modelId="{11877F5B-459E-9C47-B078-206B45A25302}" type="presParOf" srcId="{89C25960-A61C-B142-8382-B7147927EB23}" destId="{BC66B23C-6BB4-854A-A740-E5BDCBA3C290}" srcOrd="3" destOrd="0" presId="urn:microsoft.com/office/officeart/2005/8/layout/hierarchy3"/>
    <dgm:cxn modelId="{434B1603-E8B7-4040-ADC1-0A5D0629E5F4}" type="presParOf" srcId="{89C25960-A61C-B142-8382-B7147927EB23}" destId="{4BAA6F90-A0C0-A34B-933D-9848349A0BB9}" srcOrd="4" destOrd="0" presId="urn:microsoft.com/office/officeart/2005/8/layout/hierarchy3"/>
    <dgm:cxn modelId="{F69757F7-6EA2-8D40-B52D-B9F1348F8E03}" type="presParOf" srcId="{89C25960-A61C-B142-8382-B7147927EB23}" destId="{0F6ECBDE-45CC-B44E-B8CF-2BD090ECA954}"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B024F0C-A5F0-48EF-A02C-9BD5684A7472}"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565EACD5-0F76-4921-9965-2A0385E6C48D}">
      <dgm:prSet/>
      <dgm:spPr/>
      <dgm:t>
        <a:bodyPr/>
        <a:lstStyle/>
        <a:p>
          <a:r>
            <a:rPr lang="en-GB" b="1" i="0"/>
            <a:t>Enable Two-Factor Authentication (2FA):</a:t>
          </a:r>
          <a:endParaRPr lang="en-US"/>
        </a:p>
      </dgm:t>
    </dgm:pt>
    <dgm:pt modelId="{5CAE2F23-6713-4A14-8857-9E0AC837474B}" type="parTrans" cxnId="{4E6E3EB8-E186-4948-84D2-48762301DF18}">
      <dgm:prSet/>
      <dgm:spPr/>
      <dgm:t>
        <a:bodyPr/>
        <a:lstStyle/>
        <a:p>
          <a:endParaRPr lang="en-US"/>
        </a:p>
      </dgm:t>
    </dgm:pt>
    <dgm:pt modelId="{D834CD30-7AFC-4EDE-9559-D8DDAFCA2F3C}" type="sibTrans" cxnId="{4E6E3EB8-E186-4948-84D2-48762301DF18}">
      <dgm:prSet phldrT="1" phldr="0"/>
      <dgm:spPr/>
      <dgm:t>
        <a:bodyPr/>
        <a:lstStyle/>
        <a:p>
          <a:r>
            <a:rPr lang="en-US"/>
            <a:t>1</a:t>
          </a:r>
        </a:p>
      </dgm:t>
    </dgm:pt>
    <dgm:pt modelId="{130B2CA7-6847-475D-BD2D-F124087B408D}">
      <dgm:prSet/>
      <dgm:spPr/>
      <dgm:t>
        <a:bodyPr/>
        <a:lstStyle/>
        <a:p>
          <a:r>
            <a:rPr lang="en-GB" b="0" i="0"/>
            <a:t>Two-factor authentication adds an extra layer of security by requiring not only a password and username but also something that only the user has on them, i.e., a piece of information only they should know or have immediately to hand.</a:t>
          </a:r>
          <a:endParaRPr lang="en-US"/>
        </a:p>
      </dgm:t>
    </dgm:pt>
    <dgm:pt modelId="{15B182B5-BFB9-408A-A895-2C87ABF0CBF0}" type="parTrans" cxnId="{CA983A45-117B-4657-AF7C-774F4F1CF1D2}">
      <dgm:prSet/>
      <dgm:spPr/>
      <dgm:t>
        <a:bodyPr/>
        <a:lstStyle/>
        <a:p>
          <a:endParaRPr lang="en-US"/>
        </a:p>
      </dgm:t>
    </dgm:pt>
    <dgm:pt modelId="{9918EF9B-9083-462F-8677-6D4191AAB61C}" type="sibTrans" cxnId="{CA983A45-117B-4657-AF7C-774F4F1CF1D2}">
      <dgm:prSet/>
      <dgm:spPr/>
      <dgm:t>
        <a:bodyPr/>
        <a:lstStyle/>
        <a:p>
          <a:endParaRPr lang="en-US"/>
        </a:p>
      </dgm:t>
    </dgm:pt>
    <dgm:pt modelId="{DBF0C54F-7C32-4878-97E3-A4A190221039}">
      <dgm:prSet/>
      <dgm:spPr/>
      <dgm:t>
        <a:bodyPr/>
        <a:lstStyle/>
        <a:p>
          <a:r>
            <a:rPr lang="en-GB" b="0" i="0"/>
            <a:t>This significantly reduces the risk of unauthorized access, even if your password is compromised.</a:t>
          </a:r>
          <a:endParaRPr lang="en-US"/>
        </a:p>
      </dgm:t>
    </dgm:pt>
    <dgm:pt modelId="{81D1BD49-238A-4BC8-99F5-9FE6CBF0D178}" type="parTrans" cxnId="{09CED2C6-E740-43B7-9999-4185EB009E48}">
      <dgm:prSet/>
      <dgm:spPr/>
      <dgm:t>
        <a:bodyPr/>
        <a:lstStyle/>
        <a:p>
          <a:endParaRPr lang="en-US"/>
        </a:p>
      </dgm:t>
    </dgm:pt>
    <dgm:pt modelId="{2ED73972-14AE-4C72-B00B-2542F3EB2AB7}" type="sibTrans" cxnId="{09CED2C6-E740-43B7-9999-4185EB009E48}">
      <dgm:prSet/>
      <dgm:spPr/>
      <dgm:t>
        <a:bodyPr/>
        <a:lstStyle/>
        <a:p>
          <a:endParaRPr lang="en-US"/>
        </a:p>
      </dgm:t>
    </dgm:pt>
    <dgm:pt modelId="{6B1726BB-24FA-4A46-AEA1-1768EA8D9943}">
      <dgm:prSet/>
      <dgm:spPr/>
      <dgm:t>
        <a:bodyPr/>
        <a:lstStyle/>
        <a:p>
          <a:r>
            <a:rPr lang="en-GB" b="0" i="0"/>
            <a:t>Example: After entering your password, you might be required to enter a code sent to your phone.</a:t>
          </a:r>
          <a:endParaRPr lang="en-US"/>
        </a:p>
      </dgm:t>
    </dgm:pt>
    <dgm:pt modelId="{AC35BBFB-A077-434D-9A8B-9A09685E863E}" type="parTrans" cxnId="{A1BDF4F9-A6E5-43C6-92C7-A49306792B5D}">
      <dgm:prSet/>
      <dgm:spPr/>
      <dgm:t>
        <a:bodyPr/>
        <a:lstStyle/>
        <a:p>
          <a:endParaRPr lang="en-US"/>
        </a:p>
      </dgm:t>
    </dgm:pt>
    <dgm:pt modelId="{F15E9A04-5FF1-4A3D-AE0F-BC1869BCFC3B}" type="sibTrans" cxnId="{A1BDF4F9-A6E5-43C6-92C7-A49306792B5D}">
      <dgm:prSet/>
      <dgm:spPr/>
      <dgm:t>
        <a:bodyPr/>
        <a:lstStyle/>
        <a:p>
          <a:endParaRPr lang="en-US"/>
        </a:p>
      </dgm:t>
    </dgm:pt>
    <dgm:pt modelId="{02614706-5A09-4278-9CCB-A12AED745620}">
      <dgm:prSet/>
      <dgm:spPr/>
      <dgm:t>
        <a:bodyPr/>
        <a:lstStyle/>
        <a:p>
          <a:r>
            <a:rPr lang="en-GB" b="1" i="0"/>
            <a:t>Use Reputable Security Software:</a:t>
          </a:r>
          <a:endParaRPr lang="en-US"/>
        </a:p>
      </dgm:t>
    </dgm:pt>
    <dgm:pt modelId="{23ED0AAD-5DBB-44FA-BB2A-51332C83A4AF}" type="parTrans" cxnId="{60AADCB3-0EE8-4175-9EF0-620267CBF4D2}">
      <dgm:prSet/>
      <dgm:spPr/>
      <dgm:t>
        <a:bodyPr/>
        <a:lstStyle/>
        <a:p>
          <a:endParaRPr lang="en-US"/>
        </a:p>
      </dgm:t>
    </dgm:pt>
    <dgm:pt modelId="{5D136C24-5B29-4788-B8F1-1B890AD2AD81}" type="sibTrans" cxnId="{60AADCB3-0EE8-4175-9EF0-620267CBF4D2}">
      <dgm:prSet phldrT="2" phldr="0"/>
      <dgm:spPr/>
      <dgm:t>
        <a:bodyPr/>
        <a:lstStyle/>
        <a:p>
          <a:r>
            <a:rPr lang="en-US"/>
            <a:t>2</a:t>
          </a:r>
        </a:p>
      </dgm:t>
    </dgm:pt>
    <dgm:pt modelId="{0185C1D1-29A4-4802-A24A-9321E3B51376}">
      <dgm:prSet/>
      <dgm:spPr/>
      <dgm:t>
        <a:bodyPr/>
        <a:lstStyle/>
        <a:p>
          <a:r>
            <a:rPr lang="en-GB" b="0" i="0"/>
            <a:t>Install and maintain robust security software to protect your devices from malware and other threats.</a:t>
          </a:r>
          <a:endParaRPr lang="en-US"/>
        </a:p>
      </dgm:t>
    </dgm:pt>
    <dgm:pt modelId="{477F26E0-8CB3-4B0E-898E-7161F94DDB4B}" type="parTrans" cxnId="{502651F5-7A84-4A04-9458-C610B1A8411B}">
      <dgm:prSet/>
      <dgm:spPr/>
      <dgm:t>
        <a:bodyPr/>
        <a:lstStyle/>
        <a:p>
          <a:endParaRPr lang="en-US"/>
        </a:p>
      </dgm:t>
    </dgm:pt>
    <dgm:pt modelId="{3B53ED67-CF84-4EEC-8A22-3DE7BAFFDF3E}" type="sibTrans" cxnId="{502651F5-7A84-4A04-9458-C610B1A8411B}">
      <dgm:prSet/>
      <dgm:spPr/>
      <dgm:t>
        <a:bodyPr/>
        <a:lstStyle/>
        <a:p>
          <a:endParaRPr lang="en-US"/>
        </a:p>
      </dgm:t>
    </dgm:pt>
    <dgm:pt modelId="{49020B12-43AC-4490-A966-0FF1889B87D1}">
      <dgm:prSet/>
      <dgm:spPr/>
      <dgm:t>
        <a:bodyPr/>
        <a:lstStyle/>
        <a:p>
          <a:r>
            <a:rPr lang="en-GB" b="0" i="0"/>
            <a:t>Regularly update the software to ensure you have the latest protection against new and evolving threats.</a:t>
          </a:r>
          <a:endParaRPr lang="en-US"/>
        </a:p>
      </dgm:t>
    </dgm:pt>
    <dgm:pt modelId="{FE645CC4-5BC5-422D-8823-6C4A599A1AF6}" type="parTrans" cxnId="{D788B404-5188-48B8-B261-739C6F15363B}">
      <dgm:prSet/>
      <dgm:spPr/>
      <dgm:t>
        <a:bodyPr/>
        <a:lstStyle/>
        <a:p>
          <a:endParaRPr lang="en-US"/>
        </a:p>
      </dgm:t>
    </dgm:pt>
    <dgm:pt modelId="{19BA56BA-680A-4BE2-A7E9-D9FF071CB931}" type="sibTrans" cxnId="{D788B404-5188-48B8-B261-739C6F15363B}">
      <dgm:prSet/>
      <dgm:spPr/>
      <dgm:t>
        <a:bodyPr/>
        <a:lstStyle/>
        <a:p>
          <a:endParaRPr lang="en-US"/>
        </a:p>
      </dgm:t>
    </dgm:pt>
    <dgm:pt modelId="{FF0AD0B0-AC65-43F3-8792-CFC575D389B9}">
      <dgm:prSet/>
      <dgm:spPr/>
      <dgm:t>
        <a:bodyPr/>
        <a:lstStyle/>
        <a:p>
          <a:r>
            <a:rPr lang="en-GB" b="0" i="0"/>
            <a:t>Example: Antivirus programs, anti-malware tools, and firewalls from trusted providers.</a:t>
          </a:r>
          <a:endParaRPr lang="en-US"/>
        </a:p>
      </dgm:t>
    </dgm:pt>
    <dgm:pt modelId="{D70BF95D-CBFC-4D41-AA4F-8CCEA8AFA909}" type="parTrans" cxnId="{92E9434A-1E75-4826-87D1-2D1E81E0D996}">
      <dgm:prSet/>
      <dgm:spPr/>
      <dgm:t>
        <a:bodyPr/>
        <a:lstStyle/>
        <a:p>
          <a:endParaRPr lang="en-US"/>
        </a:p>
      </dgm:t>
    </dgm:pt>
    <dgm:pt modelId="{22E49C4B-001E-4E67-8036-DDB89732664B}" type="sibTrans" cxnId="{92E9434A-1E75-4826-87D1-2D1E81E0D996}">
      <dgm:prSet/>
      <dgm:spPr/>
      <dgm:t>
        <a:bodyPr/>
        <a:lstStyle/>
        <a:p>
          <a:endParaRPr lang="en-US"/>
        </a:p>
      </dgm:t>
    </dgm:pt>
    <dgm:pt modelId="{B7DA6155-7129-481B-BBF8-C4FB82FF974B}">
      <dgm:prSet/>
      <dgm:spPr/>
      <dgm:t>
        <a:bodyPr/>
        <a:lstStyle/>
        <a:p>
          <a:r>
            <a:rPr lang="en-GB" b="1" i="0"/>
            <a:t>Be Cautious of Unsolicited Emails or Messages:</a:t>
          </a:r>
          <a:endParaRPr lang="en-US"/>
        </a:p>
      </dgm:t>
    </dgm:pt>
    <dgm:pt modelId="{4AE8AF84-ED60-4E42-8538-9CD1C659A551}" type="parTrans" cxnId="{CAB6294A-9763-473C-A3A9-7692BBDE644D}">
      <dgm:prSet/>
      <dgm:spPr/>
      <dgm:t>
        <a:bodyPr/>
        <a:lstStyle/>
        <a:p>
          <a:endParaRPr lang="en-US"/>
        </a:p>
      </dgm:t>
    </dgm:pt>
    <dgm:pt modelId="{3A04257E-0FD0-44DF-AAE9-9CA90753608A}" type="sibTrans" cxnId="{CAB6294A-9763-473C-A3A9-7692BBDE644D}">
      <dgm:prSet phldrT="3" phldr="0"/>
      <dgm:spPr/>
      <dgm:t>
        <a:bodyPr/>
        <a:lstStyle/>
        <a:p>
          <a:r>
            <a:rPr lang="en-US"/>
            <a:t>3</a:t>
          </a:r>
        </a:p>
      </dgm:t>
    </dgm:pt>
    <dgm:pt modelId="{B0419D41-1C57-4E3F-82FC-3823D45BF327}">
      <dgm:prSet/>
      <dgm:spPr/>
      <dgm:t>
        <a:bodyPr/>
        <a:lstStyle/>
        <a:p>
          <a:r>
            <a:rPr lang="en-GB" b="0" i="0"/>
            <a:t>Be skeptical of unsolicited emails, messages, or phone calls, especially those asking for personal information or urging immediate action.</a:t>
          </a:r>
          <a:endParaRPr lang="en-US"/>
        </a:p>
      </dgm:t>
    </dgm:pt>
    <dgm:pt modelId="{12548C9E-D43E-43E5-A27B-EAA556BC601D}" type="parTrans" cxnId="{0E9028F5-DB02-44AC-B68E-1829E2AD8894}">
      <dgm:prSet/>
      <dgm:spPr/>
      <dgm:t>
        <a:bodyPr/>
        <a:lstStyle/>
        <a:p>
          <a:endParaRPr lang="en-US"/>
        </a:p>
      </dgm:t>
    </dgm:pt>
    <dgm:pt modelId="{798263AF-6716-4789-A1EA-F3D272703B38}" type="sibTrans" cxnId="{0E9028F5-DB02-44AC-B68E-1829E2AD8894}">
      <dgm:prSet/>
      <dgm:spPr/>
      <dgm:t>
        <a:bodyPr/>
        <a:lstStyle/>
        <a:p>
          <a:endParaRPr lang="en-US"/>
        </a:p>
      </dgm:t>
    </dgm:pt>
    <dgm:pt modelId="{E5F6E471-E0CC-42BD-B0FB-9DC7B56BBC22}">
      <dgm:prSet/>
      <dgm:spPr/>
      <dgm:t>
        <a:bodyPr/>
        <a:lstStyle/>
        <a:p>
          <a:r>
            <a:rPr lang="en-GB" b="0" i="0"/>
            <a:t>Verify the source by contacting the company or individual directly using known and trusted contact information.</a:t>
          </a:r>
          <a:endParaRPr lang="en-US"/>
        </a:p>
      </dgm:t>
    </dgm:pt>
    <dgm:pt modelId="{BD6BA7EF-C942-429A-ABC9-DE972FBB4C5D}" type="parTrans" cxnId="{22111FA7-AB90-4E74-B58B-40BC755B7CF0}">
      <dgm:prSet/>
      <dgm:spPr/>
      <dgm:t>
        <a:bodyPr/>
        <a:lstStyle/>
        <a:p>
          <a:endParaRPr lang="en-US"/>
        </a:p>
      </dgm:t>
    </dgm:pt>
    <dgm:pt modelId="{D66899A5-F763-4C57-983D-8A0B24174DDB}" type="sibTrans" cxnId="{22111FA7-AB90-4E74-B58B-40BC755B7CF0}">
      <dgm:prSet/>
      <dgm:spPr/>
      <dgm:t>
        <a:bodyPr/>
        <a:lstStyle/>
        <a:p>
          <a:endParaRPr lang="en-US"/>
        </a:p>
      </dgm:t>
    </dgm:pt>
    <dgm:pt modelId="{1DC36DF5-C4E7-446F-B7A8-EA6A5E31C66D}">
      <dgm:prSet/>
      <dgm:spPr/>
      <dgm:t>
        <a:bodyPr/>
        <a:lstStyle/>
        <a:p>
          <a:r>
            <a:rPr lang="en-GB" b="0" i="0"/>
            <a:t>Example: If you receive an unexpected email from your bank, call the bank using the number on your card to verify the email’s authenticity.</a:t>
          </a:r>
          <a:endParaRPr lang="en-US"/>
        </a:p>
      </dgm:t>
    </dgm:pt>
    <dgm:pt modelId="{3CBAE4EB-78BE-4B38-A5CE-C4AAA327DD7F}" type="parTrans" cxnId="{5990848A-57B4-431C-AABC-E5DD333F8CCF}">
      <dgm:prSet/>
      <dgm:spPr/>
      <dgm:t>
        <a:bodyPr/>
        <a:lstStyle/>
        <a:p>
          <a:endParaRPr lang="en-US"/>
        </a:p>
      </dgm:t>
    </dgm:pt>
    <dgm:pt modelId="{5EA2C822-ACB2-4212-BA7E-ABD6C578D51E}" type="sibTrans" cxnId="{5990848A-57B4-431C-AABC-E5DD333F8CCF}">
      <dgm:prSet/>
      <dgm:spPr/>
      <dgm:t>
        <a:bodyPr/>
        <a:lstStyle/>
        <a:p>
          <a:endParaRPr lang="en-US"/>
        </a:p>
      </dgm:t>
    </dgm:pt>
    <dgm:pt modelId="{9F9EBEBC-ECF5-4320-981B-C3319E4B8578}">
      <dgm:prSet/>
      <dgm:spPr/>
      <dgm:t>
        <a:bodyPr/>
        <a:lstStyle/>
        <a:p>
          <a:r>
            <a:rPr lang="en-GB" b="1" i="0"/>
            <a:t>Regularly Update Passwords and Use a Password Manager:</a:t>
          </a:r>
          <a:endParaRPr lang="en-US"/>
        </a:p>
      </dgm:t>
    </dgm:pt>
    <dgm:pt modelId="{1E6AE13E-8808-4D7D-B6BF-0DF2119F48C7}" type="parTrans" cxnId="{82BFA42F-C904-4E32-B581-C16FF21D3D1E}">
      <dgm:prSet/>
      <dgm:spPr/>
      <dgm:t>
        <a:bodyPr/>
        <a:lstStyle/>
        <a:p>
          <a:endParaRPr lang="en-US"/>
        </a:p>
      </dgm:t>
    </dgm:pt>
    <dgm:pt modelId="{C14F8461-EFE3-455C-9C16-8B351EEF262A}" type="sibTrans" cxnId="{82BFA42F-C904-4E32-B581-C16FF21D3D1E}">
      <dgm:prSet phldrT="4" phldr="0"/>
      <dgm:spPr/>
      <dgm:t>
        <a:bodyPr/>
        <a:lstStyle/>
        <a:p>
          <a:r>
            <a:rPr lang="en-US"/>
            <a:t>4</a:t>
          </a:r>
        </a:p>
      </dgm:t>
    </dgm:pt>
    <dgm:pt modelId="{6016316E-FA0B-44A4-B465-4522A95D48FE}">
      <dgm:prSet/>
      <dgm:spPr/>
      <dgm:t>
        <a:bodyPr/>
        <a:lstStyle/>
        <a:p>
          <a:r>
            <a:rPr lang="en-GB" b="0" i="0"/>
            <a:t>Change your passwords regularly and avoid using the same password across multiple accounts.</a:t>
          </a:r>
          <a:endParaRPr lang="en-US"/>
        </a:p>
      </dgm:t>
    </dgm:pt>
    <dgm:pt modelId="{387B0124-FF57-42C4-B2FD-2AF1721E6A99}" type="parTrans" cxnId="{A0C55A1A-6AC8-43EB-A65F-70BF091790AB}">
      <dgm:prSet/>
      <dgm:spPr/>
      <dgm:t>
        <a:bodyPr/>
        <a:lstStyle/>
        <a:p>
          <a:endParaRPr lang="en-US"/>
        </a:p>
      </dgm:t>
    </dgm:pt>
    <dgm:pt modelId="{929B7EF8-6A77-4FF9-BDC8-351E44B941D2}" type="sibTrans" cxnId="{A0C55A1A-6AC8-43EB-A65F-70BF091790AB}">
      <dgm:prSet/>
      <dgm:spPr/>
      <dgm:t>
        <a:bodyPr/>
        <a:lstStyle/>
        <a:p>
          <a:endParaRPr lang="en-US"/>
        </a:p>
      </dgm:t>
    </dgm:pt>
    <dgm:pt modelId="{A628F3CF-7EEF-48E0-A934-ABBF10B68FC8}">
      <dgm:prSet/>
      <dgm:spPr/>
      <dgm:t>
        <a:bodyPr/>
        <a:lstStyle/>
        <a:p>
          <a:r>
            <a:rPr lang="en-GB" b="0" i="0"/>
            <a:t>Use a password manager to generate and store strong, unique passwords for each of your accounts.</a:t>
          </a:r>
          <a:endParaRPr lang="en-US"/>
        </a:p>
      </dgm:t>
    </dgm:pt>
    <dgm:pt modelId="{125417C8-C547-4E74-AC47-E6DAC446554D}" type="parTrans" cxnId="{07CDDACD-8F59-4CF7-8B47-6D75DBA435BE}">
      <dgm:prSet/>
      <dgm:spPr/>
      <dgm:t>
        <a:bodyPr/>
        <a:lstStyle/>
        <a:p>
          <a:endParaRPr lang="en-US"/>
        </a:p>
      </dgm:t>
    </dgm:pt>
    <dgm:pt modelId="{5C063194-6F21-4DF1-ADBE-4F584F7465C7}" type="sibTrans" cxnId="{07CDDACD-8F59-4CF7-8B47-6D75DBA435BE}">
      <dgm:prSet/>
      <dgm:spPr/>
      <dgm:t>
        <a:bodyPr/>
        <a:lstStyle/>
        <a:p>
          <a:endParaRPr lang="en-US"/>
        </a:p>
      </dgm:t>
    </dgm:pt>
    <dgm:pt modelId="{F0E20D44-4C86-44A8-8B16-3D47D52C206B}">
      <dgm:prSet/>
      <dgm:spPr/>
      <dgm:t>
        <a:bodyPr/>
        <a:lstStyle/>
        <a:p>
          <a:r>
            <a:rPr lang="en-GB" b="0" i="0"/>
            <a:t>Example: A password manager can create complex passwords and automatically fill them in for you, reducing the risk of password-related breaches.</a:t>
          </a:r>
          <a:endParaRPr lang="en-US"/>
        </a:p>
      </dgm:t>
    </dgm:pt>
    <dgm:pt modelId="{7E9F4C0E-FF25-48B4-A94F-BFB4D83D0336}" type="parTrans" cxnId="{EC4F45DB-6967-4F72-AF1C-904C98F1C20C}">
      <dgm:prSet/>
      <dgm:spPr/>
      <dgm:t>
        <a:bodyPr/>
        <a:lstStyle/>
        <a:p>
          <a:endParaRPr lang="en-US"/>
        </a:p>
      </dgm:t>
    </dgm:pt>
    <dgm:pt modelId="{BFE14931-FB9B-4922-8DCD-3200D05E8134}" type="sibTrans" cxnId="{EC4F45DB-6967-4F72-AF1C-904C98F1C20C}">
      <dgm:prSet/>
      <dgm:spPr/>
      <dgm:t>
        <a:bodyPr/>
        <a:lstStyle/>
        <a:p>
          <a:endParaRPr lang="en-US"/>
        </a:p>
      </dgm:t>
    </dgm:pt>
    <dgm:pt modelId="{8D068361-B735-3742-8B5A-7B9CC66338D3}" type="pres">
      <dgm:prSet presAssocID="{2B024F0C-A5F0-48EF-A02C-9BD5684A7472}" presName="Name0" presStyleCnt="0">
        <dgm:presLayoutVars>
          <dgm:animLvl val="lvl"/>
          <dgm:resizeHandles val="exact"/>
        </dgm:presLayoutVars>
      </dgm:prSet>
      <dgm:spPr/>
    </dgm:pt>
    <dgm:pt modelId="{841F4F21-A3A8-C645-858D-32055953E869}" type="pres">
      <dgm:prSet presAssocID="{565EACD5-0F76-4921-9965-2A0385E6C48D}" presName="compositeNode" presStyleCnt="0">
        <dgm:presLayoutVars>
          <dgm:bulletEnabled val="1"/>
        </dgm:presLayoutVars>
      </dgm:prSet>
      <dgm:spPr/>
    </dgm:pt>
    <dgm:pt modelId="{23C221FB-5BC9-8647-87CC-4094EE6800E0}" type="pres">
      <dgm:prSet presAssocID="{565EACD5-0F76-4921-9965-2A0385E6C48D}" presName="bgRect" presStyleLbl="bgAccFollowNode1" presStyleIdx="0" presStyleCnt="4"/>
      <dgm:spPr/>
    </dgm:pt>
    <dgm:pt modelId="{22AF6A97-7467-0D4A-A872-FE16ECCF00DB}" type="pres">
      <dgm:prSet presAssocID="{D834CD30-7AFC-4EDE-9559-D8DDAFCA2F3C}" presName="sibTransNodeCircle" presStyleLbl="alignNode1" presStyleIdx="0" presStyleCnt="8">
        <dgm:presLayoutVars>
          <dgm:chMax val="0"/>
          <dgm:bulletEnabled/>
        </dgm:presLayoutVars>
      </dgm:prSet>
      <dgm:spPr/>
    </dgm:pt>
    <dgm:pt modelId="{4693BA35-BABE-BF48-8935-5E5D7DC642ED}" type="pres">
      <dgm:prSet presAssocID="{565EACD5-0F76-4921-9965-2A0385E6C48D}" presName="bottomLine" presStyleLbl="alignNode1" presStyleIdx="1" presStyleCnt="8">
        <dgm:presLayoutVars/>
      </dgm:prSet>
      <dgm:spPr/>
    </dgm:pt>
    <dgm:pt modelId="{B1C8F905-F678-F043-AFCF-7D8615BA0EC2}" type="pres">
      <dgm:prSet presAssocID="{565EACD5-0F76-4921-9965-2A0385E6C48D}" presName="nodeText" presStyleLbl="bgAccFollowNode1" presStyleIdx="0" presStyleCnt="4">
        <dgm:presLayoutVars>
          <dgm:bulletEnabled val="1"/>
        </dgm:presLayoutVars>
      </dgm:prSet>
      <dgm:spPr/>
    </dgm:pt>
    <dgm:pt modelId="{280DD530-3BCE-424A-944A-3F11742031F4}" type="pres">
      <dgm:prSet presAssocID="{D834CD30-7AFC-4EDE-9559-D8DDAFCA2F3C}" presName="sibTrans" presStyleCnt="0"/>
      <dgm:spPr/>
    </dgm:pt>
    <dgm:pt modelId="{628C65D4-52BA-824C-BA0C-0EE8AA05409F}" type="pres">
      <dgm:prSet presAssocID="{02614706-5A09-4278-9CCB-A12AED745620}" presName="compositeNode" presStyleCnt="0">
        <dgm:presLayoutVars>
          <dgm:bulletEnabled val="1"/>
        </dgm:presLayoutVars>
      </dgm:prSet>
      <dgm:spPr/>
    </dgm:pt>
    <dgm:pt modelId="{F8EBC048-F1B7-524F-B01B-D6BBCF2FE469}" type="pres">
      <dgm:prSet presAssocID="{02614706-5A09-4278-9CCB-A12AED745620}" presName="bgRect" presStyleLbl="bgAccFollowNode1" presStyleIdx="1" presStyleCnt="4"/>
      <dgm:spPr/>
    </dgm:pt>
    <dgm:pt modelId="{DF84AFA9-7611-4E49-9DED-99C30E53AE16}" type="pres">
      <dgm:prSet presAssocID="{5D136C24-5B29-4788-B8F1-1B890AD2AD81}" presName="sibTransNodeCircle" presStyleLbl="alignNode1" presStyleIdx="2" presStyleCnt="8">
        <dgm:presLayoutVars>
          <dgm:chMax val="0"/>
          <dgm:bulletEnabled/>
        </dgm:presLayoutVars>
      </dgm:prSet>
      <dgm:spPr/>
    </dgm:pt>
    <dgm:pt modelId="{951CB6CC-6971-4D47-80CE-62FC4B7A563B}" type="pres">
      <dgm:prSet presAssocID="{02614706-5A09-4278-9CCB-A12AED745620}" presName="bottomLine" presStyleLbl="alignNode1" presStyleIdx="3" presStyleCnt="8">
        <dgm:presLayoutVars/>
      </dgm:prSet>
      <dgm:spPr/>
    </dgm:pt>
    <dgm:pt modelId="{78080CFB-5FFE-AB48-800A-50BB91E0AEDB}" type="pres">
      <dgm:prSet presAssocID="{02614706-5A09-4278-9CCB-A12AED745620}" presName="nodeText" presStyleLbl="bgAccFollowNode1" presStyleIdx="1" presStyleCnt="4">
        <dgm:presLayoutVars>
          <dgm:bulletEnabled val="1"/>
        </dgm:presLayoutVars>
      </dgm:prSet>
      <dgm:spPr/>
    </dgm:pt>
    <dgm:pt modelId="{213D03BB-DED3-3A4E-97AB-3B4410CFD7EA}" type="pres">
      <dgm:prSet presAssocID="{5D136C24-5B29-4788-B8F1-1B890AD2AD81}" presName="sibTrans" presStyleCnt="0"/>
      <dgm:spPr/>
    </dgm:pt>
    <dgm:pt modelId="{0428C7C3-6B82-2C44-99B2-28CEC6642452}" type="pres">
      <dgm:prSet presAssocID="{B7DA6155-7129-481B-BBF8-C4FB82FF974B}" presName="compositeNode" presStyleCnt="0">
        <dgm:presLayoutVars>
          <dgm:bulletEnabled val="1"/>
        </dgm:presLayoutVars>
      </dgm:prSet>
      <dgm:spPr/>
    </dgm:pt>
    <dgm:pt modelId="{9DEFEE1F-55F3-C54A-88AE-638462017F95}" type="pres">
      <dgm:prSet presAssocID="{B7DA6155-7129-481B-BBF8-C4FB82FF974B}" presName="bgRect" presStyleLbl="bgAccFollowNode1" presStyleIdx="2" presStyleCnt="4"/>
      <dgm:spPr/>
    </dgm:pt>
    <dgm:pt modelId="{9B12ACA7-8E86-1A4A-995B-A40ED4AF2727}" type="pres">
      <dgm:prSet presAssocID="{3A04257E-0FD0-44DF-AAE9-9CA90753608A}" presName="sibTransNodeCircle" presStyleLbl="alignNode1" presStyleIdx="4" presStyleCnt="8">
        <dgm:presLayoutVars>
          <dgm:chMax val="0"/>
          <dgm:bulletEnabled/>
        </dgm:presLayoutVars>
      </dgm:prSet>
      <dgm:spPr/>
    </dgm:pt>
    <dgm:pt modelId="{9B44A813-6F2B-074B-ABCD-004D6BC9D13F}" type="pres">
      <dgm:prSet presAssocID="{B7DA6155-7129-481B-BBF8-C4FB82FF974B}" presName="bottomLine" presStyleLbl="alignNode1" presStyleIdx="5" presStyleCnt="8">
        <dgm:presLayoutVars/>
      </dgm:prSet>
      <dgm:spPr/>
    </dgm:pt>
    <dgm:pt modelId="{F9FF37B3-4E6E-5947-9A96-61BCBE3B8464}" type="pres">
      <dgm:prSet presAssocID="{B7DA6155-7129-481B-BBF8-C4FB82FF974B}" presName="nodeText" presStyleLbl="bgAccFollowNode1" presStyleIdx="2" presStyleCnt="4">
        <dgm:presLayoutVars>
          <dgm:bulletEnabled val="1"/>
        </dgm:presLayoutVars>
      </dgm:prSet>
      <dgm:spPr/>
    </dgm:pt>
    <dgm:pt modelId="{02DDFFDF-6309-9943-B601-A87E20995C4B}" type="pres">
      <dgm:prSet presAssocID="{3A04257E-0FD0-44DF-AAE9-9CA90753608A}" presName="sibTrans" presStyleCnt="0"/>
      <dgm:spPr/>
    </dgm:pt>
    <dgm:pt modelId="{F45BEF74-1F53-4145-B70A-589CDBBB6F0F}" type="pres">
      <dgm:prSet presAssocID="{9F9EBEBC-ECF5-4320-981B-C3319E4B8578}" presName="compositeNode" presStyleCnt="0">
        <dgm:presLayoutVars>
          <dgm:bulletEnabled val="1"/>
        </dgm:presLayoutVars>
      </dgm:prSet>
      <dgm:spPr/>
    </dgm:pt>
    <dgm:pt modelId="{68A9B57B-F64A-BB49-801C-474C64565724}" type="pres">
      <dgm:prSet presAssocID="{9F9EBEBC-ECF5-4320-981B-C3319E4B8578}" presName="bgRect" presStyleLbl="bgAccFollowNode1" presStyleIdx="3" presStyleCnt="4"/>
      <dgm:spPr/>
    </dgm:pt>
    <dgm:pt modelId="{2C0AF6CD-BFFD-3E46-A0A4-62ED0D088C83}" type="pres">
      <dgm:prSet presAssocID="{C14F8461-EFE3-455C-9C16-8B351EEF262A}" presName="sibTransNodeCircle" presStyleLbl="alignNode1" presStyleIdx="6" presStyleCnt="8">
        <dgm:presLayoutVars>
          <dgm:chMax val="0"/>
          <dgm:bulletEnabled/>
        </dgm:presLayoutVars>
      </dgm:prSet>
      <dgm:spPr/>
    </dgm:pt>
    <dgm:pt modelId="{479807E2-AEB7-D943-89A0-60BE39EB7951}" type="pres">
      <dgm:prSet presAssocID="{9F9EBEBC-ECF5-4320-981B-C3319E4B8578}" presName="bottomLine" presStyleLbl="alignNode1" presStyleIdx="7" presStyleCnt="8">
        <dgm:presLayoutVars/>
      </dgm:prSet>
      <dgm:spPr/>
    </dgm:pt>
    <dgm:pt modelId="{E6DE6FEB-8EDF-E143-8D4D-EFA95DD28906}" type="pres">
      <dgm:prSet presAssocID="{9F9EBEBC-ECF5-4320-981B-C3319E4B8578}" presName="nodeText" presStyleLbl="bgAccFollowNode1" presStyleIdx="3" presStyleCnt="4">
        <dgm:presLayoutVars>
          <dgm:bulletEnabled val="1"/>
        </dgm:presLayoutVars>
      </dgm:prSet>
      <dgm:spPr/>
    </dgm:pt>
  </dgm:ptLst>
  <dgm:cxnLst>
    <dgm:cxn modelId="{D788B404-5188-48B8-B261-739C6F15363B}" srcId="{02614706-5A09-4278-9CCB-A12AED745620}" destId="{49020B12-43AC-4490-A966-0FF1889B87D1}" srcOrd="1" destOrd="0" parTransId="{FE645CC4-5BC5-422D-8823-6C4A599A1AF6}" sibTransId="{19BA56BA-680A-4BE2-A7E9-D9FF071CB931}"/>
    <dgm:cxn modelId="{F4DFD30F-1FEE-264E-ADCA-6F581F2270C8}" type="presOf" srcId="{49020B12-43AC-4490-A966-0FF1889B87D1}" destId="{78080CFB-5FFE-AB48-800A-50BB91E0AEDB}" srcOrd="0" destOrd="2" presId="urn:microsoft.com/office/officeart/2016/7/layout/BasicLinearProcessNumbered"/>
    <dgm:cxn modelId="{CF6D0715-D10D-194E-B7F6-B5B9A6E93089}" type="presOf" srcId="{1DC36DF5-C4E7-446F-B7A8-EA6A5E31C66D}" destId="{F9FF37B3-4E6E-5947-9A96-61BCBE3B8464}" srcOrd="0" destOrd="3" presId="urn:microsoft.com/office/officeart/2016/7/layout/BasicLinearProcessNumbered"/>
    <dgm:cxn modelId="{76484616-86B1-4649-98AD-364750E1D1AE}" type="presOf" srcId="{FF0AD0B0-AC65-43F3-8792-CFC575D389B9}" destId="{78080CFB-5FFE-AB48-800A-50BB91E0AEDB}" srcOrd="0" destOrd="3" presId="urn:microsoft.com/office/officeart/2016/7/layout/BasicLinearProcessNumbered"/>
    <dgm:cxn modelId="{A0C55A1A-6AC8-43EB-A65F-70BF091790AB}" srcId="{9F9EBEBC-ECF5-4320-981B-C3319E4B8578}" destId="{6016316E-FA0B-44A4-B465-4522A95D48FE}" srcOrd="0" destOrd="0" parTransId="{387B0124-FF57-42C4-B2FD-2AF1721E6A99}" sibTransId="{929B7EF8-6A77-4FF9-BDC8-351E44B941D2}"/>
    <dgm:cxn modelId="{0B9F2720-6867-4442-8A9C-7DFD4579EFE0}" type="presOf" srcId="{C14F8461-EFE3-455C-9C16-8B351EEF262A}" destId="{2C0AF6CD-BFFD-3E46-A0A4-62ED0D088C83}" srcOrd="0" destOrd="0" presId="urn:microsoft.com/office/officeart/2016/7/layout/BasicLinearProcessNumbered"/>
    <dgm:cxn modelId="{33C2832C-52D7-6645-BC6F-22586AE96CD5}" type="presOf" srcId="{9F9EBEBC-ECF5-4320-981B-C3319E4B8578}" destId="{68A9B57B-F64A-BB49-801C-474C64565724}" srcOrd="0" destOrd="0" presId="urn:microsoft.com/office/officeart/2016/7/layout/BasicLinearProcessNumbered"/>
    <dgm:cxn modelId="{82BFA42F-C904-4E32-B581-C16FF21D3D1E}" srcId="{2B024F0C-A5F0-48EF-A02C-9BD5684A7472}" destId="{9F9EBEBC-ECF5-4320-981B-C3319E4B8578}" srcOrd="3" destOrd="0" parTransId="{1E6AE13E-8808-4D7D-B6BF-0DF2119F48C7}" sibTransId="{C14F8461-EFE3-455C-9C16-8B351EEF262A}"/>
    <dgm:cxn modelId="{E6F3AE33-FA28-AB4E-AA08-835AF349E478}" type="presOf" srcId="{6B1726BB-24FA-4A46-AEA1-1768EA8D9943}" destId="{B1C8F905-F678-F043-AFCF-7D8615BA0EC2}" srcOrd="0" destOrd="3" presId="urn:microsoft.com/office/officeart/2016/7/layout/BasicLinearProcessNumbered"/>
    <dgm:cxn modelId="{23E8BD34-100C-E84D-93A6-4E41EA9749DA}" type="presOf" srcId="{130B2CA7-6847-475D-BD2D-F124087B408D}" destId="{B1C8F905-F678-F043-AFCF-7D8615BA0EC2}" srcOrd="0" destOrd="1" presId="urn:microsoft.com/office/officeart/2016/7/layout/BasicLinearProcessNumbered"/>
    <dgm:cxn modelId="{D7140137-B12A-2F47-9C03-29F485F84765}" type="presOf" srcId="{02614706-5A09-4278-9CCB-A12AED745620}" destId="{F8EBC048-F1B7-524F-B01B-D6BBCF2FE469}" srcOrd="0" destOrd="0" presId="urn:microsoft.com/office/officeart/2016/7/layout/BasicLinearProcessNumbered"/>
    <dgm:cxn modelId="{EE115A39-5D52-3842-BF59-1FD90B4DDA37}" type="presOf" srcId="{3A04257E-0FD0-44DF-AAE9-9CA90753608A}" destId="{9B12ACA7-8E86-1A4A-995B-A40ED4AF2727}" srcOrd="0" destOrd="0" presId="urn:microsoft.com/office/officeart/2016/7/layout/BasicLinearProcessNumbered"/>
    <dgm:cxn modelId="{8A1DE039-E327-DD48-90A1-40976A175EB1}" type="presOf" srcId="{5D136C24-5B29-4788-B8F1-1B890AD2AD81}" destId="{DF84AFA9-7611-4E49-9DED-99C30E53AE16}" srcOrd="0" destOrd="0" presId="urn:microsoft.com/office/officeart/2016/7/layout/BasicLinearProcessNumbered"/>
    <dgm:cxn modelId="{A2325E3C-4809-574E-A441-340C5F84A028}" type="presOf" srcId="{E5F6E471-E0CC-42BD-B0FB-9DC7B56BBC22}" destId="{F9FF37B3-4E6E-5947-9A96-61BCBE3B8464}" srcOrd="0" destOrd="2" presId="urn:microsoft.com/office/officeart/2016/7/layout/BasicLinearProcessNumbered"/>
    <dgm:cxn modelId="{CA983A45-117B-4657-AF7C-774F4F1CF1D2}" srcId="{565EACD5-0F76-4921-9965-2A0385E6C48D}" destId="{130B2CA7-6847-475D-BD2D-F124087B408D}" srcOrd="0" destOrd="0" parTransId="{15B182B5-BFB9-408A-A895-2C87ABF0CBF0}" sibTransId="{9918EF9B-9083-462F-8677-6D4191AAB61C}"/>
    <dgm:cxn modelId="{CAB6294A-9763-473C-A3A9-7692BBDE644D}" srcId="{2B024F0C-A5F0-48EF-A02C-9BD5684A7472}" destId="{B7DA6155-7129-481B-BBF8-C4FB82FF974B}" srcOrd="2" destOrd="0" parTransId="{4AE8AF84-ED60-4E42-8538-9CD1C659A551}" sibTransId="{3A04257E-0FD0-44DF-AAE9-9CA90753608A}"/>
    <dgm:cxn modelId="{92E9434A-1E75-4826-87D1-2D1E81E0D996}" srcId="{02614706-5A09-4278-9CCB-A12AED745620}" destId="{FF0AD0B0-AC65-43F3-8792-CFC575D389B9}" srcOrd="2" destOrd="0" parTransId="{D70BF95D-CBFC-4D41-AA4F-8CCEA8AFA909}" sibTransId="{22E49C4B-001E-4E67-8036-DDB89732664B}"/>
    <dgm:cxn modelId="{F0AFBE4E-226B-4148-A486-BE17DF3CD072}" type="presOf" srcId="{0185C1D1-29A4-4802-A24A-9321E3B51376}" destId="{78080CFB-5FFE-AB48-800A-50BB91E0AEDB}" srcOrd="0" destOrd="1" presId="urn:microsoft.com/office/officeart/2016/7/layout/BasicLinearProcessNumbered"/>
    <dgm:cxn modelId="{52199354-E165-3C44-92C2-274D2221A65A}" type="presOf" srcId="{6016316E-FA0B-44A4-B465-4522A95D48FE}" destId="{E6DE6FEB-8EDF-E143-8D4D-EFA95DD28906}" srcOrd="0" destOrd="1" presId="urn:microsoft.com/office/officeart/2016/7/layout/BasicLinearProcessNumbered"/>
    <dgm:cxn modelId="{4778455A-A7D4-824D-892E-D951A7F10545}" type="presOf" srcId="{A628F3CF-7EEF-48E0-A934-ABBF10B68FC8}" destId="{E6DE6FEB-8EDF-E143-8D4D-EFA95DD28906}" srcOrd="0" destOrd="2" presId="urn:microsoft.com/office/officeart/2016/7/layout/BasicLinearProcessNumbered"/>
    <dgm:cxn modelId="{F312CC68-0DA1-7745-851E-321EFAD5732D}" type="presOf" srcId="{B7DA6155-7129-481B-BBF8-C4FB82FF974B}" destId="{9DEFEE1F-55F3-C54A-88AE-638462017F95}" srcOrd="0" destOrd="0" presId="urn:microsoft.com/office/officeart/2016/7/layout/BasicLinearProcessNumbered"/>
    <dgm:cxn modelId="{07BBF56D-401E-D14E-AD67-E860C2ABBB83}" type="presOf" srcId="{B7DA6155-7129-481B-BBF8-C4FB82FF974B}" destId="{F9FF37B3-4E6E-5947-9A96-61BCBE3B8464}" srcOrd="1" destOrd="0" presId="urn:microsoft.com/office/officeart/2016/7/layout/BasicLinearProcessNumbered"/>
    <dgm:cxn modelId="{7BAF6270-1ADD-654D-B682-C4171D409B2B}" type="presOf" srcId="{565EACD5-0F76-4921-9965-2A0385E6C48D}" destId="{B1C8F905-F678-F043-AFCF-7D8615BA0EC2}" srcOrd="1" destOrd="0" presId="urn:microsoft.com/office/officeart/2016/7/layout/BasicLinearProcessNumbered"/>
    <dgm:cxn modelId="{EE7EBB7C-5E5B-C84F-AD39-FED0045646F3}" type="presOf" srcId="{9F9EBEBC-ECF5-4320-981B-C3319E4B8578}" destId="{E6DE6FEB-8EDF-E143-8D4D-EFA95DD28906}" srcOrd="1" destOrd="0" presId="urn:microsoft.com/office/officeart/2016/7/layout/BasicLinearProcessNumbered"/>
    <dgm:cxn modelId="{293D8E83-3E38-AB41-9D5E-68C4FC400E04}" type="presOf" srcId="{DBF0C54F-7C32-4878-97E3-A4A190221039}" destId="{B1C8F905-F678-F043-AFCF-7D8615BA0EC2}" srcOrd="0" destOrd="2" presId="urn:microsoft.com/office/officeart/2016/7/layout/BasicLinearProcessNumbered"/>
    <dgm:cxn modelId="{5990848A-57B4-431C-AABC-E5DD333F8CCF}" srcId="{B7DA6155-7129-481B-BBF8-C4FB82FF974B}" destId="{1DC36DF5-C4E7-446F-B7A8-EA6A5E31C66D}" srcOrd="2" destOrd="0" parTransId="{3CBAE4EB-78BE-4B38-A5CE-C4AAA327DD7F}" sibTransId="{5EA2C822-ACB2-4212-BA7E-ABD6C578D51E}"/>
    <dgm:cxn modelId="{2D1EC995-5EA9-5D44-9C68-368ADF870DB5}" type="presOf" srcId="{565EACD5-0F76-4921-9965-2A0385E6C48D}" destId="{23C221FB-5BC9-8647-87CC-4094EE6800E0}" srcOrd="0" destOrd="0" presId="urn:microsoft.com/office/officeart/2016/7/layout/BasicLinearProcessNumbered"/>
    <dgm:cxn modelId="{B4193FA4-ED0B-B24A-80CD-10301AC02D91}" type="presOf" srcId="{2B024F0C-A5F0-48EF-A02C-9BD5684A7472}" destId="{8D068361-B735-3742-8B5A-7B9CC66338D3}" srcOrd="0" destOrd="0" presId="urn:microsoft.com/office/officeart/2016/7/layout/BasicLinearProcessNumbered"/>
    <dgm:cxn modelId="{22111FA7-AB90-4E74-B58B-40BC755B7CF0}" srcId="{B7DA6155-7129-481B-BBF8-C4FB82FF974B}" destId="{E5F6E471-E0CC-42BD-B0FB-9DC7B56BBC22}" srcOrd="1" destOrd="0" parTransId="{BD6BA7EF-C942-429A-ABC9-DE972FBB4C5D}" sibTransId="{D66899A5-F763-4C57-983D-8A0B24174DDB}"/>
    <dgm:cxn modelId="{60AADCB3-0EE8-4175-9EF0-620267CBF4D2}" srcId="{2B024F0C-A5F0-48EF-A02C-9BD5684A7472}" destId="{02614706-5A09-4278-9CCB-A12AED745620}" srcOrd="1" destOrd="0" parTransId="{23ED0AAD-5DBB-44FA-BB2A-51332C83A4AF}" sibTransId="{5D136C24-5B29-4788-B8F1-1B890AD2AD81}"/>
    <dgm:cxn modelId="{6EB106B8-1D76-A34E-8E33-81C952E1C998}" type="presOf" srcId="{B0419D41-1C57-4E3F-82FC-3823D45BF327}" destId="{F9FF37B3-4E6E-5947-9A96-61BCBE3B8464}" srcOrd="0" destOrd="1" presId="urn:microsoft.com/office/officeart/2016/7/layout/BasicLinearProcessNumbered"/>
    <dgm:cxn modelId="{4E6E3EB8-E186-4948-84D2-48762301DF18}" srcId="{2B024F0C-A5F0-48EF-A02C-9BD5684A7472}" destId="{565EACD5-0F76-4921-9965-2A0385E6C48D}" srcOrd="0" destOrd="0" parTransId="{5CAE2F23-6713-4A14-8857-9E0AC837474B}" sibTransId="{D834CD30-7AFC-4EDE-9559-D8DDAFCA2F3C}"/>
    <dgm:cxn modelId="{09CED2C6-E740-43B7-9999-4185EB009E48}" srcId="{565EACD5-0F76-4921-9965-2A0385E6C48D}" destId="{DBF0C54F-7C32-4878-97E3-A4A190221039}" srcOrd="1" destOrd="0" parTransId="{81D1BD49-238A-4BC8-99F5-9FE6CBF0D178}" sibTransId="{2ED73972-14AE-4C72-B00B-2542F3EB2AB7}"/>
    <dgm:cxn modelId="{07CDDACD-8F59-4CF7-8B47-6D75DBA435BE}" srcId="{9F9EBEBC-ECF5-4320-981B-C3319E4B8578}" destId="{A628F3CF-7EEF-48E0-A934-ABBF10B68FC8}" srcOrd="1" destOrd="0" parTransId="{125417C8-C547-4E74-AC47-E6DAC446554D}" sibTransId="{5C063194-6F21-4DF1-ADBE-4F584F7465C7}"/>
    <dgm:cxn modelId="{3E2956D7-95E8-3547-B0C3-742F038DF8A7}" type="presOf" srcId="{02614706-5A09-4278-9CCB-A12AED745620}" destId="{78080CFB-5FFE-AB48-800A-50BB91E0AEDB}" srcOrd="1" destOrd="0" presId="urn:microsoft.com/office/officeart/2016/7/layout/BasicLinearProcessNumbered"/>
    <dgm:cxn modelId="{EC4F45DB-6967-4F72-AF1C-904C98F1C20C}" srcId="{9F9EBEBC-ECF5-4320-981B-C3319E4B8578}" destId="{F0E20D44-4C86-44A8-8B16-3D47D52C206B}" srcOrd="2" destOrd="0" parTransId="{7E9F4C0E-FF25-48B4-A94F-BFB4D83D0336}" sibTransId="{BFE14931-FB9B-4922-8DCD-3200D05E8134}"/>
    <dgm:cxn modelId="{AB7E74E3-8C7B-554F-8FDE-315B8C1D52B0}" type="presOf" srcId="{F0E20D44-4C86-44A8-8B16-3D47D52C206B}" destId="{E6DE6FEB-8EDF-E143-8D4D-EFA95DD28906}" srcOrd="0" destOrd="3" presId="urn:microsoft.com/office/officeart/2016/7/layout/BasicLinearProcessNumbered"/>
    <dgm:cxn modelId="{0E9028F5-DB02-44AC-B68E-1829E2AD8894}" srcId="{B7DA6155-7129-481B-BBF8-C4FB82FF974B}" destId="{B0419D41-1C57-4E3F-82FC-3823D45BF327}" srcOrd="0" destOrd="0" parTransId="{12548C9E-D43E-43E5-A27B-EAA556BC601D}" sibTransId="{798263AF-6716-4789-A1EA-F3D272703B38}"/>
    <dgm:cxn modelId="{502651F5-7A84-4A04-9458-C610B1A8411B}" srcId="{02614706-5A09-4278-9CCB-A12AED745620}" destId="{0185C1D1-29A4-4802-A24A-9321E3B51376}" srcOrd="0" destOrd="0" parTransId="{477F26E0-8CB3-4B0E-898E-7161F94DDB4B}" sibTransId="{3B53ED67-CF84-4EEC-8A22-3DE7BAFFDF3E}"/>
    <dgm:cxn modelId="{6CAAA6F6-7115-C740-AE0B-B62F4B4AD22A}" type="presOf" srcId="{D834CD30-7AFC-4EDE-9559-D8DDAFCA2F3C}" destId="{22AF6A97-7467-0D4A-A872-FE16ECCF00DB}" srcOrd="0" destOrd="0" presId="urn:microsoft.com/office/officeart/2016/7/layout/BasicLinearProcessNumbered"/>
    <dgm:cxn modelId="{A1BDF4F9-A6E5-43C6-92C7-A49306792B5D}" srcId="{565EACD5-0F76-4921-9965-2A0385E6C48D}" destId="{6B1726BB-24FA-4A46-AEA1-1768EA8D9943}" srcOrd="2" destOrd="0" parTransId="{AC35BBFB-A077-434D-9A8B-9A09685E863E}" sibTransId="{F15E9A04-5FF1-4A3D-AE0F-BC1869BCFC3B}"/>
    <dgm:cxn modelId="{9C2819E8-DF02-A14A-B3E1-3E492059C2AB}" type="presParOf" srcId="{8D068361-B735-3742-8B5A-7B9CC66338D3}" destId="{841F4F21-A3A8-C645-858D-32055953E869}" srcOrd="0" destOrd="0" presId="urn:microsoft.com/office/officeart/2016/7/layout/BasicLinearProcessNumbered"/>
    <dgm:cxn modelId="{11514EB5-93E5-6643-8A47-041047922F4F}" type="presParOf" srcId="{841F4F21-A3A8-C645-858D-32055953E869}" destId="{23C221FB-5BC9-8647-87CC-4094EE6800E0}" srcOrd="0" destOrd="0" presId="urn:microsoft.com/office/officeart/2016/7/layout/BasicLinearProcessNumbered"/>
    <dgm:cxn modelId="{2757B226-DE02-2D4A-96BC-AE56C77AE38E}" type="presParOf" srcId="{841F4F21-A3A8-C645-858D-32055953E869}" destId="{22AF6A97-7467-0D4A-A872-FE16ECCF00DB}" srcOrd="1" destOrd="0" presId="urn:microsoft.com/office/officeart/2016/7/layout/BasicLinearProcessNumbered"/>
    <dgm:cxn modelId="{D0F3C876-FB35-DC47-A7CD-5098816C7212}" type="presParOf" srcId="{841F4F21-A3A8-C645-858D-32055953E869}" destId="{4693BA35-BABE-BF48-8935-5E5D7DC642ED}" srcOrd="2" destOrd="0" presId="urn:microsoft.com/office/officeart/2016/7/layout/BasicLinearProcessNumbered"/>
    <dgm:cxn modelId="{B15AC169-CC0D-8347-A104-DA7A1A00EDFF}" type="presParOf" srcId="{841F4F21-A3A8-C645-858D-32055953E869}" destId="{B1C8F905-F678-F043-AFCF-7D8615BA0EC2}" srcOrd="3" destOrd="0" presId="urn:microsoft.com/office/officeart/2016/7/layout/BasicLinearProcessNumbered"/>
    <dgm:cxn modelId="{A0D347E2-A935-344F-9DA3-BE069BE54A3B}" type="presParOf" srcId="{8D068361-B735-3742-8B5A-7B9CC66338D3}" destId="{280DD530-3BCE-424A-944A-3F11742031F4}" srcOrd="1" destOrd="0" presId="urn:microsoft.com/office/officeart/2016/7/layout/BasicLinearProcessNumbered"/>
    <dgm:cxn modelId="{6F0CC692-38C0-5B46-A8FF-29D712707F8C}" type="presParOf" srcId="{8D068361-B735-3742-8B5A-7B9CC66338D3}" destId="{628C65D4-52BA-824C-BA0C-0EE8AA05409F}" srcOrd="2" destOrd="0" presId="urn:microsoft.com/office/officeart/2016/7/layout/BasicLinearProcessNumbered"/>
    <dgm:cxn modelId="{5F7562AF-34AA-E04D-A18F-7FA28F5B40ED}" type="presParOf" srcId="{628C65D4-52BA-824C-BA0C-0EE8AA05409F}" destId="{F8EBC048-F1B7-524F-B01B-D6BBCF2FE469}" srcOrd="0" destOrd="0" presId="urn:microsoft.com/office/officeart/2016/7/layout/BasicLinearProcessNumbered"/>
    <dgm:cxn modelId="{1F8265D4-0690-0240-A18A-B6E0F6877DCD}" type="presParOf" srcId="{628C65D4-52BA-824C-BA0C-0EE8AA05409F}" destId="{DF84AFA9-7611-4E49-9DED-99C30E53AE16}" srcOrd="1" destOrd="0" presId="urn:microsoft.com/office/officeart/2016/7/layout/BasicLinearProcessNumbered"/>
    <dgm:cxn modelId="{1DD91966-5759-6C4B-852B-32BDB74EA585}" type="presParOf" srcId="{628C65D4-52BA-824C-BA0C-0EE8AA05409F}" destId="{951CB6CC-6971-4D47-80CE-62FC4B7A563B}" srcOrd="2" destOrd="0" presId="urn:microsoft.com/office/officeart/2016/7/layout/BasicLinearProcessNumbered"/>
    <dgm:cxn modelId="{D1539748-0845-8E48-A76B-1A2BD087EC6D}" type="presParOf" srcId="{628C65D4-52BA-824C-BA0C-0EE8AA05409F}" destId="{78080CFB-5FFE-AB48-800A-50BB91E0AEDB}" srcOrd="3" destOrd="0" presId="urn:microsoft.com/office/officeart/2016/7/layout/BasicLinearProcessNumbered"/>
    <dgm:cxn modelId="{F05E462E-B250-9441-83F6-27FC99AC0B1B}" type="presParOf" srcId="{8D068361-B735-3742-8B5A-7B9CC66338D3}" destId="{213D03BB-DED3-3A4E-97AB-3B4410CFD7EA}" srcOrd="3" destOrd="0" presId="urn:microsoft.com/office/officeart/2016/7/layout/BasicLinearProcessNumbered"/>
    <dgm:cxn modelId="{955916A6-6CB1-5746-8EAD-DFE0E8507AD9}" type="presParOf" srcId="{8D068361-B735-3742-8B5A-7B9CC66338D3}" destId="{0428C7C3-6B82-2C44-99B2-28CEC6642452}" srcOrd="4" destOrd="0" presId="urn:microsoft.com/office/officeart/2016/7/layout/BasicLinearProcessNumbered"/>
    <dgm:cxn modelId="{C102064C-0F12-8C4E-B640-28A747E4F93E}" type="presParOf" srcId="{0428C7C3-6B82-2C44-99B2-28CEC6642452}" destId="{9DEFEE1F-55F3-C54A-88AE-638462017F95}" srcOrd="0" destOrd="0" presId="urn:microsoft.com/office/officeart/2016/7/layout/BasicLinearProcessNumbered"/>
    <dgm:cxn modelId="{64480EDB-AEF5-7741-A322-AB5532B6FD16}" type="presParOf" srcId="{0428C7C3-6B82-2C44-99B2-28CEC6642452}" destId="{9B12ACA7-8E86-1A4A-995B-A40ED4AF2727}" srcOrd="1" destOrd="0" presId="urn:microsoft.com/office/officeart/2016/7/layout/BasicLinearProcessNumbered"/>
    <dgm:cxn modelId="{AEE4749E-71C1-8F4F-9B14-7B137D749D4C}" type="presParOf" srcId="{0428C7C3-6B82-2C44-99B2-28CEC6642452}" destId="{9B44A813-6F2B-074B-ABCD-004D6BC9D13F}" srcOrd="2" destOrd="0" presId="urn:microsoft.com/office/officeart/2016/7/layout/BasicLinearProcessNumbered"/>
    <dgm:cxn modelId="{153726A5-42AD-964A-9370-6A8A8DC5618C}" type="presParOf" srcId="{0428C7C3-6B82-2C44-99B2-28CEC6642452}" destId="{F9FF37B3-4E6E-5947-9A96-61BCBE3B8464}" srcOrd="3" destOrd="0" presId="urn:microsoft.com/office/officeart/2016/7/layout/BasicLinearProcessNumbered"/>
    <dgm:cxn modelId="{BE6F5A02-54D2-184B-B573-388CF249DF3B}" type="presParOf" srcId="{8D068361-B735-3742-8B5A-7B9CC66338D3}" destId="{02DDFFDF-6309-9943-B601-A87E20995C4B}" srcOrd="5" destOrd="0" presId="urn:microsoft.com/office/officeart/2016/7/layout/BasicLinearProcessNumbered"/>
    <dgm:cxn modelId="{AA54D510-F417-9F49-B6C6-BF023191E7ED}" type="presParOf" srcId="{8D068361-B735-3742-8B5A-7B9CC66338D3}" destId="{F45BEF74-1F53-4145-B70A-589CDBBB6F0F}" srcOrd="6" destOrd="0" presId="urn:microsoft.com/office/officeart/2016/7/layout/BasicLinearProcessNumbered"/>
    <dgm:cxn modelId="{5A4F20CD-01AE-EE4F-8210-585FA74C8532}" type="presParOf" srcId="{F45BEF74-1F53-4145-B70A-589CDBBB6F0F}" destId="{68A9B57B-F64A-BB49-801C-474C64565724}" srcOrd="0" destOrd="0" presId="urn:microsoft.com/office/officeart/2016/7/layout/BasicLinearProcessNumbered"/>
    <dgm:cxn modelId="{3692E2A2-A7DC-F240-940C-F0C0D874E9BD}" type="presParOf" srcId="{F45BEF74-1F53-4145-B70A-589CDBBB6F0F}" destId="{2C0AF6CD-BFFD-3E46-A0A4-62ED0D088C83}" srcOrd="1" destOrd="0" presId="urn:microsoft.com/office/officeart/2016/7/layout/BasicLinearProcessNumbered"/>
    <dgm:cxn modelId="{51F12C0A-498D-2848-BE11-F14A6BE5CCC2}" type="presParOf" srcId="{F45BEF74-1F53-4145-B70A-589CDBBB6F0F}" destId="{479807E2-AEB7-D943-89A0-60BE39EB7951}" srcOrd="2" destOrd="0" presId="urn:microsoft.com/office/officeart/2016/7/layout/BasicLinearProcessNumbered"/>
    <dgm:cxn modelId="{61112530-ACBC-9848-9008-45CFE86E8C62}" type="presParOf" srcId="{F45BEF74-1F53-4145-B70A-589CDBBB6F0F}" destId="{E6DE6FEB-8EDF-E143-8D4D-EFA95DD28906}"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241040-57D5-4911-AF08-0EE9302B2102}">
      <dsp:nvSpPr>
        <dsp:cNvPr id="0" name=""/>
        <dsp:cNvSpPr/>
      </dsp:nvSpPr>
      <dsp:spPr>
        <a:xfrm>
          <a:off x="1953914" y="410110"/>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AC5E76-EE2E-4FD4-8A81-6E022695659F}">
      <dsp:nvSpPr>
        <dsp:cNvPr id="0" name=""/>
        <dsp:cNvSpPr/>
      </dsp:nvSpPr>
      <dsp:spPr>
        <a:xfrm>
          <a:off x="765914" y="2860194"/>
          <a:ext cx="432000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b="1" i="0" kern="1200"/>
            <a:t>Introduction to Phishing</a:t>
          </a:r>
          <a:r>
            <a:rPr lang="en-GB" sz="1100" b="0" i="0" kern="1200"/>
            <a:t> Phishing is a type of cyber attack where malicious actors impersonate legitimate organizations or individuals to deceive victims into providing sensitive information, such as passwords, credit card numbers, or personal identification details. These attacks often come in the form of emails, fake websites, or messages that appear to be from trusted sources.</a:t>
          </a:r>
          <a:endParaRPr lang="en-US" sz="1100" kern="1200"/>
        </a:p>
      </dsp:txBody>
      <dsp:txXfrm>
        <a:off x="765914" y="2860194"/>
        <a:ext cx="4320000" cy="922500"/>
      </dsp:txXfrm>
    </dsp:sp>
    <dsp:sp modelId="{4DC92E98-B91A-49E7-ABEE-F43772864A5F}">
      <dsp:nvSpPr>
        <dsp:cNvPr id="0" name=""/>
        <dsp:cNvSpPr/>
      </dsp:nvSpPr>
      <dsp:spPr>
        <a:xfrm>
          <a:off x="7029914" y="410110"/>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527ABC-81CF-45DB-BDF4-219DD00E5063}">
      <dsp:nvSpPr>
        <dsp:cNvPr id="0" name=""/>
        <dsp:cNvSpPr/>
      </dsp:nvSpPr>
      <dsp:spPr>
        <a:xfrm>
          <a:off x="5841914" y="2860194"/>
          <a:ext cx="432000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b="1" i="0" kern="1200"/>
            <a:t>Purpose of the Training</a:t>
          </a:r>
          <a:r>
            <a:rPr lang="en-GB" sz="1100" b="0" i="0" kern="1200"/>
            <a:t> The purpose of this training is to educate you on how to recognize and avoid phishing attacks. By understanding the tactics used by phishers and learning how to identify suspicious emails, websites, and messages, you can protect yourself and your organization from falling victim to these deceptive schemes. This training will empower you with the knowledge and tools to stay vigilant against phishing threats.</a:t>
          </a:r>
          <a:endParaRPr lang="en-US" sz="1100" kern="1200"/>
        </a:p>
      </dsp:txBody>
      <dsp:txXfrm>
        <a:off x="5841914" y="2860194"/>
        <a:ext cx="4320000" cy="922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444D90-32BE-4D40-AAFC-8E18A0CC8B5B}">
      <dsp:nvSpPr>
        <dsp:cNvPr id="0" name=""/>
        <dsp:cNvSpPr/>
      </dsp:nvSpPr>
      <dsp:spPr>
        <a:xfrm>
          <a:off x="8688" y="258045"/>
          <a:ext cx="644627" cy="6446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337909-74EC-4696-8D3B-9D80A30588BF}">
      <dsp:nvSpPr>
        <dsp:cNvPr id="0" name=""/>
        <dsp:cNvSpPr/>
      </dsp:nvSpPr>
      <dsp:spPr>
        <a:xfrm>
          <a:off x="8688" y="1067588"/>
          <a:ext cx="1841793" cy="440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b="1" i="0" kern="1200"/>
            <a:t>Email Phishing:</a:t>
          </a:r>
          <a:endParaRPr lang="en-US" sz="1400" kern="1200"/>
        </a:p>
      </dsp:txBody>
      <dsp:txXfrm>
        <a:off x="8688" y="1067588"/>
        <a:ext cx="1841793" cy="440303"/>
      </dsp:txXfrm>
    </dsp:sp>
    <dsp:sp modelId="{C3CC3E99-6BCD-4C32-9549-A8A1CB76F544}">
      <dsp:nvSpPr>
        <dsp:cNvPr id="0" name=""/>
        <dsp:cNvSpPr/>
      </dsp:nvSpPr>
      <dsp:spPr>
        <a:xfrm>
          <a:off x="8688" y="1584597"/>
          <a:ext cx="1841793" cy="2508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GB" sz="1100" b="0" i="0" kern="1200"/>
            <a:t>This is the most common form of phishing where attackers send fraudulent emails that appear to come from reputable sources.</a:t>
          </a:r>
          <a:endParaRPr lang="en-US" sz="1100" kern="1200"/>
        </a:p>
        <a:p>
          <a:pPr marL="0" lvl="0" indent="0" algn="l" defTabSz="488950">
            <a:lnSpc>
              <a:spcPct val="100000"/>
            </a:lnSpc>
            <a:spcBef>
              <a:spcPct val="0"/>
            </a:spcBef>
            <a:spcAft>
              <a:spcPct val="35000"/>
            </a:spcAft>
            <a:buNone/>
          </a:pPr>
          <a:r>
            <a:rPr lang="en-GB" sz="1100" b="0" i="0" kern="1200"/>
            <a:t>These emails often contain urgent messages prompting the recipient to click on a link, open an attachment, or provide personal information.</a:t>
          </a:r>
          <a:endParaRPr lang="en-US" sz="1100" kern="1200"/>
        </a:p>
        <a:p>
          <a:pPr marL="0" lvl="0" indent="0" algn="l" defTabSz="488950">
            <a:lnSpc>
              <a:spcPct val="100000"/>
            </a:lnSpc>
            <a:spcBef>
              <a:spcPct val="0"/>
            </a:spcBef>
            <a:spcAft>
              <a:spcPct val="35000"/>
            </a:spcAft>
            <a:buNone/>
          </a:pPr>
          <a:r>
            <a:rPr lang="en-GB" sz="1100" b="0" i="0" kern="1200"/>
            <a:t>Example: An email claiming to be from your bank asking you to verify your account details.</a:t>
          </a:r>
          <a:endParaRPr lang="en-US" sz="1100" kern="1200"/>
        </a:p>
      </dsp:txBody>
      <dsp:txXfrm>
        <a:off x="8688" y="1584597"/>
        <a:ext cx="1841793" cy="2508695"/>
      </dsp:txXfrm>
    </dsp:sp>
    <dsp:sp modelId="{09D0867B-90B5-455F-9220-39DCDB0BDC2F}">
      <dsp:nvSpPr>
        <dsp:cNvPr id="0" name=""/>
        <dsp:cNvSpPr/>
      </dsp:nvSpPr>
      <dsp:spPr>
        <a:xfrm>
          <a:off x="2172796" y="258045"/>
          <a:ext cx="644627" cy="6446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F20AFF-8B01-470F-9F38-C37233C2FB13}">
      <dsp:nvSpPr>
        <dsp:cNvPr id="0" name=""/>
        <dsp:cNvSpPr/>
      </dsp:nvSpPr>
      <dsp:spPr>
        <a:xfrm>
          <a:off x="2172796" y="1067588"/>
          <a:ext cx="1841793" cy="440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b="1" i="0" kern="1200"/>
            <a:t>Website Phishing:</a:t>
          </a:r>
          <a:endParaRPr lang="en-US" sz="1400" kern="1200"/>
        </a:p>
      </dsp:txBody>
      <dsp:txXfrm>
        <a:off x="2172796" y="1067588"/>
        <a:ext cx="1841793" cy="440303"/>
      </dsp:txXfrm>
    </dsp:sp>
    <dsp:sp modelId="{18324754-9519-40A8-9286-828DC38B16C1}">
      <dsp:nvSpPr>
        <dsp:cNvPr id="0" name=""/>
        <dsp:cNvSpPr/>
      </dsp:nvSpPr>
      <dsp:spPr>
        <a:xfrm>
          <a:off x="2172796" y="1584597"/>
          <a:ext cx="1841793" cy="2508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GB" sz="1100" b="0" i="0" kern="1200"/>
            <a:t>Attackers create fake websites that mimic legitimate ones to trick users into entering their sensitive information.</a:t>
          </a:r>
          <a:endParaRPr lang="en-US" sz="1100" kern="1200"/>
        </a:p>
        <a:p>
          <a:pPr marL="0" lvl="0" indent="0" algn="l" defTabSz="488950">
            <a:lnSpc>
              <a:spcPct val="100000"/>
            </a:lnSpc>
            <a:spcBef>
              <a:spcPct val="0"/>
            </a:spcBef>
            <a:spcAft>
              <a:spcPct val="35000"/>
            </a:spcAft>
            <a:buNone/>
          </a:pPr>
          <a:r>
            <a:rPr lang="en-GB" sz="1100" b="0" i="0" kern="1200"/>
            <a:t>These websites often have URLs that are similar to the legitimate site but with slight variations (e.g., "yourbank.com" vs. "your-bank.com").</a:t>
          </a:r>
          <a:endParaRPr lang="en-US" sz="1100" kern="1200"/>
        </a:p>
        <a:p>
          <a:pPr marL="0" lvl="0" indent="0" algn="l" defTabSz="488950">
            <a:lnSpc>
              <a:spcPct val="100000"/>
            </a:lnSpc>
            <a:spcBef>
              <a:spcPct val="0"/>
            </a:spcBef>
            <a:spcAft>
              <a:spcPct val="35000"/>
            </a:spcAft>
            <a:buNone/>
          </a:pPr>
          <a:r>
            <a:rPr lang="en-GB" sz="1100" b="0" i="0" kern="1200"/>
            <a:t>Example: A fake login page for a popular social media site designed to steal usernames and passwords.</a:t>
          </a:r>
          <a:endParaRPr lang="en-US" sz="1100" kern="1200"/>
        </a:p>
      </dsp:txBody>
      <dsp:txXfrm>
        <a:off x="2172796" y="1584597"/>
        <a:ext cx="1841793" cy="2508695"/>
      </dsp:txXfrm>
    </dsp:sp>
    <dsp:sp modelId="{402D48D1-FC59-4346-B782-644F5B758F20}">
      <dsp:nvSpPr>
        <dsp:cNvPr id="0" name=""/>
        <dsp:cNvSpPr/>
      </dsp:nvSpPr>
      <dsp:spPr>
        <a:xfrm>
          <a:off x="4336903" y="258045"/>
          <a:ext cx="644627" cy="6446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A8FC89-BF63-4ECF-A259-18B71E120E8D}">
      <dsp:nvSpPr>
        <dsp:cNvPr id="0" name=""/>
        <dsp:cNvSpPr/>
      </dsp:nvSpPr>
      <dsp:spPr>
        <a:xfrm>
          <a:off x="4336903" y="1067588"/>
          <a:ext cx="1841793" cy="440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b="1" i="0" kern="1200"/>
            <a:t>Spear Phishing:</a:t>
          </a:r>
          <a:endParaRPr lang="en-US" sz="1400" kern="1200"/>
        </a:p>
      </dsp:txBody>
      <dsp:txXfrm>
        <a:off x="4336903" y="1067588"/>
        <a:ext cx="1841793" cy="440303"/>
      </dsp:txXfrm>
    </dsp:sp>
    <dsp:sp modelId="{0A6D3A77-540A-4B7B-B5D3-81C411F5C97E}">
      <dsp:nvSpPr>
        <dsp:cNvPr id="0" name=""/>
        <dsp:cNvSpPr/>
      </dsp:nvSpPr>
      <dsp:spPr>
        <a:xfrm>
          <a:off x="4336903" y="1584597"/>
          <a:ext cx="1841793" cy="2508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GB" sz="1100" b="0" i="0" kern="1200"/>
            <a:t>This is a targeted phishing attack aimed at a specific individual or organization.</a:t>
          </a:r>
          <a:endParaRPr lang="en-US" sz="1100" kern="1200"/>
        </a:p>
        <a:p>
          <a:pPr marL="0" lvl="0" indent="0" algn="l" defTabSz="488950">
            <a:lnSpc>
              <a:spcPct val="100000"/>
            </a:lnSpc>
            <a:spcBef>
              <a:spcPct val="0"/>
            </a:spcBef>
            <a:spcAft>
              <a:spcPct val="35000"/>
            </a:spcAft>
            <a:buNone/>
          </a:pPr>
          <a:r>
            <a:rPr lang="en-GB" sz="1100" b="0" i="0" kern="1200"/>
            <a:t>Attackers gather personal information about the target to craft a more convincing and personalized message.</a:t>
          </a:r>
          <a:endParaRPr lang="en-US" sz="1100" kern="1200"/>
        </a:p>
        <a:p>
          <a:pPr marL="0" lvl="0" indent="0" algn="l" defTabSz="488950">
            <a:lnSpc>
              <a:spcPct val="100000"/>
            </a:lnSpc>
            <a:spcBef>
              <a:spcPct val="0"/>
            </a:spcBef>
            <a:spcAft>
              <a:spcPct val="35000"/>
            </a:spcAft>
            <a:buNone/>
          </a:pPr>
          <a:r>
            <a:rPr lang="en-GB" sz="1100" b="0" i="0" kern="1200"/>
            <a:t>Example: An email addressed to a company executive that appears to come from a trusted colleague, asking for confidential information.</a:t>
          </a:r>
          <a:endParaRPr lang="en-US" sz="1100" kern="1200"/>
        </a:p>
      </dsp:txBody>
      <dsp:txXfrm>
        <a:off x="4336903" y="1584597"/>
        <a:ext cx="1841793" cy="2508695"/>
      </dsp:txXfrm>
    </dsp:sp>
    <dsp:sp modelId="{DF1EAC4A-B187-4356-BD5F-86FB7940B35E}">
      <dsp:nvSpPr>
        <dsp:cNvPr id="0" name=""/>
        <dsp:cNvSpPr/>
      </dsp:nvSpPr>
      <dsp:spPr>
        <a:xfrm>
          <a:off x="6501010" y="258045"/>
          <a:ext cx="644627" cy="6446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EA6932-644E-46FB-9DE0-9F819DB75111}">
      <dsp:nvSpPr>
        <dsp:cNvPr id="0" name=""/>
        <dsp:cNvSpPr/>
      </dsp:nvSpPr>
      <dsp:spPr>
        <a:xfrm>
          <a:off x="6501010" y="1067588"/>
          <a:ext cx="1841793" cy="440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b="1" i="0" kern="1200"/>
            <a:t>Smishing (SMS Phishing):</a:t>
          </a:r>
          <a:endParaRPr lang="en-US" sz="1400" kern="1200"/>
        </a:p>
      </dsp:txBody>
      <dsp:txXfrm>
        <a:off x="6501010" y="1067588"/>
        <a:ext cx="1841793" cy="440303"/>
      </dsp:txXfrm>
    </dsp:sp>
    <dsp:sp modelId="{897DEC66-F7F7-4C92-BE6D-144E83CA4141}">
      <dsp:nvSpPr>
        <dsp:cNvPr id="0" name=""/>
        <dsp:cNvSpPr/>
      </dsp:nvSpPr>
      <dsp:spPr>
        <a:xfrm>
          <a:off x="6501010" y="1584597"/>
          <a:ext cx="1841793" cy="2508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GB" sz="1100" b="0" i="0" kern="1200"/>
            <a:t>Attackers use text messages to lure victims into revealing personal information or clicking on malicious links.</a:t>
          </a:r>
          <a:endParaRPr lang="en-US" sz="1100" kern="1200"/>
        </a:p>
        <a:p>
          <a:pPr marL="0" lvl="0" indent="0" algn="l" defTabSz="488950">
            <a:lnSpc>
              <a:spcPct val="100000"/>
            </a:lnSpc>
            <a:spcBef>
              <a:spcPct val="0"/>
            </a:spcBef>
            <a:spcAft>
              <a:spcPct val="35000"/>
            </a:spcAft>
            <a:buNone/>
          </a:pPr>
          <a:r>
            <a:rPr lang="en-GB" sz="1100" b="0" i="0" kern="1200"/>
            <a:t>These messages often appear to be from legitimate sources such as banks or service providers.</a:t>
          </a:r>
          <a:endParaRPr lang="en-US" sz="1100" kern="1200"/>
        </a:p>
        <a:p>
          <a:pPr marL="0" lvl="0" indent="0" algn="l" defTabSz="488950">
            <a:lnSpc>
              <a:spcPct val="100000"/>
            </a:lnSpc>
            <a:spcBef>
              <a:spcPct val="0"/>
            </a:spcBef>
            <a:spcAft>
              <a:spcPct val="35000"/>
            </a:spcAft>
            <a:buNone/>
          </a:pPr>
          <a:r>
            <a:rPr lang="en-GB" sz="1100" b="0" i="0" kern="1200"/>
            <a:t>Example: A text message claiming to be from your mobile carrier, asking you to click on a link to resolve an urgent billing issue.</a:t>
          </a:r>
          <a:endParaRPr lang="en-US" sz="1100" kern="1200"/>
        </a:p>
      </dsp:txBody>
      <dsp:txXfrm>
        <a:off x="6501010" y="1584597"/>
        <a:ext cx="1841793" cy="2508695"/>
      </dsp:txXfrm>
    </dsp:sp>
    <dsp:sp modelId="{7B416F8F-4EFB-450B-931C-79DDCA1AB6F6}">
      <dsp:nvSpPr>
        <dsp:cNvPr id="0" name=""/>
        <dsp:cNvSpPr/>
      </dsp:nvSpPr>
      <dsp:spPr>
        <a:xfrm>
          <a:off x="8665117" y="258045"/>
          <a:ext cx="644627" cy="64462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5D9350-02AE-4877-960F-1EA4C2D57436}">
      <dsp:nvSpPr>
        <dsp:cNvPr id="0" name=""/>
        <dsp:cNvSpPr/>
      </dsp:nvSpPr>
      <dsp:spPr>
        <a:xfrm>
          <a:off x="8665117" y="1067588"/>
          <a:ext cx="1841793" cy="440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b="1" i="0" kern="1200"/>
            <a:t>Social Engineering:</a:t>
          </a:r>
          <a:endParaRPr lang="en-US" sz="1400" kern="1200"/>
        </a:p>
      </dsp:txBody>
      <dsp:txXfrm>
        <a:off x="8665117" y="1067588"/>
        <a:ext cx="1841793" cy="440303"/>
      </dsp:txXfrm>
    </dsp:sp>
    <dsp:sp modelId="{7FCBA2F7-2A0A-4452-81CE-ADB74534F7B9}">
      <dsp:nvSpPr>
        <dsp:cNvPr id="0" name=""/>
        <dsp:cNvSpPr/>
      </dsp:nvSpPr>
      <dsp:spPr>
        <a:xfrm>
          <a:off x="8665117" y="1584597"/>
          <a:ext cx="1841793" cy="2508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GB" sz="1100" b="0" i="0" kern="1200"/>
            <a:t>This technique involves manipulating individuals into divulging confidential information through psychological manipulation rather than technical means.</a:t>
          </a:r>
          <a:endParaRPr lang="en-US" sz="1100" kern="1200"/>
        </a:p>
        <a:p>
          <a:pPr marL="0" lvl="0" indent="0" algn="l" defTabSz="488950">
            <a:lnSpc>
              <a:spcPct val="100000"/>
            </a:lnSpc>
            <a:spcBef>
              <a:spcPct val="0"/>
            </a:spcBef>
            <a:spcAft>
              <a:spcPct val="35000"/>
            </a:spcAft>
            <a:buNone/>
          </a:pPr>
          <a:r>
            <a:rPr lang="en-GB" sz="1100" b="0" i="0" kern="1200"/>
            <a:t>Attackers often pose as trusted individuals or authority figures to gain the victim's trust.</a:t>
          </a:r>
          <a:endParaRPr lang="en-US" sz="1100" kern="1200"/>
        </a:p>
        <a:p>
          <a:pPr marL="0" lvl="0" indent="0" algn="l" defTabSz="488950">
            <a:lnSpc>
              <a:spcPct val="100000"/>
            </a:lnSpc>
            <a:spcBef>
              <a:spcPct val="0"/>
            </a:spcBef>
            <a:spcAft>
              <a:spcPct val="35000"/>
            </a:spcAft>
            <a:buNone/>
          </a:pPr>
          <a:r>
            <a:rPr lang="en-GB" sz="1100" b="0" i="0" kern="1200"/>
            <a:t>Example: A phone call from someone pretending to be from the IT department, asking for your login credentials to "fix" an issue with your account.</a:t>
          </a:r>
          <a:endParaRPr lang="en-US" sz="1100" kern="1200"/>
        </a:p>
      </dsp:txBody>
      <dsp:txXfrm>
        <a:off x="8665117" y="1584597"/>
        <a:ext cx="1841793" cy="25086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046552-FB19-7F4D-BE08-51D236B2183C}">
      <dsp:nvSpPr>
        <dsp:cNvPr id="0" name=""/>
        <dsp:cNvSpPr/>
      </dsp:nvSpPr>
      <dsp:spPr>
        <a:xfrm>
          <a:off x="8743" y="386862"/>
          <a:ext cx="2646664" cy="793999"/>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145" tIns="209145" rIns="209145" bIns="209145" numCol="1" spcCol="1270" anchor="ctr" anchorCtr="0">
          <a:noAutofit/>
        </a:bodyPr>
        <a:lstStyle/>
        <a:p>
          <a:pPr marL="0" lvl="0" indent="0" algn="ctr" defTabSz="1155700">
            <a:lnSpc>
              <a:spcPct val="90000"/>
            </a:lnSpc>
            <a:spcBef>
              <a:spcPct val="0"/>
            </a:spcBef>
            <a:spcAft>
              <a:spcPct val="35000"/>
            </a:spcAft>
            <a:buNone/>
          </a:pPr>
          <a:r>
            <a:rPr lang="en-US" sz="2600" kern="1200"/>
            <a:t>Check</a:t>
          </a:r>
        </a:p>
      </dsp:txBody>
      <dsp:txXfrm>
        <a:off x="8743" y="386862"/>
        <a:ext cx="2646664" cy="793999"/>
      </dsp:txXfrm>
    </dsp:sp>
    <dsp:sp modelId="{684F1990-2F02-CE4A-AE77-32D29B4587A5}">
      <dsp:nvSpPr>
        <dsp:cNvPr id="0" name=""/>
        <dsp:cNvSpPr/>
      </dsp:nvSpPr>
      <dsp:spPr>
        <a:xfrm>
          <a:off x="8743" y="1180861"/>
          <a:ext cx="2646664" cy="212168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1432" tIns="261432" rIns="261432" bIns="261432" numCol="1" spcCol="1270" anchor="t" anchorCtr="0">
          <a:noAutofit/>
        </a:bodyPr>
        <a:lstStyle/>
        <a:p>
          <a:pPr marL="0" lvl="0" indent="0" algn="l" defTabSz="533400">
            <a:lnSpc>
              <a:spcPct val="90000"/>
            </a:lnSpc>
            <a:spcBef>
              <a:spcPct val="0"/>
            </a:spcBef>
            <a:spcAft>
              <a:spcPct val="35000"/>
            </a:spcAft>
            <a:buNone/>
          </a:pPr>
          <a:r>
            <a:rPr lang="en-US" sz="1200" kern="1200"/>
            <a:t>Check the Sender’s Email Address:</a:t>
          </a:r>
        </a:p>
        <a:p>
          <a:pPr marL="57150" lvl="1" indent="-57150" algn="l" defTabSz="400050">
            <a:lnSpc>
              <a:spcPct val="90000"/>
            </a:lnSpc>
            <a:spcBef>
              <a:spcPct val="0"/>
            </a:spcBef>
            <a:spcAft>
              <a:spcPct val="15000"/>
            </a:spcAft>
            <a:buChar char="•"/>
          </a:pPr>
          <a:r>
            <a:rPr lang="en-US" sz="900" kern="1200"/>
            <a:t>Always verify the sender's email address to ensure it comes from a legitimate source.</a:t>
          </a:r>
        </a:p>
        <a:p>
          <a:pPr marL="57150" lvl="1" indent="-57150" algn="l" defTabSz="400050">
            <a:lnSpc>
              <a:spcPct val="90000"/>
            </a:lnSpc>
            <a:spcBef>
              <a:spcPct val="0"/>
            </a:spcBef>
            <a:spcAft>
              <a:spcPct val="15000"/>
            </a:spcAft>
            <a:buChar char="•"/>
          </a:pPr>
          <a:r>
            <a:rPr lang="en-US" sz="900" kern="1200"/>
            <a:t>Be cautious of email addresses that closely resemble real ones but have slight misspellings or extra characters.</a:t>
          </a:r>
        </a:p>
        <a:p>
          <a:pPr marL="57150" lvl="1" indent="-57150" algn="l" defTabSz="400050">
            <a:lnSpc>
              <a:spcPct val="90000"/>
            </a:lnSpc>
            <a:spcBef>
              <a:spcPct val="0"/>
            </a:spcBef>
            <a:spcAft>
              <a:spcPct val="15000"/>
            </a:spcAft>
            <a:buChar char="•"/>
          </a:pPr>
          <a:r>
            <a:rPr lang="en-US" sz="900" kern="1200"/>
            <a:t>Example: An email from "support@yourbank.com" vs. "support@your-bannk.com."</a:t>
          </a:r>
        </a:p>
      </dsp:txBody>
      <dsp:txXfrm>
        <a:off x="8743" y="1180861"/>
        <a:ext cx="2646664" cy="2121680"/>
      </dsp:txXfrm>
    </dsp:sp>
    <dsp:sp modelId="{94CA8111-FF98-9142-ADA1-CC9EDE9B875F}">
      <dsp:nvSpPr>
        <dsp:cNvPr id="0" name=""/>
        <dsp:cNvSpPr/>
      </dsp:nvSpPr>
      <dsp:spPr>
        <a:xfrm>
          <a:off x="2763302" y="386862"/>
          <a:ext cx="2646664" cy="793999"/>
        </a:xfrm>
        <a:prstGeom prst="rect">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145" tIns="209145" rIns="209145" bIns="209145" numCol="1" spcCol="1270" anchor="ctr" anchorCtr="0">
          <a:noAutofit/>
        </a:bodyPr>
        <a:lstStyle/>
        <a:p>
          <a:pPr marL="0" lvl="0" indent="0" algn="ctr" defTabSz="1155700">
            <a:lnSpc>
              <a:spcPct val="90000"/>
            </a:lnSpc>
            <a:spcBef>
              <a:spcPct val="0"/>
            </a:spcBef>
            <a:spcAft>
              <a:spcPct val="35000"/>
            </a:spcAft>
            <a:buNone/>
          </a:pPr>
          <a:r>
            <a:rPr lang="en-US" sz="2600" kern="1200"/>
            <a:t>Look</a:t>
          </a:r>
        </a:p>
      </dsp:txBody>
      <dsp:txXfrm>
        <a:off x="2763302" y="386862"/>
        <a:ext cx="2646664" cy="793999"/>
      </dsp:txXfrm>
    </dsp:sp>
    <dsp:sp modelId="{AFC58915-C6AD-2345-9CC6-D61719599FC4}">
      <dsp:nvSpPr>
        <dsp:cNvPr id="0" name=""/>
        <dsp:cNvSpPr/>
      </dsp:nvSpPr>
      <dsp:spPr>
        <a:xfrm>
          <a:off x="2763302" y="1180861"/>
          <a:ext cx="2646664" cy="2121680"/>
        </a:xfrm>
        <a:prstGeom prst="rect">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1432" tIns="261432" rIns="261432" bIns="261432" numCol="1" spcCol="1270" anchor="t" anchorCtr="0">
          <a:noAutofit/>
        </a:bodyPr>
        <a:lstStyle/>
        <a:p>
          <a:pPr marL="0" lvl="0" indent="0" algn="l" defTabSz="533400">
            <a:lnSpc>
              <a:spcPct val="90000"/>
            </a:lnSpc>
            <a:spcBef>
              <a:spcPct val="0"/>
            </a:spcBef>
            <a:spcAft>
              <a:spcPct val="35000"/>
            </a:spcAft>
            <a:buNone/>
          </a:pPr>
          <a:r>
            <a:rPr lang="en-US" sz="1200" kern="1200"/>
            <a:t>Look for Generic Greetings and Urgent Language:</a:t>
          </a:r>
        </a:p>
        <a:p>
          <a:pPr marL="57150" lvl="1" indent="-57150" algn="l" defTabSz="400050">
            <a:lnSpc>
              <a:spcPct val="90000"/>
            </a:lnSpc>
            <a:spcBef>
              <a:spcPct val="0"/>
            </a:spcBef>
            <a:spcAft>
              <a:spcPct val="15000"/>
            </a:spcAft>
            <a:buChar char="•"/>
          </a:pPr>
          <a:r>
            <a:rPr lang="en-US" sz="900" kern="1200"/>
            <a:t>Phishing emails often use generic greetings like "Dear Customer" instead of addressing you by name.</a:t>
          </a:r>
        </a:p>
        <a:p>
          <a:pPr marL="57150" lvl="1" indent="-57150" algn="l" defTabSz="400050">
            <a:lnSpc>
              <a:spcPct val="90000"/>
            </a:lnSpc>
            <a:spcBef>
              <a:spcPct val="0"/>
            </a:spcBef>
            <a:spcAft>
              <a:spcPct val="15000"/>
            </a:spcAft>
            <a:buChar char="•"/>
          </a:pPr>
          <a:r>
            <a:rPr lang="en-US" sz="900" kern="1200"/>
            <a:t>They may also create a sense of urgency or fear, prompting you to act quickly without thinking.</a:t>
          </a:r>
        </a:p>
        <a:p>
          <a:pPr marL="57150" lvl="1" indent="-57150" algn="l" defTabSz="400050">
            <a:lnSpc>
              <a:spcPct val="90000"/>
            </a:lnSpc>
            <a:spcBef>
              <a:spcPct val="0"/>
            </a:spcBef>
            <a:spcAft>
              <a:spcPct val="15000"/>
            </a:spcAft>
            <a:buChar char="•"/>
          </a:pPr>
          <a:r>
            <a:rPr lang="en-US" sz="900" kern="1200"/>
            <a:t>Example: "Your account will be suspended if you do not verify your information within 24 hours."</a:t>
          </a:r>
        </a:p>
      </dsp:txBody>
      <dsp:txXfrm>
        <a:off x="2763302" y="1180861"/>
        <a:ext cx="2646664" cy="2121680"/>
      </dsp:txXfrm>
    </dsp:sp>
    <dsp:sp modelId="{0DE2269D-DBFA-D841-ABFF-0F39CA580638}">
      <dsp:nvSpPr>
        <dsp:cNvPr id="0" name=""/>
        <dsp:cNvSpPr/>
      </dsp:nvSpPr>
      <dsp:spPr>
        <a:xfrm>
          <a:off x="5517861" y="386862"/>
          <a:ext cx="2646664" cy="793999"/>
        </a:xfrm>
        <a:prstGeom prst="rect">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145" tIns="209145" rIns="209145" bIns="209145" numCol="1" spcCol="1270" anchor="ctr" anchorCtr="0">
          <a:noAutofit/>
        </a:bodyPr>
        <a:lstStyle/>
        <a:p>
          <a:pPr marL="0" lvl="0" indent="0" algn="ctr" defTabSz="1155700">
            <a:lnSpc>
              <a:spcPct val="90000"/>
            </a:lnSpc>
            <a:spcBef>
              <a:spcPct val="0"/>
            </a:spcBef>
            <a:spcAft>
              <a:spcPct val="35000"/>
            </a:spcAft>
            <a:buNone/>
          </a:pPr>
          <a:r>
            <a:rPr lang="en-US" sz="2600" kern="1200"/>
            <a:t>Hover Over</a:t>
          </a:r>
        </a:p>
      </dsp:txBody>
      <dsp:txXfrm>
        <a:off x="5517861" y="386862"/>
        <a:ext cx="2646664" cy="793999"/>
      </dsp:txXfrm>
    </dsp:sp>
    <dsp:sp modelId="{7B950E30-33AD-C649-9F21-6F4D663ED11C}">
      <dsp:nvSpPr>
        <dsp:cNvPr id="0" name=""/>
        <dsp:cNvSpPr/>
      </dsp:nvSpPr>
      <dsp:spPr>
        <a:xfrm>
          <a:off x="5517861" y="1180861"/>
          <a:ext cx="2646664" cy="2121680"/>
        </a:xfrm>
        <a:prstGeom prst="rect">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1432" tIns="261432" rIns="261432" bIns="261432" numCol="1" spcCol="1270" anchor="t" anchorCtr="0">
          <a:noAutofit/>
        </a:bodyPr>
        <a:lstStyle/>
        <a:p>
          <a:pPr marL="0" lvl="0" indent="0" algn="l" defTabSz="533400">
            <a:lnSpc>
              <a:spcPct val="90000"/>
            </a:lnSpc>
            <a:spcBef>
              <a:spcPct val="0"/>
            </a:spcBef>
            <a:spcAft>
              <a:spcPct val="35000"/>
            </a:spcAft>
            <a:buNone/>
          </a:pPr>
          <a:r>
            <a:rPr lang="en-US" sz="1200" kern="1200"/>
            <a:t>Hover Over Links to Verify URLs:</a:t>
          </a:r>
        </a:p>
        <a:p>
          <a:pPr marL="57150" lvl="1" indent="-57150" algn="l" defTabSz="400050">
            <a:lnSpc>
              <a:spcPct val="90000"/>
            </a:lnSpc>
            <a:spcBef>
              <a:spcPct val="0"/>
            </a:spcBef>
            <a:spcAft>
              <a:spcPct val="15000"/>
            </a:spcAft>
            <a:buChar char="•"/>
          </a:pPr>
          <a:r>
            <a:rPr lang="en-US" sz="900" kern="1200"/>
            <a:t>Before clicking on any link in an email, hover your mouse over it to see the actual URL.</a:t>
          </a:r>
        </a:p>
        <a:p>
          <a:pPr marL="57150" lvl="1" indent="-57150" algn="l" defTabSz="400050">
            <a:lnSpc>
              <a:spcPct val="90000"/>
            </a:lnSpc>
            <a:spcBef>
              <a:spcPct val="0"/>
            </a:spcBef>
            <a:spcAft>
              <a:spcPct val="15000"/>
            </a:spcAft>
            <a:buChar char="•"/>
          </a:pPr>
          <a:r>
            <a:rPr lang="en-US" sz="900" kern="1200"/>
            <a:t>Check if the URL matches the legitimate website's address and be wary of shortened or misspelled URLs.</a:t>
          </a:r>
        </a:p>
        <a:p>
          <a:pPr marL="57150" lvl="1" indent="-57150" algn="l" defTabSz="400050">
            <a:lnSpc>
              <a:spcPct val="90000"/>
            </a:lnSpc>
            <a:spcBef>
              <a:spcPct val="0"/>
            </a:spcBef>
            <a:spcAft>
              <a:spcPct val="15000"/>
            </a:spcAft>
            <a:buChar char="•"/>
          </a:pPr>
          <a:r>
            <a:rPr lang="en-US" sz="900" kern="1200"/>
            <a:t>Example: Hovering over a link that says "Click here to verify your account" should show the actual URL, like "http://yourbank.com/verify" and not "http://phishingsite.com."</a:t>
          </a:r>
        </a:p>
      </dsp:txBody>
      <dsp:txXfrm>
        <a:off x="5517861" y="1180861"/>
        <a:ext cx="2646664" cy="2121680"/>
      </dsp:txXfrm>
    </dsp:sp>
    <dsp:sp modelId="{C3C44099-F7E3-6843-97A3-E37DB5743F62}">
      <dsp:nvSpPr>
        <dsp:cNvPr id="0" name=""/>
        <dsp:cNvSpPr/>
      </dsp:nvSpPr>
      <dsp:spPr>
        <a:xfrm>
          <a:off x="8272420" y="386862"/>
          <a:ext cx="2646664" cy="793999"/>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145" tIns="209145" rIns="209145" bIns="209145" numCol="1" spcCol="1270" anchor="ctr" anchorCtr="0">
          <a:noAutofit/>
        </a:bodyPr>
        <a:lstStyle/>
        <a:p>
          <a:pPr marL="0" lvl="0" indent="0" algn="ctr" defTabSz="1155700">
            <a:lnSpc>
              <a:spcPct val="90000"/>
            </a:lnSpc>
            <a:spcBef>
              <a:spcPct val="0"/>
            </a:spcBef>
            <a:spcAft>
              <a:spcPct val="35000"/>
            </a:spcAft>
            <a:buNone/>
          </a:pPr>
          <a:r>
            <a:rPr lang="en-US" sz="2600" kern="1200"/>
            <a:t>Watch</a:t>
          </a:r>
        </a:p>
      </dsp:txBody>
      <dsp:txXfrm>
        <a:off x="8272420" y="386862"/>
        <a:ext cx="2646664" cy="793999"/>
      </dsp:txXfrm>
    </dsp:sp>
    <dsp:sp modelId="{E047F84D-3DBB-144B-BAB3-25A8FD0AD89D}">
      <dsp:nvSpPr>
        <dsp:cNvPr id="0" name=""/>
        <dsp:cNvSpPr/>
      </dsp:nvSpPr>
      <dsp:spPr>
        <a:xfrm>
          <a:off x="8272420" y="1180861"/>
          <a:ext cx="2646664" cy="2121680"/>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1432" tIns="261432" rIns="261432" bIns="261432" numCol="1" spcCol="1270" anchor="t" anchorCtr="0">
          <a:noAutofit/>
        </a:bodyPr>
        <a:lstStyle/>
        <a:p>
          <a:pPr marL="0" lvl="0" indent="0" algn="l" defTabSz="533400">
            <a:lnSpc>
              <a:spcPct val="90000"/>
            </a:lnSpc>
            <a:spcBef>
              <a:spcPct val="0"/>
            </a:spcBef>
            <a:spcAft>
              <a:spcPct val="35000"/>
            </a:spcAft>
            <a:buNone/>
          </a:pPr>
          <a:r>
            <a:rPr lang="en-US" sz="1200" kern="1200"/>
            <a:t>Watch for Spelling and Grammar Mistakes:</a:t>
          </a:r>
        </a:p>
        <a:p>
          <a:pPr marL="57150" lvl="1" indent="-57150" algn="l" defTabSz="400050">
            <a:lnSpc>
              <a:spcPct val="90000"/>
            </a:lnSpc>
            <a:spcBef>
              <a:spcPct val="0"/>
            </a:spcBef>
            <a:spcAft>
              <a:spcPct val="15000"/>
            </a:spcAft>
            <a:buChar char="•"/>
          </a:pPr>
          <a:r>
            <a:rPr lang="en-US" sz="900" kern="1200"/>
            <a:t>Phishing emails often contain spelling, grammar, and punctuation errors.</a:t>
          </a:r>
        </a:p>
        <a:p>
          <a:pPr marL="57150" lvl="1" indent="-57150" algn="l" defTabSz="400050">
            <a:lnSpc>
              <a:spcPct val="90000"/>
            </a:lnSpc>
            <a:spcBef>
              <a:spcPct val="0"/>
            </a:spcBef>
            <a:spcAft>
              <a:spcPct val="15000"/>
            </a:spcAft>
            <a:buChar char="•"/>
          </a:pPr>
          <a:r>
            <a:rPr lang="en-US" sz="900" kern="1200"/>
            <a:t>Legitimate companies usually have a professional standard for their communications.</a:t>
          </a:r>
        </a:p>
        <a:p>
          <a:pPr marL="57150" lvl="1" indent="-57150" algn="l" defTabSz="400050">
            <a:lnSpc>
              <a:spcPct val="90000"/>
            </a:lnSpc>
            <a:spcBef>
              <a:spcPct val="0"/>
            </a:spcBef>
            <a:spcAft>
              <a:spcPct val="15000"/>
            </a:spcAft>
            <a:buChar char="•"/>
          </a:pPr>
          <a:r>
            <a:rPr lang="en-US" sz="900" kern="1200"/>
            <a:t>Example: "Your acount has been compromized. Pleaze click the link bellow to fix it."</a:t>
          </a:r>
        </a:p>
      </dsp:txBody>
      <dsp:txXfrm>
        <a:off x="8272420" y="1180861"/>
        <a:ext cx="2646664" cy="21216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2F5468-9EF5-4340-907D-F70BD5C418DF}">
      <dsp:nvSpPr>
        <dsp:cNvPr id="0" name=""/>
        <dsp:cNvSpPr/>
      </dsp:nvSpPr>
      <dsp:spPr>
        <a:xfrm>
          <a:off x="6719" y="380448"/>
          <a:ext cx="3566200" cy="106986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1809" tIns="281809" rIns="281809" bIns="281809" numCol="1" spcCol="1270" anchor="ctr" anchorCtr="0">
          <a:noAutofit/>
        </a:bodyPr>
        <a:lstStyle/>
        <a:p>
          <a:pPr marL="0" lvl="0" indent="0" algn="ctr" defTabSz="1600200">
            <a:lnSpc>
              <a:spcPct val="90000"/>
            </a:lnSpc>
            <a:spcBef>
              <a:spcPct val="0"/>
            </a:spcBef>
            <a:spcAft>
              <a:spcPct val="35000"/>
            </a:spcAft>
            <a:buNone/>
          </a:pPr>
          <a:r>
            <a:rPr lang="en-US" sz="3600" kern="1200"/>
            <a:t>Verify</a:t>
          </a:r>
        </a:p>
      </dsp:txBody>
      <dsp:txXfrm>
        <a:off x="6719" y="380448"/>
        <a:ext cx="3566200" cy="1069860"/>
      </dsp:txXfrm>
    </dsp:sp>
    <dsp:sp modelId="{E3A3AA29-E024-F542-B772-255812EF7EEE}">
      <dsp:nvSpPr>
        <dsp:cNvPr id="0" name=""/>
        <dsp:cNvSpPr/>
      </dsp:nvSpPr>
      <dsp:spPr>
        <a:xfrm>
          <a:off x="6719" y="1450308"/>
          <a:ext cx="3566200" cy="185864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2261" tIns="352261" rIns="352261" bIns="352261" numCol="1" spcCol="1270" anchor="t" anchorCtr="0">
          <a:noAutofit/>
        </a:bodyPr>
        <a:lstStyle/>
        <a:p>
          <a:pPr marL="0" lvl="0" indent="0" algn="l" defTabSz="488950">
            <a:lnSpc>
              <a:spcPct val="90000"/>
            </a:lnSpc>
            <a:spcBef>
              <a:spcPct val="0"/>
            </a:spcBef>
            <a:spcAft>
              <a:spcPct val="35000"/>
            </a:spcAft>
            <a:buNone/>
          </a:pPr>
          <a:r>
            <a:rPr lang="en-US" sz="1100" kern="1200"/>
            <a:t>Verify the URL and Look for HTTPS:</a:t>
          </a:r>
        </a:p>
        <a:p>
          <a:pPr marL="57150" lvl="1" indent="-57150" algn="l" defTabSz="400050">
            <a:lnSpc>
              <a:spcPct val="90000"/>
            </a:lnSpc>
            <a:spcBef>
              <a:spcPct val="0"/>
            </a:spcBef>
            <a:spcAft>
              <a:spcPct val="15000"/>
            </a:spcAft>
            <a:buChar char="•"/>
          </a:pPr>
          <a:r>
            <a:rPr lang="en-US" sz="900" kern="1200"/>
            <a:t>Always check the URL in the address bar to ensure it matches the legitimate website's address.</a:t>
          </a:r>
        </a:p>
        <a:p>
          <a:pPr marL="57150" lvl="1" indent="-57150" algn="l" defTabSz="400050">
            <a:lnSpc>
              <a:spcPct val="90000"/>
            </a:lnSpc>
            <a:spcBef>
              <a:spcPct val="0"/>
            </a:spcBef>
            <a:spcAft>
              <a:spcPct val="15000"/>
            </a:spcAft>
            <a:buChar char="•"/>
          </a:pPr>
          <a:r>
            <a:rPr lang="en-US" sz="900" kern="1200"/>
            <a:t>Look for "HTTPS" at the beginning of the URL, indicating a secure connection. The "S" stands for "secure," meaning the site uses encryption to protect your data.</a:t>
          </a:r>
        </a:p>
        <a:p>
          <a:pPr marL="57150" lvl="1" indent="-57150" algn="l" defTabSz="400050">
            <a:lnSpc>
              <a:spcPct val="90000"/>
            </a:lnSpc>
            <a:spcBef>
              <a:spcPct val="0"/>
            </a:spcBef>
            <a:spcAft>
              <a:spcPct val="15000"/>
            </a:spcAft>
            <a:buChar char="•"/>
          </a:pPr>
          <a:r>
            <a:rPr lang="en-US" sz="900" kern="1200"/>
            <a:t>Example: "https://www.yourbank.com" instead of "http://www.yourbank.com."</a:t>
          </a:r>
        </a:p>
      </dsp:txBody>
      <dsp:txXfrm>
        <a:off x="6719" y="1450308"/>
        <a:ext cx="3566200" cy="1858647"/>
      </dsp:txXfrm>
    </dsp:sp>
    <dsp:sp modelId="{6F0E685E-7992-814F-85BB-640CFED432F3}">
      <dsp:nvSpPr>
        <dsp:cNvPr id="0" name=""/>
        <dsp:cNvSpPr/>
      </dsp:nvSpPr>
      <dsp:spPr>
        <a:xfrm>
          <a:off x="3680814" y="380448"/>
          <a:ext cx="3566200" cy="1069860"/>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1809" tIns="281809" rIns="281809" bIns="281809" numCol="1" spcCol="1270" anchor="ctr" anchorCtr="0">
          <a:noAutofit/>
        </a:bodyPr>
        <a:lstStyle/>
        <a:p>
          <a:pPr marL="0" lvl="0" indent="0" algn="ctr" defTabSz="1600200">
            <a:lnSpc>
              <a:spcPct val="90000"/>
            </a:lnSpc>
            <a:spcBef>
              <a:spcPct val="0"/>
            </a:spcBef>
            <a:spcAft>
              <a:spcPct val="35000"/>
            </a:spcAft>
            <a:buNone/>
          </a:pPr>
          <a:r>
            <a:rPr lang="en-US" sz="3600" kern="1200"/>
            <a:t>Check</a:t>
          </a:r>
        </a:p>
      </dsp:txBody>
      <dsp:txXfrm>
        <a:off x="3680814" y="380448"/>
        <a:ext cx="3566200" cy="1069860"/>
      </dsp:txXfrm>
    </dsp:sp>
    <dsp:sp modelId="{5461856B-E039-B343-A58A-2DBDB73E68D3}">
      <dsp:nvSpPr>
        <dsp:cNvPr id="0" name=""/>
        <dsp:cNvSpPr/>
      </dsp:nvSpPr>
      <dsp:spPr>
        <a:xfrm>
          <a:off x="3680814" y="1450308"/>
          <a:ext cx="3566200" cy="1858647"/>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2261" tIns="352261" rIns="352261" bIns="352261" numCol="1" spcCol="1270" anchor="t" anchorCtr="0">
          <a:noAutofit/>
        </a:bodyPr>
        <a:lstStyle/>
        <a:p>
          <a:pPr marL="0" lvl="0" indent="0" algn="l" defTabSz="488950">
            <a:lnSpc>
              <a:spcPct val="90000"/>
            </a:lnSpc>
            <a:spcBef>
              <a:spcPct val="0"/>
            </a:spcBef>
            <a:spcAft>
              <a:spcPct val="35000"/>
            </a:spcAft>
            <a:buNone/>
          </a:pPr>
          <a:r>
            <a:rPr lang="en-US" sz="1100" kern="1200"/>
            <a:t>Check for Slight Variations in the URL:</a:t>
          </a:r>
        </a:p>
        <a:p>
          <a:pPr marL="57150" lvl="1" indent="-57150" algn="l" defTabSz="400050">
            <a:lnSpc>
              <a:spcPct val="90000"/>
            </a:lnSpc>
            <a:spcBef>
              <a:spcPct val="0"/>
            </a:spcBef>
            <a:spcAft>
              <a:spcPct val="15000"/>
            </a:spcAft>
            <a:buChar char="•"/>
          </a:pPr>
          <a:r>
            <a:rPr lang="en-US" sz="900" kern="1200"/>
            <a:t>Phishing websites often use URLs that are very similar to the legitimate ones but with minor variations or misspellings.</a:t>
          </a:r>
        </a:p>
        <a:p>
          <a:pPr marL="57150" lvl="1" indent="-57150" algn="l" defTabSz="400050">
            <a:lnSpc>
              <a:spcPct val="90000"/>
            </a:lnSpc>
            <a:spcBef>
              <a:spcPct val="0"/>
            </a:spcBef>
            <a:spcAft>
              <a:spcPct val="15000"/>
            </a:spcAft>
            <a:buChar char="•"/>
          </a:pPr>
          <a:r>
            <a:rPr lang="en-US" sz="900" kern="1200"/>
            <a:t>Pay close attention to the spelling of the domain name and any unusual characters.</a:t>
          </a:r>
        </a:p>
        <a:p>
          <a:pPr marL="57150" lvl="1" indent="-57150" algn="l" defTabSz="400050">
            <a:lnSpc>
              <a:spcPct val="90000"/>
            </a:lnSpc>
            <a:spcBef>
              <a:spcPct val="0"/>
            </a:spcBef>
            <a:spcAft>
              <a:spcPct val="15000"/>
            </a:spcAft>
            <a:buChar char="•"/>
          </a:pPr>
          <a:r>
            <a:rPr lang="en-US" sz="900" kern="1200"/>
            <a:t>Example: "g00gle.com" instead of "google.com" or "your-bank.com" instead of "yourbank.com."</a:t>
          </a:r>
        </a:p>
      </dsp:txBody>
      <dsp:txXfrm>
        <a:off x="3680814" y="1450308"/>
        <a:ext cx="3566200" cy="1858647"/>
      </dsp:txXfrm>
    </dsp:sp>
    <dsp:sp modelId="{4BAC6BB5-D8D7-D04E-A50A-AB933BD5884D}">
      <dsp:nvSpPr>
        <dsp:cNvPr id="0" name=""/>
        <dsp:cNvSpPr/>
      </dsp:nvSpPr>
      <dsp:spPr>
        <a:xfrm>
          <a:off x="7354909" y="380448"/>
          <a:ext cx="3566200" cy="1069860"/>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1809" tIns="281809" rIns="281809" bIns="281809" numCol="1" spcCol="1270" anchor="ctr" anchorCtr="0">
          <a:noAutofit/>
        </a:bodyPr>
        <a:lstStyle/>
        <a:p>
          <a:pPr marL="0" lvl="0" indent="0" algn="ctr" defTabSz="1600200">
            <a:lnSpc>
              <a:spcPct val="90000"/>
            </a:lnSpc>
            <a:spcBef>
              <a:spcPct val="0"/>
            </a:spcBef>
            <a:spcAft>
              <a:spcPct val="35000"/>
            </a:spcAft>
            <a:buNone/>
          </a:pPr>
          <a:r>
            <a:rPr lang="en-US" sz="3600" kern="1200"/>
            <a:t>Look</a:t>
          </a:r>
        </a:p>
      </dsp:txBody>
      <dsp:txXfrm>
        <a:off x="7354909" y="380448"/>
        <a:ext cx="3566200" cy="1069860"/>
      </dsp:txXfrm>
    </dsp:sp>
    <dsp:sp modelId="{BE85162E-BFC4-3946-8278-3ACB6EED5D84}">
      <dsp:nvSpPr>
        <dsp:cNvPr id="0" name=""/>
        <dsp:cNvSpPr/>
      </dsp:nvSpPr>
      <dsp:spPr>
        <a:xfrm>
          <a:off x="7354909" y="1450308"/>
          <a:ext cx="3566200" cy="1858647"/>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2261" tIns="352261" rIns="352261" bIns="352261" numCol="1" spcCol="1270" anchor="t" anchorCtr="0">
          <a:noAutofit/>
        </a:bodyPr>
        <a:lstStyle/>
        <a:p>
          <a:pPr marL="0" lvl="0" indent="0" algn="l" defTabSz="488950">
            <a:lnSpc>
              <a:spcPct val="90000"/>
            </a:lnSpc>
            <a:spcBef>
              <a:spcPct val="0"/>
            </a:spcBef>
            <a:spcAft>
              <a:spcPct val="35000"/>
            </a:spcAft>
            <a:buNone/>
          </a:pPr>
          <a:r>
            <a:rPr lang="en-US" sz="1100" kern="1200"/>
            <a:t>Look for Security Indicators like Padlock Icons:</a:t>
          </a:r>
        </a:p>
        <a:p>
          <a:pPr marL="57150" lvl="1" indent="-57150" algn="l" defTabSz="400050">
            <a:lnSpc>
              <a:spcPct val="90000"/>
            </a:lnSpc>
            <a:spcBef>
              <a:spcPct val="0"/>
            </a:spcBef>
            <a:spcAft>
              <a:spcPct val="15000"/>
            </a:spcAft>
            <a:buChar char="•"/>
          </a:pPr>
          <a:r>
            <a:rPr lang="en-US" sz="900" kern="1200"/>
            <a:t>A padlock icon in the address bar indicates that the website is using a secure connection (HTTPS).</a:t>
          </a:r>
        </a:p>
        <a:p>
          <a:pPr marL="57150" lvl="1" indent="-57150" algn="l" defTabSz="400050">
            <a:lnSpc>
              <a:spcPct val="90000"/>
            </a:lnSpc>
            <a:spcBef>
              <a:spcPct val="0"/>
            </a:spcBef>
            <a:spcAft>
              <a:spcPct val="15000"/>
            </a:spcAft>
            <a:buChar char="•"/>
          </a:pPr>
          <a:r>
            <a:rPr lang="en-US" sz="900" kern="1200"/>
            <a:t>However, be aware that some phishing sites can also use HTTPS, so this should not be the only factor you rely on.</a:t>
          </a:r>
        </a:p>
        <a:p>
          <a:pPr marL="57150" lvl="1" indent="-57150" algn="l" defTabSz="400050">
            <a:lnSpc>
              <a:spcPct val="90000"/>
            </a:lnSpc>
            <a:spcBef>
              <a:spcPct val="0"/>
            </a:spcBef>
            <a:spcAft>
              <a:spcPct val="15000"/>
            </a:spcAft>
            <a:buChar char="•"/>
          </a:pPr>
          <a:r>
            <a:rPr lang="en-US" sz="900" kern="1200"/>
            <a:t>Example: A padlock icon next to the URL like "https://www.yourbank.com" signifies a secure connection.</a:t>
          </a:r>
        </a:p>
      </dsp:txBody>
      <dsp:txXfrm>
        <a:off x="7354909" y="1450308"/>
        <a:ext cx="3566200" cy="185864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C0FE1-8DDF-2A42-8CBC-B691215C2112}">
      <dsp:nvSpPr>
        <dsp:cNvPr id="0" name=""/>
        <dsp:cNvSpPr/>
      </dsp:nvSpPr>
      <dsp:spPr>
        <a:xfrm>
          <a:off x="805713" y="831"/>
          <a:ext cx="1552733" cy="77636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GB" sz="1700" b="1" i="0" kern="1200"/>
            <a:t>Impersonation:</a:t>
          </a:r>
          <a:endParaRPr lang="en-US" sz="1700" kern="1200"/>
        </a:p>
      </dsp:txBody>
      <dsp:txXfrm>
        <a:off x="828452" y="23570"/>
        <a:ext cx="1507255" cy="730888"/>
      </dsp:txXfrm>
    </dsp:sp>
    <dsp:sp modelId="{84AC92F9-8F23-1645-88FC-014EA8F1D1EE}">
      <dsp:nvSpPr>
        <dsp:cNvPr id="0" name=""/>
        <dsp:cNvSpPr/>
      </dsp:nvSpPr>
      <dsp:spPr>
        <a:xfrm>
          <a:off x="960987" y="777198"/>
          <a:ext cx="155273" cy="582275"/>
        </a:xfrm>
        <a:custGeom>
          <a:avLst/>
          <a:gdLst/>
          <a:ahLst/>
          <a:cxnLst/>
          <a:rect l="0" t="0" r="0" b="0"/>
          <a:pathLst>
            <a:path>
              <a:moveTo>
                <a:pt x="0" y="0"/>
              </a:moveTo>
              <a:lnTo>
                <a:pt x="0" y="582275"/>
              </a:lnTo>
              <a:lnTo>
                <a:pt x="155273" y="582275"/>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99C0D79-9391-6A4C-B375-C5102C51E812}">
      <dsp:nvSpPr>
        <dsp:cNvPr id="0" name=""/>
        <dsp:cNvSpPr/>
      </dsp:nvSpPr>
      <dsp:spPr>
        <a:xfrm>
          <a:off x="1116260" y="971289"/>
          <a:ext cx="1242186" cy="776366"/>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GB" sz="700" b="0" i="0" kern="1200"/>
            <a:t>Attackers often impersonate trusted individuals or organizations to gain access to sensitive information.</a:t>
          </a:r>
          <a:endParaRPr lang="en-US" sz="700" kern="1200"/>
        </a:p>
      </dsp:txBody>
      <dsp:txXfrm>
        <a:off x="1138999" y="994028"/>
        <a:ext cx="1196708" cy="730888"/>
      </dsp:txXfrm>
    </dsp:sp>
    <dsp:sp modelId="{5BCFBAD8-5386-2346-BC67-81F4DDCD417C}">
      <dsp:nvSpPr>
        <dsp:cNvPr id="0" name=""/>
        <dsp:cNvSpPr/>
      </dsp:nvSpPr>
      <dsp:spPr>
        <a:xfrm>
          <a:off x="960987" y="777198"/>
          <a:ext cx="155273" cy="1552733"/>
        </a:xfrm>
        <a:custGeom>
          <a:avLst/>
          <a:gdLst/>
          <a:ahLst/>
          <a:cxnLst/>
          <a:rect l="0" t="0" r="0" b="0"/>
          <a:pathLst>
            <a:path>
              <a:moveTo>
                <a:pt x="0" y="0"/>
              </a:moveTo>
              <a:lnTo>
                <a:pt x="0" y="1552733"/>
              </a:lnTo>
              <a:lnTo>
                <a:pt x="155273" y="1552733"/>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DFD8EF-8225-0A4C-B471-F59022EBEC69}">
      <dsp:nvSpPr>
        <dsp:cNvPr id="0" name=""/>
        <dsp:cNvSpPr/>
      </dsp:nvSpPr>
      <dsp:spPr>
        <a:xfrm>
          <a:off x="1116260" y="1941748"/>
          <a:ext cx="1242186" cy="776366"/>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GB" sz="700" b="0" i="0" kern="1200"/>
            <a:t>They may pretend to be a colleague, IT support, or a service provider to deceive their targets.</a:t>
          </a:r>
          <a:endParaRPr lang="en-US" sz="700" kern="1200"/>
        </a:p>
      </dsp:txBody>
      <dsp:txXfrm>
        <a:off x="1138999" y="1964487"/>
        <a:ext cx="1196708" cy="730888"/>
      </dsp:txXfrm>
    </dsp:sp>
    <dsp:sp modelId="{5858D87B-F002-AF4C-9357-C265D82CDFE3}">
      <dsp:nvSpPr>
        <dsp:cNvPr id="0" name=""/>
        <dsp:cNvSpPr/>
      </dsp:nvSpPr>
      <dsp:spPr>
        <a:xfrm>
          <a:off x="960987" y="777198"/>
          <a:ext cx="155273" cy="2523191"/>
        </a:xfrm>
        <a:custGeom>
          <a:avLst/>
          <a:gdLst/>
          <a:ahLst/>
          <a:cxnLst/>
          <a:rect l="0" t="0" r="0" b="0"/>
          <a:pathLst>
            <a:path>
              <a:moveTo>
                <a:pt x="0" y="0"/>
              </a:moveTo>
              <a:lnTo>
                <a:pt x="0" y="2523191"/>
              </a:lnTo>
              <a:lnTo>
                <a:pt x="155273" y="2523191"/>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238EBD6-51F0-754E-B9D5-FC9EFFA6E5FE}">
      <dsp:nvSpPr>
        <dsp:cNvPr id="0" name=""/>
        <dsp:cNvSpPr/>
      </dsp:nvSpPr>
      <dsp:spPr>
        <a:xfrm>
          <a:off x="1116260" y="2912206"/>
          <a:ext cx="1242186" cy="776366"/>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GB" sz="700" b="0" i="0" kern="1200"/>
            <a:t>Example: An attacker posing as a company's IT technician requesting your login credentials to fix an urgent issue.</a:t>
          </a:r>
          <a:endParaRPr lang="en-US" sz="700" kern="1200"/>
        </a:p>
      </dsp:txBody>
      <dsp:txXfrm>
        <a:off x="1138999" y="2934945"/>
        <a:ext cx="1196708" cy="730888"/>
      </dsp:txXfrm>
    </dsp:sp>
    <dsp:sp modelId="{921E1E70-499F-CD45-A840-4B68E3B96F78}">
      <dsp:nvSpPr>
        <dsp:cNvPr id="0" name=""/>
        <dsp:cNvSpPr/>
      </dsp:nvSpPr>
      <dsp:spPr>
        <a:xfrm>
          <a:off x="2746630" y="831"/>
          <a:ext cx="1552733" cy="77636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GB" sz="1700" b="1" i="0" kern="1200"/>
            <a:t>Authority:</a:t>
          </a:r>
          <a:endParaRPr lang="en-US" sz="1700" kern="1200"/>
        </a:p>
      </dsp:txBody>
      <dsp:txXfrm>
        <a:off x="2769369" y="23570"/>
        <a:ext cx="1507255" cy="730888"/>
      </dsp:txXfrm>
    </dsp:sp>
    <dsp:sp modelId="{C0E50CFD-D65B-D346-8747-1124F6D68FD8}">
      <dsp:nvSpPr>
        <dsp:cNvPr id="0" name=""/>
        <dsp:cNvSpPr/>
      </dsp:nvSpPr>
      <dsp:spPr>
        <a:xfrm>
          <a:off x="2901904" y="777198"/>
          <a:ext cx="155273" cy="582275"/>
        </a:xfrm>
        <a:custGeom>
          <a:avLst/>
          <a:gdLst/>
          <a:ahLst/>
          <a:cxnLst/>
          <a:rect l="0" t="0" r="0" b="0"/>
          <a:pathLst>
            <a:path>
              <a:moveTo>
                <a:pt x="0" y="0"/>
              </a:moveTo>
              <a:lnTo>
                <a:pt x="0" y="582275"/>
              </a:lnTo>
              <a:lnTo>
                <a:pt x="155273" y="582275"/>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EC432C-F269-9244-B27B-89DB672EFA51}">
      <dsp:nvSpPr>
        <dsp:cNvPr id="0" name=""/>
        <dsp:cNvSpPr/>
      </dsp:nvSpPr>
      <dsp:spPr>
        <a:xfrm>
          <a:off x="3057177" y="971289"/>
          <a:ext cx="1242186" cy="776366"/>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GB" sz="700" b="0" i="0" kern="1200"/>
            <a:t>Phishers exploit people's tendency to comply with authority figures by pretending to be someone in a position of power.</a:t>
          </a:r>
          <a:endParaRPr lang="en-US" sz="700" kern="1200"/>
        </a:p>
      </dsp:txBody>
      <dsp:txXfrm>
        <a:off x="3079916" y="994028"/>
        <a:ext cx="1196708" cy="730888"/>
      </dsp:txXfrm>
    </dsp:sp>
    <dsp:sp modelId="{62EB50DF-1F69-5A4B-BB21-97381644F556}">
      <dsp:nvSpPr>
        <dsp:cNvPr id="0" name=""/>
        <dsp:cNvSpPr/>
      </dsp:nvSpPr>
      <dsp:spPr>
        <a:xfrm>
          <a:off x="2901904" y="777198"/>
          <a:ext cx="155273" cy="1552733"/>
        </a:xfrm>
        <a:custGeom>
          <a:avLst/>
          <a:gdLst/>
          <a:ahLst/>
          <a:cxnLst/>
          <a:rect l="0" t="0" r="0" b="0"/>
          <a:pathLst>
            <a:path>
              <a:moveTo>
                <a:pt x="0" y="0"/>
              </a:moveTo>
              <a:lnTo>
                <a:pt x="0" y="1552733"/>
              </a:lnTo>
              <a:lnTo>
                <a:pt x="155273" y="1552733"/>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BD2FF8-CF74-C54B-8BE0-DF5BC335B28E}">
      <dsp:nvSpPr>
        <dsp:cNvPr id="0" name=""/>
        <dsp:cNvSpPr/>
      </dsp:nvSpPr>
      <dsp:spPr>
        <a:xfrm>
          <a:off x="3057177" y="1941748"/>
          <a:ext cx="1242186" cy="776366"/>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GB" sz="700" b="0" i="0" kern="1200"/>
            <a:t>This tactic leverages the respect and fear people have for authority to manipulate them into taking specific actions.</a:t>
          </a:r>
          <a:endParaRPr lang="en-US" sz="700" kern="1200"/>
        </a:p>
      </dsp:txBody>
      <dsp:txXfrm>
        <a:off x="3079916" y="1964487"/>
        <a:ext cx="1196708" cy="730888"/>
      </dsp:txXfrm>
    </dsp:sp>
    <dsp:sp modelId="{6ADB50DF-9A08-F140-9096-FF0B7B2DCC6A}">
      <dsp:nvSpPr>
        <dsp:cNvPr id="0" name=""/>
        <dsp:cNvSpPr/>
      </dsp:nvSpPr>
      <dsp:spPr>
        <a:xfrm>
          <a:off x="2901904" y="777198"/>
          <a:ext cx="155273" cy="2523191"/>
        </a:xfrm>
        <a:custGeom>
          <a:avLst/>
          <a:gdLst/>
          <a:ahLst/>
          <a:cxnLst/>
          <a:rect l="0" t="0" r="0" b="0"/>
          <a:pathLst>
            <a:path>
              <a:moveTo>
                <a:pt x="0" y="0"/>
              </a:moveTo>
              <a:lnTo>
                <a:pt x="0" y="2523191"/>
              </a:lnTo>
              <a:lnTo>
                <a:pt x="155273" y="2523191"/>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37C19C-03A4-0E43-8B03-7B4F12C547AA}">
      <dsp:nvSpPr>
        <dsp:cNvPr id="0" name=""/>
        <dsp:cNvSpPr/>
      </dsp:nvSpPr>
      <dsp:spPr>
        <a:xfrm>
          <a:off x="3057177" y="2912206"/>
          <a:ext cx="1242186" cy="776366"/>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GB" sz="700" b="0" i="0" kern="1200"/>
            <a:t>Example: An email appearing to be from a high-level executive instructing you to transfer funds or provide sensitive information.</a:t>
          </a:r>
          <a:endParaRPr lang="en-US" sz="700" kern="1200"/>
        </a:p>
      </dsp:txBody>
      <dsp:txXfrm>
        <a:off x="3079916" y="2934945"/>
        <a:ext cx="1196708" cy="730888"/>
      </dsp:txXfrm>
    </dsp:sp>
    <dsp:sp modelId="{C120F94B-C07A-2B42-A310-3D343A0FE207}">
      <dsp:nvSpPr>
        <dsp:cNvPr id="0" name=""/>
        <dsp:cNvSpPr/>
      </dsp:nvSpPr>
      <dsp:spPr>
        <a:xfrm>
          <a:off x="4687547" y="831"/>
          <a:ext cx="1552733" cy="77636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GB" sz="1700" b="1" i="0" kern="1200"/>
            <a:t>Urgency:</a:t>
          </a:r>
          <a:endParaRPr lang="en-US" sz="1700" kern="1200"/>
        </a:p>
      </dsp:txBody>
      <dsp:txXfrm>
        <a:off x="4710286" y="23570"/>
        <a:ext cx="1507255" cy="730888"/>
      </dsp:txXfrm>
    </dsp:sp>
    <dsp:sp modelId="{015CA429-6FEA-3841-8FBD-E9BBBBAD771E}">
      <dsp:nvSpPr>
        <dsp:cNvPr id="0" name=""/>
        <dsp:cNvSpPr/>
      </dsp:nvSpPr>
      <dsp:spPr>
        <a:xfrm>
          <a:off x="4842821" y="777198"/>
          <a:ext cx="155273" cy="582275"/>
        </a:xfrm>
        <a:custGeom>
          <a:avLst/>
          <a:gdLst/>
          <a:ahLst/>
          <a:cxnLst/>
          <a:rect l="0" t="0" r="0" b="0"/>
          <a:pathLst>
            <a:path>
              <a:moveTo>
                <a:pt x="0" y="0"/>
              </a:moveTo>
              <a:lnTo>
                <a:pt x="0" y="582275"/>
              </a:lnTo>
              <a:lnTo>
                <a:pt x="155273" y="582275"/>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924CC4-1629-0B4D-B94E-AB8AC3F47686}">
      <dsp:nvSpPr>
        <dsp:cNvPr id="0" name=""/>
        <dsp:cNvSpPr/>
      </dsp:nvSpPr>
      <dsp:spPr>
        <a:xfrm>
          <a:off x="4998094" y="971289"/>
          <a:ext cx="1242186" cy="776366"/>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GB" sz="700" b="0" i="0" kern="1200"/>
            <a:t>Creating a sense of urgency is a common tactic used to pressure victims into acting quickly without thinking.</a:t>
          </a:r>
          <a:endParaRPr lang="en-US" sz="700" kern="1200"/>
        </a:p>
      </dsp:txBody>
      <dsp:txXfrm>
        <a:off x="5020833" y="994028"/>
        <a:ext cx="1196708" cy="730888"/>
      </dsp:txXfrm>
    </dsp:sp>
    <dsp:sp modelId="{2E290817-13B7-CA42-8664-28D3A7F44B82}">
      <dsp:nvSpPr>
        <dsp:cNvPr id="0" name=""/>
        <dsp:cNvSpPr/>
      </dsp:nvSpPr>
      <dsp:spPr>
        <a:xfrm>
          <a:off x="4842821" y="777198"/>
          <a:ext cx="155273" cy="1552733"/>
        </a:xfrm>
        <a:custGeom>
          <a:avLst/>
          <a:gdLst/>
          <a:ahLst/>
          <a:cxnLst/>
          <a:rect l="0" t="0" r="0" b="0"/>
          <a:pathLst>
            <a:path>
              <a:moveTo>
                <a:pt x="0" y="0"/>
              </a:moveTo>
              <a:lnTo>
                <a:pt x="0" y="1552733"/>
              </a:lnTo>
              <a:lnTo>
                <a:pt x="155273" y="1552733"/>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80109DE-255A-354D-A7C8-4012981AFFA2}">
      <dsp:nvSpPr>
        <dsp:cNvPr id="0" name=""/>
        <dsp:cNvSpPr/>
      </dsp:nvSpPr>
      <dsp:spPr>
        <a:xfrm>
          <a:off x="4998094" y="1941748"/>
          <a:ext cx="1242186" cy="776366"/>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GB" sz="700" b="0" i="0" kern="1200"/>
            <a:t>Attackers use urgent language to make victims believe they need to respond immediately to avoid negative consequences.</a:t>
          </a:r>
          <a:endParaRPr lang="en-US" sz="700" kern="1200"/>
        </a:p>
      </dsp:txBody>
      <dsp:txXfrm>
        <a:off x="5020833" y="1964487"/>
        <a:ext cx="1196708" cy="730888"/>
      </dsp:txXfrm>
    </dsp:sp>
    <dsp:sp modelId="{B0D224B7-2C44-E54D-B414-99B4E882E13C}">
      <dsp:nvSpPr>
        <dsp:cNvPr id="0" name=""/>
        <dsp:cNvSpPr/>
      </dsp:nvSpPr>
      <dsp:spPr>
        <a:xfrm>
          <a:off x="4842821" y="777198"/>
          <a:ext cx="155273" cy="2523191"/>
        </a:xfrm>
        <a:custGeom>
          <a:avLst/>
          <a:gdLst/>
          <a:ahLst/>
          <a:cxnLst/>
          <a:rect l="0" t="0" r="0" b="0"/>
          <a:pathLst>
            <a:path>
              <a:moveTo>
                <a:pt x="0" y="0"/>
              </a:moveTo>
              <a:lnTo>
                <a:pt x="0" y="2523191"/>
              </a:lnTo>
              <a:lnTo>
                <a:pt x="155273" y="2523191"/>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717FA6-1563-0646-8F7D-23FF91846236}">
      <dsp:nvSpPr>
        <dsp:cNvPr id="0" name=""/>
        <dsp:cNvSpPr/>
      </dsp:nvSpPr>
      <dsp:spPr>
        <a:xfrm>
          <a:off x="4998094" y="2912206"/>
          <a:ext cx="1242186" cy="776366"/>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GB" sz="700" b="0" i="0" kern="1200"/>
            <a:t>Example: A message claiming that your account will be suspended if you do not verify your information within 24 hours.</a:t>
          </a:r>
          <a:endParaRPr lang="en-US" sz="700" kern="1200"/>
        </a:p>
      </dsp:txBody>
      <dsp:txXfrm>
        <a:off x="5020833" y="2934945"/>
        <a:ext cx="1196708" cy="730888"/>
      </dsp:txXfrm>
    </dsp:sp>
    <dsp:sp modelId="{9F3604FB-B373-D440-9E1E-8966B8D183CC}">
      <dsp:nvSpPr>
        <dsp:cNvPr id="0" name=""/>
        <dsp:cNvSpPr/>
      </dsp:nvSpPr>
      <dsp:spPr>
        <a:xfrm>
          <a:off x="6628464" y="831"/>
          <a:ext cx="1552733" cy="77636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GB" sz="1700" b="1" i="0" kern="1200"/>
            <a:t>Pretexting:</a:t>
          </a:r>
          <a:endParaRPr lang="en-US" sz="1700" kern="1200"/>
        </a:p>
      </dsp:txBody>
      <dsp:txXfrm>
        <a:off x="6651203" y="23570"/>
        <a:ext cx="1507255" cy="730888"/>
      </dsp:txXfrm>
    </dsp:sp>
    <dsp:sp modelId="{29698A02-45A4-FA4B-8700-2E013A08C084}">
      <dsp:nvSpPr>
        <dsp:cNvPr id="0" name=""/>
        <dsp:cNvSpPr/>
      </dsp:nvSpPr>
      <dsp:spPr>
        <a:xfrm>
          <a:off x="6783737" y="777198"/>
          <a:ext cx="155273" cy="582275"/>
        </a:xfrm>
        <a:custGeom>
          <a:avLst/>
          <a:gdLst/>
          <a:ahLst/>
          <a:cxnLst/>
          <a:rect l="0" t="0" r="0" b="0"/>
          <a:pathLst>
            <a:path>
              <a:moveTo>
                <a:pt x="0" y="0"/>
              </a:moveTo>
              <a:lnTo>
                <a:pt x="0" y="582275"/>
              </a:lnTo>
              <a:lnTo>
                <a:pt x="155273" y="582275"/>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20D968-D6EF-F44C-8EBA-1B6238B6EDAD}">
      <dsp:nvSpPr>
        <dsp:cNvPr id="0" name=""/>
        <dsp:cNvSpPr/>
      </dsp:nvSpPr>
      <dsp:spPr>
        <a:xfrm>
          <a:off x="6939011" y="971289"/>
          <a:ext cx="1242186" cy="776366"/>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GB" sz="700" b="0" i="0" kern="1200"/>
            <a:t>In pretexting, attackers fabricate a scenario to trick victims into providing information or performing actions.</a:t>
          </a:r>
          <a:endParaRPr lang="en-US" sz="700" kern="1200"/>
        </a:p>
      </dsp:txBody>
      <dsp:txXfrm>
        <a:off x="6961750" y="994028"/>
        <a:ext cx="1196708" cy="730888"/>
      </dsp:txXfrm>
    </dsp:sp>
    <dsp:sp modelId="{7B6433A0-4A88-A74B-AC02-7B22BCB1B2A7}">
      <dsp:nvSpPr>
        <dsp:cNvPr id="0" name=""/>
        <dsp:cNvSpPr/>
      </dsp:nvSpPr>
      <dsp:spPr>
        <a:xfrm>
          <a:off x="6783737" y="777198"/>
          <a:ext cx="155273" cy="1552733"/>
        </a:xfrm>
        <a:custGeom>
          <a:avLst/>
          <a:gdLst/>
          <a:ahLst/>
          <a:cxnLst/>
          <a:rect l="0" t="0" r="0" b="0"/>
          <a:pathLst>
            <a:path>
              <a:moveTo>
                <a:pt x="0" y="0"/>
              </a:moveTo>
              <a:lnTo>
                <a:pt x="0" y="1552733"/>
              </a:lnTo>
              <a:lnTo>
                <a:pt x="155273" y="1552733"/>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775223F-8201-E649-A246-47DE744208EC}">
      <dsp:nvSpPr>
        <dsp:cNvPr id="0" name=""/>
        <dsp:cNvSpPr/>
      </dsp:nvSpPr>
      <dsp:spPr>
        <a:xfrm>
          <a:off x="6939011" y="1941748"/>
          <a:ext cx="1242186" cy="776366"/>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GB" sz="700" b="0" i="0" kern="1200"/>
            <a:t>This tactic involves creating a believable story or situation to engage the target and gain their trust.</a:t>
          </a:r>
          <a:endParaRPr lang="en-US" sz="700" kern="1200"/>
        </a:p>
      </dsp:txBody>
      <dsp:txXfrm>
        <a:off x="6961750" y="1964487"/>
        <a:ext cx="1196708" cy="730888"/>
      </dsp:txXfrm>
    </dsp:sp>
    <dsp:sp modelId="{C9092E92-280C-A74B-A4DE-D55409B4DF1F}">
      <dsp:nvSpPr>
        <dsp:cNvPr id="0" name=""/>
        <dsp:cNvSpPr/>
      </dsp:nvSpPr>
      <dsp:spPr>
        <a:xfrm>
          <a:off x="6783737" y="777198"/>
          <a:ext cx="155273" cy="2523191"/>
        </a:xfrm>
        <a:custGeom>
          <a:avLst/>
          <a:gdLst/>
          <a:ahLst/>
          <a:cxnLst/>
          <a:rect l="0" t="0" r="0" b="0"/>
          <a:pathLst>
            <a:path>
              <a:moveTo>
                <a:pt x="0" y="0"/>
              </a:moveTo>
              <a:lnTo>
                <a:pt x="0" y="2523191"/>
              </a:lnTo>
              <a:lnTo>
                <a:pt x="155273" y="2523191"/>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F234D2-F4E3-264F-9586-7DD652F88BD3}">
      <dsp:nvSpPr>
        <dsp:cNvPr id="0" name=""/>
        <dsp:cNvSpPr/>
      </dsp:nvSpPr>
      <dsp:spPr>
        <a:xfrm>
          <a:off x="6939011" y="2912206"/>
          <a:ext cx="1242186" cy="776366"/>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GB" sz="700" b="0" i="0" kern="1200"/>
            <a:t>Example: An attacker calling and pretending to be from your bank's fraud department, asking you to verify your account details to protect against fraudulent activity.</a:t>
          </a:r>
          <a:endParaRPr lang="en-US" sz="700" kern="1200"/>
        </a:p>
      </dsp:txBody>
      <dsp:txXfrm>
        <a:off x="6961750" y="2934945"/>
        <a:ext cx="1196708" cy="730888"/>
      </dsp:txXfrm>
    </dsp:sp>
    <dsp:sp modelId="{EAF1EB17-C601-2A4C-B206-4FAED382DB3A}">
      <dsp:nvSpPr>
        <dsp:cNvPr id="0" name=""/>
        <dsp:cNvSpPr/>
      </dsp:nvSpPr>
      <dsp:spPr>
        <a:xfrm>
          <a:off x="8569381" y="831"/>
          <a:ext cx="1552733" cy="77636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GB" sz="1700" b="1" i="0" kern="1200"/>
            <a:t>Baiting:</a:t>
          </a:r>
          <a:endParaRPr lang="en-US" sz="1700" kern="1200"/>
        </a:p>
      </dsp:txBody>
      <dsp:txXfrm>
        <a:off x="8592120" y="23570"/>
        <a:ext cx="1507255" cy="730888"/>
      </dsp:txXfrm>
    </dsp:sp>
    <dsp:sp modelId="{489D5998-800F-D44B-A833-034BA312CE59}">
      <dsp:nvSpPr>
        <dsp:cNvPr id="0" name=""/>
        <dsp:cNvSpPr/>
      </dsp:nvSpPr>
      <dsp:spPr>
        <a:xfrm>
          <a:off x="8724654" y="777198"/>
          <a:ext cx="155273" cy="582275"/>
        </a:xfrm>
        <a:custGeom>
          <a:avLst/>
          <a:gdLst/>
          <a:ahLst/>
          <a:cxnLst/>
          <a:rect l="0" t="0" r="0" b="0"/>
          <a:pathLst>
            <a:path>
              <a:moveTo>
                <a:pt x="0" y="0"/>
              </a:moveTo>
              <a:lnTo>
                <a:pt x="0" y="582275"/>
              </a:lnTo>
              <a:lnTo>
                <a:pt x="155273" y="582275"/>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0A537E-815F-7A4C-B6CD-DB7B73BF6B34}">
      <dsp:nvSpPr>
        <dsp:cNvPr id="0" name=""/>
        <dsp:cNvSpPr/>
      </dsp:nvSpPr>
      <dsp:spPr>
        <a:xfrm>
          <a:off x="8879928" y="971289"/>
          <a:ext cx="1242186" cy="776366"/>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GB" sz="700" b="0" i="0" kern="1200"/>
            <a:t>Baiting involves enticing victims with something appealing to lure them into a trap.</a:t>
          </a:r>
          <a:endParaRPr lang="en-US" sz="700" kern="1200"/>
        </a:p>
      </dsp:txBody>
      <dsp:txXfrm>
        <a:off x="8902667" y="994028"/>
        <a:ext cx="1196708" cy="730888"/>
      </dsp:txXfrm>
    </dsp:sp>
    <dsp:sp modelId="{B846E7C6-B08C-B54F-9F18-65B9A294A05D}">
      <dsp:nvSpPr>
        <dsp:cNvPr id="0" name=""/>
        <dsp:cNvSpPr/>
      </dsp:nvSpPr>
      <dsp:spPr>
        <a:xfrm>
          <a:off x="8724654" y="777198"/>
          <a:ext cx="155273" cy="1552733"/>
        </a:xfrm>
        <a:custGeom>
          <a:avLst/>
          <a:gdLst/>
          <a:ahLst/>
          <a:cxnLst/>
          <a:rect l="0" t="0" r="0" b="0"/>
          <a:pathLst>
            <a:path>
              <a:moveTo>
                <a:pt x="0" y="0"/>
              </a:moveTo>
              <a:lnTo>
                <a:pt x="0" y="1552733"/>
              </a:lnTo>
              <a:lnTo>
                <a:pt x="155273" y="1552733"/>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C66B23C-6BB4-854A-A740-E5BDCBA3C290}">
      <dsp:nvSpPr>
        <dsp:cNvPr id="0" name=""/>
        <dsp:cNvSpPr/>
      </dsp:nvSpPr>
      <dsp:spPr>
        <a:xfrm>
          <a:off x="8879928" y="1941748"/>
          <a:ext cx="1242186" cy="776366"/>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GB" sz="700" b="0" i="0" kern="1200"/>
            <a:t>Attackers might offer free software, a prize, or other incentives to get victims to download malware or provide personal information.</a:t>
          </a:r>
          <a:endParaRPr lang="en-US" sz="700" kern="1200"/>
        </a:p>
      </dsp:txBody>
      <dsp:txXfrm>
        <a:off x="8902667" y="1964487"/>
        <a:ext cx="1196708" cy="730888"/>
      </dsp:txXfrm>
    </dsp:sp>
    <dsp:sp modelId="{4BAA6F90-A0C0-A34B-933D-9848349A0BB9}">
      <dsp:nvSpPr>
        <dsp:cNvPr id="0" name=""/>
        <dsp:cNvSpPr/>
      </dsp:nvSpPr>
      <dsp:spPr>
        <a:xfrm>
          <a:off x="8724654" y="777198"/>
          <a:ext cx="155273" cy="2523191"/>
        </a:xfrm>
        <a:custGeom>
          <a:avLst/>
          <a:gdLst/>
          <a:ahLst/>
          <a:cxnLst/>
          <a:rect l="0" t="0" r="0" b="0"/>
          <a:pathLst>
            <a:path>
              <a:moveTo>
                <a:pt x="0" y="0"/>
              </a:moveTo>
              <a:lnTo>
                <a:pt x="0" y="2523191"/>
              </a:lnTo>
              <a:lnTo>
                <a:pt x="155273" y="2523191"/>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6ECBDE-45CC-B44E-B8CF-2BD090ECA954}">
      <dsp:nvSpPr>
        <dsp:cNvPr id="0" name=""/>
        <dsp:cNvSpPr/>
      </dsp:nvSpPr>
      <dsp:spPr>
        <a:xfrm>
          <a:off x="8879928" y="2912206"/>
          <a:ext cx="1242186" cy="776366"/>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GB" sz="700" b="0" i="0" kern="1200"/>
            <a:t>Example: A pop-up ad offering a free download of a popular game in exchange for your email address and other personal information.</a:t>
          </a:r>
          <a:endParaRPr lang="en-US" sz="700" kern="1200"/>
        </a:p>
      </dsp:txBody>
      <dsp:txXfrm>
        <a:off x="8902667" y="2934945"/>
        <a:ext cx="1196708" cy="7308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C221FB-5BC9-8647-87CC-4094EE6800E0}">
      <dsp:nvSpPr>
        <dsp:cNvPr id="0" name=""/>
        <dsp:cNvSpPr/>
      </dsp:nvSpPr>
      <dsp:spPr>
        <a:xfrm>
          <a:off x="3201" y="66795"/>
          <a:ext cx="2539866" cy="355581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488950">
            <a:lnSpc>
              <a:spcPct val="90000"/>
            </a:lnSpc>
            <a:spcBef>
              <a:spcPct val="0"/>
            </a:spcBef>
            <a:spcAft>
              <a:spcPct val="35000"/>
            </a:spcAft>
            <a:buNone/>
          </a:pPr>
          <a:r>
            <a:rPr lang="en-GB" sz="1100" b="1" i="0" kern="1200"/>
            <a:t>Enable Two-Factor Authentication (2FA):</a:t>
          </a:r>
          <a:endParaRPr lang="en-US" sz="1100" kern="1200"/>
        </a:p>
        <a:p>
          <a:pPr marL="57150" lvl="1" indent="-57150" algn="l" defTabSz="400050">
            <a:lnSpc>
              <a:spcPct val="90000"/>
            </a:lnSpc>
            <a:spcBef>
              <a:spcPct val="0"/>
            </a:spcBef>
            <a:spcAft>
              <a:spcPct val="15000"/>
            </a:spcAft>
            <a:buChar char="•"/>
          </a:pPr>
          <a:r>
            <a:rPr lang="en-GB" sz="900" b="0" i="0" kern="1200"/>
            <a:t>Two-factor authentication adds an extra layer of security by requiring not only a password and username but also something that only the user has on them, i.e., a piece of information only they should know or have immediately to hand.</a:t>
          </a:r>
          <a:endParaRPr lang="en-US" sz="900" kern="1200"/>
        </a:p>
        <a:p>
          <a:pPr marL="57150" lvl="1" indent="-57150" algn="l" defTabSz="400050">
            <a:lnSpc>
              <a:spcPct val="90000"/>
            </a:lnSpc>
            <a:spcBef>
              <a:spcPct val="0"/>
            </a:spcBef>
            <a:spcAft>
              <a:spcPct val="15000"/>
            </a:spcAft>
            <a:buChar char="•"/>
          </a:pPr>
          <a:r>
            <a:rPr lang="en-GB" sz="900" b="0" i="0" kern="1200"/>
            <a:t>This significantly reduces the risk of unauthorized access, even if your password is compromised.</a:t>
          </a:r>
          <a:endParaRPr lang="en-US" sz="900" kern="1200"/>
        </a:p>
        <a:p>
          <a:pPr marL="57150" lvl="1" indent="-57150" algn="l" defTabSz="400050">
            <a:lnSpc>
              <a:spcPct val="90000"/>
            </a:lnSpc>
            <a:spcBef>
              <a:spcPct val="0"/>
            </a:spcBef>
            <a:spcAft>
              <a:spcPct val="15000"/>
            </a:spcAft>
            <a:buChar char="•"/>
          </a:pPr>
          <a:r>
            <a:rPr lang="en-GB" sz="900" b="0" i="0" kern="1200"/>
            <a:t>Example: After entering your password, you might be required to enter a code sent to your phone.</a:t>
          </a:r>
          <a:endParaRPr lang="en-US" sz="900" kern="1200"/>
        </a:p>
      </dsp:txBody>
      <dsp:txXfrm>
        <a:off x="3201" y="1418004"/>
        <a:ext cx="2539866" cy="2133487"/>
      </dsp:txXfrm>
    </dsp:sp>
    <dsp:sp modelId="{22AF6A97-7467-0D4A-A872-FE16ECCF00DB}">
      <dsp:nvSpPr>
        <dsp:cNvPr id="0" name=""/>
        <dsp:cNvSpPr/>
      </dsp:nvSpPr>
      <dsp:spPr>
        <a:xfrm>
          <a:off x="739762" y="422377"/>
          <a:ext cx="1066743" cy="106674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95983" y="578598"/>
        <a:ext cx="754301" cy="754301"/>
      </dsp:txXfrm>
    </dsp:sp>
    <dsp:sp modelId="{4693BA35-BABE-BF48-8935-5E5D7DC642ED}">
      <dsp:nvSpPr>
        <dsp:cNvPr id="0" name=""/>
        <dsp:cNvSpPr/>
      </dsp:nvSpPr>
      <dsp:spPr>
        <a:xfrm>
          <a:off x="3201" y="3622537"/>
          <a:ext cx="2539866" cy="72"/>
        </a:xfrm>
        <a:prstGeom prst="rect">
          <a:avLst/>
        </a:prstGeom>
        <a:solidFill>
          <a:schemeClr val="accent2">
            <a:hueOff val="-207909"/>
            <a:satOff val="-11990"/>
            <a:lumOff val="1233"/>
            <a:alphaOff val="0"/>
          </a:schemeClr>
        </a:solidFill>
        <a:ln w="12700" cap="flat" cmpd="sng" algn="ctr">
          <a:solidFill>
            <a:schemeClr val="accent2">
              <a:hueOff val="-207909"/>
              <a:satOff val="-11990"/>
              <a:lumOff val="123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EBC048-F1B7-524F-B01B-D6BBCF2FE469}">
      <dsp:nvSpPr>
        <dsp:cNvPr id="0" name=""/>
        <dsp:cNvSpPr/>
      </dsp:nvSpPr>
      <dsp:spPr>
        <a:xfrm>
          <a:off x="2797054" y="66795"/>
          <a:ext cx="2539866" cy="3555813"/>
        </a:xfrm>
        <a:prstGeom prst="rect">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488950">
            <a:lnSpc>
              <a:spcPct val="90000"/>
            </a:lnSpc>
            <a:spcBef>
              <a:spcPct val="0"/>
            </a:spcBef>
            <a:spcAft>
              <a:spcPct val="35000"/>
            </a:spcAft>
            <a:buNone/>
          </a:pPr>
          <a:r>
            <a:rPr lang="en-GB" sz="1100" b="1" i="0" kern="1200"/>
            <a:t>Use Reputable Security Software:</a:t>
          </a:r>
          <a:endParaRPr lang="en-US" sz="1100" kern="1200"/>
        </a:p>
        <a:p>
          <a:pPr marL="57150" lvl="1" indent="-57150" algn="l" defTabSz="400050">
            <a:lnSpc>
              <a:spcPct val="90000"/>
            </a:lnSpc>
            <a:spcBef>
              <a:spcPct val="0"/>
            </a:spcBef>
            <a:spcAft>
              <a:spcPct val="15000"/>
            </a:spcAft>
            <a:buChar char="•"/>
          </a:pPr>
          <a:r>
            <a:rPr lang="en-GB" sz="900" b="0" i="0" kern="1200"/>
            <a:t>Install and maintain robust security software to protect your devices from malware and other threats.</a:t>
          </a:r>
          <a:endParaRPr lang="en-US" sz="900" kern="1200"/>
        </a:p>
        <a:p>
          <a:pPr marL="57150" lvl="1" indent="-57150" algn="l" defTabSz="400050">
            <a:lnSpc>
              <a:spcPct val="90000"/>
            </a:lnSpc>
            <a:spcBef>
              <a:spcPct val="0"/>
            </a:spcBef>
            <a:spcAft>
              <a:spcPct val="15000"/>
            </a:spcAft>
            <a:buChar char="•"/>
          </a:pPr>
          <a:r>
            <a:rPr lang="en-GB" sz="900" b="0" i="0" kern="1200"/>
            <a:t>Regularly update the software to ensure you have the latest protection against new and evolving threats.</a:t>
          </a:r>
          <a:endParaRPr lang="en-US" sz="900" kern="1200"/>
        </a:p>
        <a:p>
          <a:pPr marL="57150" lvl="1" indent="-57150" algn="l" defTabSz="400050">
            <a:lnSpc>
              <a:spcPct val="90000"/>
            </a:lnSpc>
            <a:spcBef>
              <a:spcPct val="0"/>
            </a:spcBef>
            <a:spcAft>
              <a:spcPct val="15000"/>
            </a:spcAft>
            <a:buChar char="•"/>
          </a:pPr>
          <a:r>
            <a:rPr lang="en-GB" sz="900" b="0" i="0" kern="1200"/>
            <a:t>Example: Antivirus programs, anti-malware tools, and firewalls from trusted providers.</a:t>
          </a:r>
          <a:endParaRPr lang="en-US" sz="900" kern="1200"/>
        </a:p>
      </dsp:txBody>
      <dsp:txXfrm>
        <a:off x="2797054" y="1418004"/>
        <a:ext cx="2539866" cy="2133487"/>
      </dsp:txXfrm>
    </dsp:sp>
    <dsp:sp modelId="{DF84AFA9-7611-4E49-9DED-99C30E53AE16}">
      <dsp:nvSpPr>
        <dsp:cNvPr id="0" name=""/>
        <dsp:cNvSpPr/>
      </dsp:nvSpPr>
      <dsp:spPr>
        <a:xfrm>
          <a:off x="3533615" y="422377"/>
          <a:ext cx="1066743" cy="1066743"/>
        </a:xfrm>
        <a:prstGeom prst="ellipse">
          <a:avLst/>
        </a:prstGeom>
        <a:solidFill>
          <a:schemeClr val="accent2">
            <a:hueOff val="-415818"/>
            <a:satOff val="-23979"/>
            <a:lumOff val="2465"/>
            <a:alphaOff val="0"/>
          </a:schemeClr>
        </a:solidFill>
        <a:ln w="12700" cap="flat" cmpd="sng" algn="ctr">
          <a:solidFill>
            <a:schemeClr val="accent2">
              <a:hueOff val="-415818"/>
              <a:satOff val="-23979"/>
              <a:lumOff val="24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689836" y="578598"/>
        <a:ext cx="754301" cy="754301"/>
      </dsp:txXfrm>
    </dsp:sp>
    <dsp:sp modelId="{951CB6CC-6971-4D47-80CE-62FC4B7A563B}">
      <dsp:nvSpPr>
        <dsp:cNvPr id="0" name=""/>
        <dsp:cNvSpPr/>
      </dsp:nvSpPr>
      <dsp:spPr>
        <a:xfrm>
          <a:off x="2797054" y="3622537"/>
          <a:ext cx="2539866" cy="72"/>
        </a:xfrm>
        <a:prstGeom prst="rect">
          <a:avLst/>
        </a:prstGeom>
        <a:solidFill>
          <a:schemeClr val="accent2">
            <a:hueOff val="-623727"/>
            <a:satOff val="-35969"/>
            <a:lumOff val="3698"/>
            <a:alphaOff val="0"/>
          </a:schemeClr>
        </a:solidFill>
        <a:ln w="12700" cap="flat" cmpd="sng" algn="ctr">
          <a:solidFill>
            <a:schemeClr val="accent2">
              <a:hueOff val="-623727"/>
              <a:satOff val="-35969"/>
              <a:lumOff val="369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EFEE1F-55F3-C54A-88AE-638462017F95}">
      <dsp:nvSpPr>
        <dsp:cNvPr id="0" name=""/>
        <dsp:cNvSpPr/>
      </dsp:nvSpPr>
      <dsp:spPr>
        <a:xfrm>
          <a:off x="5590907" y="66795"/>
          <a:ext cx="2539866" cy="3555813"/>
        </a:xfrm>
        <a:prstGeom prst="rect">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488950">
            <a:lnSpc>
              <a:spcPct val="90000"/>
            </a:lnSpc>
            <a:spcBef>
              <a:spcPct val="0"/>
            </a:spcBef>
            <a:spcAft>
              <a:spcPct val="35000"/>
            </a:spcAft>
            <a:buNone/>
          </a:pPr>
          <a:r>
            <a:rPr lang="en-GB" sz="1100" b="1" i="0" kern="1200"/>
            <a:t>Be Cautious of Unsolicited Emails or Messages:</a:t>
          </a:r>
          <a:endParaRPr lang="en-US" sz="1100" kern="1200"/>
        </a:p>
        <a:p>
          <a:pPr marL="57150" lvl="1" indent="-57150" algn="l" defTabSz="400050">
            <a:lnSpc>
              <a:spcPct val="90000"/>
            </a:lnSpc>
            <a:spcBef>
              <a:spcPct val="0"/>
            </a:spcBef>
            <a:spcAft>
              <a:spcPct val="15000"/>
            </a:spcAft>
            <a:buChar char="•"/>
          </a:pPr>
          <a:r>
            <a:rPr lang="en-GB" sz="900" b="0" i="0" kern="1200"/>
            <a:t>Be skeptical of unsolicited emails, messages, or phone calls, especially those asking for personal information or urging immediate action.</a:t>
          </a:r>
          <a:endParaRPr lang="en-US" sz="900" kern="1200"/>
        </a:p>
        <a:p>
          <a:pPr marL="57150" lvl="1" indent="-57150" algn="l" defTabSz="400050">
            <a:lnSpc>
              <a:spcPct val="90000"/>
            </a:lnSpc>
            <a:spcBef>
              <a:spcPct val="0"/>
            </a:spcBef>
            <a:spcAft>
              <a:spcPct val="15000"/>
            </a:spcAft>
            <a:buChar char="•"/>
          </a:pPr>
          <a:r>
            <a:rPr lang="en-GB" sz="900" b="0" i="0" kern="1200"/>
            <a:t>Verify the source by contacting the company or individual directly using known and trusted contact information.</a:t>
          </a:r>
          <a:endParaRPr lang="en-US" sz="900" kern="1200"/>
        </a:p>
        <a:p>
          <a:pPr marL="57150" lvl="1" indent="-57150" algn="l" defTabSz="400050">
            <a:lnSpc>
              <a:spcPct val="90000"/>
            </a:lnSpc>
            <a:spcBef>
              <a:spcPct val="0"/>
            </a:spcBef>
            <a:spcAft>
              <a:spcPct val="15000"/>
            </a:spcAft>
            <a:buChar char="•"/>
          </a:pPr>
          <a:r>
            <a:rPr lang="en-GB" sz="900" b="0" i="0" kern="1200"/>
            <a:t>Example: If you receive an unexpected email from your bank, call the bank using the number on your card to verify the email’s authenticity.</a:t>
          </a:r>
          <a:endParaRPr lang="en-US" sz="900" kern="1200"/>
        </a:p>
      </dsp:txBody>
      <dsp:txXfrm>
        <a:off x="5590907" y="1418004"/>
        <a:ext cx="2539866" cy="2133487"/>
      </dsp:txXfrm>
    </dsp:sp>
    <dsp:sp modelId="{9B12ACA7-8E86-1A4A-995B-A40ED4AF2727}">
      <dsp:nvSpPr>
        <dsp:cNvPr id="0" name=""/>
        <dsp:cNvSpPr/>
      </dsp:nvSpPr>
      <dsp:spPr>
        <a:xfrm>
          <a:off x="6327469" y="422377"/>
          <a:ext cx="1066743" cy="1066743"/>
        </a:xfrm>
        <a:prstGeom prst="ellipse">
          <a:avLst/>
        </a:prstGeom>
        <a:solidFill>
          <a:schemeClr val="accent2">
            <a:hueOff val="-831636"/>
            <a:satOff val="-47959"/>
            <a:lumOff val="4930"/>
            <a:alphaOff val="0"/>
          </a:schemeClr>
        </a:solidFill>
        <a:ln w="12700" cap="flat" cmpd="sng" algn="ctr">
          <a:solidFill>
            <a:schemeClr val="accent2">
              <a:hueOff val="-831636"/>
              <a:satOff val="-47959"/>
              <a:lumOff val="49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483690" y="578598"/>
        <a:ext cx="754301" cy="754301"/>
      </dsp:txXfrm>
    </dsp:sp>
    <dsp:sp modelId="{9B44A813-6F2B-074B-ABCD-004D6BC9D13F}">
      <dsp:nvSpPr>
        <dsp:cNvPr id="0" name=""/>
        <dsp:cNvSpPr/>
      </dsp:nvSpPr>
      <dsp:spPr>
        <a:xfrm>
          <a:off x="5590907" y="3622537"/>
          <a:ext cx="2539866" cy="72"/>
        </a:xfrm>
        <a:prstGeom prst="rect">
          <a:avLst/>
        </a:prstGeom>
        <a:solidFill>
          <a:schemeClr val="accent2">
            <a:hueOff val="-1039545"/>
            <a:satOff val="-59949"/>
            <a:lumOff val="6163"/>
            <a:alphaOff val="0"/>
          </a:schemeClr>
        </a:solidFill>
        <a:ln w="12700" cap="flat" cmpd="sng" algn="ctr">
          <a:solidFill>
            <a:schemeClr val="accent2">
              <a:hueOff val="-1039545"/>
              <a:satOff val="-59949"/>
              <a:lumOff val="61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A9B57B-F64A-BB49-801C-474C64565724}">
      <dsp:nvSpPr>
        <dsp:cNvPr id="0" name=""/>
        <dsp:cNvSpPr/>
      </dsp:nvSpPr>
      <dsp:spPr>
        <a:xfrm>
          <a:off x="8384760" y="66795"/>
          <a:ext cx="2539866" cy="3555813"/>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488950">
            <a:lnSpc>
              <a:spcPct val="90000"/>
            </a:lnSpc>
            <a:spcBef>
              <a:spcPct val="0"/>
            </a:spcBef>
            <a:spcAft>
              <a:spcPct val="35000"/>
            </a:spcAft>
            <a:buNone/>
          </a:pPr>
          <a:r>
            <a:rPr lang="en-GB" sz="1100" b="1" i="0" kern="1200"/>
            <a:t>Regularly Update Passwords and Use a Password Manager:</a:t>
          </a:r>
          <a:endParaRPr lang="en-US" sz="1100" kern="1200"/>
        </a:p>
        <a:p>
          <a:pPr marL="57150" lvl="1" indent="-57150" algn="l" defTabSz="400050">
            <a:lnSpc>
              <a:spcPct val="90000"/>
            </a:lnSpc>
            <a:spcBef>
              <a:spcPct val="0"/>
            </a:spcBef>
            <a:spcAft>
              <a:spcPct val="15000"/>
            </a:spcAft>
            <a:buChar char="•"/>
          </a:pPr>
          <a:r>
            <a:rPr lang="en-GB" sz="900" b="0" i="0" kern="1200"/>
            <a:t>Change your passwords regularly and avoid using the same password across multiple accounts.</a:t>
          </a:r>
          <a:endParaRPr lang="en-US" sz="900" kern="1200"/>
        </a:p>
        <a:p>
          <a:pPr marL="57150" lvl="1" indent="-57150" algn="l" defTabSz="400050">
            <a:lnSpc>
              <a:spcPct val="90000"/>
            </a:lnSpc>
            <a:spcBef>
              <a:spcPct val="0"/>
            </a:spcBef>
            <a:spcAft>
              <a:spcPct val="15000"/>
            </a:spcAft>
            <a:buChar char="•"/>
          </a:pPr>
          <a:r>
            <a:rPr lang="en-GB" sz="900" b="0" i="0" kern="1200"/>
            <a:t>Use a password manager to generate and store strong, unique passwords for each of your accounts.</a:t>
          </a:r>
          <a:endParaRPr lang="en-US" sz="900" kern="1200"/>
        </a:p>
        <a:p>
          <a:pPr marL="57150" lvl="1" indent="-57150" algn="l" defTabSz="400050">
            <a:lnSpc>
              <a:spcPct val="90000"/>
            </a:lnSpc>
            <a:spcBef>
              <a:spcPct val="0"/>
            </a:spcBef>
            <a:spcAft>
              <a:spcPct val="15000"/>
            </a:spcAft>
            <a:buChar char="•"/>
          </a:pPr>
          <a:r>
            <a:rPr lang="en-GB" sz="900" b="0" i="0" kern="1200"/>
            <a:t>Example: A password manager can create complex passwords and automatically fill them in for you, reducing the risk of password-related breaches.</a:t>
          </a:r>
          <a:endParaRPr lang="en-US" sz="900" kern="1200"/>
        </a:p>
      </dsp:txBody>
      <dsp:txXfrm>
        <a:off x="8384760" y="1418004"/>
        <a:ext cx="2539866" cy="2133487"/>
      </dsp:txXfrm>
    </dsp:sp>
    <dsp:sp modelId="{2C0AF6CD-BFFD-3E46-A0A4-62ED0D088C83}">
      <dsp:nvSpPr>
        <dsp:cNvPr id="0" name=""/>
        <dsp:cNvSpPr/>
      </dsp:nvSpPr>
      <dsp:spPr>
        <a:xfrm>
          <a:off x="9121322" y="422377"/>
          <a:ext cx="1066743" cy="1066743"/>
        </a:xfrm>
        <a:prstGeom prst="ellipse">
          <a:avLst/>
        </a:prstGeom>
        <a:solidFill>
          <a:schemeClr val="accent2">
            <a:hueOff val="-1247454"/>
            <a:satOff val="-71938"/>
            <a:lumOff val="7395"/>
            <a:alphaOff val="0"/>
          </a:schemeClr>
        </a:solidFill>
        <a:ln w="12700" cap="flat" cmpd="sng" algn="ctr">
          <a:solidFill>
            <a:schemeClr val="accent2">
              <a:hueOff val="-1247454"/>
              <a:satOff val="-71938"/>
              <a:lumOff val="739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9277543" y="578598"/>
        <a:ext cx="754301" cy="754301"/>
      </dsp:txXfrm>
    </dsp:sp>
    <dsp:sp modelId="{479807E2-AEB7-D943-89A0-60BE39EB7951}">
      <dsp:nvSpPr>
        <dsp:cNvPr id="0" name=""/>
        <dsp:cNvSpPr/>
      </dsp:nvSpPr>
      <dsp:spPr>
        <a:xfrm>
          <a:off x="8384760" y="3622537"/>
          <a:ext cx="2539866" cy="72"/>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E9752-E2C9-8B49-8C12-E30441EE482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788BAB2-EECB-F940-978C-B591A1E1D7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75EEEDF-18F1-F448-B052-EBEE49C8B56B}"/>
              </a:ext>
            </a:extLst>
          </p:cNvPr>
          <p:cNvSpPr>
            <a:spLocks noGrp="1"/>
          </p:cNvSpPr>
          <p:nvPr>
            <p:ph type="dt" sz="half" idx="10"/>
          </p:nvPr>
        </p:nvSpPr>
        <p:spPr/>
        <p:txBody>
          <a:bodyPr/>
          <a:lstStyle/>
          <a:p>
            <a:fld id="{66205C32-3309-FD44-B3F6-70B2A1FFEF0F}" type="datetimeFigureOut">
              <a:rPr lang="en-US" smtClean="0"/>
              <a:t>7/16/24</a:t>
            </a:fld>
            <a:endParaRPr lang="en-US"/>
          </a:p>
        </p:txBody>
      </p:sp>
      <p:sp>
        <p:nvSpPr>
          <p:cNvPr id="5" name="Footer Placeholder 4">
            <a:extLst>
              <a:ext uri="{FF2B5EF4-FFF2-40B4-BE49-F238E27FC236}">
                <a16:creationId xmlns:a16="http://schemas.microsoft.com/office/drawing/2014/main" id="{67DC8005-4BA8-F74D-9452-018F139465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58C204-6F4E-044F-B403-4F860CF28D9D}"/>
              </a:ext>
            </a:extLst>
          </p:cNvPr>
          <p:cNvSpPr>
            <a:spLocks noGrp="1"/>
          </p:cNvSpPr>
          <p:nvPr>
            <p:ph type="sldNum" sz="quarter" idx="12"/>
          </p:nvPr>
        </p:nvSpPr>
        <p:spPr/>
        <p:txBody>
          <a:bodyPr/>
          <a:lstStyle/>
          <a:p>
            <a:fld id="{6883A982-A0A8-1E4B-96AE-04FD21E10B5F}" type="slidenum">
              <a:rPr lang="en-US" smtClean="0"/>
              <a:t>‹#›</a:t>
            </a:fld>
            <a:endParaRPr lang="en-US"/>
          </a:p>
        </p:txBody>
      </p:sp>
    </p:spTree>
    <p:extLst>
      <p:ext uri="{BB962C8B-B14F-4D97-AF65-F5344CB8AC3E}">
        <p14:creationId xmlns:p14="http://schemas.microsoft.com/office/powerpoint/2010/main" val="1842170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AAC79-3E72-8440-BCB8-4C6269FB953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93374AB-C2B1-4F45-9387-4D01ACFDFC2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4290AA6-3D3F-0747-86C2-7C947EE8F86E}"/>
              </a:ext>
            </a:extLst>
          </p:cNvPr>
          <p:cNvSpPr>
            <a:spLocks noGrp="1"/>
          </p:cNvSpPr>
          <p:nvPr>
            <p:ph type="dt" sz="half" idx="10"/>
          </p:nvPr>
        </p:nvSpPr>
        <p:spPr/>
        <p:txBody>
          <a:bodyPr/>
          <a:lstStyle/>
          <a:p>
            <a:fld id="{66205C32-3309-FD44-B3F6-70B2A1FFEF0F}" type="datetimeFigureOut">
              <a:rPr lang="en-US" smtClean="0"/>
              <a:t>7/16/24</a:t>
            </a:fld>
            <a:endParaRPr lang="en-US"/>
          </a:p>
        </p:txBody>
      </p:sp>
      <p:sp>
        <p:nvSpPr>
          <p:cNvPr id="5" name="Footer Placeholder 4">
            <a:extLst>
              <a:ext uri="{FF2B5EF4-FFF2-40B4-BE49-F238E27FC236}">
                <a16:creationId xmlns:a16="http://schemas.microsoft.com/office/drawing/2014/main" id="{8659F7A1-E035-9547-B75D-7201910CD7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33C863-A020-A64B-851D-74A311A20651}"/>
              </a:ext>
            </a:extLst>
          </p:cNvPr>
          <p:cNvSpPr>
            <a:spLocks noGrp="1"/>
          </p:cNvSpPr>
          <p:nvPr>
            <p:ph type="sldNum" sz="quarter" idx="12"/>
          </p:nvPr>
        </p:nvSpPr>
        <p:spPr/>
        <p:txBody>
          <a:bodyPr/>
          <a:lstStyle/>
          <a:p>
            <a:fld id="{6883A982-A0A8-1E4B-96AE-04FD21E10B5F}" type="slidenum">
              <a:rPr lang="en-US" smtClean="0"/>
              <a:t>‹#›</a:t>
            </a:fld>
            <a:endParaRPr lang="en-US"/>
          </a:p>
        </p:txBody>
      </p:sp>
    </p:spTree>
    <p:extLst>
      <p:ext uri="{BB962C8B-B14F-4D97-AF65-F5344CB8AC3E}">
        <p14:creationId xmlns:p14="http://schemas.microsoft.com/office/powerpoint/2010/main" val="3378680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7E4BB9-DB78-3940-937D-3F7DDF4F8B2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D13BB4F-AB00-8C4A-AB39-93C9D3FB893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E76679-78DC-574E-B9E7-35D4ACB54D25}"/>
              </a:ext>
            </a:extLst>
          </p:cNvPr>
          <p:cNvSpPr>
            <a:spLocks noGrp="1"/>
          </p:cNvSpPr>
          <p:nvPr>
            <p:ph type="dt" sz="half" idx="10"/>
          </p:nvPr>
        </p:nvSpPr>
        <p:spPr/>
        <p:txBody>
          <a:bodyPr/>
          <a:lstStyle/>
          <a:p>
            <a:fld id="{66205C32-3309-FD44-B3F6-70B2A1FFEF0F}" type="datetimeFigureOut">
              <a:rPr lang="en-US" smtClean="0"/>
              <a:t>7/16/24</a:t>
            </a:fld>
            <a:endParaRPr lang="en-US"/>
          </a:p>
        </p:txBody>
      </p:sp>
      <p:sp>
        <p:nvSpPr>
          <p:cNvPr id="5" name="Footer Placeholder 4">
            <a:extLst>
              <a:ext uri="{FF2B5EF4-FFF2-40B4-BE49-F238E27FC236}">
                <a16:creationId xmlns:a16="http://schemas.microsoft.com/office/drawing/2014/main" id="{CFEC35C8-BCE6-BE48-BA0F-E71D1359D9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6DBDF7-C9DD-0641-95B7-AFFB780334DE}"/>
              </a:ext>
            </a:extLst>
          </p:cNvPr>
          <p:cNvSpPr>
            <a:spLocks noGrp="1"/>
          </p:cNvSpPr>
          <p:nvPr>
            <p:ph type="sldNum" sz="quarter" idx="12"/>
          </p:nvPr>
        </p:nvSpPr>
        <p:spPr/>
        <p:txBody>
          <a:bodyPr/>
          <a:lstStyle/>
          <a:p>
            <a:fld id="{6883A982-A0A8-1E4B-96AE-04FD21E10B5F}" type="slidenum">
              <a:rPr lang="en-US" smtClean="0"/>
              <a:t>‹#›</a:t>
            </a:fld>
            <a:endParaRPr lang="en-US"/>
          </a:p>
        </p:txBody>
      </p:sp>
    </p:spTree>
    <p:extLst>
      <p:ext uri="{BB962C8B-B14F-4D97-AF65-F5344CB8AC3E}">
        <p14:creationId xmlns:p14="http://schemas.microsoft.com/office/powerpoint/2010/main" val="3151324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BBFCF-8B96-1D40-8526-33D15B8A015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5E710F8-D6E7-1B4C-BF47-EE01852A99C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972D5E1-3FF3-9B46-83BA-7F7E89A8A595}"/>
              </a:ext>
            </a:extLst>
          </p:cNvPr>
          <p:cNvSpPr>
            <a:spLocks noGrp="1"/>
          </p:cNvSpPr>
          <p:nvPr>
            <p:ph type="dt" sz="half" idx="10"/>
          </p:nvPr>
        </p:nvSpPr>
        <p:spPr/>
        <p:txBody>
          <a:bodyPr/>
          <a:lstStyle/>
          <a:p>
            <a:fld id="{66205C32-3309-FD44-B3F6-70B2A1FFEF0F}" type="datetimeFigureOut">
              <a:rPr lang="en-US" smtClean="0"/>
              <a:t>7/16/24</a:t>
            </a:fld>
            <a:endParaRPr lang="en-US"/>
          </a:p>
        </p:txBody>
      </p:sp>
      <p:sp>
        <p:nvSpPr>
          <p:cNvPr id="5" name="Footer Placeholder 4">
            <a:extLst>
              <a:ext uri="{FF2B5EF4-FFF2-40B4-BE49-F238E27FC236}">
                <a16:creationId xmlns:a16="http://schemas.microsoft.com/office/drawing/2014/main" id="{4E238397-AAFD-B94E-BD23-DB279CA16A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D2D290-D803-F343-BD57-5907BFFCD528}"/>
              </a:ext>
            </a:extLst>
          </p:cNvPr>
          <p:cNvSpPr>
            <a:spLocks noGrp="1"/>
          </p:cNvSpPr>
          <p:nvPr>
            <p:ph type="sldNum" sz="quarter" idx="12"/>
          </p:nvPr>
        </p:nvSpPr>
        <p:spPr/>
        <p:txBody>
          <a:bodyPr/>
          <a:lstStyle/>
          <a:p>
            <a:fld id="{6883A982-A0A8-1E4B-96AE-04FD21E10B5F}" type="slidenum">
              <a:rPr lang="en-US" smtClean="0"/>
              <a:t>‹#›</a:t>
            </a:fld>
            <a:endParaRPr lang="en-US"/>
          </a:p>
        </p:txBody>
      </p:sp>
    </p:spTree>
    <p:extLst>
      <p:ext uri="{BB962C8B-B14F-4D97-AF65-F5344CB8AC3E}">
        <p14:creationId xmlns:p14="http://schemas.microsoft.com/office/powerpoint/2010/main" val="2871797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CDE92-9341-A948-9B8B-FD81AB24C4F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3B1DB38-79A7-0540-9716-D61B75D366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7AD33A1-D438-0D45-B0BE-99C532A6FE7A}"/>
              </a:ext>
            </a:extLst>
          </p:cNvPr>
          <p:cNvSpPr>
            <a:spLocks noGrp="1"/>
          </p:cNvSpPr>
          <p:nvPr>
            <p:ph type="dt" sz="half" idx="10"/>
          </p:nvPr>
        </p:nvSpPr>
        <p:spPr/>
        <p:txBody>
          <a:bodyPr/>
          <a:lstStyle/>
          <a:p>
            <a:fld id="{66205C32-3309-FD44-B3F6-70B2A1FFEF0F}" type="datetimeFigureOut">
              <a:rPr lang="en-US" smtClean="0"/>
              <a:t>7/16/24</a:t>
            </a:fld>
            <a:endParaRPr lang="en-US"/>
          </a:p>
        </p:txBody>
      </p:sp>
      <p:sp>
        <p:nvSpPr>
          <p:cNvPr id="5" name="Footer Placeholder 4">
            <a:extLst>
              <a:ext uri="{FF2B5EF4-FFF2-40B4-BE49-F238E27FC236}">
                <a16:creationId xmlns:a16="http://schemas.microsoft.com/office/drawing/2014/main" id="{AC1E8877-F57C-5849-894D-5761504A71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2FA7A4-6B79-FC48-8866-C8A102274F21}"/>
              </a:ext>
            </a:extLst>
          </p:cNvPr>
          <p:cNvSpPr>
            <a:spLocks noGrp="1"/>
          </p:cNvSpPr>
          <p:nvPr>
            <p:ph type="sldNum" sz="quarter" idx="12"/>
          </p:nvPr>
        </p:nvSpPr>
        <p:spPr/>
        <p:txBody>
          <a:bodyPr/>
          <a:lstStyle/>
          <a:p>
            <a:fld id="{6883A982-A0A8-1E4B-96AE-04FD21E10B5F}" type="slidenum">
              <a:rPr lang="en-US" smtClean="0"/>
              <a:t>‹#›</a:t>
            </a:fld>
            <a:endParaRPr lang="en-US"/>
          </a:p>
        </p:txBody>
      </p:sp>
    </p:spTree>
    <p:extLst>
      <p:ext uri="{BB962C8B-B14F-4D97-AF65-F5344CB8AC3E}">
        <p14:creationId xmlns:p14="http://schemas.microsoft.com/office/powerpoint/2010/main" val="89617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69C4C-B60D-1643-8C9E-ADAD80B3711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BD9AF6B-17A9-D848-86EF-105306A35D0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FCF9404-B89D-404C-BE38-1DC830F511A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990226D-8A64-EB44-8CCE-94BA4A63F591}"/>
              </a:ext>
            </a:extLst>
          </p:cNvPr>
          <p:cNvSpPr>
            <a:spLocks noGrp="1"/>
          </p:cNvSpPr>
          <p:nvPr>
            <p:ph type="dt" sz="half" idx="10"/>
          </p:nvPr>
        </p:nvSpPr>
        <p:spPr/>
        <p:txBody>
          <a:bodyPr/>
          <a:lstStyle/>
          <a:p>
            <a:fld id="{66205C32-3309-FD44-B3F6-70B2A1FFEF0F}" type="datetimeFigureOut">
              <a:rPr lang="en-US" smtClean="0"/>
              <a:t>7/16/24</a:t>
            </a:fld>
            <a:endParaRPr lang="en-US"/>
          </a:p>
        </p:txBody>
      </p:sp>
      <p:sp>
        <p:nvSpPr>
          <p:cNvPr id="6" name="Footer Placeholder 5">
            <a:extLst>
              <a:ext uri="{FF2B5EF4-FFF2-40B4-BE49-F238E27FC236}">
                <a16:creationId xmlns:a16="http://schemas.microsoft.com/office/drawing/2014/main" id="{3640362B-4E5A-EB40-9807-1BDCF6CD7A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CBC34F-A0CA-5A46-AF53-17B4DF51C7F5}"/>
              </a:ext>
            </a:extLst>
          </p:cNvPr>
          <p:cNvSpPr>
            <a:spLocks noGrp="1"/>
          </p:cNvSpPr>
          <p:nvPr>
            <p:ph type="sldNum" sz="quarter" idx="12"/>
          </p:nvPr>
        </p:nvSpPr>
        <p:spPr/>
        <p:txBody>
          <a:bodyPr/>
          <a:lstStyle/>
          <a:p>
            <a:fld id="{6883A982-A0A8-1E4B-96AE-04FD21E10B5F}" type="slidenum">
              <a:rPr lang="en-US" smtClean="0"/>
              <a:t>‹#›</a:t>
            </a:fld>
            <a:endParaRPr lang="en-US"/>
          </a:p>
        </p:txBody>
      </p:sp>
    </p:spTree>
    <p:extLst>
      <p:ext uri="{BB962C8B-B14F-4D97-AF65-F5344CB8AC3E}">
        <p14:creationId xmlns:p14="http://schemas.microsoft.com/office/powerpoint/2010/main" val="1563380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83AF-FA85-CD40-BCAD-1C5AED322AE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585B367-6034-CE49-9D80-48A97B099E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3915E4F-20AE-204E-B2F8-C4C3466E546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AFDDF03-72CF-5347-9032-14AB77C6BC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C4B789F-99C4-7C4A-B735-A457B60CDA8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961CEBD-073B-A943-951A-8C4EF0BC8735}"/>
              </a:ext>
            </a:extLst>
          </p:cNvPr>
          <p:cNvSpPr>
            <a:spLocks noGrp="1"/>
          </p:cNvSpPr>
          <p:nvPr>
            <p:ph type="dt" sz="half" idx="10"/>
          </p:nvPr>
        </p:nvSpPr>
        <p:spPr/>
        <p:txBody>
          <a:bodyPr/>
          <a:lstStyle/>
          <a:p>
            <a:fld id="{66205C32-3309-FD44-B3F6-70B2A1FFEF0F}" type="datetimeFigureOut">
              <a:rPr lang="en-US" smtClean="0"/>
              <a:t>7/16/24</a:t>
            </a:fld>
            <a:endParaRPr lang="en-US"/>
          </a:p>
        </p:txBody>
      </p:sp>
      <p:sp>
        <p:nvSpPr>
          <p:cNvPr id="8" name="Footer Placeholder 7">
            <a:extLst>
              <a:ext uri="{FF2B5EF4-FFF2-40B4-BE49-F238E27FC236}">
                <a16:creationId xmlns:a16="http://schemas.microsoft.com/office/drawing/2014/main" id="{666A33CE-84AE-6343-BB40-C88BFE4A0B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67FAD2-45C2-3F41-86A3-CC2237FD2E1A}"/>
              </a:ext>
            </a:extLst>
          </p:cNvPr>
          <p:cNvSpPr>
            <a:spLocks noGrp="1"/>
          </p:cNvSpPr>
          <p:nvPr>
            <p:ph type="sldNum" sz="quarter" idx="12"/>
          </p:nvPr>
        </p:nvSpPr>
        <p:spPr/>
        <p:txBody>
          <a:bodyPr/>
          <a:lstStyle/>
          <a:p>
            <a:fld id="{6883A982-A0A8-1E4B-96AE-04FD21E10B5F}" type="slidenum">
              <a:rPr lang="en-US" smtClean="0"/>
              <a:t>‹#›</a:t>
            </a:fld>
            <a:endParaRPr lang="en-US"/>
          </a:p>
        </p:txBody>
      </p:sp>
    </p:spTree>
    <p:extLst>
      <p:ext uri="{BB962C8B-B14F-4D97-AF65-F5344CB8AC3E}">
        <p14:creationId xmlns:p14="http://schemas.microsoft.com/office/powerpoint/2010/main" val="1955988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36DE8-3602-ED43-9FA3-B13701155D9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B0AEAFB-9E5F-994C-A115-E0E078AFA58E}"/>
              </a:ext>
            </a:extLst>
          </p:cNvPr>
          <p:cNvSpPr>
            <a:spLocks noGrp="1"/>
          </p:cNvSpPr>
          <p:nvPr>
            <p:ph type="dt" sz="half" idx="10"/>
          </p:nvPr>
        </p:nvSpPr>
        <p:spPr/>
        <p:txBody>
          <a:bodyPr/>
          <a:lstStyle/>
          <a:p>
            <a:fld id="{66205C32-3309-FD44-B3F6-70B2A1FFEF0F}" type="datetimeFigureOut">
              <a:rPr lang="en-US" smtClean="0"/>
              <a:t>7/16/24</a:t>
            </a:fld>
            <a:endParaRPr lang="en-US"/>
          </a:p>
        </p:txBody>
      </p:sp>
      <p:sp>
        <p:nvSpPr>
          <p:cNvPr id="4" name="Footer Placeholder 3">
            <a:extLst>
              <a:ext uri="{FF2B5EF4-FFF2-40B4-BE49-F238E27FC236}">
                <a16:creationId xmlns:a16="http://schemas.microsoft.com/office/drawing/2014/main" id="{CACEA613-5E2D-A34A-93B2-747EFB68CD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4A2AB6-2B11-1F4B-BCC0-8813F944471C}"/>
              </a:ext>
            </a:extLst>
          </p:cNvPr>
          <p:cNvSpPr>
            <a:spLocks noGrp="1"/>
          </p:cNvSpPr>
          <p:nvPr>
            <p:ph type="sldNum" sz="quarter" idx="12"/>
          </p:nvPr>
        </p:nvSpPr>
        <p:spPr/>
        <p:txBody>
          <a:bodyPr/>
          <a:lstStyle/>
          <a:p>
            <a:fld id="{6883A982-A0A8-1E4B-96AE-04FD21E10B5F}" type="slidenum">
              <a:rPr lang="en-US" smtClean="0"/>
              <a:t>‹#›</a:t>
            </a:fld>
            <a:endParaRPr lang="en-US"/>
          </a:p>
        </p:txBody>
      </p:sp>
    </p:spTree>
    <p:extLst>
      <p:ext uri="{BB962C8B-B14F-4D97-AF65-F5344CB8AC3E}">
        <p14:creationId xmlns:p14="http://schemas.microsoft.com/office/powerpoint/2010/main" val="621528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D118BD-29B1-F04D-B1AE-BF40B953B08F}"/>
              </a:ext>
            </a:extLst>
          </p:cNvPr>
          <p:cNvSpPr>
            <a:spLocks noGrp="1"/>
          </p:cNvSpPr>
          <p:nvPr>
            <p:ph type="dt" sz="half" idx="10"/>
          </p:nvPr>
        </p:nvSpPr>
        <p:spPr/>
        <p:txBody>
          <a:bodyPr/>
          <a:lstStyle/>
          <a:p>
            <a:fld id="{66205C32-3309-FD44-B3F6-70B2A1FFEF0F}" type="datetimeFigureOut">
              <a:rPr lang="en-US" smtClean="0"/>
              <a:t>7/16/24</a:t>
            </a:fld>
            <a:endParaRPr lang="en-US"/>
          </a:p>
        </p:txBody>
      </p:sp>
      <p:sp>
        <p:nvSpPr>
          <p:cNvPr id="3" name="Footer Placeholder 2">
            <a:extLst>
              <a:ext uri="{FF2B5EF4-FFF2-40B4-BE49-F238E27FC236}">
                <a16:creationId xmlns:a16="http://schemas.microsoft.com/office/drawing/2014/main" id="{3AB7F7F2-BA80-764F-9ECD-6F690FB4D1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656FE7-02C8-5345-A589-192A6D37011F}"/>
              </a:ext>
            </a:extLst>
          </p:cNvPr>
          <p:cNvSpPr>
            <a:spLocks noGrp="1"/>
          </p:cNvSpPr>
          <p:nvPr>
            <p:ph type="sldNum" sz="quarter" idx="12"/>
          </p:nvPr>
        </p:nvSpPr>
        <p:spPr/>
        <p:txBody>
          <a:bodyPr/>
          <a:lstStyle/>
          <a:p>
            <a:fld id="{6883A982-A0A8-1E4B-96AE-04FD21E10B5F}" type="slidenum">
              <a:rPr lang="en-US" smtClean="0"/>
              <a:t>‹#›</a:t>
            </a:fld>
            <a:endParaRPr lang="en-US"/>
          </a:p>
        </p:txBody>
      </p:sp>
    </p:spTree>
    <p:extLst>
      <p:ext uri="{BB962C8B-B14F-4D97-AF65-F5344CB8AC3E}">
        <p14:creationId xmlns:p14="http://schemas.microsoft.com/office/powerpoint/2010/main" val="1511630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5AFAD-9BD8-0A4D-A074-9D285CEC194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D17E320-73FD-E344-9CCD-96A6052728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5BE846B-44E2-EF4A-90DB-4F2CAB26C9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0C7DB3C-3D73-1D48-A39D-FA6B8455BCB1}"/>
              </a:ext>
            </a:extLst>
          </p:cNvPr>
          <p:cNvSpPr>
            <a:spLocks noGrp="1"/>
          </p:cNvSpPr>
          <p:nvPr>
            <p:ph type="dt" sz="half" idx="10"/>
          </p:nvPr>
        </p:nvSpPr>
        <p:spPr/>
        <p:txBody>
          <a:bodyPr/>
          <a:lstStyle/>
          <a:p>
            <a:fld id="{66205C32-3309-FD44-B3F6-70B2A1FFEF0F}" type="datetimeFigureOut">
              <a:rPr lang="en-US" smtClean="0"/>
              <a:t>7/16/24</a:t>
            </a:fld>
            <a:endParaRPr lang="en-US"/>
          </a:p>
        </p:txBody>
      </p:sp>
      <p:sp>
        <p:nvSpPr>
          <p:cNvPr id="6" name="Footer Placeholder 5">
            <a:extLst>
              <a:ext uri="{FF2B5EF4-FFF2-40B4-BE49-F238E27FC236}">
                <a16:creationId xmlns:a16="http://schemas.microsoft.com/office/drawing/2014/main" id="{0E4186C4-B020-0E4E-A127-17A26FED66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1EF7C6-1388-134F-A0B5-557F3F9DE67E}"/>
              </a:ext>
            </a:extLst>
          </p:cNvPr>
          <p:cNvSpPr>
            <a:spLocks noGrp="1"/>
          </p:cNvSpPr>
          <p:nvPr>
            <p:ph type="sldNum" sz="quarter" idx="12"/>
          </p:nvPr>
        </p:nvSpPr>
        <p:spPr/>
        <p:txBody>
          <a:bodyPr/>
          <a:lstStyle/>
          <a:p>
            <a:fld id="{6883A982-A0A8-1E4B-96AE-04FD21E10B5F}" type="slidenum">
              <a:rPr lang="en-US" smtClean="0"/>
              <a:t>‹#›</a:t>
            </a:fld>
            <a:endParaRPr lang="en-US"/>
          </a:p>
        </p:txBody>
      </p:sp>
    </p:spTree>
    <p:extLst>
      <p:ext uri="{BB962C8B-B14F-4D97-AF65-F5344CB8AC3E}">
        <p14:creationId xmlns:p14="http://schemas.microsoft.com/office/powerpoint/2010/main" val="2134374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DDA95-6922-7B48-98C7-EBFB775EF6C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F5AA170-22CA-8247-A274-D966A78282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5284E7-1DDA-4B47-9741-7CF3A08173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BA2FB28-1241-DE4E-A115-051B0C6799A6}"/>
              </a:ext>
            </a:extLst>
          </p:cNvPr>
          <p:cNvSpPr>
            <a:spLocks noGrp="1"/>
          </p:cNvSpPr>
          <p:nvPr>
            <p:ph type="dt" sz="half" idx="10"/>
          </p:nvPr>
        </p:nvSpPr>
        <p:spPr/>
        <p:txBody>
          <a:bodyPr/>
          <a:lstStyle/>
          <a:p>
            <a:fld id="{66205C32-3309-FD44-B3F6-70B2A1FFEF0F}" type="datetimeFigureOut">
              <a:rPr lang="en-US" smtClean="0"/>
              <a:t>7/16/24</a:t>
            </a:fld>
            <a:endParaRPr lang="en-US"/>
          </a:p>
        </p:txBody>
      </p:sp>
      <p:sp>
        <p:nvSpPr>
          <p:cNvPr id="6" name="Footer Placeholder 5">
            <a:extLst>
              <a:ext uri="{FF2B5EF4-FFF2-40B4-BE49-F238E27FC236}">
                <a16:creationId xmlns:a16="http://schemas.microsoft.com/office/drawing/2014/main" id="{39D2A1E4-8F31-F24C-9641-3E414E993E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9F63D8-E62E-554F-85B2-87BA1E80660C}"/>
              </a:ext>
            </a:extLst>
          </p:cNvPr>
          <p:cNvSpPr>
            <a:spLocks noGrp="1"/>
          </p:cNvSpPr>
          <p:nvPr>
            <p:ph type="sldNum" sz="quarter" idx="12"/>
          </p:nvPr>
        </p:nvSpPr>
        <p:spPr/>
        <p:txBody>
          <a:bodyPr/>
          <a:lstStyle/>
          <a:p>
            <a:fld id="{6883A982-A0A8-1E4B-96AE-04FD21E10B5F}" type="slidenum">
              <a:rPr lang="en-US" smtClean="0"/>
              <a:t>‹#›</a:t>
            </a:fld>
            <a:endParaRPr lang="en-US"/>
          </a:p>
        </p:txBody>
      </p:sp>
    </p:spTree>
    <p:extLst>
      <p:ext uri="{BB962C8B-B14F-4D97-AF65-F5344CB8AC3E}">
        <p14:creationId xmlns:p14="http://schemas.microsoft.com/office/powerpoint/2010/main" val="3664092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2CD4F5-F3A3-E749-A472-D86A4B3515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A25A87B-0EF8-F742-BFF5-3BC16F6C8F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9D65CAE-A221-DD41-AEF2-4AA512DA12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205C32-3309-FD44-B3F6-70B2A1FFEF0F}" type="datetimeFigureOut">
              <a:rPr lang="en-US" smtClean="0"/>
              <a:t>7/16/24</a:t>
            </a:fld>
            <a:endParaRPr lang="en-US"/>
          </a:p>
        </p:txBody>
      </p:sp>
      <p:sp>
        <p:nvSpPr>
          <p:cNvPr id="5" name="Footer Placeholder 4">
            <a:extLst>
              <a:ext uri="{FF2B5EF4-FFF2-40B4-BE49-F238E27FC236}">
                <a16:creationId xmlns:a16="http://schemas.microsoft.com/office/drawing/2014/main" id="{4DCBFCE3-6A9B-BD4C-ABCE-B26DC93E7F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7A6DF4-15FD-D345-A6FA-FD3CB9C2F9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83A982-A0A8-1E4B-96AE-04FD21E10B5F}" type="slidenum">
              <a:rPr lang="en-US" smtClean="0"/>
              <a:t>‹#›</a:t>
            </a:fld>
            <a:endParaRPr lang="en-US"/>
          </a:p>
        </p:txBody>
      </p:sp>
    </p:spTree>
    <p:extLst>
      <p:ext uri="{BB962C8B-B14F-4D97-AF65-F5344CB8AC3E}">
        <p14:creationId xmlns:p14="http://schemas.microsoft.com/office/powerpoint/2010/main" val="2646019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39FEC7-8686-E14E-ABF1-3B74CEC25B10}"/>
              </a:ext>
            </a:extLst>
          </p:cNvPr>
          <p:cNvSpPr>
            <a:spLocks noGrp="1"/>
          </p:cNvSpPr>
          <p:nvPr>
            <p:ph type="ctrTitle"/>
          </p:nvPr>
        </p:nvSpPr>
        <p:spPr>
          <a:xfrm>
            <a:off x="466722" y="586855"/>
            <a:ext cx="3201366" cy="3387497"/>
          </a:xfrm>
        </p:spPr>
        <p:txBody>
          <a:bodyPr vert="horz" lIns="91440" tIns="45720" rIns="91440" bIns="45720" rtlCol="0" anchor="b">
            <a:normAutofit/>
          </a:bodyPr>
          <a:lstStyle/>
          <a:p>
            <a:pPr algn="r"/>
            <a:r>
              <a:rPr lang="en-US" sz="4000" b="0" i="0" u="none" strike="noStrike" kern="1200">
                <a:solidFill>
                  <a:srgbClr val="FFFFFF"/>
                </a:solidFill>
                <a:effectLst/>
                <a:latin typeface="+mj-lt"/>
                <a:ea typeface="+mj-ea"/>
                <a:cs typeface="+mj-cs"/>
              </a:rPr>
              <a:t>Phishing Awareness Training</a:t>
            </a:r>
            <a:endParaRPr lang="en-US" sz="4000"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D86F13E9-539A-2C4C-B541-AFDBFF09B18A}"/>
              </a:ext>
            </a:extLst>
          </p:cNvPr>
          <p:cNvSpPr>
            <a:spLocks noGrp="1"/>
          </p:cNvSpPr>
          <p:nvPr>
            <p:ph type="subTitle" idx="1"/>
          </p:nvPr>
        </p:nvSpPr>
        <p:spPr>
          <a:xfrm>
            <a:off x="4810259" y="649480"/>
            <a:ext cx="6555347" cy="5546047"/>
          </a:xfrm>
        </p:spPr>
        <p:txBody>
          <a:bodyPr vert="horz" lIns="91440" tIns="45720" rIns="91440" bIns="45720" rtlCol="0" anchor="ctr">
            <a:normAutofit/>
          </a:bodyPr>
          <a:lstStyle/>
          <a:p>
            <a:pPr indent="-228600" algn="l">
              <a:buFont typeface="Arial" panose="020B0604020202020204" pitchFamily="34" charset="0"/>
              <a:buChar char="•"/>
            </a:pPr>
            <a:r>
              <a:rPr lang="en-US" sz="2000" b="0" i="0" u="none" strike="noStrike">
                <a:effectLst/>
              </a:rPr>
              <a:t>(How to Recognize and Avoid Phishing Attacks)</a:t>
            </a:r>
          </a:p>
          <a:p>
            <a:pPr indent="-228600" algn="l">
              <a:buFont typeface="Arial" panose="020B0604020202020204" pitchFamily="34" charset="0"/>
              <a:buChar char="•"/>
            </a:pPr>
            <a:endParaRPr lang="en-US" sz="2000"/>
          </a:p>
          <a:p>
            <a:pPr indent="-228600" algn="l">
              <a:buFont typeface="Arial" panose="020B0604020202020204" pitchFamily="34" charset="0"/>
              <a:buChar char="•"/>
            </a:pPr>
            <a:endParaRPr lang="en-US" sz="2000"/>
          </a:p>
          <a:p>
            <a:pPr indent="-228600" algn="l">
              <a:buFont typeface="Arial" panose="020B0604020202020204" pitchFamily="34" charset="0"/>
              <a:buChar char="•"/>
            </a:pPr>
            <a:r>
              <a:rPr lang="en-US" sz="2000"/>
              <a:t>Mahsa Mamanpoush</a:t>
            </a:r>
          </a:p>
        </p:txBody>
      </p:sp>
    </p:spTree>
    <p:extLst>
      <p:ext uri="{BB962C8B-B14F-4D97-AF65-F5344CB8AC3E}">
        <p14:creationId xmlns:p14="http://schemas.microsoft.com/office/powerpoint/2010/main" val="183899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B5DE8C-E6B1-0747-8409-3A0F865BAE97}"/>
              </a:ext>
            </a:extLst>
          </p:cNvPr>
          <p:cNvSpPr>
            <a:spLocks noGrp="1"/>
          </p:cNvSpPr>
          <p:nvPr>
            <p:ph type="title"/>
          </p:nvPr>
        </p:nvSpPr>
        <p:spPr>
          <a:xfrm>
            <a:off x="1371597" y="348865"/>
            <a:ext cx="10044023" cy="877729"/>
          </a:xfrm>
        </p:spPr>
        <p:txBody>
          <a:bodyPr anchor="ctr">
            <a:normAutofit/>
          </a:bodyPr>
          <a:lstStyle/>
          <a:p>
            <a:r>
              <a:rPr lang="en-US" sz="4000" b="1">
                <a:solidFill>
                  <a:srgbClr val="FFFFFF"/>
                </a:solidFill>
              </a:rPr>
              <a:t>Introduction </a:t>
            </a:r>
          </a:p>
        </p:txBody>
      </p:sp>
      <p:graphicFrame>
        <p:nvGraphicFramePr>
          <p:cNvPr id="5" name="Content Placeholder 2">
            <a:extLst>
              <a:ext uri="{FF2B5EF4-FFF2-40B4-BE49-F238E27FC236}">
                <a16:creationId xmlns:a16="http://schemas.microsoft.com/office/drawing/2014/main" id="{580152FE-10A6-C785-42AC-7461840FF33C}"/>
              </a:ext>
            </a:extLst>
          </p:cNvPr>
          <p:cNvGraphicFramePr>
            <a:graphicFrameLocks noGrp="1"/>
          </p:cNvGraphicFramePr>
          <p:nvPr>
            <p:ph idx="1"/>
            <p:extLst>
              <p:ext uri="{D42A27DB-BD31-4B8C-83A1-F6EECF244321}">
                <p14:modId xmlns:p14="http://schemas.microsoft.com/office/powerpoint/2010/main" val="235099268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8791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7AFAB1-C5C6-C940-A90F-F1426FAB1DF8}"/>
              </a:ext>
            </a:extLst>
          </p:cNvPr>
          <p:cNvSpPr>
            <a:spLocks noGrp="1"/>
          </p:cNvSpPr>
          <p:nvPr>
            <p:ph type="title"/>
          </p:nvPr>
        </p:nvSpPr>
        <p:spPr>
          <a:xfrm>
            <a:off x="1136397" y="502021"/>
            <a:ext cx="9688296" cy="1642969"/>
          </a:xfrm>
        </p:spPr>
        <p:txBody>
          <a:bodyPr anchor="b">
            <a:normAutofit/>
          </a:bodyPr>
          <a:lstStyle/>
          <a:p>
            <a:r>
              <a:rPr lang="en-US" sz="4000" b="1"/>
              <a:t>What is Phishing?</a:t>
            </a:r>
          </a:p>
        </p:txBody>
      </p:sp>
      <p:sp>
        <p:nvSpPr>
          <p:cNvPr id="3" name="Content Placeholder 2">
            <a:extLst>
              <a:ext uri="{FF2B5EF4-FFF2-40B4-BE49-F238E27FC236}">
                <a16:creationId xmlns:a16="http://schemas.microsoft.com/office/drawing/2014/main" id="{5D6A10D8-8086-6D48-AE84-6A5102051F16}"/>
              </a:ext>
            </a:extLst>
          </p:cNvPr>
          <p:cNvSpPr>
            <a:spLocks noGrp="1"/>
          </p:cNvSpPr>
          <p:nvPr>
            <p:ph idx="1"/>
          </p:nvPr>
        </p:nvSpPr>
        <p:spPr>
          <a:xfrm>
            <a:off x="1136397" y="2418409"/>
            <a:ext cx="9688296" cy="3454358"/>
          </a:xfrm>
        </p:spPr>
        <p:txBody>
          <a:bodyPr anchor="t">
            <a:normAutofit/>
          </a:bodyPr>
          <a:lstStyle/>
          <a:p>
            <a:pPr marL="0" indent="0">
              <a:buNone/>
            </a:pPr>
            <a:r>
              <a:rPr lang="en-GB" sz="1600" b="0" i="0" u="none" strike="noStrike">
                <a:effectLst/>
              </a:rPr>
              <a:t>Phishing is a type of cyber attack in which attackers impersonate legitimate entities to deceive individuals into divulging sensitive information. These attackers often use emails, fake websites, text messages, and other forms of communication to appear as trustworthy sources.</a:t>
            </a:r>
          </a:p>
          <a:p>
            <a:pPr marL="0" indent="0">
              <a:buNone/>
            </a:pPr>
            <a:endParaRPr lang="en-GB" sz="1600" b="0" i="0" u="none" strike="noStrike">
              <a:effectLst/>
            </a:endParaRPr>
          </a:p>
          <a:p>
            <a:pPr marL="0" indent="0">
              <a:buNone/>
            </a:pPr>
            <a:r>
              <a:rPr lang="en-GB" sz="1600" b="1" i="0" u="none" strike="noStrike">
                <a:effectLst/>
              </a:rPr>
              <a:t>Common Goals:</a:t>
            </a:r>
            <a:endParaRPr lang="en-GB" sz="1600" b="0" i="0" u="none" strike="noStrike">
              <a:effectLst/>
            </a:endParaRPr>
          </a:p>
          <a:p>
            <a:pPr>
              <a:buFont typeface="+mj-lt"/>
              <a:buAutoNum type="arabicPeriod"/>
            </a:pPr>
            <a:r>
              <a:rPr lang="en-GB" sz="1600" b="1" i="0" u="none" strike="noStrike">
                <a:effectLst/>
              </a:rPr>
              <a:t>Stealing Login Credentials:</a:t>
            </a:r>
            <a:r>
              <a:rPr lang="en-GB" sz="1600" b="0" i="0" u="none" strike="noStrike">
                <a:effectLst/>
              </a:rPr>
              <a:t> Attackers often seek usernames and passwords for online accounts. Once obtained, these credentials can be used for unauthorized access to email, banking, and other sensitive accounts.</a:t>
            </a:r>
          </a:p>
          <a:p>
            <a:pPr>
              <a:buFont typeface="+mj-lt"/>
              <a:buAutoNum type="arabicPeriod"/>
            </a:pPr>
            <a:r>
              <a:rPr lang="en-GB" sz="1600" b="1" i="0" u="none" strike="noStrike">
                <a:effectLst/>
              </a:rPr>
              <a:t>Financial Information:</a:t>
            </a:r>
            <a:r>
              <a:rPr lang="en-GB" sz="1600" b="0" i="0" u="none" strike="noStrike">
                <a:effectLst/>
              </a:rPr>
              <a:t> Phishers frequently target credit card numbers, bank account details, and other financial information to commit fraud or theft. This can result in significant financial losses for victims.</a:t>
            </a:r>
          </a:p>
          <a:p>
            <a:pPr>
              <a:buFont typeface="+mj-lt"/>
              <a:buAutoNum type="arabicPeriod"/>
            </a:pPr>
            <a:r>
              <a:rPr lang="en-GB" sz="1600" b="1" i="0" u="none" strike="noStrike">
                <a:effectLst/>
              </a:rPr>
              <a:t>Spreading Malware:</a:t>
            </a:r>
            <a:r>
              <a:rPr lang="en-GB" sz="1600" b="0" i="0" u="none" strike="noStrike">
                <a:effectLst/>
              </a:rPr>
              <a:t> Some phishing attacks aim to install malicious software on victims' devices. This malware can capture keystrokes, monitor online activities, or provide remote access to attackers, compromising the security of the affected system.</a:t>
            </a:r>
          </a:p>
          <a:p>
            <a:endParaRPr lang="en-US" sz="1600"/>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2355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F7690-0F50-7B4C-9A52-EF4BD9FF56EE}"/>
              </a:ext>
            </a:extLst>
          </p:cNvPr>
          <p:cNvSpPr>
            <a:spLocks noGrp="1"/>
          </p:cNvSpPr>
          <p:nvPr>
            <p:ph type="title"/>
          </p:nvPr>
        </p:nvSpPr>
        <p:spPr/>
        <p:txBody>
          <a:bodyPr/>
          <a:lstStyle/>
          <a:p>
            <a:r>
              <a:rPr lang="en-GB" b="0" i="0" u="none" strike="noStrike" dirty="0">
                <a:solidFill>
                  <a:srgbClr val="000000"/>
                </a:solidFill>
                <a:effectLst/>
                <a:latin typeface="-webkit-standard"/>
              </a:rPr>
              <a:t>Common Phishing Techniques</a:t>
            </a:r>
            <a:endParaRPr lang="en-US" dirty="0"/>
          </a:p>
        </p:txBody>
      </p:sp>
      <p:graphicFrame>
        <p:nvGraphicFramePr>
          <p:cNvPr id="5" name="Content Placeholder 2">
            <a:extLst>
              <a:ext uri="{FF2B5EF4-FFF2-40B4-BE49-F238E27FC236}">
                <a16:creationId xmlns:a16="http://schemas.microsoft.com/office/drawing/2014/main" id="{766C3213-9937-ADAA-B00C-321305C629A4}"/>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3860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48B048-DCFA-804C-9AC6-5787696A7019}"/>
              </a:ext>
            </a:extLst>
          </p:cNvPr>
          <p:cNvSpPr>
            <a:spLocks noGrp="1"/>
          </p:cNvSpPr>
          <p:nvPr>
            <p:ph type="title"/>
          </p:nvPr>
        </p:nvSpPr>
        <p:spPr>
          <a:xfrm>
            <a:off x="1383564" y="348865"/>
            <a:ext cx="9718111" cy="1576446"/>
          </a:xfrm>
        </p:spPr>
        <p:txBody>
          <a:bodyPr anchor="ctr">
            <a:normAutofit/>
          </a:bodyPr>
          <a:lstStyle/>
          <a:p>
            <a:r>
              <a:rPr lang="en-GB" sz="4000" b="0" i="0" u="none" strike="noStrike">
                <a:solidFill>
                  <a:srgbClr val="FFFFFF"/>
                </a:solidFill>
                <a:effectLst/>
                <a:latin typeface="-webkit-standard"/>
              </a:rPr>
              <a:t>Recognising Phishing Emails</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9AB33A08-C9B3-9778-4A0B-7BB9AE253E4A}"/>
              </a:ext>
            </a:extLst>
          </p:cNvPr>
          <p:cNvGraphicFramePr>
            <a:graphicFrameLocks noGrp="1"/>
          </p:cNvGraphicFramePr>
          <p:nvPr>
            <p:ph idx="1"/>
            <p:extLst>
              <p:ext uri="{D42A27DB-BD31-4B8C-83A1-F6EECF244321}">
                <p14:modId xmlns:p14="http://schemas.microsoft.com/office/powerpoint/2010/main" val="2410426769"/>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2768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86B7BAB-0F8B-DC42-92BC-F53B198593EF}"/>
              </a:ext>
            </a:extLst>
          </p:cNvPr>
          <p:cNvSpPr>
            <a:spLocks noGrp="1"/>
          </p:cNvSpPr>
          <p:nvPr>
            <p:ph type="title"/>
          </p:nvPr>
        </p:nvSpPr>
        <p:spPr>
          <a:xfrm>
            <a:off x="1383564" y="348865"/>
            <a:ext cx="9718111" cy="1576446"/>
          </a:xfrm>
        </p:spPr>
        <p:txBody>
          <a:bodyPr anchor="ctr">
            <a:normAutofit/>
          </a:bodyPr>
          <a:lstStyle/>
          <a:p>
            <a:r>
              <a:rPr lang="en-GB" sz="4000" b="0" i="0" u="none" strike="noStrike">
                <a:solidFill>
                  <a:srgbClr val="FFFFFF"/>
                </a:solidFill>
                <a:effectLst/>
                <a:latin typeface="-webkit-standard"/>
              </a:rPr>
              <a:t>Recognising Phishing Websites</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B27E2E6F-CF49-3746-D369-66D0E8EF051B}"/>
              </a:ext>
            </a:extLst>
          </p:cNvPr>
          <p:cNvGraphicFramePr>
            <a:graphicFrameLocks noGrp="1"/>
          </p:cNvGraphicFramePr>
          <p:nvPr>
            <p:ph idx="1"/>
            <p:extLst>
              <p:ext uri="{D42A27DB-BD31-4B8C-83A1-F6EECF244321}">
                <p14:modId xmlns:p14="http://schemas.microsoft.com/office/powerpoint/2010/main" val="1198282433"/>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0339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ECCEFEE-78BB-E043-8F0D-D3C7D79F526D}"/>
              </a:ext>
            </a:extLst>
          </p:cNvPr>
          <p:cNvSpPr>
            <a:spLocks noGrp="1"/>
          </p:cNvSpPr>
          <p:nvPr>
            <p:ph type="title"/>
          </p:nvPr>
        </p:nvSpPr>
        <p:spPr>
          <a:xfrm>
            <a:off x="1383564" y="348865"/>
            <a:ext cx="9718111" cy="1576446"/>
          </a:xfrm>
        </p:spPr>
        <p:txBody>
          <a:bodyPr anchor="ctr">
            <a:normAutofit/>
          </a:bodyPr>
          <a:lstStyle/>
          <a:p>
            <a:r>
              <a:rPr lang="en-GB" sz="4000" b="0" i="0" u="none" strike="noStrike">
                <a:solidFill>
                  <a:srgbClr val="FFFFFF"/>
                </a:solidFill>
                <a:effectLst/>
                <a:latin typeface="-webkit-standard"/>
              </a:rPr>
              <a:t>Social Engineering Tactics</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923AB98C-4BAC-0F76-4DBC-99758D4E6427}"/>
              </a:ext>
            </a:extLst>
          </p:cNvPr>
          <p:cNvGraphicFramePr>
            <a:graphicFrameLocks noGrp="1"/>
          </p:cNvGraphicFramePr>
          <p:nvPr>
            <p:ph idx="1"/>
            <p:extLst>
              <p:ext uri="{D42A27DB-BD31-4B8C-83A1-F6EECF244321}">
                <p14:modId xmlns:p14="http://schemas.microsoft.com/office/powerpoint/2010/main" val="269111311"/>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5469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D46701-6018-EB41-9117-1051379880CC}"/>
              </a:ext>
            </a:extLst>
          </p:cNvPr>
          <p:cNvSpPr>
            <a:spLocks noGrp="1"/>
          </p:cNvSpPr>
          <p:nvPr>
            <p:ph type="title"/>
          </p:nvPr>
        </p:nvSpPr>
        <p:spPr>
          <a:xfrm>
            <a:off x="1383564" y="348865"/>
            <a:ext cx="9718111" cy="1576446"/>
          </a:xfrm>
        </p:spPr>
        <p:txBody>
          <a:bodyPr anchor="ctr">
            <a:normAutofit/>
          </a:bodyPr>
          <a:lstStyle/>
          <a:p>
            <a:r>
              <a:rPr lang="en-GB" sz="4000" b="0" i="0" u="none" strike="noStrike">
                <a:solidFill>
                  <a:srgbClr val="FFFFFF"/>
                </a:solidFill>
                <a:effectLst/>
                <a:latin typeface="-webkit-standard"/>
              </a:rPr>
              <a:t>Protecting Against Phishing</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5A1FC58F-627D-0C02-E595-15EF4B8577EA}"/>
              </a:ext>
            </a:extLst>
          </p:cNvPr>
          <p:cNvGraphicFramePr>
            <a:graphicFrameLocks noGrp="1"/>
          </p:cNvGraphicFramePr>
          <p:nvPr>
            <p:ph idx="1"/>
            <p:extLst>
              <p:ext uri="{D42A27DB-BD31-4B8C-83A1-F6EECF244321}">
                <p14:modId xmlns:p14="http://schemas.microsoft.com/office/powerpoint/2010/main" val="3012619492"/>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9539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FF9A1B-6CEB-A54D-BBED-1006B43BC915}"/>
              </a:ext>
            </a:extLst>
          </p:cNvPr>
          <p:cNvSpPr>
            <a:spLocks noGrp="1"/>
          </p:cNvSpPr>
          <p:nvPr>
            <p:ph type="title"/>
          </p:nvPr>
        </p:nvSpPr>
        <p:spPr>
          <a:xfrm>
            <a:off x="6094105" y="802955"/>
            <a:ext cx="4977976" cy="1454051"/>
          </a:xfrm>
        </p:spPr>
        <p:txBody>
          <a:bodyPr>
            <a:normAutofit/>
          </a:bodyPr>
          <a:lstStyle/>
          <a:p>
            <a:r>
              <a:rPr lang="en-GB" sz="3600" b="0" i="0" u="none" strike="noStrike">
                <a:solidFill>
                  <a:schemeClr val="tx2"/>
                </a:solidFill>
                <a:effectLst/>
                <a:latin typeface="-webkit-standard"/>
              </a:rPr>
              <a:t>Summary</a:t>
            </a:r>
            <a:endParaRPr lang="en-US" sz="3600">
              <a:solidFill>
                <a:schemeClr val="tx2"/>
              </a:solidFill>
            </a:endParaRPr>
          </a:p>
        </p:txBody>
      </p:sp>
      <p:pic>
        <p:nvPicPr>
          <p:cNvPr id="7" name="Graphic 6" descr="Unlock">
            <a:extLst>
              <a:ext uri="{FF2B5EF4-FFF2-40B4-BE49-F238E27FC236}">
                <a16:creationId xmlns:a16="http://schemas.microsoft.com/office/drawing/2014/main" id="{C652FA51-D63E-0CB9-43E3-7E3770408C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9463F88E-13CA-D241-BF3E-442147370B64}"/>
              </a:ext>
            </a:extLst>
          </p:cNvPr>
          <p:cNvSpPr>
            <a:spLocks noGrp="1"/>
          </p:cNvSpPr>
          <p:nvPr>
            <p:ph idx="1"/>
          </p:nvPr>
        </p:nvSpPr>
        <p:spPr>
          <a:xfrm>
            <a:off x="6090574" y="2421682"/>
            <a:ext cx="4977578" cy="3639289"/>
          </a:xfrm>
        </p:spPr>
        <p:txBody>
          <a:bodyPr anchor="ctr">
            <a:normAutofit/>
          </a:bodyPr>
          <a:lstStyle/>
          <a:p>
            <a:pPr marL="0" indent="0">
              <a:buNone/>
            </a:pPr>
            <a:r>
              <a:rPr lang="en-GB" sz="1000" b="1" i="0" u="none" strike="noStrike" dirty="0">
                <a:solidFill>
                  <a:schemeClr val="tx2"/>
                </a:solidFill>
                <a:effectLst/>
              </a:rPr>
              <a:t>Recap Key Points:</a:t>
            </a:r>
            <a:endParaRPr lang="en-GB" sz="1000" b="0" i="0" u="none" strike="noStrike" dirty="0">
              <a:solidFill>
                <a:schemeClr val="tx2"/>
              </a:solidFill>
              <a:effectLst/>
            </a:endParaRPr>
          </a:p>
          <a:p>
            <a:pPr>
              <a:buFont typeface="Arial" panose="020B0604020202020204" pitchFamily="34" charset="0"/>
              <a:buChar char="•"/>
            </a:pPr>
            <a:r>
              <a:rPr lang="en-GB" sz="1000" b="1" i="0" u="none" strike="noStrike" dirty="0">
                <a:solidFill>
                  <a:schemeClr val="tx2"/>
                </a:solidFill>
                <a:effectLst/>
              </a:rPr>
              <a:t>What Phishing Is:</a:t>
            </a:r>
            <a:r>
              <a:rPr lang="en-GB" sz="1000" b="0" i="0" u="none" strike="noStrike" dirty="0">
                <a:solidFill>
                  <a:schemeClr val="tx2"/>
                </a:solidFill>
                <a:effectLst/>
              </a:rPr>
              <a:t> Phishing is a cyber attack where attackers impersonate legitimate entities to steal sensitive information.</a:t>
            </a:r>
          </a:p>
          <a:p>
            <a:pPr>
              <a:buFont typeface="Arial" panose="020B0604020202020204" pitchFamily="34" charset="0"/>
              <a:buChar char="•"/>
            </a:pPr>
            <a:r>
              <a:rPr lang="en-GB" sz="1000" b="1" i="0" u="none" strike="noStrike" dirty="0">
                <a:solidFill>
                  <a:schemeClr val="tx2"/>
                </a:solidFill>
                <a:effectLst/>
              </a:rPr>
              <a:t>Common Techniques:</a:t>
            </a:r>
            <a:r>
              <a:rPr lang="en-GB" sz="1000" b="0" i="0" u="none" strike="noStrike" dirty="0">
                <a:solidFill>
                  <a:schemeClr val="tx2"/>
                </a:solidFill>
                <a:effectLst/>
              </a:rPr>
              <a:t> Includes email phishing, website phishing, spear phishing, smishing (SMS phishing), and social engineering.</a:t>
            </a:r>
          </a:p>
          <a:p>
            <a:pPr>
              <a:buFont typeface="Arial" panose="020B0604020202020204" pitchFamily="34" charset="0"/>
              <a:buChar char="•"/>
            </a:pPr>
            <a:r>
              <a:rPr lang="en-GB" sz="1000" b="1" i="0" u="none" strike="noStrike" dirty="0">
                <a:solidFill>
                  <a:schemeClr val="tx2"/>
                </a:solidFill>
                <a:effectLst/>
              </a:rPr>
              <a:t>Recognising Phishing Attempts:</a:t>
            </a:r>
            <a:r>
              <a:rPr lang="en-GB" sz="1000" b="0" i="0" u="none" strike="noStrike" dirty="0">
                <a:solidFill>
                  <a:schemeClr val="tx2"/>
                </a:solidFill>
                <a:effectLst/>
              </a:rPr>
              <a:t> Look for red flags like generic greetings, urgent language, suspicious URLs, and spelling mistakes.</a:t>
            </a:r>
          </a:p>
          <a:p>
            <a:pPr>
              <a:buFont typeface="Arial" panose="020B0604020202020204" pitchFamily="34" charset="0"/>
              <a:buChar char="•"/>
            </a:pPr>
            <a:r>
              <a:rPr lang="en-GB" sz="1000" b="1" i="0" u="none" strike="noStrike" dirty="0">
                <a:solidFill>
                  <a:schemeClr val="tx2"/>
                </a:solidFill>
                <a:effectLst/>
              </a:rPr>
              <a:t>How to Protect Yourself:</a:t>
            </a:r>
            <a:endParaRPr lang="en-GB" sz="1000" b="0" i="0" u="none" strike="noStrike" dirty="0">
              <a:solidFill>
                <a:schemeClr val="tx2"/>
              </a:solidFill>
              <a:effectLst/>
            </a:endParaRPr>
          </a:p>
          <a:p>
            <a:pPr marL="742950" lvl="1" indent="-285750">
              <a:buFont typeface="Arial" panose="020B0604020202020204" pitchFamily="34" charset="0"/>
              <a:buChar char="•"/>
            </a:pPr>
            <a:r>
              <a:rPr lang="en-GB" sz="1000" b="0" i="0" u="none" strike="noStrike" dirty="0">
                <a:solidFill>
                  <a:schemeClr val="tx2"/>
                </a:solidFill>
                <a:effectLst/>
              </a:rPr>
              <a:t>Enable two-factor authentication (2FA).</a:t>
            </a:r>
          </a:p>
          <a:p>
            <a:pPr marL="742950" lvl="1" indent="-285750">
              <a:buFont typeface="Arial" panose="020B0604020202020204" pitchFamily="34" charset="0"/>
              <a:buChar char="•"/>
            </a:pPr>
            <a:r>
              <a:rPr lang="en-GB" sz="1000" b="0" i="0" u="none" strike="noStrike" dirty="0">
                <a:solidFill>
                  <a:schemeClr val="tx2"/>
                </a:solidFill>
                <a:effectLst/>
              </a:rPr>
              <a:t>Use reputable security software and keep it updated.</a:t>
            </a:r>
          </a:p>
          <a:p>
            <a:pPr marL="742950" lvl="1" indent="-285750">
              <a:buFont typeface="Arial" panose="020B0604020202020204" pitchFamily="34" charset="0"/>
              <a:buChar char="•"/>
            </a:pPr>
            <a:r>
              <a:rPr lang="en-GB" sz="1000" b="0" i="0" u="none" strike="noStrike" dirty="0">
                <a:solidFill>
                  <a:schemeClr val="tx2"/>
                </a:solidFill>
                <a:effectLst/>
              </a:rPr>
              <a:t>Be cautious of unsolicited emails and messages.</a:t>
            </a:r>
          </a:p>
          <a:p>
            <a:pPr marL="742950" lvl="1" indent="-285750">
              <a:buFont typeface="Arial" panose="020B0604020202020204" pitchFamily="34" charset="0"/>
              <a:buChar char="•"/>
            </a:pPr>
            <a:r>
              <a:rPr lang="en-GB" sz="1000" b="0" i="0" u="none" strike="noStrike" dirty="0">
                <a:solidFill>
                  <a:schemeClr val="tx2"/>
                </a:solidFill>
                <a:effectLst/>
              </a:rPr>
              <a:t>Regularly update passwords and use a password manager.</a:t>
            </a:r>
          </a:p>
          <a:p>
            <a:r>
              <a:rPr lang="en-GB" sz="1000" b="1" i="0" u="none" strike="noStrike" dirty="0">
                <a:solidFill>
                  <a:schemeClr val="tx2"/>
                </a:solidFill>
                <a:effectLst/>
              </a:rPr>
              <a:t>Emphasise the Importance:</a:t>
            </a:r>
            <a:endParaRPr lang="en-GB" sz="1000" b="0" i="0" u="none" strike="noStrike" dirty="0">
              <a:solidFill>
                <a:schemeClr val="tx2"/>
              </a:solidFill>
              <a:effectLst/>
            </a:endParaRPr>
          </a:p>
          <a:p>
            <a:pPr>
              <a:buFont typeface="Arial" panose="020B0604020202020204" pitchFamily="34" charset="0"/>
              <a:buChar char="•"/>
            </a:pPr>
            <a:r>
              <a:rPr lang="en-GB" sz="1000" b="1" i="0" u="none" strike="noStrike" dirty="0">
                <a:solidFill>
                  <a:schemeClr val="tx2"/>
                </a:solidFill>
                <a:effectLst/>
              </a:rPr>
              <a:t>Stay Vigilant:</a:t>
            </a:r>
            <a:r>
              <a:rPr lang="en-GB" sz="1000" b="0" i="0" u="none" strike="noStrike" dirty="0">
                <a:solidFill>
                  <a:schemeClr val="tx2"/>
                </a:solidFill>
                <a:effectLst/>
              </a:rPr>
              <a:t> Always be mindful of suspicious emails, messages, and websites.</a:t>
            </a:r>
          </a:p>
          <a:p>
            <a:pPr>
              <a:buFont typeface="Arial" panose="020B0604020202020204" pitchFamily="34" charset="0"/>
              <a:buChar char="•"/>
            </a:pPr>
            <a:r>
              <a:rPr lang="en-GB" sz="1000" b="1" i="0" u="none" strike="noStrike" dirty="0">
                <a:solidFill>
                  <a:schemeClr val="tx2"/>
                </a:solidFill>
                <a:effectLst/>
              </a:rPr>
              <a:t>Report Suspicious Activity:</a:t>
            </a:r>
            <a:r>
              <a:rPr lang="en-GB" sz="1000" b="0" i="0" u="none" strike="noStrike" dirty="0">
                <a:solidFill>
                  <a:schemeClr val="tx2"/>
                </a:solidFill>
                <a:effectLst/>
              </a:rPr>
              <a:t> Promptly report any phishing attempts or suspicious activity to your IT department or relevant authorities to prevent further harm.</a:t>
            </a:r>
          </a:p>
          <a:p>
            <a:endParaRPr lang="en-US" sz="1000" dirty="0">
              <a:solidFill>
                <a:schemeClr val="tx2"/>
              </a:solidFill>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45511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TotalTime>
  <Words>1884</Words>
  <Application>Microsoft Macintosh PowerPoint</Application>
  <PresentationFormat>Widescreen</PresentationFormat>
  <Paragraphs>128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-webkit-standard</vt:lpstr>
      <vt:lpstr>Arial</vt:lpstr>
      <vt:lpstr>Calibri</vt:lpstr>
      <vt:lpstr>Calibri Light</vt:lpstr>
      <vt:lpstr>Office Theme</vt:lpstr>
      <vt:lpstr>Phishing Awareness Training</vt:lpstr>
      <vt:lpstr>Introduction </vt:lpstr>
      <vt:lpstr>What is Phishing?</vt:lpstr>
      <vt:lpstr>Common Phishing Techniques</vt:lpstr>
      <vt:lpstr>Recognising Phishing Emails</vt:lpstr>
      <vt:lpstr>Recognising Phishing Websites</vt:lpstr>
      <vt:lpstr>Social Engineering Tactics</vt:lpstr>
      <vt:lpstr>Protecting Against Phishing</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Awareness Training</dc:title>
  <dc:creator>Mahsa Mamanpoush</dc:creator>
  <cp:lastModifiedBy>Mahsa Mamanpoush</cp:lastModifiedBy>
  <cp:revision>1</cp:revision>
  <dcterms:created xsi:type="dcterms:W3CDTF">2024-07-16T13:16:26Z</dcterms:created>
  <dcterms:modified xsi:type="dcterms:W3CDTF">2024-07-16T20:06:18Z</dcterms:modified>
</cp:coreProperties>
</file>