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9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rPr lang="en-ID" sz="6300"/>
              <a:t>Voice-Based Patient Call System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en-ID" sz="4800"/>
              <a:t>Benefits &amp; Impact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196" y="1338729"/>
            <a:ext cx="3596688" cy="4180542"/>
          </a:xfrm>
        </p:spPr>
        <p:txBody>
          <a:bodyPr anchor="ctr">
            <a:normAutofit/>
          </a:bodyPr>
          <a:lstStyle/>
          <a:p>
            <a:r>
              <a:rPr lang="en-US" sz="2100" b="1" dirty="0"/>
              <a:t>Faster Nurse Response</a:t>
            </a:r>
            <a:r>
              <a:rPr lang="en-US" sz="2100" dirty="0"/>
              <a:t>: Reduces patient waiting time.</a:t>
            </a:r>
          </a:p>
          <a:p>
            <a:r>
              <a:rPr lang="en-US" sz="2100" dirty="0"/>
              <a:t> </a:t>
            </a:r>
            <a:r>
              <a:rPr lang="en-US" sz="2100" b="1" dirty="0"/>
              <a:t>Improved Patient Experience</a:t>
            </a:r>
            <a:r>
              <a:rPr lang="en-US" sz="2100" dirty="0"/>
              <a:t>: Easier communication.</a:t>
            </a:r>
          </a:p>
          <a:p>
            <a:r>
              <a:rPr lang="en-US" sz="2100" b="1" dirty="0"/>
              <a:t>Prioritized Request Handling</a:t>
            </a:r>
            <a:r>
              <a:rPr lang="en-US" sz="2100" dirty="0"/>
              <a:t>: Urgent needs addressed first.</a:t>
            </a:r>
          </a:p>
          <a:p>
            <a:r>
              <a:rPr lang="en-US" sz="2100" b="1" dirty="0"/>
              <a:t> Better Hospital Efficiency</a:t>
            </a:r>
            <a:r>
              <a:rPr lang="en-US" sz="2100" dirty="0"/>
              <a:t>: Automates nurse call management.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D" sz="3600"/>
              <a:t>Challenges &amp; Solutions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sz="1900"/>
              <a:t> Handling multiple patient requests→  AI manages queues.</a:t>
            </a:r>
          </a:p>
          <a:p>
            <a:r>
              <a:rPr sz="1900"/>
              <a:t> Ensuring speech recognition accuracy →  Training AI models.</a:t>
            </a:r>
          </a:p>
          <a:p>
            <a:r>
              <a:rPr sz="1900"/>
              <a:t>Privacy and security concerns →  Encryption implemented.</a:t>
            </a:r>
          </a:p>
          <a:p>
            <a:r>
              <a:rPr sz="1900"/>
              <a:t>Integration with hospital systems →  Using APIs for data exchange.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en-ID" sz="2700"/>
              <a:t>Future Enhancements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196" y="1338729"/>
            <a:ext cx="3596688" cy="4180542"/>
          </a:xfrm>
        </p:spPr>
        <p:txBody>
          <a:bodyPr anchor="ctr">
            <a:normAutofit/>
          </a:bodyPr>
          <a:lstStyle/>
          <a:p>
            <a:r>
              <a:rPr lang="en-US" sz="2100"/>
              <a:t> </a:t>
            </a:r>
            <a:r>
              <a:rPr lang="en-US" sz="2100" b="1"/>
              <a:t>Multi-Language Support</a:t>
            </a:r>
            <a:r>
              <a:rPr lang="en-US" sz="2100"/>
              <a:t>: Expanding language accessibility.</a:t>
            </a:r>
          </a:p>
          <a:p>
            <a:r>
              <a:rPr lang="en-US" sz="2100" b="1"/>
              <a:t>Integration with Hospital Systems</a:t>
            </a:r>
            <a:r>
              <a:rPr lang="en-US" sz="2100"/>
              <a:t>: Sync with patient records.</a:t>
            </a:r>
          </a:p>
          <a:p>
            <a:r>
              <a:rPr lang="en-US" sz="2100"/>
              <a:t> </a:t>
            </a:r>
            <a:r>
              <a:rPr lang="en-US" sz="2100" b="1"/>
              <a:t>AI Health Monitoring</a:t>
            </a:r>
            <a:r>
              <a:rPr lang="en-US" sz="2100"/>
              <a:t>: Detecting distress in patient voices.</a:t>
            </a:r>
          </a:p>
          <a:p>
            <a:r>
              <a:rPr lang="en-US" sz="2100"/>
              <a:t> </a:t>
            </a:r>
            <a:r>
              <a:rPr lang="en-US" sz="2100" b="1"/>
              <a:t>Wearable Device Integration</a:t>
            </a:r>
            <a:r>
              <a:rPr lang="en-US" sz="2100"/>
              <a:t>: Smart accessibility.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D" sz="3600"/>
              <a:t>Conclusion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 AI-driven patient call system improves communication.</a:t>
            </a:r>
          </a:p>
          <a:p>
            <a:r>
              <a:rPr lang="en-US" sz="2100" dirty="0"/>
              <a:t>  AI ensures urgent requests are prioritized.</a:t>
            </a:r>
          </a:p>
          <a:p>
            <a:r>
              <a:rPr lang="en-US" sz="2100" dirty="0"/>
              <a:t> Mobile app provides real-time updates.</a:t>
            </a:r>
          </a:p>
          <a:p>
            <a:r>
              <a:rPr lang="en-US" sz="2100" dirty="0"/>
              <a:t> Enhancing patient care efficiency in hospitals.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66" y="3071183"/>
            <a:ext cx="7432722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  <a:p>
            <a:pPr algn="l" defTabSz="914400">
              <a:lnSpc>
                <a:spcPct val="90000"/>
              </a:lnSpc>
            </a:pPr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 Session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>
              <a:defRPr>
                <a:solidFill>
                  <a:srgbClr val="0066CC"/>
                </a:solidFill>
              </a:defRPr>
            </a:pPr>
            <a:r>
              <a:rPr lang="en-ID" sz="3100" b="1"/>
              <a:t>Introduction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196" y="1338729"/>
            <a:ext cx="3596688" cy="418054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/>
              <a:t> Problem Statement</a:t>
            </a:r>
          </a:p>
          <a:p>
            <a:pPr>
              <a:lnSpc>
                <a:spcPct val="90000"/>
              </a:lnSpc>
            </a:pPr>
            <a:r>
              <a:rPr lang="en-US" sz="1800"/>
              <a:t>Communication delays in hospitals lead to inefficient patient care.</a:t>
            </a:r>
          </a:p>
          <a:p>
            <a:pPr>
              <a:lnSpc>
                <a:spcPct val="90000"/>
              </a:lnSpc>
            </a:pPr>
            <a:r>
              <a:rPr lang="en-US" sz="1800"/>
              <a:t>Traditional systems lack interaction and priority handling.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/>
              <a:t> </a:t>
            </a:r>
            <a:r>
              <a:rPr lang="en-US" sz="1800" b="1"/>
              <a:t>Proposed Solution</a:t>
            </a:r>
          </a:p>
          <a:p>
            <a:pPr>
              <a:lnSpc>
                <a:spcPct val="90000"/>
              </a:lnSpc>
            </a:pPr>
            <a:r>
              <a:rPr lang="en-US" sz="1800"/>
              <a:t>Voice-based AI system for natural patient communication.</a:t>
            </a:r>
          </a:p>
          <a:p>
            <a:pPr>
              <a:lnSpc>
                <a:spcPct val="90000"/>
              </a:lnSpc>
            </a:pPr>
            <a:r>
              <a:rPr lang="en-US" sz="1800"/>
              <a:t>AI analyzes and prioritizes patient requests.</a:t>
            </a:r>
          </a:p>
          <a:p>
            <a:pPr>
              <a:lnSpc>
                <a:spcPct val="90000"/>
              </a:lnSpc>
            </a:pPr>
            <a:r>
              <a:rPr lang="en-US" sz="1800"/>
              <a:t>Nurses receive real-time alerts via a mobile app.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en-ID" sz="4000"/>
              <a:t>Project Objectives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854196" y="1338729"/>
            <a:ext cx="3596688" cy="41805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/>
              <a:t> Seamless voice communication between patients and nurses.</a:t>
            </a:r>
          </a:p>
          <a:p>
            <a:pPr>
              <a:lnSpc>
                <a:spcPct val="90000"/>
              </a:lnSpc>
            </a:pPr>
            <a:r>
              <a:rPr lang="en-US" sz="2100"/>
              <a:t>AI-powered request analysis and prioritization.</a:t>
            </a:r>
          </a:p>
          <a:p>
            <a:pPr>
              <a:lnSpc>
                <a:spcPct val="90000"/>
              </a:lnSpc>
            </a:pPr>
            <a:r>
              <a:rPr lang="en-US" sz="2100"/>
              <a:t> Integration of Speech Services (Speech-to-Text &amp; Text-to-Speech).</a:t>
            </a:r>
          </a:p>
          <a:p>
            <a:pPr>
              <a:lnSpc>
                <a:spcPct val="90000"/>
              </a:lnSpc>
            </a:pPr>
            <a:r>
              <a:rPr lang="en-US" sz="2100"/>
              <a:t> Real-time request display for nurses via a mobile app.</a:t>
            </a:r>
          </a:p>
          <a:p>
            <a:pPr>
              <a:lnSpc>
                <a:spcPct val="90000"/>
              </a:lnSpc>
            </a:pPr>
            <a:r>
              <a:rPr lang="en-US" sz="2100"/>
              <a:t> Faster response times for critical requests.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en-ID" sz="3100"/>
              <a:t>System Architecture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196" y="1338729"/>
            <a:ext cx="3596688" cy="4180542"/>
          </a:xfrm>
        </p:spPr>
        <p:txBody>
          <a:bodyPr anchor="ctr">
            <a:normAutofit/>
          </a:bodyPr>
          <a:lstStyle/>
          <a:p>
            <a:r>
              <a:rPr lang="en-US" sz="1900" dirty="0"/>
              <a:t>Voice Assistant: Captures patient requests.</a:t>
            </a:r>
          </a:p>
          <a:p>
            <a:r>
              <a:rPr lang="en-US" sz="1900" dirty="0"/>
              <a:t> Speech Services: Converts speech to text and vice versa.</a:t>
            </a:r>
          </a:p>
          <a:p>
            <a:r>
              <a:rPr lang="en-US" sz="1900" dirty="0"/>
              <a:t> AI &amp; NLP Engine: Analyzes the request and determines priority.</a:t>
            </a:r>
          </a:p>
          <a:p>
            <a:r>
              <a:rPr lang="en-US" sz="1900" dirty="0"/>
              <a:t> Mobile App: Displays requests for nurses in real time.</a:t>
            </a:r>
          </a:p>
          <a:p>
            <a:r>
              <a:rPr lang="en-US" sz="1900" dirty="0"/>
              <a:t> Cloud Backend: Stores patient requests and system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en-ID" sz="3100"/>
              <a:t>Technologies Used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196" y="1338729"/>
            <a:ext cx="3596688" cy="4180542"/>
          </a:xfrm>
        </p:spPr>
        <p:txBody>
          <a:bodyPr anchor="ctr">
            <a:normAutofit/>
          </a:bodyPr>
          <a:lstStyle/>
          <a:p>
            <a:r>
              <a:rPr lang="en-ID" sz="2100" b="1" dirty="0"/>
              <a:t>AI &amp; NLP</a:t>
            </a:r>
            <a:r>
              <a:rPr lang="en-ID" sz="2100" dirty="0"/>
              <a:t>: Azure OpenAI, Autonomous AI Agents.</a:t>
            </a:r>
          </a:p>
          <a:p>
            <a:r>
              <a:rPr lang="en-ID" sz="2100" b="1" dirty="0"/>
              <a:t> Speech Services</a:t>
            </a:r>
            <a:r>
              <a:rPr lang="en-ID" sz="2100" dirty="0"/>
              <a:t>: Azure Speech-to-Text, Text-to-Speech.</a:t>
            </a:r>
          </a:p>
          <a:p>
            <a:r>
              <a:rPr lang="en-ID" sz="2100" dirty="0"/>
              <a:t> </a:t>
            </a:r>
            <a:r>
              <a:rPr lang="en-ID" sz="2100" b="1" dirty="0"/>
              <a:t>Mobile App</a:t>
            </a:r>
            <a:r>
              <a:rPr lang="en-ID" sz="2100" dirty="0"/>
              <a:t>: Developed using Android/iOS tools.</a:t>
            </a:r>
          </a:p>
          <a:p>
            <a:r>
              <a:rPr lang="en-ID" sz="2100" dirty="0"/>
              <a:t> </a:t>
            </a:r>
            <a:r>
              <a:rPr lang="en-ID" sz="2100" b="1" dirty="0"/>
              <a:t>Backend &amp; Database</a:t>
            </a:r>
            <a:r>
              <a:rPr lang="en-ID" sz="2100" dirty="0"/>
              <a:t>: Cloud-based storage and processing.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en-ID" sz="4000"/>
              <a:t>Workflow of the System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196" y="1338729"/>
            <a:ext cx="3596688" cy="41805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 Patient speaks their request to the voice assistant.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 AI converts speech to text and analyzes urgency.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 System assigns a priority level (High, Medium, Low).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 Request is sent to nurses via the mobile app.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 Nurses respond based on priority and attend to the patient.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BEF445C8-2319-0775-A51E-3D010781A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60" y="480061"/>
            <a:ext cx="8428482" cy="57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8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en-ID" sz="4800" dirty="0"/>
              <a:t>Features of the System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196" y="1338729"/>
            <a:ext cx="3596688" cy="4180542"/>
          </a:xfrm>
        </p:spPr>
        <p:txBody>
          <a:bodyPr anchor="ctr">
            <a:normAutofit/>
          </a:bodyPr>
          <a:lstStyle/>
          <a:p>
            <a:r>
              <a:rPr lang="en-US" sz="2100"/>
              <a:t> Voice-Based Communication: Patients communicate naturally.</a:t>
            </a:r>
          </a:p>
          <a:p>
            <a:r>
              <a:rPr lang="en-US" sz="2100"/>
              <a:t>AI-Powered Prioritization: Smart ranking of requests.</a:t>
            </a:r>
          </a:p>
          <a:p>
            <a:r>
              <a:rPr lang="en-US" sz="2100"/>
              <a:t> Real-Time Notifications: Instant alerts for nurses.</a:t>
            </a:r>
          </a:p>
          <a:p>
            <a:r>
              <a:rPr lang="en-US" sz="2100"/>
              <a:t>User-Friendly Interface: Easy request tracking.</a:t>
            </a:r>
          </a:p>
          <a:p>
            <a:r>
              <a:rPr lang="en-US" sz="2100"/>
              <a:t>Multi-Patient Handling: Supports multiple patients.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D" sz="2300"/>
              <a:t>Implementation Modules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 </a:t>
            </a:r>
            <a:r>
              <a:rPr lang="en-US" sz="2100" b="1" dirty="0"/>
              <a:t>Voice Assistant &amp; AI Agents</a:t>
            </a:r>
            <a:r>
              <a:rPr lang="en-US" sz="2100" dirty="0"/>
              <a:t>: Captures voice requests.</a:t>
            </a:r>
          </a:p>
          <a:p>
            <a:pPr>
              <a:lnSpc>
                <a:spcPct val="90000"/>
              </a:lnSpc>
            </a:pPr>
            <a:r>
              <a:rPr lang="en-US" sz="2100" b="1" dirty="0"/>
              <a:t>Speech Services &amp; NLP</a:t>
            </a:r>
            <a:r>
              <a:rPr lang="en-US" sz="2100" dirty="0"/>
              <a:t>: Converts speech to text, assigns priority.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 </a:t>
            </a:r>
            <a:r>
              <a:rPr lang="en-US" sz="2100" b="1" dirty="0"/>
              <a:t>Nurse Mobile App</a:t>
            </a:r>
            <a:r>
              <a:rPr lang="en-US" sz="2100" dirty="0"/>
              <a:t>: Displays real-time requests.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 </a:t>
            </a:r>
            <a:r>
              <a:rPr lang="en-US" sz="2100" b="1" dirty="0"/>
              <a:t>Testing &amp; Deployment</a:t>
            </a:r>
            <a:r>
              <a:rPr lang="en-US" sz="2100" dirty="0"/>
              <a:t>: Ensuring accuracy and security.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506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Voice-Based Patient Call System</vt:lpstr>
      <vt:lpstr>Introduction</vt:lpstr>
      <vt:lpstr>Project Objectives</vt:lpstr>
      <vt:lpstr>System Architecture</vt:lpstr>
      <vt:lpstr>Technologies Used</vt:lpstr>
      <vt:lpstr>Workflow of the System</vt:lpstr>
      <vt:lpstr>PowerPoint Presentation</vt:lpstr>
      <vt:lpstr>Features of the System</vt:lpstr>
      <vt:lpstr>Implementation Modules</vt:lpstr>
      <vt:lpstr>Benefits &amp; Impact</vt:lpstr>
      <vt:lpstr>Challenges &amp; Solutions</vt:lpstr>
      <vt:lpstr>Future Enhancements</vt:lpstr>
      <vt:lpstr>Conclusion</vt:lpstr>
      <vt:lpstr>Thank You! Q&amp;A Session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Voice-Based Patient Call System</dc:title>
  <dc:subject/>
  <dc:creator>Mahsook Ali</dc:creator>
  <cp:keywords/>
  <dc:description>generated using python-pptx</dc:description>
  <cp:lastModifiedBy>Muhammed Mahshook Ali P</cp:lastModifiedBy>
  <cp:revision>5</cp:revision>
  <dcterms:created xsi:type="dcterms:W3CDTF">2013-01-27T09:14:16Z</dcterms:created>
  <dcterms:modified xsi:type="dcterms:W3CDTF">2025-02-03T13:47:36Z</dcterms:modified>
  <cp:category/>
</cp:coreProperties>
</file>