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aleway"/>
      <p:regular r:id="rId50"/>
      <p:bold r:id="rId51"/>
      <p:italic r:id="rId52"/>
      <p:boldItalic r:id="rId53"/>
    </p:embeddedFont>
    <p:embeddedFont>
      <p:font typeface="Lato"/>
      <p:regular r:id="rId54"/>
      <p:bold r:id="rId55"/>
      <p:italic r:id="rId56"/>
      <p:boldItalic r:id="rId57"/>
    </p:embeddedFont>
    <p:embeddedFont>
      <p:font typeface="Scheherazade New"/>
      <p:regular r:id="rId58"/>
      <p:bold r:id="rId59"/>
    </p:embeddedFont>
    <p:embeddedFont>
      <p:font typeface="Lateef ExtraBold"/>
      <p:bold r:id="rId60"/>
    </p:embeddedFont>
    <p:embeddedFont>
      <p:font typeface="Lalezar"/>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Lalezar-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eefExtraBo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59" Type="http://schemas.openxmlformats.org/officeDocument/2006/relationships/font" Target="fonts/ScheherazadeNew-bold.fntdata"/><Relationship Id="rId14" Type="http://schemas.openxmlformats.org/officeDocument/2006/relationships/slide" Target="slides/slide9.xml"/><Relationship Id="rId58" Type="http://schemas.openxmlformats.org/officeDocument/2006/relationships/font" Target="fonts/ScheherazadeNew-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17e6ae3d4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17e6ae3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2a1cfb192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2a1cfb19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2a1cfb192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2a1cfb19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2a1cfb192_0_3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2a1cfb19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2a1cfb192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2a1cfb192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2a1cfb192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2a1cfb192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2a1cfb192_0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2a1cfb19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2a1cfb192_0_3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2a1cfb19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2a1cfb192_0_4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2a1cfb19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2a1cfb192_0_3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52a1cfb192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52a1cfb192_0_4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52a1cfb192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2a1cfb19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2a1cfb19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2a1cfb192_0_4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52a1cfb192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2a1cfb192_0_4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52a1cfb192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2a1cfb192_0_4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52a1cfb192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52a1cfb192_0_4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52a1cfb19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2a1cfb192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2a1cfb192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52a1cfb192_0_6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52a1cfb192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52a1cfb192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52a1cfb192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52a1cfb192_0_6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52a1cfb192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52a1cfb192_0_6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52a1cfb19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52a1cfb192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52a1cfb192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2a1cfb19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2a1cfb19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52a1cfb192_0_5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52a1cfb192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52a1cfb192_0_5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52a1cfb192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52a1cfb192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52a1cfb192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2a1cfb192_0_7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52a1cfb192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52a1cfb192_0_7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52a1cfb192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52a1cfb192_0_7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52a1cfb192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52a1cfb192_0_7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52a1cfb192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52a1cfb192_0_7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52a1cfb192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52a1cfb192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52a1cfb192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52a1cfb192_0_8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52a1cfb192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52a1cfb192_0_8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52a1cfb192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52a1cfb192_0_8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52a1cfb192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52a1cfb192_0_8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52a1cfb192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52a1cfb192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52a1cfb192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52a1cfb192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52a1cfb192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290be0581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290be05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290be0581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290be058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2a1cfb19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2a1cfb19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2a1cfb192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2a1cfb19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2a1cfb192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2a1cfb19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453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4597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1">
              <a:spcBef>
                <a:spcPts val="0"/>
              </a:spcBef>
              <a:spcAft>
                <a:spcPts val="0"/>
              </a:spcAft>
              <a:buSzPts val="4200"/>
              <a:buFont typeface="Lalezar"/>
              <a:buNone/>
              <a:defRPr sz="4200">
                <a:latin typeface="Lalezar"/>
                <a:ea typeface="Lalezar"/>
                <a:cs typeface="Lalezar"/>
                <a:sym typeface="Lalezar"/>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lgn="r">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1pPr>
            <a:lvl2pPr lvl="1"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2pPr>
            <a:lvl3pPr lvl="2"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3pPr>
            <a:lvl4pPr lvl="3"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4pPr>
            <a:lvl5pPr lvl="4"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5pPr>
            <a:lvl6pPr lvl="5"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6pPr>
            <a:lvl7pPr lvl="6"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7pPr>
            <a:lvl8pPr lvl="7"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8pPr>
            <a:lvl9pPr lvl="8"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1"/>
          <p:cNvSpPr/>
          <p:nvPr/>
        </p:nvSpPr>
        <p:spPr>
          <a:xfrm>
            <a:off x="0" y="0"/>
            <a:ext cx="453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1"/>
          <p:cNvGrpSpPr/>
          <p:nvPr/>
        </p:nvGrpSpPr>
        <p:grpSpPr>
          <a:xfrm>
            <a:off x="7535992" y="1191256"/>
            <a:ext cx="745763" cy="45826"/>
            <a:chOff x="4580561" y="2589004"/>
            <a:chExt cx="1064464" cy="25200"/>
          </a:xfrm>
        </p:grpSpPr>
        <p:sp>
          <p:nvSpPr>
            <p:cNvPr id="66" name="Google Shape;66;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1"/>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1" algn="r">
              <a:spcBef>
                <a:spcPts val="0"/>
              </a:spcBef>
              <a:spcAft>
                <a:spcPts val="0"/>
              </a:spcAft>
              <a:buSzPts val="2600"/>
              <a:buFont typeface="Lalezar"/>
              <a:buNone/>
              <a:defRPr sz="2600">
                <a:latin typeface="Lalezar"/>
                <a:ea typeface="Lalezar"/>
                <a:cs typeface="Lalezar"/>
                <a:sym typeface="Lalezar"/>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9" name="Google Shape;6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0" name="Shape 70"/>
        <p:cNvGrpSpPr/>
        <p:nvPr/>
      </p:nvGrpSpPr>
      <p:grpSpPr>
        <a:xfrm>
          <a:off x="0" y="0"/>
          <a:ext cx="0" cy="0"/>
          <a:chOff x="0" y="0"/>
          <a:chExt cx="0" cy="0"/>
        </a:xfrm>
      </p:grpSpPr>
      <p:grpSp>
        <p:nvGrpSpPr>
          <p:cNvPr id="71" name="Google Shape;71;p12"/>
          <p:cNvGrpSpPr/>
          <p:nvPr/>
        </p:nvGrpSpPr>
        <p:grpSpPr>
          <a:xfrm>
            <a:off x="7535992" y="734056"/>
            <a:ext cx="745763" cy="45826"/>
            <a:chOff x="4580561" y="2589004"/>
            <a:chExt cx="1064464" cy="25200"/>
          </a:xfrm>
        </p:grpSpPr>
        <p:sp>
          <p:nvSpPr>
            <p:cNvPr id="72" name="Google Shape;72;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2"/>
          <p:cNvSpPr txBox="1"/>
          <p:nvPr>
            <p:ph type="title"/>
          </p:nvPr>
        </p:nvSpPr>
        <p:spPr>
          <a:xfrm>
            <a:off x="727800" y="116900"/>
            <a:ext cx="7688400" cy="535200"/>
          </a:xfrm>
          <a:prstGeom prst="rect">
            <a:avLst/>
          </a:prstGeom>
        </p:spPr>
        <p:txBody>
          <a:bodyPr anchorCtr="0" anchor="t" bIns="91425" lIns="91425" spcFirstLastPara="1" rIns="91425" wrap="square" tIns="91425">
            <a:normAutofit/>
          </a:bodyPr>
          <a:lstStyle>
            <a:lvl1pPr lvl="0" rtl="1" algn="r">
              <a:spcBef>
                <a:spcPts val="0"/>
              </a:spcBef>
              <a:spcAft>
                <a:spcPts val="0"/>
              </a:spcAft>
              <a:buSzPts val="2600"/>
              <a:buFont typeface="Lalezar"/>
              <a:buNone/>
              <a:defRPr sz="2600">
                <a:latin typeface="Lalezar"/>
                <a:ea typeface="Lalezar"/>
                <a:cs typeface="Lalezar"/>
                <a:sym typeface="Lalezar"/>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5" name="Shape 75"/>
        <p:cNvGrpSpPr/>
        <p:nvPr/>
      </p:nvGrpSpPr>
      <p:grpSpPr>
        <a:xfrm>
          <a:off x="0" y="0"/>
          <a:ext cx="0" cy="0"/>
          <a:chOff x="0" y="0"/>
          <a:chExt cx="0" cy="0"/>
        </a:xfrm>
      </p:grpSpPr>
      <p:grpSp>
        <p:nvGrpSpPr>
          <p:cNvPr id="76" name="Google Shape;76;p13"/>
          <p:cNvGrpSpPr/>
          <p:nvPr/>
        </p:nvGrpSpPr>
        <p:grpSpPr>
          <a:xfrm>
            <a:off x="7078792" y="4169130"/>
            <a:ext cx="745763" cy="45826"/>
            <a:chOff x="4580561" y="2589004"/>
            <a:chExt cx="1064464" cy="25200"/>
          </a:xfrm>
        </p:grpSpPr>
        <p:sp>
          <p:nvSpPr>
            <p:cNvPr id="77" name="Google Shape;77;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1" algn="r">
              <a:spcBef>
                <a:spcPts val="0"/>
              </a:spcBef>
              <a:spcAft>
                <a:spcPts val="0"/>
              </a:spcAft>
              <a:buClr>
                <a:schemeClr val="lt1"/>
              </a:buClr>
              <a:buSzPts val="3600"/>
              <a:buFont typeface="Lalezar"/>
              <a:buNone/>
              <a:defRPr sz="3600">
                <a:solidFill>
                  <a:schemeClr val="lt1"/>
                </a:solidFill>
                <a:latin typeface="Lalezar"/>
                <a:ea typeface="Lalezar"/>
                <a:cs typeface="Lalezar"/>
                <a:sym typeface="Lalezar"/>
              </a:defRPr>
            </a:lvl1pPr>
            <a:lvl2pPr lvl="1" algn="r">
              <a:spcBef>
                <a:spcPts val="0"/>
              </a:spcBef>
              <a:spcAft>
                <a:spcPts val="0"/>
              </a:spcAft>
              <a:buClr>
                <a:schemeClr val="lt1"/>
              </a:buClr>
              <a:buSzPts val="3600"/>
              <a:buNone/>
              <a:defRPr sz="3600">
                <a:solidFill>
                  <a:schemeClr val="lt1"/>
                </a:solidFill>
              </a:defRPr>
            </a:lvl2pPr>
            <a:lvl3pPr lvl="2" algn="r">
              <a:spcBef>
                <a:spcPts val="0"/>
              </a:spcBef>
              <a:spcAft>
                <a:spcPts val="0"/>
              </a:spcAft>
              <a:buClr>
                <a:schemeClr val="lt1"/>
              </a:buClr>
              <a:buSzPts val="3600"/>
              <a:buNone/>
              <a:defRPr sz="3600">
                <a:solidFill>
                  <a:schemeClr val="lt1"/>
                </a:solidFill>
              </a:defRPr>
            </a:lvl3pPr>
            <a:lvl4pPr lvl="3" algn="r">
              <a:spcBef>
                <a:spcPts val="0"/>
              </a:spcBef>
              <a:spcAft>
                <a:spcPts val="0"/>
              </a:spcAft>
              <a:buClr>
                <a:schemeClr val="lt1"/>
              </a:buClr>
              <a:buSzPts val="3600"/>
              <a:buNone/>
              <a:defRPr sz="3600">
                <a:solidFill>
                  <a:schemeClr val="lt1"/>
                </a:solidFill>
              </a:defRPr>
            </a:lvl4pPr>
            <a:lvl5pPr lvl="4" algn="r">
              <a:spcBef>
                <a:spcPts val="0"/>
              </a:spcBef>
              <a:spcAft>
                <a:spcPts val="0"/>
              </a:spcAft>
              <a:buClr>
                <a:schemeClr val="lt1"/>
              </a:buClr>
              <a:buSzPts val="3600"/>
              <a:buNone/>
              <a:defRPr sz="3600">
                <a:solidFill>
                  <a:schemeClr val="lt1"/>
                </a:solidFill>
              </a:defRPr>
            </a:lvl5pPr>
            <a:lvl6pPr lvl="5" algn="r">
              <a:spcBef>
                <a:spcPts val="0"/>
              </a:spcBef>
              <a:spcAft>
                <a:spcPts val="0"/>
              </a:spcAft>
              <a:buClr>
                <a:schemeClr val="lt1"/>
              </a:buClr>
              <a:buSzPts val="3600"/>
              <a:buNone/>
              <a:defRPr sz="3600">
                <a:solidFill>
                  <a:schemeClr val="lt1"/>
                </a:solidFill>
              </a:defRPr>
            </a:lvl6pPr>
            <a:lvl7pPr lvl="6" algn="r">
              <a:spcBef>
                <a:spcPts val="0"/>
              </a:spcBef>
              <a:spcAft>
                <a:spcPts val="0"/>
              </a:spcAft>
              <a:buClr>
                <a:schemeClr val="lt1"/>
              </a:buClr>
              <a:buSzPts val="3600"/>
              <a:buNone/>
              <a:defRPr sz="3600">
                <a:solidFill>
                  <a:schemeClr val="lt1"/>
                </a:solidFill>
              </a:defRPr>
            </a:lvl7pPr>
            <a:lvl8pPr lvl="7" algn="r">
              <a:spcBef>
                <a:spcPts val="0"/>
              </a:spcBef>
              <a:spcAft>
                <a:spcPts val="0"/>
              </a:spcAft>
              <a:buClr>
                <a:schemeClr val="lt1"/>
              </a:buClr>
              <a:buSzPts val="3600"/>
              <a:buNone/>
              <a:defRPr sz="3600">
                <a:solidFill>
                  <a:schemeClr val="lt1"/>
                </a:solidFill>
              </a:defRPr>
            </a:lvl8pPr>
            <a:lvl9pPr lvl="8" algn="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14"/>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535992" y="1191256"/>
            <a:ext cx="745763" cy="45826"/>
            <a:chOff x="4580561" y="2589004"/>
            <a:chExt cx="1064464" cy="25200"/>
          </a:xfrm>
        </p:grpSpPr>
        <p:sp>
          <p:nvSpPr>
            <p:cNvPr id="83" name="Google Shape;83;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ph type="title"/>
          </p:nvPr>
        </p:nvSpPr>
        <p:spPr>
          <a:xfrm>
            <a:off x="5225800" y="1318650"/>
            <a:ext cx="3300900" cy="1687200"/>
          </a:xfrm>
          <a:prstGeom prst="rect">
            <a:avLst/>
          </a:prstGeom>
        </p:spPr>
        <p:txBody>
          <a:bodyPr anchorCtr="0" anchor="t" bIns="91425" lIns="91425" spcFirstLastPara="1" rIns="91425" wrap="square" tIns="91425">
            <a:normAutofit/>
          </a:bodyPr>
          <a:lstStyle>
            <a:lvl1pPr lvl="0" rtl="1" algn="r">
              <a:spcBef>
                <a:spcPts val="0"/>
              </a:spcBef>
              <a:spcAft>
                <a:spcPts val="0"/>
              </a:spcAft>
              <a:buSzPts val="2600"/>
              <a:buFont typeface="Lalezar"/>
              <a:buNone/>
              <a:defRPr sz="2600">
                <a:latin typeface="Lalezar"/>
                <a:ea typeface="Lalezar"/>
                <a:cs typeface="Lalezar"/>
                <a:sym typeface="Lalezar"/>
              </a:defRPr>
            </a:lvl1pPr>
            <a:lvl2pPr lvl="1" rtl="1" algn="r">
              <a:spcBef>
                <a:spcPts val="0"/>
              </a:spcBef>
              <a:spcAft>
                <a:spcPts val="0"/>
              </a:spcAft>
              <a:buSzPts val="2600"/>
              <a:buNone/>
              <a:defRPr sz="2600"/>
            </a:lvl2pPr>
            <a:lvl3pPr lvl="2" rtl="1" algn="r">
              <a:spcBef>
                <a:spcPts val="0"/>
              </a:spcBef>
              <a:spcAft>
                <a:spcPts val="0"/>
              </a:spcAft>
              <a:buSzPts val="2600"/>
              <a:buNone/>
              <a:defRPr sz="2600"/>
            </a:lvl3pPr>
            <a:lvl4pPr lvl="3" rtl="1" algn="r">
              <a:spcBef>
                <a:spcPts val="0"/>
              </a:spcBef>
              <a:spcAft>
                <a:spcPts val="0"/>
              </a:spcAft>
              <a:buSzPts val="2600"/>
              <a:buNone/>
              <a:defRPr sz="2600"/>
            </a:lvl4pPr>
            <a:lvl5pPr lvl="4" rtl="1" algn="r">
              <a:spcBef>
                <a:spcPts val="0"/>
              </a:spcBef>
              <a:spcAft>
                <a:spcPts val="0"/>
              </a:spcAft>
              <a:buSzPts val="2600"/>
              <a:buNone/>
              <a:defRPr sz="2600"/>
            </a:lvl5pPr>
            <a:lvl6pPr lvl="5" rtl="1" algn="r">
              <a:spcBef>
                <a:spcPts val="0"/>
              </a:spcBef>
              <a:spcAft>
                <a:spcPts val="0"/>
              </a:spcAft>
              <a:buSzPts val="2600"/>
              <a:buNone/>
              <a:defRPr sz="2600"/>
            </a:lvl6pPr>
            <a:lvl7pPr lvl="6" rtl="1" algn="r">
              <a:spcBef>
                <a:spcPts val="0"/>
              </a:spcBef>
              <a:spcAft>
                <a:spcPts val="0"/>
              </a:spcAft>
              <a:buSzPts val="2600"/>
              <a:buNone/>
              <a:defRPr sz="2600"/>
            </a:lvl7pPr>
            <a:lvl8pPr lvl="7" rtl="1" algn="r">
              <a:spcBef>
                <a:spcPts val="0"/>
              </a:spcBef>
              <a:spcAft>
                <a:spcPts val="0"/>
              </a:spcAft>
              <a:buSzPts val="2600"/>
              <a:buNone/>
              <a:defRPr sz="2600"/>
            </a:lvl8pPr>
            <a:lvl9pPr lvl="8" rtl="1" algn="r">
              <a:spcBef>
                <a:spcPts val="0"/>
              </a:spcBef>
              <a:spcAft>
                <a:spcPts val="0"/>
              </a:spcAft>
              <a:buSzPts val="2600"/>
              <a:buNone/>
              <a:defRPr sz="2600"/>
            </a:lvl9pPr>
          </a:lstStyle>
          <a:p/>
        </p:txBody>
      </p:sp>
      <p:sp>
        <p:nvSpPr>
          <p:cNvPr id="86" name="Google Shape;86;p14"/>
          <p:cNvSpPr txBox="1"/>
          <p:nvPr>
            <p:ph idx="1" type="subTitle"/>
          </p:nvPr>
        </p:nvSpPr>
        <p:spPr>
          <a:xfrm>
            <a:off x="5220750" y="3161525"/>
            <a:ext cx="3300900" cy="759000"/>
          </a:xfrm>
          <a:prstGeom prst="rect">
            <a:avLst/>
          </a:prstGeom>
        </p:spPr>
        <p:txBody>
          <a:bodyPr anchorCtr="0" anchor="t" bIns="91425" lIns="91425" spcFirstLastPara="1" rIns="91425" wrap="square" tIns="91425">
            <a:normAutofit/>
          </a:bodyPr>
          <a:lstStyle>
            <a:lvl1pPr lvl="0" rtl="1" algn="r">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1pPr>
            <a:lvl2pPr lvl="1" rtl="1" algn="r">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2pPr>
            <a:lvl3pPr lvl="2" rtl="1" algn="r">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3pPr>
            <a:lvl4pPr lvl="3" rtl="1" algn="r">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4pPr>
            <a:lvl5pPr lvl="4" rtl="1" algn="r">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5pPr>
            <a:lvl6pPr lvl="5" rtl="1" algn="r">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6pPr>
            <a:lvl7pPr lvl="6" rtl="1" algn="r">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7pPr>
            <a:lvl8pPr lvl="7" rtl="1" algn="r">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8pPr>
            <a:lvl9pPr lvl="8" rtl="1" algn="r">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9pPr>
          </a:lstStyle>
          <a:p/>
        </p:txBody>
      </p:sp>
      <p:sp>
        <p:nvSpPr>
          <p:cNvPr id="87" name="Google Shape;87;p14"/>
          <p:cNvSpPr txBox="1"/>
          <p:nvPr>
            <p:ph idx="2" type="body"/>
          </p:nvPr>
        </p:nvSpPr>
        <p:spPr>
          <a:xfrm>
            <a:off x="602225" y="1352625"/>
            <a:ext cx="3374400" cy="3025500"/>
          </a:xfrm>
          <a:prstGeom prst="rect">
            <a:avLst/>
          </a:prstGeom>
        </p:spPr>
        <p:txBody>
          <a:bodyPr anchorCtr="0" anchor="t" bIns="91425" lIns="91425" spcFirstLastPara="1" rIns="91425" wrap="square" tIns="91425">
            <a:normAutofit/>
          </a:bodyPr>
          <a:lstStyle>
            <a:lvl1pPr indent="-311150" lvl="0" marL="457200" rtl="1" algn="r">
              <a:spcBef>
                <a:spcPts val="0"/>
              </a:spcBef>
              <a:spcAft>
                <a:spcPts val="0"/>
              </a:spcAft>
              <a:buSzPts val="1300"/>
              <a:buFont typeface="Scheherazade New"/>
              <a:buChar char="●"/>
              <a:defRPr b="1">
                <a:latin typeface="Scheherazade New"/>
                <a:ea typeface="Scheherazade New"/>
                <a:cs typeface="Scheherazade New"/>
                <a:sym typeface="Scheherazade New"/>
              </a:defRPr>
            </a:lvl1pPr>
            <a:lvl2pPr indent="-298450" lvl="1" marL="914400" rtl="1" algn="r">
              <a:spcBef>
                <a:spcPts val="0"/>
              </a:spcBef>
              <a:spcAft>
                <a:spcPts val="0"/>
              </a:spcAft>
              <a:buSzPts val="1100"/>
              <a:buFont typeface="Scheherazade New"/>
              <a:buChar char="○"/>
              <a:defRPr b="1">
                <a:latin typeface="Scheherazade New"/>
                <a:ea typeface="Scheherazade New"/>
                <a:cs typeface="Scheherazade New"/>
                <a:sym typeface="Scheherazade New"/>
              </a:defRPr>
            </a:lvl2pPr>
            <a:lvl3pPr indent="-298450" lvl="2" marL="1371600" rtl="1" algn="r">
              <a:spcBef>
                <a:spcPts val="0"/>
              </a:spcBef>
              <a:spcAft>
                <a:spcPts val="0"/>
              </a:spcAft>
              <a:buSzPts val="1100"/>
              <a:buFont typeface="Scheherazade New"/>
              <a:buChar char="■"/>
              <a:defRPr b="1">
                <a:latin typeface="Scheherazade New"/>
                <a:ea typeface="Scheherazade New"/>
                <a:cs typeface="Scheherazade New"/>
                <a:sym typeface="Scheherazade New"/>
              </a:defRPr>
            </a:lvl3pPr>
            <a:lvl4pPr indent="-298450" lvl="3" marL="1828800" rtl="1" algn="r">
              <a:spcBef>
                <a:spcPts val="0"/>
              </a:spcBef>
              <a:spcAft>
                <a:spcPts val="0"/>
              </a:spcAft>
              <a:buSzPts val="1100"/>
              <a:buFont typeface="Scheherazade New"/>
              <a:buChar char="●"/>
              <a:defRPr b="1">
                <a:latin typeface="Scheherazade New"/>
                <a:ea typeface="Scheherazade New"/>
                <a:cs typeface="Scheherazade New"/>
                <a:sym typeface="Scheherazade New"/>
              </a:defRPr>
            </a:lvl4pPr>
            <a:lvl5pPr indent="-298450" lvl="4" marL="2286000" rtl="1" algn="r">
              <a:spcBef>
                <a:spcPts val="0"/>
              </a:spcBef>
              <a:spcAft>
                <a:spcPts val="0"/>
              </a:spcAft>
              <a:buSzPts val="1100"/>
              <a:buFont typeface="Scheherazade New"/>
              <a:buChar char="○"/>
              <a:defRPr b="1">
                <a:latin typeface="Scheherazade New"/>
                <a:ea typeface="Scheherazade New"/>
                <a:cs typeface="Scheherazade New"/>
                <a:sym typeface="Scheherazade New"/>
              </a:defRPr>
            </a:lvl5pPr>
            <a:lvl6pPr indent="-298450" lvl="5" marL="2743200" rtl="1" algn="r">
              <a:spcBef>
                <a:spcPts val="0"/>
              </a:spcBef>
              <a:spcAft>
                <a:spcPts val="0"/>
              </a:spcAft>
              <a:buSzPts val="1100"/>
              <a:buFont typeface="Scheherazade New"/>
              <a:buChar char="■"/>
              <a:defRPr b="1">
                <a:latin typeface="Scheherazade New"/>
                <a:ea typeface="Scheherazade New"/>
                <a:cs typeface="Scheherazade New"/>
                <a:sym typeface="Scheherazade New"/>
              </a:defRPr>
            </a:lvl6pPr>
            <a:lvl7pPr indent="-298450" lvl="6" marL="3200400" rtl="1" algn="r">
              <a:spcBef>
                <a:spcPts val="0"/>
              </a:spcBef>
              <a:spcAft>
                <a:spcPts val="0"/>
              </a:spcAft>
              <a:buSzPts val="1100"/>
              <a:buFont typeface="Scheherazade New"/>
              <a:buChar char="●"/>
              <a:defRPr b="1">
                <a:latin typeface="Scheherazade New"/>
                <a:ea typeface="Scheherazade New"/>
                <a:cs typeface="Scheherazade New"/>
                <a:sym typeface="Scheherazade New"/>
              </a:defRPr>
            </a:lvl7pPr>
            <a:lvl8pPr indent="-298450" lvl="7" marL="3657600" rtl="1" algn="r">
              <a:spcBef>
                <a:spcPts val="0"/>
              </a:spcBef>
              <a:spcAft>
                <a:spcPts val="0"/>
              </a:spcAft>
              <a:buSzPts val="1100"/>
              <a:buFont typeface="Scheherazade New"/>
              <a:buChar char="○"/>
              <a:defRPr b="1">
                <a:latin typeface="Scheherazade New"/>
                <a:ea typeface="Scheherazade New"/>
                <a:cs typeface="Scheherazade New"/>
                <a:sym typeface="Scheherazade New"/>
              </a:defRPr>
            </a:lvl8pPr>
            <a:lvl9pPr indent="-298450" lvl="8" marL="4114800" rtl="1" algn="r">
              <a:spcBef>
                <a:spcPts val="0"/>
              </a:spcBef>
              <a:spcAft>
                <a:spcPts val="0"/>
              </a:spcAft>
              <a:buSzPts val="1100"/>
              <a:buFont typeface="Scheherazade New"/>
              <a:buChar char="■"/>
              <a:defRPr b="1">
                <a:latin typeface="Scheherazade New"/>
                <a:ea typeface="Scheherazade New"/>
                <a:cs typeface="Scheherazade New"/>
                <a:sym typeface="Scheherazade New"/>
              </a:defRPr>
            </a:lvl9pPr>
          </a:lstStyle>
          <a:p/>
        </p:txBody>
      </p:sp>
      <p:sp>
        <p:nvSpPr>
          <p:cNvPr id="88" name="Google Shape;88;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5"/>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gn="r">
              <a:lnSpc>
                <a:spcPct val="100000"/>
              </a:lnSpc>
              <a:spcBef>
                <a:spcPts val="0"/>
              </a:spcBef>
              <a:spcAft>
                <a:spcPts val="0"/>
              </a:spcAft>
              <a:buSzPts val="1300"/>
              <a:buFont typeface="Scheherazade New"/>
              <a:buNone/>
              <a:defRPr b="1">
                <a:latin typeface="Scheherazade New"/>
                <a:ea typeface="Scheherazade New"/>
                <a:cs typeface="Scheherazade New"/>
                <a:sym typeface="Scheherazade New"/>
              </a:defRPr>
            </a:lvl1pPr>
          </a:lstStyle>
          <a:p/>
        </p:txBody>
      </p:sp>
      <p:sp>
        <p:nvSpPr>
          <p:cNvPr id="91" name="Google Shape;9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2" name="Shape 92"/>
        <p:cNvGrpSpPr/>
        <p:nvPr/>
      </p:nvGrpSpPr>
      <p:grpSpPr>
        <a:xfrm>
          <a:off x="0" y="0"/>
          <a:ext cx="0" cy="0"/>
          <a:chOff x="0" y="0"/>
          <a:chExt cx="0" cy="0"/>
        </a:xfrm>
      </p:grpSpPr>
      <p:grpSp>
        <p:nvGrpSpPr>
          <p:cNvPr id="93" name="Google Shape;93;p16"/>
          <p:cNvGrpSpPr/>
          <p:nvPr/>
        </p:nvGrpSpPr>
        <p:grpSpPr>
          <a:xfrm>
            <a:off x="7078792" y="4169130"/>
            <a:ext cx="745763" cy="45826"/>
            <a:chOff x="4580561" y="2589004"/>
            <a:chExt cx="1064464" cy="25200"/>
          </a:xfrm>
        </p:grpSpPr>
        <p:sp>
          <p:nvSpPr>
            <p:cNvPr id="94" name="Google Shape;94;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6"/>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1" algn="r">
              <a:spcBef>
                <a:spcPts val="0"/>
              </a:spcBef>
              <a:spcAft>
                <a:spcPts val="0"/>
              </a:spcAft>
              <a:buClr>
                <a:schemeClr val="lt1"/>
              </a:buClr>
              <a:buSzPts val="8000"/>
              <a:buFont typeface="Lalezar"/>
              <a:buNone/>
              <a:defRPr sz="8000">
                <a:solidFill>
                  <a:schemeClr val="lt1"/>
                </a:solidFill>
                <a:latin typeface="Lalezar"/>
                <a:ea typeface="Lalezar"/>
                <a:cs typeface="Lalezar"/>
                <a:sym typeface="Lalezar"/>
              </a:defRPr>
            </a:lvl1pPr>
            <a:lvl2pPr lvl="1" rtl="1" algn="r">
              <a:spcBef>
                <a:spcPts val="0"/>
              </a:spcBef>
              <a:spcAft>
                <a:spcPts val="0"/>
              </a:spcAft>
              <a:buClr>
                <a:schemeClr val="lt1"/>
              </a:buClr>
              <a:buSzPts val="8000"/>
              <a:buFont typeface="Lalezar"/>
              <a:buNone/>
              <a:defRPr sz="8000">
                <a:solidFill>
                  <a:schemeClr val="lt1"/>
                </a:solidFill>
                <a:latin typeface="Lalezar"/>
                <a:ea typeface="Lalezar"/>
                <a:cs typeface="Lalezar"/>
                <a:sym typeface="Lalezar"/>
              </a:defRPr>
            </a:lvl2pPr>
            <a:lvl3pPr lvl="2" rtl="1" algn="r">
              <a:spcBef>
                <a:spcPts val="0"/>
              </a:spcBef>
              <a:spcAft>
                <a:spcPts val="0"/>
              </a:spcAft>
              <a:buClr>
                <a:schemeClr val="lt1"/>
              </a:buClr>
              <a:buSzPts val="8000"/>
              <a:buFont typeface="Lalezar"/>
              <a:buNone/>
              <a:defRPr sz="8000">
                <a:solidFill>
                  <a:schemeClr val="lt1"/>
                </a:solidFill>
                <a:latin typeface="Lalezar"/>
                <a:ea typeface="Lalezar"/>
                <a:cs typeface="Lalezar"/>
                <a:sym typeface="Lalezar"/>
              </a:defRPr>
            </a:lvl3pPr>
            <a:lvl4pPr lvl="3" rtl="1" algn="r">
              <a:spcBef>
                <a:spcPts val="0"/>
              </a:spcBef>
              <a:spcAft>
                <a:spcPts val="0"/>
              </a:spcAft>
              <a:buClr>
                <a:schemeClr val="lt1"/>
              </a:buClr>
              <a:buSzPts val="8000"/>
              <a:buFont typeface="Lalezar"/>
              <a:buNone/>
              <a:defRPr sz="8000">
                <a:solidFill>
                  <a:schemeClr val="lt1"/>
                </a:solidFill>
                <a:latin typeface="Lalezar"/>
                <a:ea typeface="Lalezar"/>
                <a:cs typeface="Lalezar"/>
                <a:sym typeface="Lalezar"/>
              </a:defRPr>
            </a:lvl4pPr>
            <a:lvl5pPr lvl="4" rtl="1" algn="r">
              <a:spcBef>
                <a:spcPts val="0"/>
              </a:spcBef>
              <a:spcAft>
                <a:spcPts val="0"/>
              </a:spcAft>
              <a:buClr>
                <a:schemeClr val="lt1"/>
              </a:buClr>
              <a:buSzPts val="8000"/>
              <a:buFont typeface="Lalezar"/>
              <a:buNone/>
              <a:defRPr sz="8000">
                <a:solidFill>
                  <a:schemeClr val="lt1"/>
                </a:solidFill>
                <a:latin typeface="Lalezar"/>
                <a:ea typeface="Lalezar"/>
                <a:cs typeface="Lalezar"/>
                <a:sym typeface="Lalezar"/>
              </a:defRPr>
            </a:lvl5pPr>
            <a:lvl6pPr lvl="5" rtl="1" algn="r">
              <a:spcBef>
                <a:spcPts val="0"/>
              </a:spcBef>
              <a:spcAft>
                <a:spcPts val="0"/>
              </a:spcAft>
              <a:buClr>
                <a:schemeClr val="lt1"/>
              </a:buClr>
              <a:buSzPts val="8000"/>
              <a:buFont typeface="Lalezar"/>
              <a:buNone/>
              <a:defRPr sz="8000">
                <a:solidFill>
                  <a:schemeClr val="lt1"/>
                </a:solidFill>
                <a:latin typeface="Lalezar"/>
                <a:ea typeface="Lalezar"/>
                <a:cs typeface="Lalezar"/>
                <a:sym typeface="Lalezar"/>
              </a:defRPr>
            </a:lvl6pPr>
            <a:lvl7pPr lvl="6" rtl="1" algn="r">
              <a:spcBef>
                <a:spcPts val="0"/>
              </a:spcBef>
              <a:spcAft>
                <a:spcPts val="0"/>
              </a:spcAft>
              <a:buClr>
                <a:schemeClr val="lt1"/>
              </a:buClr>
              <a:buSzPts val="8000"/>
              <a:buFont typeface="Lalezar"/>
              <a:buNone/>
              <a:defRPr sz="8000">
                <a:solidFill>
                  <a:schemeClr val="lt1"/>
                </a:solidFill>
                <a:latin typeface="Lalezar"/>
                <a:ea typeface="Lalezar"/>
                <a:cs typeface="Lalezar"/>
                <a:sym typeface="Lalezar"/>
              </a:defRPr>
            </a:lvl7pPr>
            <a:lvl8pPr lvl="7" rtl="1" algn="r">
              <a:spcBef>
                <a:spcPts val="0"/>
              </a:spcBef>
              <a:spcAft>
                <a:spcPts val="0"/>
              </a:spcAft>
              <a:buClr>
                <a:schemeClr val="lt1"/>
              </a:buClr>
              <a:buSzPts val="8000"/>
              <a:buFont typeface="Lalezar"/>
              <a:buNone/>
              <a:defRPr sz="8000">
                <a:solidFill>
                  <a:schemeClr val="lt1"/>
                </a:solidFill>
                <a:latin typeface="Lalezar"/>
                <a:ea typeface="Lalezar"/>
                <a:cs typeface="Lalezar"/>
                <a:sym typeface="Lalezar"/>
              </a:defRPr>
            </a:lvl8pPr>
            <a:lvl9pPr lvl="8" rtl="1" algn="r">
              <a:spcBef>
                <a:spcPts val="0"/>
              </a:spcBef>
              <a:spcAft>
                <a:spcPts val="0"/>
              </a:spcAft>
              <a:buClr>
                <a:schemeClr val="lt1"/>
              </a:buClr>
              <a:buSzPts val="8000"/>
              <a:buFont typeface="Lalezar"/>
              <a:buNone/>
              <a:defRPr sz="8000">
                <a:solidFill>
                  <a:schemeClr val="lt1"/>
                </a:solidFill>
                <a:latin typeface="Lalezar"/>
                <a:ea typeface="Lalezar"/>
                <a:cs typeface="Lalezar"/>
                <a:sym typeface="Lalezar"/>
              </a:defRPr>
            </a:lvl9pPr>
          </a:lstStyle>
          <a:p>
            <a:r>
              <a:t>xx%</a:t>
            </a:r>
          </a:p>
        </p:txBody>
      </p:sp>
      <p:sp>
        <p:nvSpPr>
          <p:cNvPr id="97" name="Google Shape;97;p16"/>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1" algn="r">
              <a:spcBef>
                <a:spcPts val="0"/>
              </a:spcBef>
              <a:spcAft>
                <a:spcPts val="0"/>
              </a:spcAft>
              <a:buClr>
                <a:schemeClr val="lt1"/>
              </a:buClr>
              <a:buSzPts val="1300"/>
              <a:buFont typeface="Scheherazade New"/>
              <a:buChar char="●"/>
              <a:defRPr b="1">
                <a:solidFill>
                  <a:schemeClr val="lt1"/>
                </a:solidFill>
                <a:latin typeface="Scheherazade New"/>
                <a:ea typeface="Scheherazade New"/>
                <a:cs typeface="Scheherazade New"/>
                <a:sym typeface="Scheherazade New"/>
              </a:defRPr>
            </a:lvl1pPr>
            <a:lvl2pPr indent="-298450" lvl="1" marL="914400" rtl="1" algn="r">
              <a:spcBef>
                <a:spcPts val="0"/>
              </a:spcBef>
              <a:spcAft>
                <a:spcPts val="0"/>
              </a:spcAft>
              <a:buClr>
                <a:schemeClr val="lt1"/>
              </a:buClr>
              <a:buSzPts val="1100"/>
              <a:buFont typeface="Scheherazade New"/>
              <a:buChar char="○"/>
              <a:defRPr b="1">
                <a:solidFill>
                  <a:schemeClr val="lt1"/>
                </a:solidFill>
                <a:latin typeface="Scheherazade New"/>
                <a:ea typeface="Scheherazade New"/>
                <a:cs typeface="Scheherazade New"/>
                <a:sym typeface="Scheherazade New"/>
              </a:defRPr>
            </a:lvl2pPr>
            <a:lvl3pPr indent="-298450" lvl="2" marL="1371600" rtl="1" algn="r">
              <a:spcBef>
                <a:spcPts val="0"/>
              </a:spcBef>
              <a:spcAft>
                <a:spcPts val="0"/>
              </a:spcAft>
              <a:buClr>
                <a:schemeClr val="lt1"/>
              </a:buClr>
              <a:buSzPts val="1100"/>
              <a:buFont typeface="Scheherazade New"/>
              <a:buChar char="■"/>
              <a:defRPr b="1">
                <a:solidFill>
                  <a:schemeClr val="lt1"/>
                </a:solidFill>
                <a:latin typeface="Scheherazade New"/>
                <a:ea typeface="Scheherazade New"/>
                <a:cs typeface="Scheherazade New"/>
                <a:sym typeface="Scheherazade New"/>
              </a:defRPr>
            </a:lvl3pPr>
            <a:lvl4pPr indent="-298450" lvl="3" marL="1828800" rtl="1" algn="r">
              <a:spcBef>
                <a:spcPts val="0"/>
              </a:spcBef>
              <a:spcAft>
                <a:spcPts val="0"/>
              </a:spcAft>
              <a:buClr>
                <a:schemeClr val="lt1"/>
              </a:buClr>
              <a:buSzPts val="1100"/>
              <a:buFont typeface="Scheherazade New"/>
              <a:buChar char="●"/>
              <a:defRPr b="1">
                <a:solidFill>
                  <a:schemeClr val="lt1"/>
                </a:solidFill>
                <a:latin typeface="Scheherazade New"/>
                <a:ea typeface="Scheherazade New"/>
                <a:cs typeface="Scheherazade New"/>
                <a:sym typeface="Scheherazade New"/>
              </a:defRPr>
            </a:lvl4pPr>
            <a:lvl5pPr indent="-298450" lvl="4" marL="2286000" rtl="1" algn="r">
              <a:spcBef>
                <a:spcPts val="0"/>
              </a:spcBef>
              <a:spcAft>
                <a:spcPts val="0"/>
              </a:spcAft>
              <a:buClr>
                <a:schemeClr val="lt1"/>
              </a:buClr>
              <a:buSzPts val="1100"/>
              <a:buFont typeface="Scheherazade New"/>
              <a:buChar char="○"/>
              <a:defRPr b="1">
                <a:solidFill>
                  <a:schemeClr val="lt1"/>
                </a:solidFill>
                <a:latin typeface="Scheherazade New"/>
                <a:ea typeface="Scheherazade New"/>
                <a:cs typeface="Scheherazade New"/>
                <a:sym typeface="Scheherazade New"/>
              </a:defRPr>
            </a:lvl5pPr>
            <a:lvl6pPr indent="-298450" lvl="5" marL="2743200" rtl="1" algn="r">
              <a:spcBef>
                <a:spcPts val="0"/>
              </a:spcBef>
              <a:spcAft>
                <a:spcPts val="0"/>
              </a:spcAft>
              <a:buClr>
                <a:schemeClr val="lt1"/>
              </a:buClr>
              <a:buSzPts val="1100"/>
              <a:buFont typeface="Scheherazade New"/>
              <a:buChar char="■"/>
              <a:defRPr b="1">
                <a:solidFill>
                  <a:schemeClr val="lt1"/>
                </a:solidFill>
                <a:latin typeface="Scheherazade New"/>
                <a:ea typeface="Scheherazade New"/>
                <a:cs typeface="Scheherazade New"/>
                <a:sym typeface="Scheherazade New"/>
              </a:defRPr>
            </a:lvl6pPr>
            <a:lvl7pPr indent="-298450" lvl="6" marL="3200400" rtl="1" algn="r">
              <a:spcBef>
                <a:spcPts val="0"/>
              </a:spcBef>
              <a:spcAft>
                <a:spcPts val="0"/>
              </a:spcAft>
              <a:buClr>
                <a:schemeClr val="lt1"/>
              </a:buClr>
              <a:buSzPts val="1100"/>
              <a:buFont typeface="Scheherazade New"/>
              <a:buChar char="●"/>
              <a:defRPr b="1">
                <a:solidFill>
                  <a:schemeClr val="lt1"/>
                </a:solidFill>
                <a:latin typeface="Scheherazade New"/>
                <a:ea typeface="Scheherazade New"/>
                <a:cs typeface="Scheherazade New"/>
                <a:sym typeface="Scheherazade New"/>
              </a:defRPr>
            </a:lvl7pPr>
            <a:lvl8pPr indent="-298450" lvl="7" marL="3657600" rtl="1" algn="r">
              <a:spcBef>
                <a:spcPts val="0"/>
              </a:spcBef>
              <a:spcAft>
                <a:spcPts val="0"/>
              </a:spcAft>
              <a:buClr>
                <a:schemeClr val="lt1"/>
              </a:buClr>
              <a:buSzPts val="1100"/>
              <a:buFont typeface="Scheherazade New"/>
              <a:buChar char="○"/>
              <a:defRPr b="1">
                <a:solidFill>
                  <a:schemeClr val="lt1"/>
                </a:solidFill>
                <a:latin typeface="Scheherazade New"/>
                <a:ea typeface="Scheherazade New"/>
                <a:cs typeface="Scheherazade New"/>
                <a:sym typeface="Scheherazade New"/>
              </a:defRPr>
            </a:lvl8pPr>
            <a:lvl9pPr indent="-298450" lvl="8" marL="4114800" rtl="1" algn="r">
              <a:spcBef>
                <a:spcPts val="0"/>
              </a:spcBef>
              <a:spcAft>
                <a:spcPts val="0"/>
              </a:spcAft>
              <a:buClr>
                <a:schemeClr val="lt1"/>
              </a:buClr>
              <a:buSzPts val="1100"/>
              <a:buFont typeface="Scheherazade New"/>
              <a:buChar char="■"/>
              <a:defRPr b="1">
                <a:solidFill>
                  <a:schemeClr val="lt1"/>
                </a:solidFill>
                <a:latin typeface="Scheherazade New"/>
                <a:ea typeface="Scheherazade New"/>
                <a:cs typeface="Scheherazade New"/>
                <a:sym typeface="Scheherazade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solidFill>
          <a:schemeClr val="lt2"/>
        </a:solidFill>
      </p:bgPr>
    </p:bg>
    <p:spTree>
      <p:nvGrpSpPr>
        <p:cNvPr id="16" name="Shape 16"/>
        <p:cNvGrpSpPr/>
        <p:nvPr/>
      </p:nvGrpSpPr>
      <p:grpSpPr>
        <a:xfrm>
          <a:off x="0" y="0"/>
          <a:ext cx="0" cy="0"/>
          <a:chOff x="0" y="0"/>
          <a:chExt cx="0" cy="0"/>
        </a:xfrm>
      </p:grpSpPr>
      <p:grpSp>
        <p:nvGrpSpPr>
          <p:cNvPr id="17" name="Google Shape;17;p3"/>
          <p:cNvGrpSpPr/>
          <p:nvPr/>
        </p:nvGrpSpPr>
        <p:grpSpPr>
          <a:xfrm>
            <a:off x="6017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1">
              <a:spcBef>
                <a:spcPts val="0"/>
              </a:spcBef>
              <a:spcAft>
                <a:spcPts val="0"/>
              </a:spcAft>
              <a:buSzPts val="4200"/>
              <a:buFont typeface="Lalezar"/>
              <a:buNone/>
              <a:defRPr sz="4200">
                <a:latin typeface="Lalezar"/>
                <a:ea typeface="Lalezar"/>
                <a:cs typeface="Lalezar"/>
                <a:sym typeface="Lalezar"/>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21" name="Google Shape;21;p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1pPr>
            <a:lvl2pPr lvl="1"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2pPr>
            <a:lvl3pPr lvl="2"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3pPr>
            <a:lvl4pPr lvl="3"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4pPr>
            <a:lvl5pPr lvl="4"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5pPr>
            <a:lvl6pPr lvl="5"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6pPr>
            <a:lvl7pPr lvl="6"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7pPr>
            <a:lvl8pPr lvl="7"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8pPr>
            <a:lvl9pPr lvl="8"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2">
  <p:cSld name="TITLE_2_2">
    <p:bg>
      <p:bgPr>
        <a:solidFill>
          <a:schemeClr val="lt2"/>
        </a:solidFill>
      </p:bgPr>
    </p:bg>
    <p:spTree>
      <p:nvGrpSpPr>
        <p:cNvPr id="22" name="Shape 22"/>
        <p:cNvGrpSpPr/>
        <p:nvPr/>
      </p:nvGrpSpPr>
      <p:grpSpPr>
        <a:xfrm>
          <a:off x="0" y="0"/>
          <a:ext cx="0" cy="0"/>
          <a:chOff x="0" y="0"/>
          <a:chExt cx="0" cy="0"/>
        </a:xfrm>
      </p:grpSpPr>
      <p:grpSp>
        <p:nvGrpSpPr>
          <p:cNvPr id="23" name="Google Shape;23;p4"/>
          <p:cNvGrpSpPr/>
          <p:nvPr/>
        </p:nvGrpSpPr>
        <p:grpSpPr>
          <a:xfrm>
            <a:off x="4199117" y="4171606"/>
            <a:ext cx="745763" cy="45826"/>
            <a:chOff x="4580561" y="2589004"/>
            <a:chExt cx="1064464" cy="25200"/>
          </a:xfrm>
        </p:grpSpPr>
        <p:sp>
          <p:nvSpPr>
            <p:cNvPr id="24" name="Google Shape;24;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1" algn="ctr">
              <a:spcBef>
                <a:spcPts val="0"/>
              </a:spcBef>
              <a:spcAft>
                <a:spcPts val="0"/>
              </a:spcAft>
              <a:buSzPts val="4200"/>
              <a:buFont typeface="Lalezar"/>
              <a:buNone/>
              <a:defRPr sz="4200">
                <a:latin typeface="Lalezar"/>
                <a:ea typeface="Lalezar"/>
                <a:cs typeface="Lalezar"/>
                <a:sym typeface="Lalezar"/>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bg>
      <p:bgPr>
        <a:solidFill>
          <a:schemeClr val="lt2"/>
        </a:solidFill>
      </p:bgPr>
    </p:bg>
    <p:spTree>
      <p:nvGrpSpPr>
        <p:cNvPr id="27" name="Shape 27"/>
        <p:cNvGrpSpPr/>
        <p:nvPr/>
      </p:nvGrpSpPr>
      <p:grpSpPr>
        <a:xfrm>
          <a:off x="0" y="0"/>
          <a:ext cx="0" cy="0"/>
          <a:chOff x="0" y="0"/>
          <a:chExt cx="0" cy="0"/>
        </a:xfrm>
      </p:grpSpPr>
      <p:grpSp>
        <p:nvGrpSpPr>
          <p:cNvPr id="28" name="Google Shape;28;p5"/>
          <p:cNvGrpSpPr/>
          <p:nvPr/>
        </p:nvGrpSpPr>
        <p:grpSpPr>
          <a:xfrm>
            <a:off x="3187666" y="3100218"/>
            <a:ext cx="2768670" cy="54724"/>
            <a:chOff x="4580561" y="2589004"/>
            <a:chExt cx="1064464" cy="25200"/>
          </a:xfrm>
        </p:grpSpPr>
        <p:sp>
          <p:nvSpPr>
            <p:cNvPr id="29" name="Google Shape;29;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5"/>
          <p:cNvSpPr txBox="1"/>
          <p:nvPr>
            <p:ph type="ctrTitle"/>
          </p:nvPr>
        </p:nvSpPr>
        <p:spPr>
          <a:xfrm>
            <a:off x="727950" y="1687800"/>
            <a:ext cx="7688100" cy="1144500"/>
          </a:xfrm>
          <a:prstGeom prst="rect">
            <a:avLst/>
          </a:prstGeom>
        </p:spPr>
        <p:txBody>
          <a:bodyPr anchorCtr="0" anchor="t" bIns="91425" lIns="91425" spcFirstLastPara="1" rIns="91425" wrap="square" tIns="91425">
            <a:normAutofit/>
          </a:bodyPr>
          <a:lstStyle>
            <a:lvl1pPr lvl="0" rtl="1" algn="ctr">
              <a:spcBef>
                <a:spcPts val="0"/>
              </a:spcBef>
              <a:spcAft>
                <a:spcPts val="0"/>
              </a:spcAft>
              <a:buSzPts val="4200"/>
              <a:buFont typeface="Lalezar"/>
              <a:buNone/>
              <a:defRPr sz="4200">
                <a:latin typeface="Lalezar"/>
                <a:ea typeface="Lalezar"/>
                <a:cs typeface="Lalezar"/>
                <a:sym typeface="Lalezar"/>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 name="Google Shape;32;p5"/>
          <p:cNvSpPr txBox="1"/>
          <p:nvPr>
            <p:ph idx="1" type="subTitle"/>
          </p:nvPr>
        </p:nvSpPr>
        <p:spPr>
          <a:xfrm>
            <a:off x="729452" y="3194275"/>
            <a:ext cx="7688100" cy="541200"/>
          </a:xfrm>
          <a:prstGeom prst="rect">
            <a:avLst/>
          </a:prstGeom>
        </p:spPr>
        <p:txBody>
          <a:bodyPr anchorCtr="0" anchor="t" bIns="91425" lIns="91425" spcFirstLastPara="1" rIns="91425" wrap="square" tIns="91425">
            <a:normAutofit/>
          </a:bodyPr>
          <a:lstStyle>
            <a:lvl1pPr lvl="0" rtl="1" algn="ctr">
              <a:lnSpc>
                <a:spcPct val="100000"/>
              </a:lnSpc>
              <a:spcBef>
                <a:spcPts val="0"/>
              </a:spcBef>
              <a:spcAft>
                <a:spcPts val="0"/>
              </a:spcAft>
              <a:buClr>
                <a:srgbClr val="999999"/>
              </a:buClr>
              <a:buSzPts val="1300"/>
              <a:buFont typeface="Scheherazade New"/>
              <a:buNone/>
              <a:defRPr b="1">
                <a:solidFill>
                  <a:srgbClr val="999999"/>
                </a:solidFill>
                <a:latin typeface="Scheherazade New"/>
                <a:ea typeface="Scheherazade New"/>
                <a:cs typeface="Scheherazade New"/>
                <a:sym typeface="Scheherazade New"/>
              </a:defRPr>
            </a:lvl1pPr>
            <a:lvl2pPr lvl="1" rtl="1" algn="ctr">
              <a:lnSpc>
                <a:spcPct val="100000"/>
              </a:lnSpc>
              <a:spcBef>
                <a:spcPts val="0"/>
              </a:spcBef>
              <a:spcAft>
                <a:spcPts val="0"/>
              </a:spcAft>
              <a:buClr>
                <a:srgbClr val="999999"/>
              </a:buClr>
              <a:buSzPts val="1300"/>
              <a:buFont typeface="Scheherazade New"/>
              <a:buNone/>
              <a:defRPr b="1" sz="1300">
                <a:solidFill>
                  <a:srgbClr val="999999"/>
                </a:solidFill>
                <a:latin typeface="Scheherazade New"/>
                <a:ea typeface="Scheherazade New"/>
                <a:cs typeface="Scheherazade New"/>
                <a:sym typeface="Scheherazade New"/>
              </a:defRPr>
            </a:lvl2pPr>
            <a:lvl3pPr lvl="2" rtl="1" algn="ctr">
              <a:lnSpc>
                <a:spcPct val="100000"/>
              </a:lnSpc>
              <a:spcBef>
                <a:spcPts val="0"/>
              </a:spcBef>
              <a:spcAft>
                <a:spcPts val="0"/>
              </a:spcAft>
              <a:buClr>
                <a:srgbClr val="999999"/>
              </a:buClr>
              <a:buSzPts val="1300"/>
              <a:buFont typeface="Scheherazade New"/>
              <a:buNone/>
              <a:defRPr b="1" sz="1300">
                <a:solidFill>
                  <a:srgbClr val="999999"/>
                </a:solidFill>
                <a:latin typeface="Scheherazade New"/>
                <a:ea typeface="Scheherazade New"/>
                <a:cs typeface="Scheherazade New"/>
                <a:sym typeface="Scheherazade New"/>
              </a:defRPr>
            </a:lvl3pPr>
            <a:lvl4pPr lvl="3" rtl="1" algn="ctr">
              <a:lnSpc>
                <a:spcPct val="100000"/>
              </a:lnSpc>
              <a:spcBef>
                <a:spcPts val="0"/>
              </a:spcBef>
              <a:spcAft>
                <a:spcPts val="0"/>
              </a:spcAft>
              <a:buClr>
                <a:srgbClr val="999999"/>
              </a:buClr>
              <a:buSzPts val="1300"/>
              <a:buFont typeface="Scheherazade New"/>
              <a:buNone/>
              <a:defRPr b="1" sz="1300">
                <a:solidFill>
                  <a:srgbClr val="999999"/>
                </a:solidFill>
                <a:latin typeface="Scheherazade New"/>
                <a:ea typeface="Scheherazade New"/>
                <a:cs typeface="Scheherazade New"/>
                <a:sym typeface="Scheherazade New"/>
              </a:defRPr>
            </a:lvl4pPr>
            <a:lvl5pPr lvl="4" rtl="1" algn="ctr">
              <a:lnSpc>
                <a:spcPct val="100000"/>
              </a:lnSpc>
              <a:spcBef>
                <a:spcPts val="0"/>
              </a:spcBef>
              <a:spcAft>
                <a:spcPts val="0"/>
              </a:spcAft>
              <a:buClr>
                <a:srgbClr val="999999"/>
              </a:buClr>
              <a:buSzPts val="1300"/>
              <a:buFont typeface="Scheherazade New"/>
              <a:buNone/>
              <a:defRPr b="1" sz="1300">
                <a:solidFill>
                  <a:srgbClr val="999999"/>
                </a:solidFill>
                <a:latin typeface="Scheherazade New"/>
                <a:ea typeface="Scheherazade New"/>
                <a:cs typeface="Scheherazade New"/>
                <a:sym typeface="Scheherazade New"/>
              </a:defRPr>
            </a:lvl5pPr>
            <a:lvl6pPr lvl="5" rtl="1" algn="ctr">
              <a:lnSpc>
                <a:spcPct val="100000"/>
              </a:lnSpc>
              <a:spcBef>
                <a:spcPts val="0"/>
              </a:spcBef>
              <a:spcAft>
                <a:spcPts val="0"/>
              </a:spcAft>
              <a:buClr>
                <a:srgbClr val="999999"/>
              </a:buClr>
              <a:buSzPts val="1300"/>
              <a:buFont typeface="Scheherazade New"/>
              <a:buNone/>
              <a:defRPr b="1" sz="1300">
                <a:solidFill>
                  <a:srgbClr val="999999"/>
                </a:solidFill>
                <a:latin typeface="Scheherazade New"/>
                <a:ea typeface="Scheherazade New"/>
                <a:cs typeface="Scheherazade New"/>
                <a:sym typeface="Scheherazade New"/>
              </a:defRPr>
            </a:lvl6pPr>
            <a:lvl7pPr lvl="6" rtl="1" algn="ctr">
              <a:lnSpc>
                <a:spcPct val="100000"/>
              </a:lnSpc>
              <a:spcBef>
                <a:spcPts val="0"/>
              </a:spcBef>
              <a:spcAft>
                <a:spcPts val="0"/>
              </a:spcAft>
              <a:buClr>
                <a:srgbClr val="999999"/>
              </a:buClr>
              <a:buSzPts val="1300"/>
              <a:buFont typeface="Scheherazade New"/>
              <a:buNone/>
              <a:defRPr b="1" sz="1300">
                <a:solidFill>
                  <a:srgbClr val="999999"/>
                </a:solidFill>
                <a:latin typeface="Scheherazade New"/>
                <a:ea typeface="Scheherazade New"/>
                <a:cs typeface="Scheherazade New"/>
                <a:sym typeface="Scheherazade New"/>
              </a:defRPr>
            </a:lvl7pPr>
            <a:lvl8pPr lvl="7" rtl="1" algn="ctr">
              <a:lnSpc>
                <a:spcPct val="100000"/>
              </a:lnSpc>
              <a:spcBef>
                <a:spcPts val="0"/>
              </a:spcBef>
              <a:spcAft>
                <a:spcPts val="0"/>
              </a:spcAft>
              <a:buClr>
                <a:srgbClr val="999999"/>
              </a:buClr>
              <a:buSzPts val="1300"/>
              <a:buFont typeface="Scheherazade New"/>
              <a:buNone/>
              <a:defRPr b="1" sz="1300">
                <a:solidFill>
                  <a:srgbClr val="999999"/>
                </a:solidFill>
                <a:latin typeface="Scheherazade New"/>
                <a:ea typeface="Scheherazade New"/>
                <a:cs typeface="Scheherazade New"/>
                <a:sym typeface="Scheherazade New"/>
              </a:defRPr>
            </a:lvl8pPr>
            <a:lvl9pPr lvl="8" rtl="1" algn="ctr">
              <a:lnSpc>
                <a:spcPct val="100000"/>
              </a:lnSpc>
              <a:spcBef>
                <a:spcPts val="0"/>
              </a:spcBef>
              <a:spcAft>
                <a:spcPts val="0"/>
              </a:spcAft>
              <a:buClr>
                <a:srgbClr val="999999"/>
              </a:buClr>
              <a:buSzPts val="1300"/>
              <a:buFont typeface="Scheherazade New"/>
              <a:buNone/>
              <a:defRPr b="1" sz="1300">
                <a:solidFill>
                  <a:srgbClr val="999999"/>
                </a:solidFill>
                <a:latin typeface="Scheherazade New"/>
                <a:ea typeface="Scheherazade New"/>
                <a:cs typeface="Scheherazade New"/>
                <a:sym typeface="Scheherazade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bg>
      <p:bgPr>
        <a:solidFill>
          <a:schemeClr val="lt1"/>
        </a:solidFill>
      </p:bgPr>
    </p:bg>
    <p:spTree>
      <p:nvGrpSpPr>
        <p:cNvPr id="33" name="Shape 33"/>
        <p:cNvGrpSpPr/>
        <p:nvPr/>
      </p:nvGrpSpPr>
      <p:grpSpPr>
        <a:xfrm>
          <a:off x="0" y="0"/>
          <a:ext cx="0" cy="0"/>
          <a:chOff x="0" y="0"/>
          <a:chExt cx="0" cy="0"/>
        </a:xfrm>
      </p:grpSpPr>
      <p:grpSp>
        <p:nvGrpSpPr>
          <p:cNvPr id="34" name="Google Shape;34;p6"/>
          <p:cNvGrpSpPr/>
          <p:nvPr/>
        </p:nvGrpSpPr>
        <p:grpSpPr>
          <a:xfrm>
            <a:off x="3187666" y="2033418"/>
            <a:ext cx="2768670" cy="54724"/>
            <a:chOff x="4580561" y="2589004"/>
            <a:chExt cx="1064464" cy="25200"/>
          </a:xfrm>
        </p:grpSpPr>
        <p:sp>
          <p:nvSpPr>
            <p:cNvPr id="35" name="Google Shape;35;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6"/>
          <p:cNvSpPr txBox="1"/>
          <p:nvPr>
            <p:ph type="ctrTitle"/>
          </p:nvPr>
        </p:nvSpPr>
        <p:spPr>
          <a:xfrm>
            <a:off x="729450" y="1082125"/>
            <a:ext cx="7688100" cy="1144500"/>
          </a:xfrm>
          <a:prstGeom prst="rect">
            <a:avLst/>
          </a:prstGeom>
        </p:spPr>
        <p:txBody>
          <a:bodyPr anchorCtr="0" anchor="t" bIns="91425" lIns="91425" spcFirstLastPara="1" rIns="91425" wrap="square" tIns="91425">
            <a:normAutofit/>
          </a:bodyPr>
          <a:lstStyle>
            <a:lvl1pPr lvl="0" rtl="1" algn="ctr">
              <a:spcBef>
                <a:spcPts val="0"/>
              </a:spcBef>
              <a:spcAft>
                <a:spcPts val="0"/>
              </a:spcAft>
              <a:buSzPts val="4200"/>
              <a:buFont typeface="Lalezar"/>
              <a:buNone/>
              <a:defRPr sz="4200">
                <a:latin typeface="Lalezar"/>
                <a:ea typeface="Lalezar"/>
                <a:cs typeface="Lalezar"/>
                <a:sym typeface="Lalezar"/>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38" name="Shape 38"/>
        <p:cNvGrpSpPr/>
        <p:nvPr/>
      </p:nvGrpSpPr>
      <p:grpSpPr>
        <a:xfrm>
          <a:off x="0" y="0"/>
          <a:ext cx="0" cy="0"/>
          <a:chOff x="0" y="0"/>
          <a:chExt cx="0" cy="0"/>
        </a:xfrm>
      </p:grpSpPr>
      <p:sp>
        <p:nvSpPr>
          <p:cNvPr id="39" name="Google Shape;39;p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1">
              <a:spcBef>
                <a:spcPts val="0"/>
              </a:spcBef>
              <a:spcAft>
                <a:spcPts val="0"/>
              </a:spcAft>
              <a:buSzPts val="4200"/>
              <a:buFont typeface="Lalezar"/>
              <a:buNone/>
              <a:defRPr sz="4200">
                <a:latin typeface="Lalezar"/>
                <a:ea typeface="Lalezar"/>
                <a:cs typeface="Lalezar"/>
                <a:sym typeface="Lalezar"/>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40" name="Google Shape;40;p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1">
              <a:lnSpc>
                <a:spcPct val="100000"/>
              </a:lnSpc>
              <a:spcBef>
                <a:spcPts val="0"/>
              </a:spcBef>
              <a:spcAft>
                <a:spcPts val="0"/>
              </a:spcAft>
              <a:buSzPts val="1600"/>
              <a:buFont typeface="Scheherazade New"/>
              <a:buNone/>
              <a:defRPr b="1" sz="1600">
                <a:latin typeface="Scheherazade New"/>
                <a:ea typeface="Scheherazade New"/>
                <a:cs typeface="Scheherazade New"/>
                <a:sym typeface="Scheherazade New"/>
              </a:defRPr>
            </a:lvl1pPr>
            <a:lvl2pPr lvl="1"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2pPr>
            <a:lvl3pPr lvl="2"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3pPr>
            <a:lvl4pPr lvl="3"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4pPr>
            <a:lvl5pPr lvl="4"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5pPr>
            <a:lvl6pPr lvl="5"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6pPr>
            <a:lvl7pPr lvl="6"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7pPr>
            <a:lvl8pPr lvl="7"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8pPr>
            <a:lvl9pPr lvl="8" rtl="1">
              <a:lnSpc>
                <a:spcPct val="100000"/>
              </a:lnSpc>
              <a:spcBef>
                <a:spcPts val="0"/>
              </a:spcBef>
              <a:spcAft>
                <a:spcPts val="0"/>
              </a:spcAft>
              <a:buSzPts val="1600"/>
              <a:buFont typeface="Lateef ExtraBold"/>
              <a:buNone/>
              <a:defRPr sz="1600">
                <a:latin typeface="Lateef ExtraBold"/>
                <a:ea typeface="Lateef ExtraBold"/>
                <a:cs typeface="Lateef ExtraBold"/>
                <a:sym typeface="Lateef Extra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1" name="Shape 41"/>
        <p:cNvGrpSpPr/>
        <p:nvPr/>
      </p:nvGrpSpPr>
      <p:grpSpPr>
        <a:xfrm>
          <a:off x="0" y="0"/>
          <a:ext cx="0" cy="0"/>
          <a:chOff x="0" y="0"/>
          <a:chExt cx="0" cy="0"/>
        </a:xfrm>
      </p:grpSpPr>
      <p:grpSp>
        <p:nvGrpSpPr>
          <p:cNvPr id="42" name="Google Shape;42;p8"/>
          <p:cNvGrpSpPr/>
          <p:nvPr/>
        </p:nvGrpSpPr>
        <p:grpSpPr>
          <a:xfrm>
            <a:off x="7535992" y="1191256"/>
            <a:ext cx="745763" cy="45826"/>
            <a:chOff x="4580561" y="2589004"/>
            <a:chExt cx="1064464" cy="25200"/>
          </a:xfrm>
        </p:grpSpPr>
        <p:sp>
          <p:nvSpPr>
            <p:cNvPr id="43" name="Google Shape;43;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1" algn="r">
              <a:spcBef>
                <a:spcPts val="0"/>
              </a:spcBef>
              <a:spcAft>
                <a:spcPts val="0"/>
              </a:spcAft>
              <a:buClr>
                <a:schemeClr val="lt1"/>
              </a:buClr>
              <a:buSzPts val="3600"/>
              <a:buFont typeface="Lalezar"/>
              <a:buNone/>
              <a:defRPr sz="3600">
                <a:solidFill>
                  <a:schemeClr val="lt1"/>
                </a:solidFill>
                <a:latin typeface="Lalezar"/>
                <a:ea typeface="Lalezar"/>
                <a:cs typeface="Lalezar"/>
                <a:sym typeface="Lalezar"/>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9"/>
          <p:cNvSpPr/>
          <p:nvPr/>
        </p:nvSpPr>
        <p:spPr>
          <a:xfrm>
            <a:off x="0" y="0"/>
            <a:ext cx="453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9"/>
          <p:cNvGrpSpPr/>
          <p:nvPr/>
        </p:nvGrpSpPr>
        <p:grpSpPr>
          <a:xfrm>
            <a:off x="7535992" y="1191256"/>
            <a:ext cx="745763" cy="45826"/>
            <a:chOff x="4580561" y="2589004"/>
            <a:chExt cx="1064464" cy="25200"/>
          </a:xfrm>
        </p:grpSpPr>
        <p:sp>
          <p:nvSpPr>
            <p:cNvPr id="49" name="Google Shape;4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1" algn="r">
              <a:spcBef>
                <a:spcPts val="0"/>
              </a:spcBef>
              <a:spcAft>
                <a:spcPts val="0"/>
              </a:spcAft>
              <a:buSzPts val="2600"/>
              <a:buFont typeface="Lalezar"/>
              <a:buNone/>
              <a:defRPr sz="2600">
                <a:latin typeface="Lalezar"/>
                <a:ea typeface="Lalezar"/>
                <a:cs typeface="Lalezar"/>
                <a:sym typeface="Lalezar"/>
              </a:defRPr>
            </a:lvl1pPr>
            <a:lvl2pPr lvl="1" rtl="1" algn="r">
              <a:spcBef>
                <a:spcPts val="0"/>
              </a:spcBef>
              <a:spcAft>
                <a:spcPts val="0"/>
              </a:spcAft>
              <a:buSzPts val="2600"/>
              <a:buFont typeface="Lalezar"/>
              <a:buNone/>
              <a:defRPr sz="2600">
                <a:latin typeface="Lalezar"/>
                <a:ea typeface="Lalezar"/>
                <a:cs typeface="Lalezar"/>
                <a:sym typeface="Lalezar"/>
              </a:defRPr>
            </a:lvl2pPr>
            <a:lvl3pPr lvl="2" rtl="1" algn="r">
              <a:spcBef>
                <a:spcPts val="0"/>
              </a:spcBef>
              <a:spcAft>
                <a:spcPts val="0"/>
              </a:spcAft>
              <a:buSzPts val="2600"/>
              <a:buFont typeface="Lalezar"/>
              <a:buNone/>
              <a:defRPr sz="2600">
                <a:latin typeface="Lalezar"/>
                <a:ea typeface="Lalezar"/>
                <a:cs typeface="Lalezar"/>
                <a:sym typeface="Lalezar"/>
              </a:defRPr>
            </a:lvl3pPr>
            <a:lvl4pPr lvl="3" rtl="1" algn="r">
              <a:spcBef>
                <a:spcPts val="0"/>
              </a:spcBef>
              <a:spcAft>
                <a:spcPts val="0"/>
              </a:spcAft>
              <a:buSzPts val="2600"/>
              <a:buFont typeface="Lalezar"/>
              <a:buNone/>
              <a:defRPr sz="2600">
                <a:latin typeface="Lalezar"/>
                <a:ea typeface="Lalezar"/>
                <a:cs typeface="Lalezar"/>
                <a:sym typeface="Lalezar"/>
              </a:defRPr>
            </a:lvl4pPr>
            <a:lvl5pPr lvl="4" rtl="1" algn="r">
              <a:spcBef>
                <a:spcPts val="0"/>
              </a:spcBef>
              <a:spcAft>
                <a:spcPts val="0"/>
              </a:spcAft>
              <a:buSzPts val="2600"/>
              <a:buFont typeface="Lalezar"/>
              <a:buNone/>
              <a:defRPr sz="2600">
                <a:latin typeface="Lalezar"/>
                <a:ea typeface="Lalezar"/>
                <a:cs typeface="Lalezar"/>
                <a:sym typeface="Lalezar"/>
              </a:defRPr>
            </a:lvl5pPr>
            <a:lvl6pPr lvl="5" rtl="1" algn="r">
              <a:spcBef>
                <a:spcPts val="0"/>
              </a:spcBef>
              <a:spcAft>
                <a:spcPts val="0"/>
              </a:spcAft>
              <a:buSzPts val="2600"/>
              <a:buFont typeface="Lalezar"/>
              <a:buNone/>
              <a:defRPr sz="2600">
                <a:latin typeface="Lalezar"/>
                <a:ea typeface="Lalezar"/>
                <a:cs typeface="Lalezar"/>
                <a:sym typeface="Lalezar"/>
              </a:defRPr>
            </a:lvl6pPr>
            <a:lvl7pPr lvl="6" rtl="1" algn="r">
              <a:spcBef>
                <a:spcPts val="0"/>
              </a:spcBef>
              <a:spcAft>
                <a:spcPts val="0"/>
              </a:spcAft>
              <a:buSzPts val="2600"/>
              <a:buFont typeface="Lalezar"/>
              <a:buNone/>
              <a:defRPr sz="2600">
                <a:latin typeface="Lalezar"/>
                <a:ea typeface="Lalezar"/>
                <a:cs typeface="Lalezar"/>
                <a:sym typeface="Lalezar"/>
              </a:defRPr>
            </a:lvl7pPr>
            <a:lvl8pPr lvl="7" rtl="1" algn="r">
              <a:spcBef>
                <a:spcPts val="0"/>
              </a:spcBef>
              <a:spcAft>
                <a:spcPts val="0"/>
              </a:spcAft>
              <a:buSzPts val="2600"/>
              <a:buFont typeface="Lalezar"/>
              <a:buNone/>
              <a:defRPr sz="2600">
                <a:latin typeface="Lalezar"/>
                <a:ea typeface="Lalezar"/>
                <a:cs typeface="Lalezar"/>
                <a:sym typeface="Lalezar"/>
              </a:defRPr>
            </a:lvl8pPr>
            <a:lvl9pPr lvl="8" rtl="1" algn="r">
              <a:spcBef>
                <a:spcPts val="0"/>
              </a:spcBef>
              <a:spcAft>
                <a:spcPts val="0"/>
              </a:spcAft>
              <a:buSzPts val="2600"/>
              <a:buFont typeface="Lalezar"/>
              <a:buNone/>
              <a:defRPr sz="2600">
                <a:latin typeface="Lalezar"/>
                <a:ea typeface="Lalezar"/>
                <a:cs typeface="Lalezar"/>
                <a:sym typeface="Lalezar"/>
              </a:defRPr>
            </a:lvl9pPr>
          </a:lstStyle>
          <a:p/>
        </p:txBody>
      </p:sp>
      <p:sp>
        <p:nvSpPr>
          <p:cNvPr id="52" name="Google Shape;52;p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1" algn="r">
              <a:spcBef>
                <a:spcPts val="0"/>
              </a:spcBef>
              <a:spcAft>
                <a:spcPts val="0"/>
              </a:spcAft>
              <a:buSzPts val="1300"/>
              <a:buFont typeface="Scheherazade New"/>
              <a:buChar char="●"/>
              <a:defRPr b="1">
                <a:latin typeface="Scheherazade New"/>
                <a:ea typeface="Scheherazade New"/>
                <a:cs typeface="Scheherazade New"/>
                <a:sym typeface="Scheherazade New"/>
              </a:defRPr>
            </a:lvl1pPr>
            <a:lvl2pPr indent="-298450" lvl="1" marL="914400" rtl="1" algn="r">
              <a:spcBef>
                <a:spcPts val="0"/>
              </a:spcBef>
              <a:spcAft>
                <a:spcPts val="0"/>
              </a:spcAft>
              <a:buSzPts val="1100"/>
              <a:buFont typeface="Scheherazade New"/>
              <a:buChar char="○"/>
              <a:defRPr b="1">
                <a:latin typeface="Scheherazade New"/>
                <a:ea typeface="Scheherazade New"/>
                <a:cs typeface="Scheherazade New"/>
                <a:sym typeface="Scheherazade New"/>
              </a:defRPr>
            </a:lvl2pPr>
            <a:lvl3pPr indent="-298450" lvl="2" marL="1371600" rtl="1" algn="r">
              <a:spcBef>
                <a:spcPts val="0"/>
              </a:spcBef>
              <a:spcAft>
                <a:spcPts val="0"/>
              </a:spcAft>
              <a:buSzPts val="1100"/>
              <a:buFont typeface="Scheherazade New"/>
              <a:buChar char="■"/>
              <a:defRPr b="1">
                <a:latin typeface="Scheherazade New"/>
                <a:ea typeface="Scheherazade New"/>
                <a:cs typeface="Scheherazade New"/>
                <a:sym typeface="Scheherazade New"/>
              </a:defRPr>
            </a:lvl3pPr>
            <a:lvl4pPr indent="-298450" lvl="3" marL="1828800" rtl="1" algn="r">
              <a:spcBef>
                <a:spcPts val="0"/>
              </a:spcBef>
              <a:spcAft>
                <a:spcPts val="0"/>
              </a:spcAft>
              <a:buSzPts val="1100"/>
              <a:buFont typeface="Scheherazade New"/>
              <a:buChar char="●"/>
              <a:defRPr b="1">
                <a:latin typeface="Scheherazade New"/>
                <a:ea typeface="Scheherazade New"/>
                <a:cs typeface="Scheherazade New"/>
                <a:sym typeface="Scheherazade New"/>
              </a:defRPr>
            </a:lvl4pPr>
            <a:lvl5pPr indent="-298450" lvl="4" marL="2286000" rtl="1" algn="r">
              <a:spcBef>
                <a:spcPts val="0"/>
              </a:spcBef>
              <a:spcAft>
                <a:spcPts val="0"/>
              </a:spcAft>
              <a:buSzPts val="1100"/>
              <a:buFont typeface="Scheherazade New"/>
              <a:buChar char="○"/>
              <a:defRPr b="1">
                <a:latin typeface="Scheherazade New"/>
                <a:ea typeface="Scheherazade New"/>
                <a:cs typeface="Scheherazade New"/>
                <a:sym typeface="Scheherazade New"/>
              </a:defRPr>
            </a:lvl5pPr>
            <a:lvl6pPr indent="-298450" lvl="5" marL="2743200" rtl="1" algn="r">
              <a:spcBef>
                <a:spcPts val="0"/>
              </a:spcBef>
              <a:spcAft>
                <a:spcPts val="0"/>
              </a:spcAft>
              <a:buSzPts val="1100"/>
              <a:buFont typeface="Scheherazade New"/>
              <a:buChar char="■"/>
              <a:defRPr b="1">
                <a:latin typeface="Scheherazade New"/>
                <a:ea typeface="Scheherazade New"/>
                <a:cs typeface="Scheherazade New"/>
                <a:sym typeface="Scheherazade New"/>
              </a:defRPr>
            </a:lvl6pPr>
            <a:lvl7pPr indent="-298450" lvl="6" marL="3200400" rtl="1" algn="r">
              <a:spcBef>
                <a:spcPts val="0"/>
              </a:spcBef>
              <a:spcAft>
                <a:spcPts val="0"/>
              </a:spcAft>
              <a:buSzPts val="1100"/>
              <a:buFont typeface="Scheherazade New"/>
              <a:buChar char="●"/>
              <a:defRPr b="1">
                <a:latin typeface="Scheherazade New"/>
                <a:ea typeface="Scheherazade New"/>
                <a:cs typeface="Scheherazade New"/>
                <a:sym typeface="Scheherazade New"/>
              </a:defRPr>
            </a:lvl7pPr>
            <a:lvl8pPr indent="-298450" lvl="7" marL="3657600" rtl="1" algn="r">
              <a:spcBef>
                <a:spcPts val="0"/>
              </a:spcBef>
              <a:spcAft>
                <a:spcPts val="0"/>
              </a:spcAft>
              <a:buSzPts val="1100"/>
              <a:buFont typeface="Scheherazade New"/>
              <a:buChar char="○"/>
              <a:defRPr b="1">
                <a:latin typeface="Scheherazade New"/>
                <a:ea typeface="Scheherazade New"/>
                <a:cs typeface="Scheherazade New"/>
                <a:sym typeface="Scheherazade New"/>
              </a:defRPr>
            </a:lvl8pPr>
            <a:lvl9pPr indent="-298450" lvl="8" marL="4114800" rtl="1" algn="r">
              <a:spcBef>
                <a:spcPts val="0"/>
              </a:spcBef>
              <a:spcAft>
                <a:spcPts val="0"/>
              </a:spcAft>
              <a:buSzPts val="1100"/>
              <a:buFont typeface="Scheherazade New"/>
              <a:buChar char="■"/>
              <a:defRPr b="1">
                <a:latin typeface="Scheherazade New"/>
                <a:ea typeface="Scheherazade New"/>
                <a:cs typeface="Scheherazade New"/>
                <a:sym typeface="Scheherazade New"/>
              </a:defRPr>
            </a:lvl9pPr>
          </a:lstStyle>
          <a:p/>
        </p:txBody>
      </p:sp>
      <p:sp>
        <p:nvSpPr>
          <p:cNvPr id="53" name="Google Shape;53;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10"/>
          <p:cNvSpPr/>
          <p:nvPr/>
        </p:nvSpPr>
        <p:spPr>
          <a:xfrm>
            <a:off x="0" y="0"/>
            <a:ext cx="453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0"/>
          <p:cNvGrpSpPr/>
          <p:nvPr/>
        </p:nvGrpSpPr>
        <p:grpSpPr>
          <a:xfrm>
            <a:off x="7535992" y="1191256"/>
            <a:ext cx="745763" cy="45826"/>
            <a:chOff x="4580561" y="2589004"/>
            <a:chExt cx="1064464" cy="25200"/>
          </a:xfrm>
        </p:grpSpPr>
        <p:sp>
          <p:nvSpPr>
            <p:cNvPr id="57" name="Google Shape;57;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0"/>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1" algn="r">
              <a:spcBef>
                <a:spcPts val="0"/>
              </a:spcBef>
              <a:spcAft>
                <a:spcPts val="0"/>
              </a:spcAft>
              <a:buSzPts val="2600"/>
              <a:buFont typeface="Lalezar"/>
              <a:buNone/>
              <a:defRPr sz="2600">
                <a:latin typeface="Lalezar"/>
                <a:ea typeface="Lalezar"/>
                <a:cs typeface="Lalezar"/>
                <a:sym typeface="Lalezar"/>
              </a:defRPr>
            </a:lvl1pPr>
            <a:lvl2pPr lvl="1" rtl="1" algn="r">
              <a:spcBef>
                <a:spcPts val="0"/>
              </a:spcBef>
              <a:spcAft>
                <a:spcPts val="0"/>
              </a:spcAft>
              <a:buSzPts val="2600"/>
              <a:buFont typeface="Lalezar"/>
              <a:buNone/>
              <a:defRPr sz="2600">
                <a:latin typeface="Lalezar"/>
                <a:ea typeface="Lalezar"/>
                <a:cs typeface="Lalezar"/>
                <a:sym typeface="Lalezar"/>
              </a:defRPr>
            </a:lvl2pPr>
            <a:lvl3pPr lvl="2" rtl="1" algn="r">
              <a:spcBef>
                <a:spcPts val="0"/>
              </a:spcBef>
              <a:spcAft>
                <a:spcPts val="0"/>
              </a:spcAft>
              <a:buSzPts val="2600"/>
              <a:buFont typeface="Lalezar"/>
              <a:buNone/>
              <a:defRPr sz="2600">
                <a:latin typeface="Lalezar"/>
                <a:ea typeface="Lalezar"/>
                <a:cs typeface="Lalezar"/>
                <a:sym typeface="Lalezar"/>
              </a:defRPr>
            </a:lvl3pPr>
            <a:lvl4pPr lvl="3" rtl="1" algn="r">
              <a:spcBef>
                <a:spcPts val="0"/>
              </a:spcBef>
              <a:spcAft>
                <a:spcPts val="0"/>
              </a:spcAft>
              <a:buSzPts val="2600"/>
              <a:buFont typeface="Lalezar"/>
              <a:buNone/>
              <a:defRPr sz="2600">
                <a:latin typeface="Lalezar"/>
                <a:ea typeface="Lalezar"/>
                <a:cs typeface="Lalezar"/>
                <a:sym typeface="Lalezar"/>
              </a:defRPr>
            </a:lvl4pPr>
            <a:lvl5pPr lvl="4" rtl="1" algn="r">
              <a:spcBef>
                <a:spcPts val="0"/>
              </a:spcBef>
              <a:spcAft>
                <a:spcPts val="0"/>
              </a:spcAft>
              <a:buSzPts val="2600"/>
              <a:buFont typeface="Lalezar"/>
              <a:buNone/>
              <a:defRPr sz="2600">
                <a:latin typeface="Lalezar"/>
                <a:ea typeface="Lalezar"/>
                <a:cs typeface="Lalezar"/>
                <a:sym typeface="Lalezar"/>
              </a:defRPr>
            </a:lvl5pPr>
            <a:lvl6pPr lvl="5" rtl="1" algn="r">
              <a:spcBef>
                <a:spcPts val="0"/>
              </a:spcBef>
              <a:spcAft>
                <a:spcPts val="0"/>
              </a:spcAft>
              <a:buSzPts val="2600"/>
              <a:buFont typeface="Lalezar"/>
              <a:buNone/>
              <a:defRPr sz="2600">
                <a:latin typeface="Lalezar"/>
                <a:ea typeface="Lalezar"/>
                <a:cs typeface="Lalezar"/>
                <a:sym typeface="Lalezar"/>
              </a:defRPr>
            </a:lvl6pPr>
            <a:lvl7pPr lvl="6" rtl="1" algn="r">
              <a:spcBef>
                <a:spcPts val="0"/>
              </a:spcBef>
              <a:spcAft>
                <a:spcPts val="0"/>
              </a:spcAft>
              <a:buSzPts val="2600"/>
              <a:buFont typeface="Lalezar"/>
              <a:buNone/>
              <a:defRPr sz="2600">
                <a:latin typeface="Lalezar"/>
                <a:ea typeface="Lalezar"/>
                <a:cs typeface="Lalezar"/>
                <a:sym typeface="Lalezar"/>
              </a:defRPr>
            </a:lvl7pPr>
            <a:lvl8pPr lvl="7" rtl="1" algn="r">
              <a:spcBef>
                <a:spcPts val="0"/>
              </a:spcBef>
              <a:spcAft>
                <a:spcPts val="0"/>
              </a:spcAft>
              <a:buSzPts val="2600"/>
              <a:buFont typeface="Lalezar"/>
              <a:buNone/>
              <a:defRPr sz="2600">
                <a:latin typeface="Lalezar"/>
                <a:ea typeface="Lalezar"/>
                <a:cs typeface="Lalezar"/>
                <a:sym typeface="Lalezar"/>
              </a:defRPr>
            </a:lvl8pPr>
            <a:lvl9pPr lvl="8" rtl="1" algn="r">
              <a:spcBef>
                <a:spcPts val="0"/>
              </a:spcBef>
              <a:spcAft>
                <a:spcPts val="0"/>
              </a:spcAft>
              <a:buSzPts val="2600"/>
              <a:buFont typeface="Lalezar"/>
              <a:buNone/>
              <a:defRPr sz="2600">
                <a:latin typeface="Lalezar"/>
                <a:ea typeface="Lalezar"/>
                <a:cs typeface="Lalezar"/>
                <a:sym typeface="Lalezar"/>
              </a:defRPr>
            </a:lvl9pPr>
          </a:lstStyle>
          <a:p/>
        </p:txBody>
      </p:sp>
      <p:sp>
        <p:nvSpPr>
          <p:cNvPr id="60" name="Google Shape;60;p1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1" algn="r">
              <a:spcBef>
                <a:spcPts val="0"/>
              </a:spcBef>
              <a:spcAft>
                <a:spcPts val="0"/>
              </a:spcAft>
              <a:buSzPts val="1300"/>
              <a:buFont typeface="Scheherazade New"/>
              <a:buChar char="●"/>
              <a:defRPr b="1">
                <a:latin typeface="Scheherazade New"/>
                <a:ea typeface="Scheherazade New"/>
                <a:cs typeface="Scheherazade New"/>
                <a:sym typeface="Scheherazade New"/>
              </a:defRPr>
            </a:lvl1pPr>
            <a:lvl2pPr indent="-298450" lvl="1" marL="914400" rtl="1" algn="r">
              <a:spcBef>
                <a:spcPts val="0"/>
              </a:spcBef>
              <a:spcAft>
                <a:spcPts val="0"/>
              </a:spcAft>
              <a:buSzPts val="1100"/>
              <a:buFont typeface="Scheherazade New"/>
              <a:buChar char="○"/>
              <a:defRPr b="1">
                <a:latin typeface="Scheherazade New"/>
                <a:ea typeface="Scheherazade New"/>
                <a:cs typeface="Scheherazade New"/>
                <a:sym typeface="Scheherazade New"/>
              </a:defRPr>
            </a:lvl2pPr>
            <a:lvl3pPr indent="-298450" lvl="2" marL="1371600" rtl="1" algn="r">
              <a:spcBef>
                <a:spcPts val="0"/>
              </a:spcBef>
              <a:spcAft>
                <a:spcPts val="0"/>
              </a:spcAft>
              <a:buSzPts val="1100"/>
              <a:buFont typeface="Scheherazade New"/>
              <a:buChar char="■"/>
              <a:defRPr b="1">
                <a:latin typeface="Scheherazade New"/>
                <a:ea typeface="Scheherazade New"/>
                <a:cs typeface="Scheherazade New"/>
                <a:sym typeface="Scheherazade New"/>
              </a:defRPr>
            </a:lvl3pPr>
            <a:lvl4pPr indent="-298450" lvl="3" marL="1828800" rtl="1" algn="r">
              <a:spcBef>
                <a:spcPts val="0"/>
              </a:spcBef>
              <a:spcAft>
                <a:spcPts val="0"/>
              </a:spcAft>
              <a:buSzPts val="1100"/>
              <a:buFont typeface="Scheherazade New"/>
              <a:buChar char="●"/>
              <a:defRPr b="1">
                <a:latin typeface="Scheherazade New"/>
                <a:ea typeface="Scheherazade New"/>
                <a:cs typeface="Scheherazade New"/>
                <a:sym typeface="Scheherazade New"/>
              </a:defRPr>
            </a:lvl4pPr>
            <a:lvl5pPr indent="-298450" lvl="4" marL="2286000" rtl="1" algn="r">
              <a:spcBef>
                <a:spcPts val="0"/>
              </a:spcBef>
              <a:spcAft>
                <a:spcPts val="0"/>
              </a:spcAft>
              <a:buSzPts val="1100"/>
              <a:buFont typeface="Scheherazade New"/>
              <a:buChar char="○"/>
              <a:defRPr b="1">
                <a:latin typeface="Scheherazade New"/>
                <a:ea typeface="Scheherazade New"/>
                <a:cs typeface="Scheherazade New"/>
                <a:sym typeface="Scheherazade New"/>
              </a:defRPr>
            </a:lvl5pPr>
            <a:lvl6pPr indent="-298450" lvl="5" marL="2743200" rtl="1" algn="r">
              <a:spcBef>
                <a:spcPts val="0"/>
              </a:spcBef>
              <a:spcAft>
                <a:spcPts val="0"/>
              </a:spcAft>
              <a:buSzPts val="1100"/>
              <a:buFont typeface="Scheherazade New"/>
              <a:buChar char="■"/>
              <a:defRPr b="1">
                <a:latin typeface="Scheherazade New"/>
                <a:ea typeface="Scheherazade New"/>
                <a:cs typeface="Scheherazade New"/>
                <a:sym typeface="Scheherazade New"/>
              </a:defRPr>
            </a:lvl6pPr>
            <a:lvl7pPr indent="-298450" lvl="6" marL="3200400" rtl="1" algn="r">
              <a:spcBef>
                <a:spcPts val="0"/>
              </a:spcBef>
              <a:spcAft>
                <a:spcPts val="0"/>
              </a:spcAft>
              <a:buSzPts val="1100"/>
              <a:buFont typeface="Scheherazade New"/>
              <a:buChar char="●"/>
              <a:defRPr b="1">
                <a:latin typeface="Scheherazade New"/>
                <a:ea typeface="Scheherazade New"/>
                <a:cs typeface="Scheherazade New"/>
                <a:sym typeface="Scheherazade New"/>
              </a:defRPr>
            </a:lvl7pPr>
            <a:lvl8pPr indent="-298450" lvl="7" marL="3657600" rtl="1" algn="r">
              <a:spcBef>
                <a:spcPts val="0"/>
              </a:spcBef>
              <a:spcAft>
                <a:spcPts val="0"/>
              </a:spcAft>
              <a:buSzPts val="1100"/>
              <a:buFont typeface="Scheherazade New"/>
              <a:buChar char="○"/>
              <a:defRPr b="1">
                <a:latin typeface="Scheherazade New"/>
                <a:ea typeface="Scheherazade New"/>
                <a:cs typeface="Scheherazade New"/>
                <a:sym typeface="Scheherazade New"/>
              </a:defRPr>
            </a:lvl8pPr>
            <a:lvl9pPr indent="-298450" lvl="8" marL="4114800" rtl="1" algn="r">
              <a:spcBef>
                <a:spcPts val="0"/>
              </a:spcBef>
              <a:spcAft>
                <a:spcPts val="0"/>
              </a:spcAft>
              <a:buSzPts val="1100"/>
              <a:buFont typeface="Scheherazade New"/>
              <a:buChar char="■"/>
              <a:defRPr b="1">
                <a:latin typeface="Scheherazade New"/>
                <a:ea typeface="Scheherazade New"/>
                <a:cs typeface="Scheherazade New"/>
                <a:sym typeface="Scheherazade New"/>
              </a:defRPr>
            </a:lvl9pPr>
          </a:lstStyle>
          <a:p/>
        </p:txBody>
      </p:sp>
      <p:sp>
        <p:nvSpPr>
          <p:cNvPr id="61" name="Google Shape;61;p1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1" algn="r">
              <a:spcBef>
                <a:spcPts val="0"/>
              </a:spcBef>
              <a:spcAft>
                <a:spcPts val="0"/>
              </a:spcAft>
              <a:buSzPts val="1300"/>
              <a:buFont typeface="Scheherazade New"/>
              <a:buChar char="●"/>
              <a:defRPr b="1">
                <a:latin typeface="Scheherazade New"/>
                <a:ea typeface="Scheherazade New"/>
                <a:cs typeface="Scheherazade New"/>
                <a:sym typeface="Scheherazade New"/>
              </a:defRPr>
            </a:lvl1pPr>
            <a:lvl2pPr indent="-298450" lvl="1" marL="914400" rtl="1" algn="r">
              <a:spcBef>
                <a:spcPts val="0"/>
              </a:spcBef>
              <a:spcAft>
                <a:spcPts val="0"/>
              </a:spcAft>
              <a:buSzPts val="1100"/>
              <a:buFont typeface="Scheherazade New"/>
              <a:buChar char="○"/>
              <a:defRPr b="1">
                <a:latin typeface="Scheherazade New"/>
                <a:ea typeface="Scheherazade New"/>
                <a:cs typeface="Scheherazade New"/>
                <a:sym typeface="Scheherazade New"/>
              </a:defRPr>
            </a:lvl2pPr>
            <a:lvl3pPr indent="-298450" lvl="2" marL="1371600" rtl="1" algn="r">
              <a:spcBef>
                <a:spcPts val="0"/>
              </a:spcBef>
              <a:spcAft>
                <a:spcPts val="0"/>
              </a:spcAft>
              <a:buSzPts val="1100"/>
              <a:buFont typeface="Scheherazade New"/>
              <a:buChar char="■"/>
              <a:defRPr b="1">
                <a:latin typeface="Scheherazade New"/>
                <a:ea typeface="Scheherazade New"/>
                <a:cs typeface="Scheherazade New"/>
                <a:sym typeface="Scheherazade New"/>
              </a:defRPr>
            </a:lvl3pPr>
            <a:lvl4pPr indent="-298450" lvl="3" marL="1828800" rtl="1" algn="r">
              <a:spcBef>
                <a:spcPts val="0"/>
              </a:spcBef>
              <a:spcAft>
                <a:spcPts val="0"/>
              </a:spcAft>
              <a:buSzPts val="1100"/>
              <a:buFont typeface="Scheherazade New"/>
              <a:buChar char="●"/>
              <a:defRPr b="1">
                <a:latin typeface="Scheherazade New"/>
                <a:ea typeface="Scheherazade New"/>
                <a:cs typeface="Scheherazade New"/>
                <a:sym typeface="Scheherazade New"/>
              </a:defRPr>
            </a:lvl4pPr>
            <a:lvl5pPr indent="-298450" lvl="4" marL="2286000" rtl="1" algn="r">
              <a:spcBef>
                <a:spcPts val="0"/>
              </a:spcBef>
              <a:spcAft>
                <a:spcPts val="0"/>
              </a:spcAft>
              <a:buSzPts val="1100"/>
              <a:buFont typeface="Scheherazade New"/>
              <a:buChar char="○"/>
              <a:defRPr b="1">
                <a:latin typeface="Scheherazade New"/>
                <a:ea typeface="Scheherazade New"/>
                <a:cs typeface="Scheherazade New"/>
                <a:sym typeface="Scheherazade New"/>
              </a:defRPr>
            </a:lvl5pPr>
            <a:lvl6pPr indent="-298450" lvl="5" marL="2743200" rtl="1" algn="r">
              <a:spcBef>
                <a:spcPts val="0"/>
              </a:spcBef>
              <a:spcAft>
                <a:spcPts val="0"/>
              </a:spcAft>
              <a:buSzPts val="1100"/>
              <a:buFont typeface="Scheherazade New"/>
              <a:buChar char="■"/>
              <a:defRPr b="1">
                <a:latin typeface="Scheherazade New"/>
                <a:ea typeface="Scheherazade New"/>
                <a:cs typeface="Scheherazade New"/>
                <a:sym typeface="Scheherazade New"/>
              </a:defRPr>
            </a:lvl6pPr>
            <a:lvl7pPr indent="-298450" lvl="6" marL="3200400" rtl="1" algn="r">
              <a:spcBef>
                <a:spcPts val="0"/>
              </a:spcBef>
              <a:spcAft>
                <a:spcPts val="0"/>
              </a:spcAft>
              <a:buSzPts val="1100"/>
              <a:buFont typeface="Scheherazade New"/>
              <a:buChar char="●"/>
              <a:defRPr b="1">
                <a:latin typeface="Scheherazade New"/>
                <a:ea typeface="Scheherazade New"/>
                <a:cs typeface="Scheherazade New"/>
                <a:sym typeface="Scheherazade New"/>
              </a:defRPr>
            </a:lvl7pPr>
            <a:lvl8pPr indent="-298450" lvl="7" marL="3657600" rtl="1" algn="r">
              <a:spcBef>
                <a:spcPts val="0"/>
              </a:spcBef>
              <a:spcAft>
                <a:spcPts val="0"/>
              </a:spcAft>
              <a:buSzPts val="1100"/>
              <a:buFont typeface="Scheherazade New"/>
              <a:buChar char="○"/>
              <a:defRPr b="1">
                <a:latin typeface="Scheherazade New"/>
                <a:ea typeface="Scheherazade New"/>
                <a:cs typeface="Scheherazade New"/>
                <a:sym typeface="Scheherazade New"/>
              </a:defRPr>
            </a:lvl8pPr>
            <a:lvl9pPr indent="-298450" lvl="8" marL="4114800" rtl="1" algn="r">
              <a:spcBef>
                <a:spcPts val="0"/>
              </a:spcBef>
              <a:spcAft>
                <a:spcPts val="0"/>
              </a:spcAft>
              <a:buSzPts val="1100"/>
              <a:buFont typeface="Scheherazade New"/>
              <a:buChar char="■"/>
              <a:defRPr b="1">
                <a:latin typeface="Scheherazade New"/>
                <a:ea typeface="Scheherazade New"/>
                <a:cs typeface="Scheherazade New"/>
                <a:sym typeface="Scheherazade New"/>
              </a:defRPr>
            </a:lvl9pPr>
          </a:lstStyle>
          <a:p/>
        </p:txBody>
      </p:sp>
      <p:sp>
        <p:nvSpPr>
          <p:cNvPr id="62" name="Google Shape;6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latin typeface="Scheherazade New"/>
                <a:ea typeface="Scheherazade New"/>
                <a:cs typeface="Scheherazade New"/>
                <a:sym typeface="Scheherazade New"/>
              </a:rPr>
              <a:t>مهتا فطرت</a:t>
            </a:r>
            <a:endParaRPr>
              <a:latin typeface="Scheherazade New"/>
              <a:ea typeface="Scheherazade New"/>
              <a:cs typeface="Scheherazade New"/>
              <a:sym typeface="Scheherazade New"/>
            </a:endParaRPr>
          </a:p>
          <a:p>
            <a:pPr indent="0" lvl="0" marL="0" rtl="1" algn="r">
              <a:spcBef>
                <a:spcPts val="0"/>
              </a:spcBef>
              <a:spcAft>
                <a:spcPts val="0"/>
              </a:spcAft>
              <a:buNone/>
            </a:pPr>
            <a:r>
              <a:t/>
            </a:r>
            <a:endParaRPr>
              <a:latin typeface="Scheherazade New"/>
              <a:ea typeface="Scheherazade New"/>
              <a:cs typeface="Scheherazade New"/>
              <a:sym typeface="Scheherazade New"/>
            </a:endParaRPr>
          </a:p>
          <a:p>
            <a:pPr indent="0" lvl="0" marL="0" rtl="1" algn="r">
              <a:spcBef>
                <a:spcPts val="0"/>
              </a:spcBef>
              <a:spcAft>
                <a:spcPts val="0"/>
              </a:spcAft>
              <a:buNone/>
            </a:pPr>
            <a:r>
              <a:rPr lang="en">
                <a:latin typeface="Scheherazade New"/>
                <a:ea typeface="Scheherazade New"/>
                <a:cs typeface="Scheherazade New"/>
                <a:sym typeface="Scheherazade New"/>
              </a:rPr>
              <a:t>استاد راهنما: جناب آقای دکتر حمیدرضا ربیعی</a:t>
            </a:r>
            <a:endParaRPr>
              <a:latin typeface="Scheherazade New"/>
              <a:ea typeface="Scheherazade New"/>
              <a:cs typeface="Scheherazade New"/>
              <a:sym typeface="Scheherazade New"/>
            </a:endParaRPr>
          </a:p>
          <a:p>
            <a:pPr indent="0" lvl="0" marL="0" rtl="1" algn="r">
              <a:spcBef>
                <a:spcPts val="0"/>
              </a:spcBef>
              <a:spcAft>
                <a:spcPts val="0"/>
              </a:spcAft>
              <a:buNone/>
            </a:pPr>
            <a:r>
              <a:t/>
            </a:r>
            <a:endParaRPr>
              <a:latin typeface="Scheherazade New"/>
              <a:ea typeface="Scheherazade New"/>
              <a:cs typeface="Scheherazade New"/>
              <a:sym typeface="Scheherazade New"/>
            </a:endParaRPr>
          </a:p>
          <a:p>
            <a:pPr indent="0" lvl="0" marL="0" rtl="1" algn="r">
              <a:spcBef>
                <a:spcPts val="0"/>
              </a:spcBef>
              <a:spcAft>
                <a:spcPts val="0"/>
              </a:spcAft>
              <a:buNone/>
            </a:pPr>
            <a:r>
              <a:rPr lang="en">
                <a:latin typeface="Scheherazade New"/>
                <a:ea typeface="Scheherazade New"/>
                <a:cs typeface="Scheherazade New"/>
                <a:sym typeface="Scheherazade New"/>
              </a:rPr>
              <a:t>تیر ۱۴۰۲</a:t>
            </a:r>
            <a:endParaRPr>
              <a:latin typeface="Scheherazade New"/>
              <a:ea typeface="Scheherazade New"/>
              <a:cs typeface="Scheherazade New"/>
              <a:sym typeface="Scheherazade New"/>
            </a:endParaRPr>
          </a:p>
        </p:txBody>
      </p:sp>
      <p:pic>
        <p:nvPicPr>
          <p:cNvPr id="105" name="Google Shape;105;p18"/>
          <p:cNvPicPr preferRelativeResize="0"/>
          <p:nvPr/>
        </p:nvPicPr>
        <p:blipFill>
          <a:blip r:embed="rId3">
            <a:alphaModFix/>
          </a:blip>
          <a:stretch>
            <a:fillRect/>
          </a:stretch>
        </p:blipFill>
        <p:spPr>
          <a:xfrm>
            <a:off x="608025" y="395325"/>
            <a:ext cx="741375" cy="741375"/>
          </a:xfrm>
          <a:prstGeom prst="rect">
            <a:avLst/>
          </a:prstGeom>
          <a:noFill/>
          <a:ln>
            <a:noFill/>
          </a:ln>
        </p:spPr>
      </p:pic>
      <p:sp>
        <p:nvSpPr>
          <p:cNvPr id="106" name="Google Shape;106;p1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b="0" lang="en"/>
              <a:t>امتیازدهی خودکار ASPECT بر روی تصاویر CT با استفاده از یادگیری ژرف</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79250" y="1318650"/>
            <a:ext cx="52392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sz="2540"/>
              <a:t>کارهای پیشین - از دیدگاه روش</a:t>
            </a:r>
            <a:endParaRPr b="0" sz="2540"/>
          </a:p>
        </p:txBody>
      </p:sp>
      <p:sp>
        <p:nvSpPr>
          <p:cNvPr id="225" name="Google Shape;225;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7"/>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27" name="Google Shape;227;p27"/>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28" name="Google Shape;228;p27"/>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29" name="Google Shape;229;p27"/>
          <p:cNvSpPr/>
          <p:nvPr/>
        </p:nvSpPr>
        <p:spPr>
          <a:xfrm flipH="1" rot="-5400000">
            <a:off x="-521700" y="1167475"/>
            <a:ext cx="15111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230" name="Google Shape;230;p27"/>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grpSp>
        <p:nvGrpSpPr>
          <p:cNvPr id="231" name="Google Shape;231;p27"/>
          <p:cNvGrpSpPr/>
          <p:nvPr/>
        </p:nvGrpSpPr>
        <p:grpSpPr>
          <a:xfrm>
            <a:off x="5841225" y="2407008"/>
            <a:ext cx="2289600" cy="2231652"/>
            <a:chOff x="5841225" y="2403899"/>
            <a:chExt cx="2289600" cy="2235004"/>
          </a:xfrm>
        </p:grpSpPr>
        <p:sp>
          <p:nvSpPr>
            <p:cNvPr id="232" name="Google Shape;232;p27"/>
            <p:cNvSpPr/>
            <p:nvPr/>
          </p:nvSpPr>
          <p:spPr>
            <a:xfrm>
              <a:off x="5843700" y="2403904"/>
              <a:ext cx="2286600" cy="2235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txBox="1"/>
            <p:nvPr/>
          </p:nvSpPr>
          <p:spPr>
            <a:xfrm>
              <a:off x="5841225" y="2403899"/>
              <a:ext cx="2289600" cy="39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7"/>
          <p:cNvSpPr txBox="1"/>
          <p:nvPr>
            <p:ph idx="1" type="body"/>
          </p:nvPr>
        </p:nvSpPr>
        <p:spPr>
          <a:xfrm>
            <a:off x="5841450" y="2403800"/>
            <a:ext cx="2289900" cy="3291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0"/>
              </a:spcAft>
              <a:buSzPts val="852"/>
              <a:buNone/>
            </a:pPr>
            <a:r>
              <a:rPr lang="en" sz="1407">
                <a:solidFill>
                  <a:schemeClr val="lt1"/>
                </a:solidFill>
              </a:rPr>
              <a:t>ناحیه‌بندی و هم‌پوشانی</a:t>
            </a:r>
            <a:endParaRPr sz="1407">
              <a:solidFill>
                <a:schemeClr val="lt1"/>
              </a:solidFill>
            </a:endParaRPr>
          </a:p>
        </p:txBody>
      </p:sp>
      <p:sp>
        <p:nvSpPr>
          <p:cNvPr id="235" name="Google Shape;235;p27"/>
          <p:cNvSpPr txBox="1"/>
          <p:nvPr>
            <p:ph idx="1" type="body"/>
          </p:nvPr>
        </p:nvSpPr>
        <p:spPr>
          <a:xfrm>
            <a:off x="5910800" y="2912015"/>
            <a:ext cx="2156100" cy="1679700"/>
          </a:xfrm>
          <a:prstGeom prst="rect">
            <a:avLst/>
          </a:prstGeom>
        </p:spPr>
        <p:txBody>
          <a:bodyPr anchorCtr="0" anchor="t" bIns="91425" lIns="91425" spcFirstLastPara="1" rIns="91425" wrap="square" tIns="91425">
            <a:normAutofit/>
          </a:bodyPr>
          <a:lstStyle/>
          <a:p>
            <a:pPr indent="-311150" lvl="0" marL="457200" rtl="1" algn="r">
              <a:lnSpc>
                <a:spcPct val="200000"/>
              </a:lnSpc>
              <a:spcBef>
                <a:spcPts val="0"/>
              </a:spcBef>
              <a:spcAft>
                <a:spcPts val="0"/>
              </a:spcAft>
              <a:buSzPts val="1300"/>
              <a:buAutoNum type="arabicPeriod"/>
            </a:pPr>
            <a:r>
              <a:rPr lang="en"/>
              <a:t>تعیین محدوده‌ی نواحی</a:t>
            </a:r>
            <a:endParaRPr/>
          </a:p>
          <a:p>
            <a:pPr indent="-311150" lvl="0" marL="457200" rtl="1" algn="r">
              <a:lnSpc>
                <a:spcPct val="200000"/>
              </a:lnSpc>
              <a:spcBef>
                <a:spcPts val="0"/>
              </a:spcBef>
              <a:spcAft>
                <a:spcPts val="0"/>
              </a:spcAft>
              <a:buSzPts val="1300"/>
              <a:buAutoNum type="arabicPeriod"/>
            </a:pPr>
            <a:r>
              <a:rPr lang="en"/>
              <a:t>تعیین محدوده‌ی آسیب‌</a:t>
            </a:r>
            <a:endParaRPr/>
          </a:p>
          <a:p>
            <a:pPr indent="-311150" lvl="0" marL="457200" rtl="1" algn="r">
              <a:lnSpc>
                <a:spcPct val="200000"/>
              </a:lnSpc>
              <a:spcBef>
                <a:spcPts val="0"/>
              </a:spcBef>
              <a:spcAft>
                <a:spcPts val="0"/>
              </a:spcAft>
              <a:buSzPts val="1300"/>
              <a:buAutoNum type="arabicPeriod"/>
            </a:pPr>
            <a:r>
              <a:rPr lang="en"/>
              <a:t>یافتن هم‌پوشانی</a:t>
            </a:r>
            <a:endParaRPr/>
          </a:p>
          <a:p>
            <a:pPr indent="-311150" lvl="0" marL="457200" rtl="1" algn="r">
              <a:lnSpc>
                <a:spcPct val="200000"/>
              </a:lnSpc>
              <a:spcBef>
                <a:spcPts val="0"/>
              </a:spcBef>
              <a:spcAft>
                <a:spcPts val="0"/>
              </a:spcAft>
              <a:buSzPts val="1300"/>
              <a:buAutoNum type="arabicPeriod"/>
            </a:pPr>
            <a:r>
              <a:rPr lang="en"/>
              <a:t>تصمیم با یک حد آستانه</a:t>
            </a:r>
            <a:endParaRPr/>
          </a:p>
        </p:txBody>
      </p:sp>
      <p:grpSp>
        <p:nvGrpSpPr>
          <p:cNvPr id="236" name="Google Shape;236;p27"/>
          <p:cNvGrpSpPr/>
          <p:nvPr/>
        </p:nvGrpSpPr>
        <p:grpSpPr>
          <a:xfrm>
            <a:off x="3427050" y="2406633"/>
            <a:ext cx="2289600" cy="2231651"/>
            <a:chOff x="3427050" y="2403524"/>
            <a:chExt cx="2289600" cy="2235004"/>
          </a:xfrm>
        </p:grpSpPr>
        <p:sp>
          <p:nvSpPr>
            <p:cNvPr id="237" name="Google Shape;237;p27"/>
            <p:cNvSpPr/>
            <p:nvPr/>
          </p:nvSpPr>
          <p:spPr>
            <a:xfrm>
              <a:off x="3429525" y="2403528"/>
              <a:ext cx="2286600" cy="2235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txBox="1"/>
            <p:nvPr/>
          </p:nvSpPr>
          <p:spPr>
            <a:xfrm>
              <a:off x="3427050" y="2403524"/>
              <a:ext cx="2289600" cy="39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7"/>
          <p:cNvSpPr txBox="1"/>
          <p:nvPr>
            <p:ph idx="1" type="body"/>
          </p:nvPr>
        </p:nvSpPr>
        <p:spPr>
          <a:xfrm>
            <a:off x="3426862" y="2406770"/>
            <a:ext cx="2289900" cy="3291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0"/>
              </a:spcAft>
              <a:buSzPts val="852"/>
              <a:buNone/>
            </a:pPr>
            <a:r>
              <a:rPr lang="en" sz="1407">
                <a:solidFill>
                  <a:schemeClr val="lt1"/>
                </a:solidFill>
              </a:rPr>
              <a:t>طبقه‌بندی نواحی</a:t>
            </a:r>
            <a:endParaRPr sz="1407">
              <a:solidFill>
                <a:schemeClr val="lt1"/>
              </a:solidFill>
            </a:endParaRPr>
          </a:p>
        </p:txBody>
      </p:sp>
      <p:sp>
        <p:nvSpPr>
          <p:cNvPr id="240" name="Google Shape;240;p27"/>
          <p:cNvSpPr txBox="1"/>
          <p:nvPr>
            <p:ph idx="1" type="body"/>
          </p:nvPr>
        </p:nvSpPr>
        <p:spPr>
          <a:xfrm>
            <a:off x="3493763" y="2912015"/>
            <a:ext cx="2156100" cy="1679700"/>
          </a:xfrm>
          <a:prstGeom prst="rect">
            <a:avLst/>
          </a:prstGeom>
        </p:spPr>
        <p:txBody>
          <a:bodyPr anchorCtr="0" anchor="t" bIns="91425" lIns="91425" spcFirstLastPara="1" rIns="91425" wrap="square" tIns="91425">
            <a:normAutofit/>
          </a:bodyPr>
          <a:lstStyle/>
          <a:p>
            <a:pPr indent="-311150" lvl="0" marL="457200" rtl="1" algn="r">
              <a:lnSpc>
                <a:spcPct val="200000"/>
              </a:lnSpc>
              <a:spcBef>
                <a:spcPts val="0"/>
              </a:spcBef>
              <a:spcAft>
                <a:spcPts val="0"/>
              </a:spcAft>
              <a:buSzPts val="1300"/>
              <a:buAutoNum type="arabicPeriod"/>
            </a:pPr>
            <a:r>
              <a:rPr lang="en"/>
              <a:t>تعیین محدوده‌ی نواحی</a:t>
            </a:r>
            <a:endParaRPr/>
          </a:p>
          <a:p>
            <a:pPr indent="-311150" lvl="0" marL="457200" rtl="1" algn="r">
              <a:lnSpc>
                <a:spcPct val="200000"/>
              </a:lnSpc>
              <a:spcBef>
                <a:spcPts val="0"/>
              </a:spcBef>
              <a:spcAft>
                <a:spcPts val="0"/>
              </a:spcAft>
              <a:buSzPts val="1300"/>
              <a:buAutoNum type="arabicPeriod"/>
            </a:pPr>
            <a:r>
              <a:rPr lang="en"/>
              <a:t>طبقه‌بندی نواحی</a:t>
            </a:r>
            <a:endParaRPr/>
          </a:p>
          <a:p>
            <a:pPr indent="-311150" lvl="0" marL="457200" rtl="1" algn="r">
              <a:lnSpc>
                <a:spcPct val="200000"/>
              </a:lnSpc>
              <a:spcBef>
                <a:spcPts val="0"/>
              </a:spcBef>
              <a:spcAft>
                <a:spcPts val="0"/>
              </a:spcAft>
              <a:buSzPts val="1300"/>
              <a:buAutoNum type="arabicPeriod"/>
            </a:pPr>
            <a:r>
              <a:rPr lang="en"/>
              <a:t>مبتنی بر مشاهده‌ی نمونه‌های آسیب نواحی</a:t>
            </a:r>
            <a:endParaRPr/>
          </a:p>
        </p:txBody>
      </p:sp>
      <p:grpSp>
        <p:nvGrpSpPr>
          <p:cNvPr id="241" name="Google Shape;241;p27"/>
          <p:cNvGrpSpPr/>
          <p:nvPr/>
        </p:nvGrpSpPr>
        <p:grpSpPr>
          <a:xfrm>
            <a:off x="1012650" y="2406658"/>
            <a:ext cx="2289600" cy="2231651"/>
            <a:chOff x="1012650" y="2403549"/>
            <a:chExt cx="2289600" cy="2235004"/>
          </a:xfrm>
        </p:grpSpPr>
        <p:sp>
          <p:nvSpPr>
            <p:cNvPr id="242" name="Google Shape;242;p27"/>
            <p:cNvSpPr/>
            <p:nvPr/>
          </p:nvSpPr>
          <p:spPr>
            <a:xfrm>
              <a:off x="1015125" y="2403553"/>
              <a:ext cx="2286600" cy="2235000"/>
            </a:xfrm>
            <a:prstGeom prst="rect">
              <a:avLst/>
            </a:prstGeom>
            <a:noFill/>
            <a:ln cap="flat" cmpd="sng" w="19050">
              <a:solidFill>
                <a:srgbClr val="1474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txBox="1"/>
            <p:nvPr/>
          </p:nvSpPr>
          <p:spPr>
            <a:xfrm>
              <a:off x="1012650" y="2403549"/>
              <a:ext cx="2289600" cy="393600"/>
            </a:xfrm>
            <a:prstGeom prst="rect">
              <a:avLst/>
            </a:prstGeom>
            <a:solidFill>
              <a:srgbClr val="116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7"/>
          <p:cNvSpPr txBox="1"/>
          <p:nvPr>
            <p:ph idx="1" type="body"/>
          </p:nvPr>
        </p:nvSpPr>
        <p:spPr>
          <a:xfrm>
            <a:off x="1012725" y="2406770"/>
            <a:ext cx="2289900" cy="3291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0"/>
              </a:spcAft>
              <a:buSzPts val="852"/>
              <a:buNone/>
            </a:pPr>
            <a:r>
              <a:rPr lang="en" sz="1407">
                <a:solidFill>
                  <a:schemeClr val="lt1"/>
                </a:solidFill>
              </a:rPr>
              <a:t>طبقه‌بندی مغز</a:t>
            </a:r>
            <a:endParaRPr sz="1407">
              <a:solidFill>
                <a:schemeClr val="lt1"/>
              </a:solidFill>
            </a:endParaRPr>
          </a:p>
        </p:txBody>
      </p:sp>
      <p:sp>
        <p:nvSpPr>
          <p:cNvPr id="245" name="Google Shape;245;p27"/>
          <p:cNvSpPr txBox="1"/>
          <p:nvPr>
            <p:ph idx="1" type="body"/>
          </p:nvPr>
        </p:nvSpPr>
        <p:spPr>
          <a:xfrm>
            <a:off x="1076950" y="2881010"/>
            <a:ext cx="2156100" cy="1679700"/>
          </a:xfrm>
          <a:prstGeom prst="rect">
            <a:avLst/>
          </a:prstGeom>
        </p:spPr>
        <p:txBody>
          <a:bodyPr anchorCtr="0" anchor="t" bIns="91425" lIns="91425" spcFirstLastPara="1" rIns="91425" wrap="square" tIns="91425">
            <a:normAutofit/>
          </a:bodyPr>
          <a:lstStyle/>
          <a:p>
            <a:pPr indent="-311150" lvl="0" marL="457200" rtl="1" algn="r">
              <a:lnSpc>
                <a:spcPct val="200000"/>
              </a:lnSpc>
              <a:spcBef>
                <a:spcPts val="0"/>
              </a:spcBef>
              <a:spcAft>
                <a:spcPts val="0"/>
              </a:spcAft>
              <a:buSzPts val="1300"/>
              <a:buAutoNum type="arabicPeriod"/>
            </a:pPr>
            <a:r>
              <a:rPr lang="en"/>
              <a:t>طبقه‌بندی مغز</a:t>
            </a:r>
            <a:endParaRPr/>
          </a:p>
          <a:p>
            <a:pPr indent="-311150" lvl="0" marL="457200" rtl="1" algn="r">
              <a:lnSpc>
                <a:spcPct val="200000"/>
              </a:lnSpc>
              <a:spcBef>
                <a:spcPts val="0"/>
              </a:spcBef>
              <a:spcAft>
                <a:spcPts val="0"/>
              </a:spcAft>
              <a:buSzPts val="1300"/>
              <a:buAutoNum type="arabicPeriod"/>
            </a:pPr>
            <a:r>
              <a:rPr lang="en"/>
              <a:t>مبتنی بر مشاهده‌ی نمونه‌های آسیب مغز</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0" lang="en"/>
              <a:t>کارهای پیشین - از دیدگاه مجموعه‌داده</a:t>
            </a:r>
            <a:endParaRPr b="0"/>
          </a:p>
          <a:p>
            <a:pPr indent="0" lvl="0" marL="0" rtl="1" algn="r">
              <a:spcBef>
                <a:spcPts val="0"/>
              </a:spcBef>
              <a:spcAft>
                <a:spcPts val="0"/>
              </a:spcAft>
              <a:buNone/>
            </a:pPr>
            <a:r>
              <a:t/>
            </a:r>
            <a:endParaRPr b="0"/>
          </a:p>
          <a:p>
            <a:pPr indent="0" lvl="0" marL="0" rtl="1" algn="r">
              <a:spcBef>
                <a:spcPts val="0"/>
              </a:spcBef>
              <a:spcAft>
                <a:spcPts val="0"/>
              </a:spcAft>
              <a:buNone/>
            </a:pPr>
            <a:r>
              <a:t/>
            </a:r>
            <a:endParaRPr b="0"/>
          </a:p>
          <a:p>
            <a:pPr indent="0" lvl="0" marL="0" rtl="1" algn="r">
              <a:spcBef>
                <a:spcPts val="0"/>
              </a:spcBef>
              <a:spcAft>
                <a:spcPts val="0"/>
              </a:spcAft>
              <a:buSzPts val="990"/>
              <a:buNone/>
            </a:pPr>
            <a:r>
              <a:t/>
            </a:r>
            <a:endParaRPr b="0" sz="2540"/>
          </a:p>
        </p:txBody>
      </p:sp>
      <p:sp>
        <p:nvSpPr>
          <p:cNvPr id="251" name="Google Shape;251;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8"/>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53" name="Google Shape;253;p28"/>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54" name="Google Shape;254;p28"/>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55" name="Google Shape;255;p28"/>
          <p:cNvSpPr/>
          <p:nvPr/>
        </p:nvSpPr>
        <p:spPr>
          <a:xfrm flipH="1" rot="-5400000">
            <a:off x="-521700" y="1167475"/>
            <a:ext cx="15111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256" name="Google Shape;256;p28"/>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57" name="Google Shape;257;p28"/>
          <p:cNvSpPr txBox="1"/>
          <p:nvPr>
            <p:ph idx="1" type="body"/>
          </p:nvPr>
        </p:nvSpPr>
        <p:spPr>
          <a:xfrm>
            <a:off x="727650" y="2278725"/>
            <a:ext cx="7688700" cy="22611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کیفیت مجموعه‌داده</a:t>
            </a:r>
            <a:endParaRPr sz="1600"/>
          </a:p>
          <a:p>
            <a:pPr indent="-330200" lvl="1" marL="914400" rtl="1" algn="r">
              <a:lnSpc>
                <a:spcPct val="200000"/>
              </a:lnSpc>
              <a:spcBef>
                <a:spcPts val="0"/>
              </a:spcBef>
              <a:spcAft>
                <a:spcPts val="0"/>
              </a:spcAft>
              <a:buSzPts val="1600"/>
              <a:buChar char="○"/>
            </a:pPr>
            <a:r>
              <a:rPr lang="en" sz="1600"/>
              <a:t>نوع برچسب</a:t>
            </a:r>
            <a:endParaRPr sz="1600"/>
          </a:p>
          <a:p>
            <a:pPr indent="-330200" lvl="1" marL="914400" rtl="1" algn="r">
              <a:lnSpc>
                <a:spcPct val="200000"/>
              </a:lnSpc>
              <a:spcBef>
                <a:spcPts val="0"/>
              </a:spcBef>
              <a:spcAft>
                <a:spcPts val="0"/>
              </a:spcAft>
              <a:buSzPts val="1600"/>
              <a:buChar char="○"/>
            </a:pPr>
            <a:r>
              <a:rPr lang="en" sz="1600"/>
              <a:t>توازن</a:t>
            </a:r>
            <a:endParaRPr sz="1600"/>
          </a:p>
          <a:p>
            <a:pPr indent="-330200" lvl="0" marL="457200" rtl="1" algn="r">
              <a:lnSpc>
                <a:spcPct val="200000"/>
              </a:lnSpc>
              <a:spcBef>
                <a:spcPts val="0"/>
              </a:spcBef>
              <a:spcAft>
                <a:spcPts val="0"/>
              </a:spcAft>
              <a:buSzPts val="1600"/>
              <a:buChar char="●"/>
            </a:pPr>
            <a:r>
              <a:rPr lang="en" sz="1600"/>
              <a:t>کمیت مجموعه‌داده</a:t>
            </a:r>
            <a:endParaRPr sz="1600"/>
          </a:p>
        </p:txBody>
      </p:sp>
      <p:pic>
        <p:nvPicPr>
          <p:cNvPr id="258" name="Google Shape;258;p28" title="Points scored"/>
          <p:cNvPicPr preferRelativeResize="0"/>
          <p:nvPr/>
        </p:nvPicPr>
        <p:blipFill>
          <a:blip r:embed="rId3">
            <a:alphaModFix/>
          </a:blip>
          <a:stretch>
            <a:fillRect/>
          </a:stretch>
        </p:blipFill>
        <p:spPr>
          <a:xfrm>
            <a:off x="843613" y="1939425"/>
            <a:ext cx="4343676" cy="2514825"/>
          </a:xfrm>
          <a:prstGeom prst="rect">
            <a:avLst/>
          </a:prstGeom>
          <a:noFill/>
          <a:ln>
            <a:noFill/>
          </a:ln>
        </p:spPr>
      </p:pic>
      <p:sp>
        <p:nvSpPr>
          <p:cNvPr id="259" name="Google Shape;259;p28"/>
          <p:cNvSpPr txBox="1"/>
          <p:nvPr/>
        </p:nvSpPr>
        <p:spPr>
          <a:xfrm>
            <a:off x="1197750" y="4539813"/>
            <a:ext cx="3635400" cy="3540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en" sz="1100">
                <a:solidFill>
                  <a:srgbClr val="999999"/>
                </a:solidFill>
                <a:latin typeface="Scheherazade New"/>
                <a:ea typeface="Scheherazade New"/>
                <a:cs typeface="Scheherazade New"/>
                <a:sym typeface="Scheherazade New"/>
              </a:rPr>
              <a:t>نمودار ۱- حجم مجموعه‌داده در کارهای پیشین</a:t>
            </a:r>
            <a:endParaRPr sz="1100">
              <a:solidFill>
                <a:srgbClr val="999999"/>
              </a:solidFill>
              <a:latin typeface="Scheherazade New"/>
              <a:ea typeface="Scheherazade New"/>
              <a:cs typeface="Scheherazade New"/>
              <a:sym typeface="Scheherazade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0" lang="en"/>
              <a:t>پژوهش حاضر</a:t>
            </a:r>
            <a:r>
              <a:rPr b="0" lang="en"/>
              <a:t> - از دیدگاه مجموعه‌داده</a:t>
            </a:r>
            <a:endParaRPr b="0"/>
          </a:p>
          <a:p>
            <a:pPr indent="0" lvl="0" marL="0" rtl="1" algn="r">
              <a:spcBef>
                <a:spcPts val="0"/>
              </a:spcBef>
              <a:spcAft>
                <a:spcPts val="0"/>
              </a:spcAft>
              <a:buNone/>
            </a:pPr>
            <a:r>
              <a:t/>
            </a:r>
            <a:endParaRPr b="0"/>
          </a:p>
          <a:p>
            <a:pPr indent="0" lvl="0" marL="0" rtl="1" algn="r">
              <a:spcBef>
                <a:spcPts val="0"/>
              </a:spcBef>
              <a:spcAft>
                <a:spcPts val="0"/>
              </a:spcAft>
              <a:buNone/>
            </a:pPr>
            <a:r>
              <a:t/>
            </a:r>
            <a:endParaRPr b="0"/>
          </a:p>
          <a:p>
            <a:pPr indent="0" lvl="0" marL="0" rtl="1" algn="r">
              <a:spcBef>
                <a:spcPts val="0"/>
              </a:spcBef>
              <a:spcAft>
                <a:spcPts val="0"/>
              </a:spcAft>
              <a:buSzPts val="990"/>
              <a:buNone/>
            </a:pPr>
            <a:r>
              <a:t/>
            </a:r>
            <a:endParaRPr b="0" sz="2540"/>
          </a:p>
        </p:txBody>
      </p:sp>
      <p:sp>
        <p:nvSpPr>
          <p:cNvPr id="265" name="Google Shape;265;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29"/>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67" name="Google Shape;267;p29"/>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68" name="Google Shape;268;p29"/>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69" name="Google Shape;269;p29"/>
          <p:cNvSpPr/>
          <p:nvPr/>
        </p:nvSpPr>
        <p:spPr>
          <a:xfrm flipH="1" rot="-5400000">
            <a:off x="-521700" y="1167475"/>
            <a:ext cx="15111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270" name="Google Shape;270;p29"/>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71" name="Google Shape;271;p29"/>
          <p:cNvSpPr txBox="1"/>
          <p:nvPr/>
        </p:nvSpPr>
        <p:spPr>
          <a:xfrm>
            <a:off x="1197750" y="4539813"/>
            <a:ext cx="3635400" cy="3540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en" sz="1100">
                <a:solidFill>
                  <a:srgbClr val="999999"/>
                </a:solidFill>
                <a:latin typeface="Scheherazade New"/>
                <a:ea typeface="Scheherazade New"/>
                <a:cs typeface="Scheherazade New"/>
                <a:sym typeface="Scheherazade New"/>
              </a:rPr>
              <a:t>نمودار ۲- حجم مجموعه‌داده در پژوهش حاضر</a:t>
            </a:r>
            <a:endParaRPr sz="1100">
              <a:solidFill>
                <a:srgbClr val="999999"/>
              </a:solidFill>
              <a:latin typeface="Scheherazade New"/>
              <a:ea typeface="Scheherazade New"/>
              <a:cs typeface="Scheherazade New"/>
              <a:sym typeface="Scheherazade New"/>
            </a:endParaRPr>
          </a:p>
        </p:txBody>
      </p:sp>
      <p:pic>
        <p:nvPicPr>
          <p:cNvPr id="272" name="Google Shape;272;p29"/>
          <p:cNvPicPr preferRelativeResize="0"/>
          <p:nvPr/>
        </p:nvPicPr>
        <p:blipFill>
          <a:blip r:embed="rId3">
            <a:alphaModFix/>
          </a:blip>
          <a:stretch>
            <a:fillRect/>
          </a:stretch>
        </p:blipFill>
        <p:spPr>
          <a:xfrm>
            <a:off x="729450" y="2156875"/>
            <a:ext cx="4402904" cy="2381162"/>
          </a:xfrm>
          <a:prstGeom prst="rect">
            <a:avLst/>
          </a:prstGeom>
          <a:noFill/>
          <a:ln>
            <a:noFill/>
          </a:ln>
        </p:spPr>
      </p:pic>
      <p:sp>
        <p:nvSpPr>
          <p:cNvPr id="273" name="Google Shape;273;p29"/>
          <p:cNvSpPr txBox="1"/>
          <p:nvPr>
            <p:ph idx="1" type="body"/>
          </p:nvPr>
        </p:nvSpPr>
        <p:spPr>
          <a:xfrm>
            <a:off x="727650" y="2278725"/>
            <a:ext cx="7688700" cy="22611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برچسب سطح بالا</a:t>
            </a:r>
            <a:endParaRPr sz="1600"/>
          </a:p>
          <a:p>
            <a:pPr indent="-330200" lvl="0" marL="457200" rtl="1" algn="r">
              <a:lnSpc>
                <a:spcPct val="200000"/>
              </a:lnSpc>
              <a:spcBef>
                <a:spcPts val="0"/>
              </a:spcBef>
              <a:spcAft>
                <a:spcPts val="0"/>
              </a:spcAft>
              <a:buSzPts val="1600"/>
              <a:buChar char="●"/>
            </a:pPr>
            <a:r>
              <a:rPr lang="en" sz="1600"/>
              <a:t>عدم توازن</a:t>
            </a:r>
            <a:endParaRPr sz="1600"/>
          </a:p>
          <a:p>
            <a:pPr indent="-330200" lvl="0" marL="457200" rtl="1" algn="r">
              <a:lnSpc>
                <a:spcPct val="200000"/>
              </a:lnSpc>
              <a:spcBef>
                <a:spcPts val="0"/>
              </a:spcBef>
              <a:spcAft>
                <a:spcPts val="0"/>
              </a:spcAft>
              <a:buSzPts val="1600"/>
              <a:buChar char="●"/>
            </a:pPr>
            <a:r>
              <a:rPr lang="en" sz="1600"/>
              <a:t>حجم محدود</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ctrTitle"/>
          </p:nvPr>
        </p:nvSpPr>
        <p:spPr>
          <a:xfrm>
            <a:off x="727950" y="1687800"/>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روش پیشنهادی</a:t>
            </a:r>
            <a:endParaRPr/>
          </a:p>
        </p:txBody>
      </p:sp>
      <p:sp>
        <p:nvSpPr>
          <p:cNvPr id="279" name="Google Shape;279;p30"/>
          <p:cNvSpPr txBox="1"/>
          <p:nvPr>
            <p:ph idx="1" type="subTitle"/>
          </p:nvPr>
        </p:nvSpPr>
        <p:spPr>
          <a:xfrm>
            <a:off x="729452" y="3194275"/>
            <a:ext cx="7688100" cy="5412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آماده‌سازی ورودی، ساختار شبکه</a:t>
            </a:r>
            <a:r>
              <a:rPr lang="en"/>
              <a:t>، ساختار ورودی/خروجی</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ctrTitle"/>
          </p:nvPr>
        </p:nvSpPr>
        <p:spPr>
          <a:xfrm>
            <a:off x="729450" y="1082125"/>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روش پیشنهادی</a:t>
            </a:r>
            <a:endParaRPr/>
          </a:p>
        </p:txBody>
      </p:sp>
      <p:sp>
        <p:nvSpPr>
          <p:cNvPr id="285" name="Google Shape;285;p31"/>
          <p:cNvSpPr/>
          <p:nvPr/>
        </p:nvSpPr>
        <p:spPr>
          <a:xfrm flipH="1">
            <a:off x="-75" y="3072850"/>
            <a:ext cx="2310000" cy="936300"/>
          </a:xfrm>
          <a:prstGeom prst="homePlate">
            <a:avLst>
              <a:gd fmla="val 0"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ساختار شبکه</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286" name="Google Shape;286;p31"/>
          <p:cNvSpPr/>
          <p:nvPr/>
        </p:nvSpPr>
        <p:spPr>
          <a:xfrm flipH="1">
            <a:off x="2021200" y="3072850"/>
            <a:ext cx="25845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قالب خروجی</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287" name="Google Shape;287;p31"/>
          <p:cNvSpPr/>
          <p:nvPr/>
        </p:nvSpPr>
        <p:spPr>
          <a:xfrm flipH="1">
            <a:off x="4369275" y="3072850"/>
            <a:ext cx="25845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CCCCCC"/>
                </a:solidFill>
                <a:latin typeface="Lalezar"/>
                <a:ea typeface="Lalezar"/>
                <a:cs typeface="Lalezar"/>
                <a:sym typeface="Lalezar"/>
              </a:rPr>
              <a:t>f</a:t>
            </a:r>
            <a:r>
              <a:rPr lang="en" sz="2500">
                <a:solidFill>
                  <a:srgbClr val="CCCCCC"/>
                </a:solidFill>
                <a:latin typeface="Lalezar"/>
                <a:ea typeface="Lalezar"/>
                <a:cs typeface="Lalezar"/>
                <a:sym typeface="Lalezar"/>
              </a:rPr>
              <a:t>--</a:t>
            </a:r>
            <a:r>
              <a:rPr lang="en" sz="2500">
                <a:solidFill>
                  <a:schemeClr val="lt1"/>
                </a:solidFill>
                <a:latin typeface="Lalezar"/>
                <a:ea typeface="Lalezar"/>
                <a:cs typeface="Lalezar"/>
                <a:sym typeface="Lalezar"/>
              </a:rPr>
              <a:t>قالب ورودی</a:t>
            </a:r>
            <a:endParaRPr sz="2500">
              <a:solidFill>
                <a:srgbClr val="CCCCCC"/>
              </a:solidFill>
              <a:latin typeface="Lalezar"/>
              <a:ea typeface="Lalezar"/>
              <a:cs typeface="Lalezar"/>
              <a:sym typeface="Lalezar"/>
            </a:endParaRPr>
          </a:p>
        </p:txBody>
      </p:sp>
      <p:sp>
        <p:nvSpPr>
          <p:cNvPr id="288" name="Google Shape;288;p31"/>
          <p:cNvSpPr/>
          <p:nvPr/>
        </p:nvSpPr>
        <p:spPr>
          <a:xfrm flipH="1">
            <a:off x="6666900" y="3072850"/>
            <a:ext cx="2477100" cy="9363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پیش‌پردازش</a:t>
            </a:r>
            <a:r>
              <a:rPr lang="en" sz="2500">
                <a:solidFill>
                  <a:srgbClr val="999999"/>
                </a:solidFill>
                <a:latin typeface="Lalezar"/>
                <a:ea typeface="Lalezar"/>
                <a:cs typeface="Lalezar"/>
                <a:sym typeface="Lalezar"/>
              </a:rPr>
              <a:t>--</a:t>
            </a:r>
            <a:endParaRPr sz="2500">
              <a:solidFill>
                <a:srgbClr val="999999"/>
              </a:solidFill>
              <a:latin typeface="Lalezar"/>
              <a:ea typeface="Lalezar"/>
              <a:cs typeface="Lalezar"/>
              <a:sym typeface="Lalez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آماده‌سازی ورودی</a:t>
            </a:r>
            <a:endParaRPr b="0" sz="2540"/>
          </a:p>
        </p:txBody>
      </p:sp>
      <p:sp>
        <p:nvSpPr>
          <p:cNvPr id="294" name="Google Shape;294;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32"/>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96" name="Google Shape;296;p32"/>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97" name="Google Shape;297;p32"/>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298" name="Google Shape;298;p32"/>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99" name="Google Shape;299;p32"/>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00" name="Google Shape;300;p32"/>
          <p:cNvSpPr txBox="1"/>
          <p:nvPr/>
        </p:nvSpPr>
        <p:spPr>
          <a:xfrm>
            <a:off x="674775" y="400923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۴- نمونه‌ی تصویر خام CT</a:t>
            </a:r>
            <a:endParaRPr sz="1100">
              <a:solidFill>
                <a:srgbClr val="999999"/>
              </a:solidFill>
              <a:latin typeface="Scheherazade New"/>
              <a:ea typeface="Scheherazade New"/>
              <a:cs typeface="Scheherazade New"/>
              <a:sym typeface="Scheherazade New"/>
            </a:endParaRPr>
          </a:p>
        </p:txBody>
      </p:sp>
      <p:sp>
        <p:nvSpPr>
          <p:cNvPr id="301" name="Google Shape;301;p32"/>
          <p:cNvSpPr txBox="1"/>
          <p:nvPr>
            <p:ph idx="1" type="body"/>
          </p:nvPr>
        </p:nvSpPr>
        <p:spPr>
          <a:xfrm>
            <a:off x="3241325" y="2278725"/>
            <a:ext cx="5175000" cy="22611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جمع‌آوری و مدون‌سازی</a:t>
            </a:r>
            <a:endParaRPr sz="1600"/>
          </a:p>
          <a:p>
            <a:pPr indent="-330200" lvl="0" marL="457200" rtl="1" algn="r">
              <a:lnSpc>
                <a:spcPct val="200000"/>
              </a:lnSpc>
              <a:spcBef>
                <a:spcPts val="0"/>
              </a:spcBef>
              <a:spcAft>
                <a:spcPts val="0"/>
              </a:spcAft>
              <a:buSzPts val="1600"/>
              <a:buChar char="●"/>
            </a:pPr>
            <a:r>
              <a:rPr lang="en" sz="1600"/>
              <a:t>پالایش از داده‌های نامناسب</a:t>
            </a:r>
            <a:endParaRPr sz="1600"/>
          </a:p>
          <a:p>
            <a:pPr indent="-330200" lvl="0" marL="457200" rtl="1" algn="r">
              <a:lnSpc>
                <a:spcPct val="200000"/>
              </a:lnSpc>
              <a:spcBef>
                <a:spcPts val="0"/>
              </a:spcBef>
              <a:spcAft>
                <a:spcPts val="0"/>
              </a:spcAft>
              <a:buSzPts val="1600"/>
              <a:buChar char="●"/>
            </a:pPr>
            <a:r>
              <a:rPr lang="en" sz="1600"/>
              <a:t>پیش‌پردازش</a:t>
            </a:r>
            <a:endParaRPr sz="1600"/>
          </a:p>
        </p:txBody>
      </p:sp>
      <p:pic>
        <p:nvPicPr>
          <p:cNvPr id="302" name="Google Shape;302;p32"/>
          <p:cNvPicPr preferRelativeResize="0"/>
          <p:nvPr/>
        </p:nvPicPr>
        <p:blipFill rotWithShape="1">
          <a:blip r:embed="rId3">
            <a:alphaModFix/>
          </a:blip>
          <a:srcRect b="8373" l="11037" r="3198" t="3294"/>
          <a:stretch/>
        </p:blipFill>
        <p:spPr>
          <a:xfrm>
            <a:off x="674775" y="231825"/>
            <a:ext cx="3635400" cy="364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پیش‌پردازش - </a:t>
            </a:r>
            <a:r>
              <a:rPr b="0" lang="en"/>
              <a:t>گام </a:t>
            </a:r>
            <a:r>
              <a:rPr b="0" lang="en"/>
              <a:t>۱/۵</a:t>
            </a:r>
            <a:endParaRPr b="0" sz="2540"/>
          </a:p>
        </p:txBody>
      </p:sp>
      <p:sp>
        <p:nvSpPr>
          <p:cNvPr id="308" name="Google Shape;308;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33"/>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10" name="Google Shape;310;p33"/>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11" name="Google Shape;311;p33"/>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312" name="Google Shape;312;p33"/>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13" name="Google Shape;313;p33"/>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14" name="Google Shape;314;p33"/>
          <p:cNvSpPr txBox="1"/>
          <p:nvPr/>
        </p:nvSpPr>
        <p:spPr>
          <a:xfrm>
            <a:off x="674775" y="46715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۵- افزایش وضوح تصاویر</a:t>
            </a:r>
            <a:endParaRPr sz="1100">
              <a:solidFill>
                <a:srgbClr val="999999"/>
              </a:solidFill>
              <a:latin typeface="Scheherazade New"/>
              <a:ea typeface="Scheherazade New"/>
              <a:cs typeface="Scheherazade New"/>
              <a:sym typeface="Scheherazade New"/>
            </a:endParaRPr>
          </a:p>
        </p:txBody>
      </p:sp>
      <p:sp>
        <p:nvSpPr>
          <p:cNvPr id="315" name="Google Shape;315;p33"/>
          <p:cNvSpPr txBox="1"/>
          <p:nvPr>
            <p:ph idx="1" type="body"/>
          </p:nvPr>
        </p:nvSpPr>
        <p:spPr>
          <a:xfrm>
            <a:off x="6166200" y="2278725"/>
            <a:ext cx="2250000" cy="22611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محدود‌سازی طیف خاکستری</a:t>
            </a:r>
            <a:endParaRPr sz="1600"/>
          </a:p>
          <a:p>
            <a:pPr indent="-330200" lvl="0" marL="457200" rtl="1" algn="r">
              <a:lnSpc>
                <a:spcPct val="200000"/>
              </a:lnSpc>
              <a:spcBef>
                <a:spcPts val="0"/>
              </a:spcBef>
              <a:spcAft>
                <a:spcPts val="0"/>
              </a:spcAft>
              <a:buSzPts val="1600"/>
              <a:buChar char="●"/>
            </a:pPr>
            <a:r>
              <a:rPr lang="en" sz="1600"/>
              <a:t>افزایش وضوح</a:t>
            </a:r>
            <a:endParaRPr sz="1600"/>
          </a:p>
        </p:txBody>
      </p:sp>
      <p:pic>
        <p:nvPicPr>
          <p:cNvPr id="316" name="Google Shape;316;p33"/>
          <p:cNvPicPr preferRelativeResize="0"/>
          <p:nvPr/>
        </p:nvPicPr>
        <p:blipFill>
          <a:blip r:embed="rId3">
            <a:alphaModFix/>
          </a:blip>
          <a:stretch>
            <a:fillRect/>
          </a:stretch>
        </p:blipFill>
        <p:spPr>
          <a:xfrm>
            <a:off x="729450" y="2168146"/>
            <a:ext cx="5175001" cy="24822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پیش‌پردازش - گام ۲/۵</a:t>
            </a:r>
            <a:endParaRPr b="0" sz="2540"/>
          </a:p>
        </p:txBody>
      </p:sp>
      <p:sp>
        <p:nvSpPr>
          <p:cNvPr id="322" name="Google Shape;322;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34"/>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24" name="Google Shape;324;p34"/>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25" name="Google Shape;325;p34"/>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326" name="Google Shape;326;p34"/>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27" name="Google Shape;327;p34"/>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28" name="Google Shape;328;p34"/>
          <p:cNvSpPr txBox="1"/>
          <p:nvPr/>
        </p:nvSpPr>
        <p:spPr>
          <a:xfrm>
            <a:off x="674775" y="46715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۶- تنظیم زاویه‌ی تصاویر</a:t>
            </a:r>
            <a:endParaRPr sz="1100">
              <a:solidFill>
                <a:srgbClr val="999999"/>
              </a:solidFill>
              <a:latin typeface="Scheherazade New"/>
              <a:ea typeface="Scheherazade New"/>
              <a:cs typeface="Scheherazade New"/>
              <a:sym typeface="Scheherazade New"/>
            </a:endParaRPr>
          </a:p>
        </p:txBody>
      </p:sp>
      <p:sp>
        <p:nvSpPr>
          <p:cNvPr id="329" name="Google Shape;329;p34"/>
          <p:cNvSpPr txBox="1"/>
          <p:nvPr>
            <p:ph idx="1" type="body"/>
          </p:nvPr>
        </p:nvSpPr>
        <p:spPr>
          <a:xfrm>
            <a:off x="6166200" y="2278725"/>
            <a:ext cx="2250000" cy="22611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تنظیم زاویه</a:t>
            </a:r>
            <a:endParaRPr sz="1600"/>
          </a:p>
          <a:p>
            <a:pPr indent="-330200" lvl="0" marL="457200" rtl="1" algn="r">
              <a:lnSpc>
                <a:spcPct val="200000"/>
              </a:lnSpc>
              <a:spcBef>
                <a:spcPts val="0"/>
              </a:spcBef>
              <a:spcAft>
                <a:spcPts val="0"/>
              </a:spcAft>
              <a:buSzPts val="1600"/>
              <a:buChar char="●"/>
            </a:pPr>
            <a:r>
              <a:rPr lang="en" sz="1600"/>
              <a:t>تخمین سر با بیضی</a:t>
            </a:r>
            <a:endParaRPr sz="1600"/>
          </a:p>
          <a:p>
            <a:pPr indent="-330200" lvl="0" marL="457200" rtl="1" algn="r">
              <a:lnSpc>
                <a:spcPct val="200000"/>
              </a:lnSpc>
              <a:spcBef>
                <a:spcPts val="0"/>
              </a:spcBef>
              <a:spcAft>
                <a:spcPts val="0"/>
              </a:spcAft>
              <a:buSzPts val="1600"/>
              <a:buChar char="●"/>
            </a:pPr>
            <a:r>
              <a:rPr lang="en" sz="1600"/>
              <a:t>قائم‌سازی زاویه‌ی قطرها</a:t>
            </a:r>
            <a:endParaRPr sz="1600"/>
          </a:p>
        </p:txBody>
      </p:sp>
      <p:pic>
        <p:nvPicPr>
          <p:cNvPr id="330" name="Google Shape;330;p34"/>
          <p:cNvPicPr preferRelativeResize="0"/>
          <p:nvPr/>
        </p:nvPicPr>
        <p:blipFill rotWithShape="1">
          <a:blip r:embed="rId3">
            <a:alphaModFix/>
          </a:blip>
          <a:srcRect b="0" l="0" r="0" t="0"/>
          <a:stretch/>
        </p:blipFill>
        <p:spPr>
          <a:xfrm>
            <a:off x="729450" y="2168146"/>
            <a:ext cx="5175001" cy="24822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پیش‌پردازش - گام ۳</a:t>
            </a:r>
            <a:r>
              <a:rPr b="0" lang="en"/>
              <a:t>/۵</a:t>
            </a:r>
            <a:endParaRPr b="0" sz="2540"/>
          </a:p>
        </p:txBody>
      </p:sp>
      <p:sp>
        <p:nvSpPr>
          <p:cNvPr id="336" name="Google Shape;336;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35"/>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38" name="Google Shape;338;p35"/>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39" name="Google Shape;339;p35"/>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340" name="Google Shape;340;p35"/>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41" name="Google Shape;341;p35"/>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42" name="Google Shape;342;p35"/>
          <p:cNvSpPr txBox="1"/>
          <p:nvPr/>
        </p:nvSpPr>
        <p:spPr>
          <a:xfrm>
            <a:off x="674775" y="46715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۷- اعمال فیلتر میانه بر روی تصاویر</a:t>
            </a:r>
            <a:endParaRPr sz="1100">
              <a:solidFill>
                <a:srgbClr val="999999"/>
              </a:solidFill>
              <a:latin typeface="Scheherazade New"/>
              <a:ea typeface="Scheherazade New"/>
              <a:cs typeface="Scheherazade New"/>
              <a:sym typeface="Scheherazade New"/>
            </a:endParaRPr>
          </a:p>
        </p:txBody>
      </p:sp>
      <p:sp>
        <p:nvSpPr>
          <p:cNvPr id="343" name="Google Shape;343;p35"/>
          <p:cNvSpPr txBox="1"/>
          <p:nvPr>
            <p:ph idx="1" type="body"/>
          </p:nvPr>
        </p:nvSpPr>
        <p:spPr>
          <a:xfrm>
            <a:off x="6166200" y="2278725"/>
            <a:ext cx="2250000" cy="22611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فیلتر میانه</a:t>
            </a:r>
            <a:endParaRPr sz="1600"/>
          </a:p>
          <a:p>
            <a:pPr indent="-330200" lvl="0" marL="457200" rtl="1" algn="r">
              <a:lnSpc>
                <a:spcPct val="200000"/>
              </a:lnSpc>
              <a:spcBef>
                <a:spcPts val="0"/>
              </a:spcBef>
              <a:spcAft>
                <a:spcPts val="0"/>
              </a:spcAft>
              <a:buSzPts val="1600"/>
              <a:buChar char="●"/>
            </a:pPr>
            <a:r>
              <a:rPr lang="en" sz="1600"/>
              <a:t>کاهش نویز</a:t>
            </a:r>
            <a:endParaRPr sz="1600"/>
          </a:p>
          <a:p>
            <a:pPr indent="-330200" lvl="0" marL="457200" rtl="1" algn="r">
              <a:lnSpc>
                <a:spcPct val="200000"/>
              </a:lnSpc>
              <a:spcBef>
                <a:spcPts val="0"/>
              </a:spcBef>
              <a:spcAft>
                <a:spcPts val="0"/>
              </a:spcAft>
              <a:buSzPts val="1600"/>
              <a:buChar char="●"/>
            </a:pPr>
            <a:r>
              <a:rPr lang="en" sz="1600"/>
              <a:t>مات‌سازی</a:t>
            </a:r>
            <a:endParaRPr sz="1600"/>
          </a:p>
        </p:txBody>
      </p:sp>
      <p:pic>
        <p:nvPicPr>
          <p:cNvPr id="344" name="Google Shape;344;p35"/>
          <p:cNvPicPr preferRelativeResize="0"/>
          <p:nvPr/>
        </p:nvPicPr>
        <p:blipFill rotWithShape="1">
          <a:blip r:embed="rId3">
            <a:alphaModFix/>
          </a:blip>
          <a:srcRect b="0" l="0" r="0" t="0"/>
          <a:stretch/>
        </p:blipFill>
        <p:spPr>
          <a:xfrm>
            <a:off x="729450" y="2168146"/>
            <a:ext cx="5175001" cy="24822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پیش‌پردازش - گام ۴/۵</a:t>
            </a:r>
            <a:endParaRPr b="0" sz="2540"/>
          </a:p>
        </p:txBody>
      </p:sp>
      <p:sp>
        <p:nvSpPr>
          <p:cNvPr id="350" name="Google Shape;350;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36"/>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52" name="Google Shape;352;p36"/>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53" name="Google Shape;353;p36"/>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354" name="Google Shape;354;p36"/>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55" name="Google Shape;355;p36"/>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56" name="Google Shape;356;p36"/>
          <p:cNvSpPr txBox="1"/>
          <p:nvPr/>
        </p:nvSpPr>
        <p:spPr>
          <a:xfrm>
            <a:off x="674775" y="46715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۸- تحدید و تنظیم ابعاد تصاویر</a:t>
            </a:r>
            <a:endParaRPr sz="1100">
              <a:solidFill>
                <a:srgbClr val="999999"/>
              </a:solidFill>
              <a:latin typeface="Scheherazade New"/>
              <a:ea typeface="Scheherazade New"/>
              <a:cs typeface="Scheherazade New"/>
              <a:sym typeface="Scheherazade New"/>
            </a:endParaRPr>
          </a:p>
        </p:txBody>
      </p:sp>
      <p:sp>
        <p:nvSpPr>
          <p:cNvPr id="357" name="Google Shape;357;p36"/>
          <p:cNvSpPr txBox="1"/>
          <p:nvPr>
            <p:ph idx="1" type="body"/>
          </p:nvPr>
        </p:nvSpPr>
        <p:spPr>
          <a:xfrm>
            <a:off x="6166200" y="2278725"/>
            <a:ext cx="2250000" cy="22611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محدود‌سازی </a:t>
            </a:r>
            <a:r>
              <a:rPr lang="en" sz="1600"/>
              <a:t>تصویر </a:t>
            </a:r>
            <a:r>
              <a:rPr lang="en" sz="1600"/>
              <a:t>به ناحیه‌ی سر</a:t>
            </a:r>
            <a:endParaRPr sz="1600"/>
          </a:p>
          <a:p>
            <a:pPr indent="-330200" lvl="0" marL="457200" rtl="1" algn="r">
              <a:lnSpc>
                <a:spcPct val="200000"/>
              </a:lnSpc>
              <a:spcBef>
                <a:spcPts val="0"/>
              </a:spcBef>
              <a:spcAft>
                <a:spcPts val="0"/>
              </a:spcAft>
              <a:buSzPts val="1600"/>
              <a:buChar char="●"/>
            </a:pPr>
            <a:r>
              <a:rPr lang="en" sz="1600"/>
              <a:t>یکسان‌سازی ابعاد </a:t>
            </a:r>
            <a:endParaRPr sz="1600"/>
          </a:p>
          <a:p>
            <a:pPr indent="-330200" lvl="0" marL="457200" rtl="1" algn="r">
              <a:lnSpc>
                <a:spcPct val="200000"/>
              </a:lnSpc>
              <a:spcBef>
                <a:spcPts val="0"/>
              </a:spcBef>
              <a:spcAft>
                <a:spcPts val="0"/>
              </a:spcAft>
              <a:buSzPts val="1600"/>
              <a:buChar char="●"/>
            </a:pPr>
            <a:r>
              <a:rPr lang="en" sz="1600"/>
              <a:t>تنظیم سر در مرکز</a:t>
            </a:r>
            <a:endParaRPr sz="1600"/>
          </a:p>
        </p:txBody>
      </p:sp>
      <p:pic>
        <p:nvPicPr>
          <p:cNvPr id="358" name="Google Shape;358;p36"/>
          <p:cNvPicPr preferRelativeResize="0"/>
          <p:nvPr/>
        </p:nvPicPr>
        <p:blipFill rotWithShape="1">
          <a:blip r:embed="rId3">
            <a:alphaModFix/>
          </a:blip>
          <a:srcRect b="5019" l="0" r="0" t="5028"/>
          <a:stretch/>
        </p:blipFill>
        <p:spPr>
          <a:xfrm>
            <a:off x="729450" y="2168146"/>
            <a:ext cx="5175002" cy="24822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ctrTitle"/>
          </p:nvPr>
        </p:nvSpPr>
        <p:spPr>
          <a:xfrm>
            <a:off x="729450" y="1082125"/>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فهرست مطالب</a:t>
            </a:r>
            <a:endParaRPr/>
          </a:p>
        </p:txBody>
      </p:sp>
      <p:sp>
        <p:nvSpPr>
          <p:cNvPr id="112" name="Google Shape;112;p19"/>
          <p:cNvSpPr/>
          <p:nvPr/>
        </p:nvSpPr>
        <p:spPr>
          <a:xfrm flipH="1">
            <a:off x="-1" y="3072848"/>
            <a:ext cx="1809000" cy="936300"/>
          </a:xfrm>
          <a:prstGeom prst="homePlate">
            <a:avLst>
              <a:gd fmla="val 0"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جمع‌بندی</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113" name="Google Shape;113;p19"/>
          <p:cNvSpPr/>
          <p:nvPr/>
        </p:nvSpPr>
        <p:spPr>
          <a:xfrm flipH="1">
            <a:off x="1522024" y="3072848"/>
            <a:ext cx="17052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نتایج</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114" name="Google Shape;114;p19"/>
          <p:cNvSpPr/>
          <p:nvPr/>
        </p:nvSpPr>
        <p:spPr>
          <a:xfrm flipH="1">
            <a:off x="2814325" y="3072850"/>
            <a:ext cx="27630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روش پیشنهادی</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115" name="Google Shape;115;p19"/>
          <p:cNvSpPr/>
          <p:nvPr/>
        </p:nvSpPr>
        <p:spPr>
          <a:xfrm flipH="1">
            <a:off x="5266825" y="3072850"/>
            <a:ext cx="27012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کار‌های پیشین</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116" name="Google Shape;116;p19"/>
          <p:cNvSpPr/>
          <p:nvPr/>
        </p:nvSpPr>
        <p:spPr>
          <a:xfrm flipH="1">
            <a:off x="7557000" y="3072850"/>
            <a:ext cx="15870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مقدمه</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پیش‌پردازش - گام ۵/۵</a:t>
            </a:r>
            <a:endParaRPr b="0" sz="2540"/>
          </a:p>
        </p:txBody>
      </p:sp>
      <p:sp>
        <p:nvSpPr>
          <p:cNvPr id="364" name="Google Shape;364;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37"/>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66" name="Google Shape;366;p37"/>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67" name="Google Shape;367;p37"/>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368" name="Google Shape;368;p37"/>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69" name="Google Shape;369;p37"/>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70" name="Google Shape;370;p37"/>
          <p:cNvSpPr txBox="1"/>
          <p:nvPr/>
        </p:nvSpPr>
        <p:spPr>
          <a:xfrm>
            <a:off x="674775" y="46715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۹- حذف استخوان جمجمه از تصاویر</a:t>
            </a:r>
            <a:endParaRPr sz="1100">
              <a:solidFill>
                <a:srgbClr val="999999"/>
              </a:solidFill>
              <a:latin typeface="Scheherazade New"/>
              <a:ea typeface="Scheherazade New"/>
              <a:cs typeface="Scheherazade New"/>
              <a:sym typeface="Scheherazade New"/>
            </a:endParaRPr>
          </a:p>
        </p:txBody>
      </p:sp>
      <p:sp>
        <p:nvSpPr>
          <p:cNvPr id="371" name="Google Shape;371;p37"/>
          <p:cNvSpPr txBox="1"/>
          <p:nvPr>
            <p:ph idx="1" type="body"/>
          </p:nvPr>
        </p:nvSpPr>
        <p:spPr>
          <a:xfrm>
            <a:off x="5983850" y="2278725"/>
            <a:ext cx="2432400" cy="22611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حذف پیکسل‌های بالای حد آستانه</a:t>
            </a:r>
            <a:endParaRPr sz="1600"/>
          </a:p>
          <a:p>
            <a:pPr indent="-330200" lvl="0" marL="457200" rtl="1" algn="r">
              <a:lnSpc>
                <a:spcPct val="200000"/>
              </a:lnSpc>
              <a:spcBef>
                <a:spcPts val="0"/>
              </a:spcBef>
              <a:spcAft>
                <a:spcPts val="0"/>
              </a:spcAft>
              <a:buSzPts val="1600"/>
              <a:buChar char="●"/>
            </a:pPr>
            <a:r>
              <a:rPr lang="en" sz="1600"/>
              <a:t>حذف استخوان جمجه</a:t>
            </a:r>
            <a:endParaRPr sz="1600"/>
          </a:p>
          <a:p>
            <a:pPr indent="-330200" lvl="0" marL="457200" rtl="1" algn="r">
              <a:lnSpc>
                <a:spcPct val="200000"/>
              </a:lnSpc>
              <a:spcBef>
                <a:spcPts val="0"/>
              </a:spcBef>
              <a:spcAft>
                <a:spcPts val="0"/>
              </a:spcAft>
              <a:buSzPts val="1600"/>
              <a:buChar char="●"/>
            </a:pPr>
            <a:r>
              <a:rPr lang="en" sz="1600"/>
              <a:t>استخراج بافت مغز</a:t>
            </a:r>
            <a:endParaRPr sz="1600"/>
          </a:p>
        </p:txBody>
      </p:sp>
      <p:pic>
        <p:nvPicPr>
          <p:cNvPr id="372" name="Google Shape;372;p37"/>
          <p:cNvPicPr preferRelativeResize="0"/>
          <p:nvPr/>
        </p:nvPicPr>
        <p:blipFill rotWithShape="1">
          <a:blip r:embed="rId3">
            <a:alphaModFix/>
          </a:blip>
          <a:srcRect b="0" l="0" r="0" t="0"/>
          <a:stretch/>
        </p:blipFill>
        <p:spPr>
          <a:xfrm>
            <a:off x="674775" y="2710725"/>
            <a:ext cx="5035658" cy="182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پیش‌پردازش - مراحل کامل</a:t>
            </a:r>
            <a:endParaRPr b="0" sz="2540"/>
          </a:p>
        </p:txBody>
      </p:sp>
      <p:sp>
        <p:nvSpPr>
          <p:cNvPr id="378" name="Google Shape;378;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38"/>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80" name="Google Shape;380;p38"/>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81" name="Google Shape;381;p38"/>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382" name="Google Shape;382;p38"/>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83" name="Google Shape;383;p38"/>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84" name="Google Shape;384;p38"/>
          <p:cNvSpPr txBox="1"/>
          <p:nvPr/>
        </p:nvSpPr>
        <p:spPr>
          <a:xfrm>
            <a:off x="827650" y="46715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۱۰- مراحل کامل پیش‌پردازش</a:t>
            </a:r>
            <a:endParaRPr sz="1100">
              <a:solidFill>
                <a:srgbClr val="999999"/>
              </a:solidFill>
              <a:latin typeface="Scheherazade New"/>
              <a:ea typeface="Scheherazade New"/>
              <a:cs typeface="Scheherazade New"/>
              <a:sym typeface="Scheherazade New"/>
            </a:endParaRPr>
          </a:p>
        </p:txBody>
      </p:sp>
      <p:pic>
        <p:nvPicPr>
          <p:cNvPr id="385" name="Google Shape;385;p38"/>
          <p:cNvPicPr preferRelativeResize="0"/>
          <p:nvPr/>
        </p:nvPicPr>
        <p:blipFill>
          <a:blip r:embed="rId3">
            <a:alphaModFix/>
          </a:blip>
          <a:stretch>
            <a:fillRect/>
          </a:stretch>
        </p:blipFill>
        <p:spPr>
          <a:xfrm>
            <a:off x="827650" y="2078700"/>
            <a:ext cx="7488711" cy="25129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پیش‌پردازش - گام افزایش وضوح</a:t>
            </a:r>
            <a:endParaRPr b="0" sz="2540"/>
          </a:p>
        </p:txBody>
      </p:sp>
      <p:sp>
        <p:nvSpPr>
          <p:cNvPr id="391" name="Google Shape;391;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39"/>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93" name="Google Shape;393;p39"/>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94" name="Google Shape;394;p39"/>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395" name="Google Shape;395;p39"/>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96" name="Google Shape;396;p39"/>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397" name="Google Shape;397;p39"/>
          <p:cNvSpPr txBox="1"/>
          <p:nvPr>
            <p:ph idx="1" type="body"/>
          </p:nvPr>
        </p:nvSpPr>
        <p:spPr>
          <a:xfrm>
            <a:off x="2330625" y="2278725"/>
            <a:ext cx="6085500" cy="11382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روش معمول</a:t>
            </a:r>
            <a:endParaRPr sz="1600"/>
          </a:p>
          <a:p>
            <a:pPr indent="-330200" lvl="1" marL="914400" rtl="1" algn="r">
              <a:lnSpc>
                <a:spcPct val="200000"/>
              </a:lnSpc>
              <a:spcBef>
                <a:spcPts val="0"/>
              </a:spcBef>
              <a:spcAft>
                <a:spcPts val="0"/>
              </a:spcAft>
              <a:buSzPts val="1600"/>
              <a:buChar char="○"/>
            </a:pPr>
            <a:r>
              <a:rPr lang="en" sz="1600"/>
              <a:t>حذف مقادیر بالا و پایین بازه و کاهش طیف خاکستری </a:t>
            </a:r>
            <a:endParaRPr sz="1600"/>
          </a:p>
        </p:txBody>
      </p:sp>
      <p:grpSp>
        <p:nvGrpSpPr>
          <p:cNvPr id="398" name="Google Shape;398;p39"/>
          <p:cNvGrpSpPr/>
          <p:nvPr/>
        </p:nvGrpSpPr>
        <p:grpSpPr>
          <a:xfrm>
            <a:off x="954200" y="3662400"/>
            <a:ext cx="7161625" cy="1274850"/>
            <a:chOff x="954200" y="3662400"/>
            <a:chExt cx="7161625" cy="1274850"/>
          </a:xfrm>
        </p:grpSpPr>
        <p:cxnSp>
          <p:nvCxnSpPr>
            <p:cNvPr id="399" name="Google Shape;399;p39"/>
            <p:cNvCxnSpPr/>
            <p:nvPr/>
          </p:nvCxnSpPr>
          <p:spPr>
            <a:xfrm>
              <a:off x="1313850" y="3765600"/>
              <a:ext cx="6519900" cy="600"/>
            </a:xfrm>
            <a:prstGeom prst="bentConnector3">
              <a:avLst>
                <a:gd fmla="val 50000" name="adj1"/>
              </a:avLst>
            </a:prstGeom>
            <a:noFill/>
            <a:ln cap="flat" cmpd="sng" w="9525">
              <a:solidFill>
                <a:schemeClr val="dk2"/>
              </a:solidFill>
              <a:prstDash val="solid"/>
              <a:round/>
              <a:headEnd len="med" w="med" type="stealth"/>
              <a:tailEnd len="med" w="med" type="stealth"/>
            </a:ln>
          </p:spPr>
        </p:cxnSp>
        <p:sp>
          <p:nvSpPr>
            <p:cNvPr id="400" name="Google Shape;400;p39"/>
            <p:cNvSpPr txBox="1"/>
            <p:nvPr/>
          </p:nvSpPr>
          <p:spPr>
            <a:xfrm>
              <a:off x="7412025" y="3933700"/>
              <a:ext cx="7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+1000</a:t>
              </a:r>
              <a:endParaRPr>
                <a:latin typeface="Lato"/>
                <a:ea typeface="Lato"/>
                <a:cs typeface="Lato"/>
                <a:sym typeface="Lato"/>
              </a:endParaRPr>
            </a:p>
          </p:txBody>
        </p:sp>
        <p:sp>
          <p:nvSpPr>
            <p:cNvPr id="401" name="Google Shape;401;p39"/>
            <p:cNvSpPr txBox="1"/>
            <p:nvPr/>
          </p:nvSpPr>
          <p:spPr>
            <a:xfrm>
              <a:off x="954200" y="3933700"/>
              <a:ext cx="7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-1000</a:t>
              </a:r>
              <a:endParaRPr>
                <a:latin typeface="Lato"/>
                <a:ea typeface="Lato"/>
                <a:cs typeface="Lato"/>
                <a:sym typeface="Lato"/>
              </a:endParaRPr>
            </a:p>
          </p:txBody>
        </p:sp>
        <p:sp>
          <p:nvSpPr>
            <p:cNvPr id="402" name="Google Shape;402;p39"/>
            <p:cNvSpPr txBox="1"/>
            <p:nvPr/>
          </p:nvSpPr>
          <p:spPr>
            <a:xfrm>
              <a:off x="4436688" y="3933700"/>
              <a:ext cx="2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Lato"/>
                  <a:ea typeface="Lato"/>
                  <a:cs typeface="Lato"/>
                  <a:sym typeface="Lato"/>
                </a:rPr>
                <a:t>0</a:t>
              </a:r>
              <a:endParaRPr b="1">
                <a:solidFill>
                  <a:schemeClr val="accent3"/>
                </a:solidFill>
                <a:latin typeface="Lato"/>
                <a:ea typeface="Lato"/>
                <a:cs typeface="Lato"/>
                <a:sym typeface="Lato"/>
              </a:endParaRPr>
            </a:p>
          </p:txBody>
        </p:sp>
        <p:sp>
          <p:nvSpPr>
            <p:cNvPr id="403" name="Google Shape;403;p39"/>
            <p:cNvSpPr txBox="1"/>
            <p:nvPr/>
          </p:nvSpPr>
          <p:spPr>
            <a:xfrm>
              <a:off x="5099013" y="39337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Lato"/>
                  <a:ea typeface="Lato"/>
                  <a:cs typeface="Lato"/>
                  <a:sym typeface="Lato"/>
                </a:rPr>
                <a:t>50</a:t>
              </a:r>
              <a:endParaRPr b="1">
                <a:solidFill>
                  <a:schemeClr val="accent3"/>
                </a:solidFill>
                <a:latin typeface="Lato"/>
                <a:ea typeface="Lato"/>
                <a:cs typeface="Lato"/>
                <a:sym typeface="Lato"/>
              </a:endParaRPr>
            </a:p>
          </p:txBody>
        </p:sp>
        <p:sp>
          <p:nvSpPr>
            <p:cNvPr id="404" name="Google Shape;404;p39"/>
            <p:cNvSpPr txBox="1"/>
            <p:nvPr/>
          </p:nvSpPr>
          <p:spPr>
            <a:xfrm>
              <a:off x="5919625" y="3933700"/>
              <a:ext cx="54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Lato"/>
                  <a:ea typeface="Lato"/>
                  <a:cs typeface="Lato"/>
                  <a:sym typeface="Lato"/>
                </a:rPr>
                <a:t>100</a:t>
              </a:r>
              <a:endParaRPr b="1">
                <a:solidFill>
                  <a:schemeClr val="accent3"/>
                </a:solidFill>
                <a:latin typeface="Lato"/>
                <a:ea typeface="Lato"/>
                <a:cs typeface="Lato"/>
                <a:sym typeface="Lato"/>
              </a:endParaRPr>
            </a:p>
          </p:txBody>
        </p:sp>
        <p:cxnSp>
          <p:nvCxnSpPr>
            <p:cNvPr id="405" name="Google Shape;405;p39"/>
            <p:cNvCxnSpPr/>
            <p:nvPr/>
          </p:nvCxnSpPr>
          <p:spPr>
            <a:xfrm rot="10800000">
              <a:off x="4572000" y="3662400"/>
              <a:ext cx="0" cy="207000"/>
            </a:xfrm>
            <a:prstGeom prst="straightConnector1">
              <a:avLst/>
            </a:prstGeom>
            <a:noFill/>
            <a:ln cap="flat" cmpd="sng" w="19050">
              <a:solidFill>
                <a:schemeClr val="accent3"/>
              </a:solidFill>
              <a:prstDash val="solid"/>
              <a:round/>
              <a:headEnd len="med" w="med" type="none"/>
              <a:tailEnd len="med" w="med" type="none"/>
            </a:ln>
          </p:spPr>
        </p:cxnSp>
        <p:cxnSp>
          <p:nvCxnSpPr>
            <p:cNvPr id="406" name="Google Shape;406;p39"/>
            <p:cNvCxnSpPr/>
            <p:nvPr/>
          </p:nvCxnSpPr>
          <p:spPr>
            <a:xfrm rot="10800000">
              <a:off x="6193975" y="3662400"/>
              <a:ext cx="0" cy="207000"/>
            </a:xfrm>
            <a:prstGeom prst="straightConnector1">
              <a:avLst/>
            </a:prstGeom>
            <a:noFill/>
            <a:ln cap="flat" cmpd="sng" w="19050">
              <a:solidFill>
                <a:schemeClr val="accent3"/>
              </a:solidFill>
              <a:prstDash val="solid"/>
              <a:round/>
              <a:headEnd len="med" w="med" type="none"/>
              <a:tailEnd len="med" w="med" type="none"/>
            </a:ln>
          </p:spPr>
        </p:cxnSp>
        <p:cxnSp>
          <p:nvCxnSpPr>
            <p:cNvPr id="407" name="Google Shape;407;p39"/>
            <p:cNvCxnSpPr/>
            <p:nvPr/>
          </p:nvCxnSpPr>
          <p:spPr>
            <a:xfrm rot="10800000">
              <a:off x="5373375" y="3662400"/>
              <a:ext cx="0" cy="207000"/>
            </a:xfrm>
            <a:prstGeom prst="straightConnector1">
              <a:avLst/>
            </a:prstGeom>
            <a:noFill/>
            <a:ln cap="flat" cmpd="sng" w="19050">
              <a:solidFill>
                <a:schemeClr val="accent3"/>
              </a:solidFill>
              <a:prstDash val="solid"/>
              <a:round/>
              <a:headEnd len="med" w="med" type="none"/>
              <a:tailEnd len="med" w="med" type="none"/>
            </a:ln>
          </p:spPr>
        </p:cxnSp>
        <p:cxnSp>
          <p:nvCxnSpPr>
            <p:cNvPr id="408" name="Google Shape;408;p39"/>
            <p:cNvCxnSpPr/>
            <p:nvPr/>
          </p:nvCxnSpPr>
          <p:spPr>
            <a:xfrm>
              <a:off x="4524675" y="4573100"/>
              <a:ext cx="1697400" cy="10500"/>
            </a:xfrm>
            <a:prstGeom prst="straightConnector1">
              <a:avLst/>
            </a:prstGeom>
            <a:noFill/>
            <a:ln cap="flat" cmpd="sng" w="9525">
              <a:solidFill>
                <a:schemeClr val="dk1"/>
              </a:solidFill>
              <a:prstDash val="solid"/>
              <a:round/>
              <a:headEnd len="med" w="med" type="stealth"/>
              <a:tailEnd len="med" w="med" type="stealth"/>
            </a:ln>
          </p:spPr>
        </p:cxnSp>
        <p:sp>
          <p:nvSpPr>
            <p:cNvPr id="409" name="Google Shape;409;p39"/>
            <p:cNvSpPr txBox="1"/>
            <p:nvPr/>
          </p:nvSpPr>
          <p:spPr>
            <a:xfrm>
              <a:off x="4638525" y="4537050"/>
              <a:ext cx="146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Scheherazade New"/>
                  <a:ea typeface="Scheherazade New"/>
                  <a:cs typeface="Scheherazade New"/>
                  <a:sym typeface="Scheherazade New"/>
                </a:rPr>
                <a:t>window width</a:t>
              </a:r>
              <a:endParaRPr>
                <a:solidFill>
                  <a:schemeClr val="dk1"/>
                </a:solidFill>
                <a:latin typeface="Scheherazade New"/>
                <a:ea typeface="Scheherazade New"/>
                <a:cs typeface="Scheherazade New"/>
                <a:sym typeface="Scheherazade New"/>
              </a:endParaRPr>
            </a:p>
          </p:txBody>
        </p:sp>
      </p:grpSp>
      <p:pic>
        <p:nvPicPr>
          <p:cNvPr id="410" name="Google Shape;410;p39"/>
          <p:cNvPicPr preferRelativeResize="0"/>
          <p:nvPr/>
        </p:nvPicPr>
        <p:blipFill rotWithShape="1">
          <a:blip r:embed="rId3">
            <a:alphaModFix/>
          </a:blip>
          <a:srcRect b="45646" l="35331" r="34109" t="11181"/>
          <a:stretch/>
        </p:blipFill>
        <p:spPr>
          <a:xfrm>
            <a:off x="674750" y="229625"/>
            <a:ext cx="2794277" cy="1324675"/>
          </a:xfrm>
          <a:prstGeom prst="rect">
            <a:avLst/>
          </a:prstGeom>
          <a:noFill/>
          <a:ln>
            <a:noFill/>
          </a:ln>
        </p:spPr>
      </p:pic>
      <p:sp>
        <p:nvSpPr>
          <p:cNvPr id="411" name="Google Shape;411;p39"/>
          <p:cNvSpPr txBox="1"/>
          <p:nvPr/>
        </p:nvSpPr>
        <p:spPr>
          <a:xfrm>
            <a:off x="729450" y="1585413"/>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۱۱- افزایش وضوح به روش معمول</a:t>
            </a:r>
            <a:endParaRPr sz="1100">
              <a:solidFill>
                <a:srgbClr val="999999"/>
              </a:solidFill>
              <a:latin typeface="Scheherazade New"/>
              <a:ea typeface="Scheherazade New"/>
              <a:cs typeface="Scheherazade New"/>
              <a:sym typeface="Scheherazade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پیش‌پردازش - گام افزایش وضوح</a:t>
            </a:r>
            <a:endParaRPr b="0" sz="2540"/>
          </a:p>
        </p:txBody>
      </p:sp>
      <p:sp>
        <p:nvSpPr>
          <p:cNvPr id="417" name="Google Shape;417;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40"/>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19" name="Google Shape;419;p40"/>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20" name="Google Shape;420;p40"/>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421" name="Google Shape;421;p40"/>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22" name="Google Shape;422;p40"/>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23" name="Google Shape;423;p40"/>
          <p:cNvSpPr txBox="1"/>
          <p:nvPr>
            <p:ph idx="1" type="body"/>
          </p:nvPr>
        </p:nvSpPr>
        <p:spPr>
          <a:xfrm>
            <a:off x="2330625" y="2278725"/>
            <a:ext cx="6085500" cy="11382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روش پیشنهادی، افزایش وضوح پویا</a:t>
            </a:r>
            <a:endParaRPr sz="1600"/>
          </a:p>
        </p:txBody>
      </p:sp>
      <p:grpSp>
        <p:nvGrpSpPr>
          <p:cNvPr id="424" name="Google Shape;424;p40"/>
          <p:cNvGrpSpPr/>
          <p:nvPr/>
        </p:nvGrpSpPr>
        <p:grpSpPr>
          <a:xfrm>
            <a:off x="1564750" y="3202000"/>
            <a:ext cx="6283825" cy="1153775"/>
            <a:chOff x="1564750" y="3202000"/>
            <a:chExt cx="6283825" cy="1153775"/>
          </a:xfrm>
        </p:grpSpPr>
        <p:sp>
          <p:nvSpPr>
            <p:cNvPr id="425" name="Google Shape;425;p40"/>
            <p:cNvSpPr/>
            <p:nvPr/>
          </p:nvSpPr>
          <p:spPr>
            <a:xfrm>
              <a:off x="1895950" y="3202000"/>
              <a:ext cx="372600" cy="3519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alezar"/>
                  <a:ea typeface="Lalezar"/>
                  <a:cs typeface="Lalezar"/>
                  <a:sym typeface="Lalezar"/>
                </a:rPr>
                <a:t>1</a:t>
              </a:r>
              <a:endParaRPr b="1">
                <a:solidFill>
                  <a:schemeClr val="dk1"/>
                </a:solidFill>
                <a:latin typeface="Lalezar"/>
                <a:ea typeface="Lalezar"/>
                <a:cs typeface="Lalezar"/>
                <a:sym typeface="Lalezar"/>
              </a:endParaRPr>
            </a:p>
          </p:txBody>
        </p:sp>
        <p:sp>
          <p:nvSpPr>
            <p:cNvPr id="426" name="Google Shape;426;p40"/>
            <p:cNvSpPr/>
            <p:nvPr/>
          </p:nvSpPr>
          <p:spPr>
            <a:xfrm>
              <a:off x="4501075" y="3202000"/>
              <a:ext cx="372600" cy="3519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alezar"/>
                  <a:ea typeface="Lalezar"/>
                  <a:cs typeface="Lalezar"/>
                  <a:sym typeface="Lalezar"/>
                </a:rPr>
                <a:t>2</a:t>
              </a:r>
              <a:endParaRPr b="1">
                <a:solidFill>
                  <a:schemeClr val="dk1"/>
                </a:solidFill>
                <a:latin typeface="Lalezar"/>
                <a:ea typeface="Lalezar"/>
                <a:cs typeface="Lalezar"/>
                <a:sym typeface="Lalezar"/>
              </a:endParaRPr>
            </a:p>
          </p:txBody>
        </p:sp>
        <p:sp>
          <p:nvSpPr>
            <p:cNvPr id="427" name="Google Shape;427;p40"/>
            <p:cNvSpPr/>
            <p:nvPr/>
          </p:nvSpPr>
          <p:spPr>
            <a:xfrm>
              <a:off x="7023425" y="3202000"/>
              <a:ext cx="372600" cy="3519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alezar"/>
                  <a:ea typeface="Lalezar"/>
                  <a:cs typeface="Lalezar"/>
                  <a:sym typeface="Lalezar"/>
                </a:rPr>
                <a:t>3</a:t>
              </a:r>
              <a:endParaRPr b="1">
                <a:solidFill>
                  <a:schemeClr val="dk1"/>
                </a:solidFill>
                <a:latin typeface="Lalezar"/>
                <a:ea typeface="Lalezar"/>
                <a:cs typeface="Lalezar"/>
                <a:sym typeface="Lalezar"/>
              </a:endParaRPr>
            </a:p>
          </p:txBody>
        </p:sp>
        <p:cxnSp>
          <p:nvCxnSpPr>
            <p:cNvPr id="428" name="Google Shape;428;p40"/>
            <p:cNvCxnSpPr>
              <a:stCxn id="425" idx="6"/>
              <a:endCxn id="426" idx="2"/>
            </p:cNvCxnSpPr>
            <p:nvPr/>
          </p:nvCxnSpPr>
          <p:spPr>
            <a:xfrm>
              <a:off x="2268550" y="3377950"/>
              <a:ext cx="2232600" cy="0"/>
            </a:xfrm>
            <a:prstGeom prst="straightConnector1">
              <a:avLst/>
            </a:prstGeom>
            <a:noFill/>
            <a:ln cap="flat" cmpd="sng" w="28575">
              <a:solidFill>
                <a:schemeClr val="dk1"/>
              </a:solidFill>
              <a:prstDash val="solid"/>
              <a:round/>
              <a:headEnd len="med" w="med" type="none"/>
              <a:tailEnd len="med" w="med" type="none"/>
            </a:ln>
          </p:spPr>
        </p:cxnSp>
        <p:cxnSp>
          <p:nvCxnSpPr>
            <p:cNvPr id="429" name="Google Shape;429;p40"/>
            <p:cNvCxnSpPr>
              <a:stCxn id="426" idx="6"/>
              <a:endCxn id="427" idx="2"/>
            </p:cNvCxnSpPr>
            <p:nvPr/>
          </p:nvCxnSpPr>
          <p:spPr>
            <a:xfrm>
              <a:off x="4873675" y="3377950"/>
              <a:ext cx="2149800" cy="0"/>
            </a:xfrm>
            <a:prstGeom prst="straightConnector1">
              <a:avLst/>
            </a:prstGeom>
            <a:noFill/>
            <a:ln cap="flat" cmpd="sng" w="28575">
              <a:solidFill>
                <a:schemeClr val="dk1"/>
              </a:solidFill>
              <a:prstDash val="solid"/>
              <a:round/>
              <a:headEnd len="med" w="med" type="none"/>
              <a:tailEnd len="med" w="med" type="none"/>
            </a:ln>
          </p:spPr>
        </p:cxnSp>
        <p:sp>
          <p:nvSpPr>
            <p:cNvPr id="430" name="Google Shape;430;p40"/>
            <p:cNvSpPr txBox="1"/>
            <p:nvPr/>
          </p:nvSpPr>
          <p:spPr>
            <a:xfrm>
              <a:off x="1564750" y="3740175"/>
              <a:ext cx="1035000" cy="400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en">
                  <a:solidFill>
                    <a:schemeClr val="accent1"/>
                  </a:solidFill>
                  <a:latin typeface="Lalezar"/>
                  <a:ea typeface="Lalezar"/>
                  <a:cs typeface="Lalezar"/>
                  <a:sym typeface="Lalezar"/>
                </a:rPr>
                <a:t>استخراج مغز</a:t>
              </a:r>
              <a:endParaRPr>
                <a:solidFill>
                  <a:schemeClr val="accent1"/>
                </a:solidFill>
                <a:latin typeface="Lalezar"/>
                <a:ea typeface="Lalezar"/>
                <a:cs typeface="Lalezar"/>
                <a:sym typeface="Lalezar"/>
              </a:endParaRPr>
            </a:p>
          </p:txBody>
        </p:sp>
        <p:sp>
          <p:nvSpPr>
            <p:cNvPr id="431" name="Google Shape;431;p40"/>
            <p:cNvSpPr txBox="1"/>
            <p:nvPr/>
          </p:nvSpPr>
          <p:spPr>
            <a:xfrm>
              <a:off x="4169875" y="3740175"/>
              <a:ext cx="1035000" cy="400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en">
                  <a:solidFill>
                    <a:schemeClr val="accent1"/>
                  </a:solidFill>
                  <a:latin typeface="Lalezar"/>
                  <a:ea typeface="Lalezar"/>
                  <a:cs typeface="Lalezar"/>
                  <a:sym typeface="Lalezar"/>
                </a:rPr>
                <a:t>فیلتر میانه</a:t>
              </a:r>
              <a:endParaRPr>
                <a:solidFill>
                  <a:schemeClr val="accent1"/>
                </a:solidFill>
                <a:latin typeface="Lalezar"/>
                <a:ea typeface="Lalezar"/>
                <a:cs typeface="Lalezar"/>
                <a:sym typeface="Lalezar"/>
              </a:endParaRPr>
            </a:p>
          </p:txBody>
        </p:sp>
        <p:sp>
          <p:nvSpPr>
            <p:cNvPr id="432" name="Google Shape;432;p40"/>
            <p:cNvSpPr txBox="1"/>
            <p:nvPr/>
          </p:nvSpPr>
          <p:spPr>
            <a:xfrm>
              <a:off x="6570875" y="3740175"/>
              <a:ext cx="1277700" cy="615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en">
                  <a:solidFill>
                    <a:schemeClr val="accent1"/>
                  </a:solidFill>
                  <a:latin typeface="Lalezar"/>
                  <a:ea typeface="Lalezar"/>
                  <a:cs typeface="Lalezar"/>
                  <a:sym typeface="Lalezar"/>
                </a:rPr>
                <a:t>اعمال پنجره روی چندک بالا و پایین</a:t>
              </a:r>
              <a:endParaRPr>
                <a:solidFill>
                  <a:schemeClr val="accent1"/>
                </a:solidFill>
                <a:latin typeface="Lalezar"/>
                <a:ea typeface="Lalezar"/>
                <a:cs typeface="Lalezar"/>
                <a:sym typeface="Lalezar"/>
              </a:endParaRPr>
            </a:p>
          </p:txBody>
        </p:sp>
      </p:grpSp>
      <p:pic>
        <p:nvPicPr>
          <p:cNvPr id="433" name="Google Shape;433;p40"/>
          <p:cNvPicPr preferRelativeResize="0"/>
          <p:nvPr/>
        </p:nvPicPr>
        <p:blipFill rotWithShape="1">
          <a:blip r:embed="rId3">
            <a:alphaModFix/>
          </a:blip>
          <a:srcRect b="45575" l="69665" r="0" t="11573"/>
          <a:stretch/>
        </p:blipFill>
        <p:spPr>
          <a:xfrm>
            <a:off x="677750" y="242175"/>
            <a:ext cx="2833550" cy="1343250"/>
          </a:xfrm>
          <a:prstGeom prst="rect">
            <a:avLst/>
          </a:prstGeom>
          <a:noFill/>
          <a:ln>
            <a:noFill/>
          </a:ln>
        </p:spPr>
      </p:pic>
      <p:sp>
        <p:nvSpPr>
          <p:cNvPr id="434" name="Google Shape;434;p40"/>
          <p:cNvSpPr txBox="1"/>
          <p:nvPr/>
        </p:nvSpPr>
        <p:spPr>
          <a:xfrm>
            <a:off x="729450" y="1585413"/>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۱۲- بهبود افزایش وضوح در روش پیشنهادی</a:t>
            </a:r>
            <a:endParaRPr sz="1100">
              <a:solidFill>
                <a:srgbClr val="999999"/>
              </a:solidFill>
              <a:latin typeface="Scheherazade New"/>
              <a:ea typeface="Scheherazade New"/>
              <a:cs typeface="Scheherazade New"/>
              <a:sym typeface="Scheherazade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1"/>
          <p:cNvSpPr txBox="1"/>
          <p:nvPr>
            <p:ph type="ctrTitle"/>
          </p:nvPr>
        </p:nvSpPr>
        <p:spPr>
          <a:xfrm>
            <a:off x="729450" y="1082125"/>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روش پیشنهادی</a:t>
            </a:r>
            <a:endParaRPr/>
          </a:p>
        </p:txBody>
      </p:sp>
      <p:sp>
        <p:nvSpPr>
          <p:cNvPr id="440" name="Google Shape;440;p41"/>
          <p:cNvSpPr/>
          <p:nvPr/>
        </p:nvSpPr>
        <p:spPr>
          <a:xfrm flipH="1">
            <a:off x="-75" y="3072850"/>
            <a:ext cx="2310000" cy="936300"/>
          </a:xfrm>
          <a:prstGeom prst="homePlate">
            <a:avLst>
              <a:gd fmla="val 0"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ساختار شبکه</a:t>
            </a:r>
            <a:r>
              <a:rPr lang="en" sz="2500">
                <a:solidFill>
                  <a:srgbClr val="CCCCCC"/>
                </a:solidFill>
                <a:latin typeface="Lalezar"/>
                <a:ea typeface="Lalezar"/>
                <a:cs typeface="Lalezar"/>
                <a:sym typeface="Lalezar"/>
              </a:rPr>
              <a:t>--</a:t>
            </a:r>
            <a:endParaRPr sz="2500">
              <a:solidFill>
                <a:schemeClr val="lt1"/>
              </a:solidFill>
              <a:latin typeface="Lalezar"/>
              <a:ea typeface="Lalezar"/>
              <a:cs typeface="Lalezar"/>
              <a:sym typeface="Lalezar"/>
            </a:endParaRPr>
          </a:p>
        </p:txBody>
      </p:sp>
      <p:sp>
        <p:nvSpPr>
          <p:cNvPr id="441" name="Google Shape;441;p41"/>
          <p:cNvSpPr/>
          <p:nvPr/>
        </p:nvSpPr>
        <p:spPr>
          <a:xfrm flipH="1">
            <a:off x="2021200" y="3072850"/>
            <a:ext cx="25845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قالب خروجی</a:t>
            </a:r>
            <a:r>
              <a:rPr lang="en" sz="2500">
                <a:solidFill>
                  <a:srgbClr val="CCCCCC"/>
                </a:solidFill>
                <a:latin typeface="Lalezar"/>
                <a:ea typeface="Lalezar"/>
                <a:cs typeface="Lalezar"/>
                <a:sym typeface="Lalezar"/>
              </a:rPr>
              <a:t>--</a:t>
            </a:r>
            <a:endParaRPr sz="2500">
              <a:solidFill>
                <a:schemeClr val="lt1"/>
              </a:solidFill>
              <a:latin typeface="Lalezar"/>
              <a:ea typeface="Lalezar"/>
              <a:cs typeface="Lalezar"/>
              <a:sym typeface="Lalezar"/>
            </a:endParaRPr>
          </a:p>
        </p:txBody>
      </p:sp>
      <p:sp>
        <p:nvSpPr>
          <p:cNvPr id="442" name="Google Shape;442;p41"/>
          <p:cNvSpPr/>
          <p:nvPr/>
        </p:nvSpPr>
        <p:spPr>
          <a:xfrm flipH="1">
            <a:off x="4369275" y="3072850"/>
            <a:ext cx="2584500" cy="9363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999999"/>
                </a:solidFill>
                <a:latin typeface="Lalezar"/>
                <a:ea typeface="Lalezar"/>
                <a:cs typeface="Lalezar"/>
                <a:sym typeface="Lalezar"/>
              </a:rPr>
              <a:t>f--</a:t>
            </a:r>
            <a:r>
              <a:rPr lang="en" sz="2500">
                <a:solidFill>
                  <a:schemeClr val="lt1"/>
                </a:solidFill>
                <a:latin typeface="Lalezar"/>
                <a:ea typeface="Lalezar"/>
                <a:cs typeface="Lalezar"/>
                <a:sym typeface="Lalezar"/>
              </a:rPr>
              <a:t>قالب ورودی</a:t>
            </a:r>
            <a:endParaRPr sz="2500">
              <a:solidFill>
                <a:schemeClr val="lt1"/>
              </a:solidFill>
              <a:latin typeface="Lalezar"/>
              <a:ea typeface="Lalezar"/>
              <a:cs typeface="Lalezar"/>
              <a:sym typeface="Lalezar"/>
            </a:endParaRPr>
          </a:p>
        </p:txBody>
      </p:sp>
      <p:sp>
        <p:nvSpPr>
          <p:cNvPr id="443" name="Google Shape;443;p41"/>
          <p:cNvSpPr/>
          <p:nvPr/>
        </p:nvSpPr>
        <p:spPr>
          <a:xfrm flipH="1">
            <a:off x="6666900" y="3072850"/>
            <a:ext cx="24771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پیش‌پردازش</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قالب ورودی</a:t>
            </a:r>
            <a:endParaRPr b="0" sz="2540"/>
          </a:p>
        </p:txBody>
      </p:sp>
      <p:sp>
        <p:nvSpPr>
          <p:cNvPr id="449" name="Google Shape;449;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42"/>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51" name="Google Shape;451;p42"/>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52" name="Google Shape;452;p42"/>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453" name="Google Shape;453;p42"/>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54" name="Google Shape;454;p42"/>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55" name="Google Shape;455;p42"/>
          <p:cNvSpPr txBox="1"/>
          <p:nvPr>
            <p:ph idx="1" type="body"/>
          </p:nvPr>
        </p:nvSpPr>
        <p:spPr>
          <a:xfrm>
            <a:off x="5331475" y="2278725"/>
            <a:ext cx="3084600" cy="21444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۲ برش در کارهای پیشین</a:t>
            </a:r>
            <a:endParaRPr sz="1600"/>
          </a:p>
          <a:p>
            <a:pPr indent="-330200" lvl="0" marL="457200" rtl="1" algn="r">
              <a:lnSpc>
                <a:spcPct val="200000"/>
              </a:lnSpc>
              <a:spcBef>
                <a:spcPts val="0"/>
              </a:spcBef>
              <a:spcAft>
                <a:spcPts val="0"/>
              </a:spcAft>
              <a:buSzPts val="1600"/>
              <a:buChar char="●"/>
            </a:pPr>
            <a:r>
              <a:rPr lang="en" sz="1600"/>
              <a:t>۶ برش در این پژوهش</a:t>
            </a:r>
            <a:endParaRPr sz="1600"/>
          </a:p>
          <a:p>
            <a:pPr indent="-330200" lvl="0" marL="457200" rtl="1" algn="r">
              <a:lnSpc>
                <a:spcPct val="200000"/>
              </a:lnSpc>
              <a:spcBef>
                <a:spcPts val="0"/>
              </a:spcBef>
              <a:spcAft>
                <a:spcPts val="0"/>
              </a:spcAft>
              <a:buSzPts val="1600"/>
              <a:buChar char="●"/>
            </a:pPr>
            <a:r>
              <a:rPr lang="en" sz="1600"/>
              <a:t>انطباق بیشتر با تشخیص انسانی</a:t>
            </a:r>
            <a:endParaRPr sz="1600"/>
          </a:p>
        </p:txBody>
      </p:sp>
      <p:sp>
        <p:nvSpPr>
          <p:cNvPr id="456" name="Google Shape;456;p42"/>
          <p:cNvSpPr txBox="1"/>
          <p:nvPr/>
        </p:nvSpPr>
        <p:spPr>
          <a:xfrm>
            <a:off x="563875" y="4424375"/>
            <a:ext cx="42609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۱۳- کالبد‌شناسی نواحی ASPECTS و برش‌های انتخابی ورودی</a:t>
            </a:r>
            <a:r>
              <a:rPr baseline="30000" lang="en" sz="1100">
                <a:solidFill>
                  <a:srgbClr val="999999"/>
                </a:solidFill>
                <a:latin typeface="Scheherazade New"/>
                <a:ea typeface="Scheherazade New"/>
                <a:cs typeface="Scheherazade New"/>
                <a:sym typeface="Scheherazade New"/>
              </a:rPr>
              <a:t>[14]</a:t>
            </a:r>
            <a:endParaRPr baseline="30000" sz="1100">
              <a:solidFill>
                <a:srgbClr val="999999"/>
              </a:solidFill>
              <a:latin typeface="Scheherazade New"/>
              <a:ea typeface="Scheherazade New"/>
              <a:cs typeface="Scheherazade New"/>
              <a:sym typeface="Scheherazade New"/>
            </a:endParaRPr>
          </a:p>
        </p:txBody>
      </p:sp>
      <p:pic>
        <p:nvPicPr>
          <p:cNvPr id="457" name="Google Shape;457;p42"/>
          <p:cNvPicPr preferRelativeResize="0"/>
          <p:nvPr/>
        </p:nvPicPr>
        <p:blipFill>
          <a:blip r:embed="rId3">
            <a:alphaModFix/>
          </a:blip>
          <a:stretch>
            <a:fillRect/>
          </a:stretch>
        </p:blipFill>
        <p:spPr>
          <a:xfrm>
            <a:off x="563875" y="103500"/>
            <a:ext cx="4671426" cy="4319701"/>
          </a:xfrm>
          <a:prstGeom prst="rect">
            <a:avLst/>
          </a:prstGeom>
          <a:noFill/>
          <a:ln>
            <a:noFill/>
          </a:ln>
        </p:spPr>
      </p:pic>
      <p:sp>
        <p:nvSpPr>
          <p:cNvPr id="458" name="Google Shape;458;p42"/>
          <p:cNvSpPr txBox="1"/>
          <p:nvPr/>
        </p:nvSpPr>
        <p:spPr>
          <a:xfrm>
            <a:off x="467700" y="4685050"/>
            <a:ext cx="8289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solidFill>
                  <a:srgbClr val="999999"/>
                </a:solidFill>
                <a:highlight>
                  <a:srgbClr val="FFFFFF"/>
                </a:highlight>
                <a:latin typeface="Scheherazade New"/>
                <a:ea typeface="Scheherazade New"/>
                <a:cs typeface="Scheherazade New"/>
                <a:sym typeface="Scheherazade New"/>
              </a:rPr>
              <a:t>[14] </a:t>
            </a:r>
            <a:r>
              <a:rPr lang="en" sz="1100">
                <a:solidFill>
                  <a:srgbClr val="999999"/>
                </a:solidFill>
                <a:highlight>
                  <a:srgbClr val="FFFFFF"/>
                </a:highlight>
                <a:latin typeface="Scheherazade New"/>
                <a:ea typeface="Scheherazade New"/>
                <a:cs typeface="Scheherazade New"/>
                <a:sym typeface="Scheherazade New"/>
              </a:rPr>
              <a:t>Wilson, Alexis T., et al. "Minds treating brains: understanding the interpretation of non-contrast CT ASPECTS in acute ischemic stroke." </a:t>
            </a:r>
            <a:r>
              <a:rPr i="1" lang="en" sz="1100">
                <a:solidFill>
                  <a:srgbClr val="999999"/>
                </a:solidFill>
                <a:highlight>
                  <a:srgbClr val="FFFFFF"/>
                </a:highlight>
                <a:latin typeface="Scheherazade New"/>
                <a:ea typeface="Scheherazade New"/>
                <a:cs typeface="Scheherazade New"/>
                <a:sym typeface="Scheherazade New"/>
              </a:rPr>
              <a:t>Expert Review of Cardiovascular Therapy</a:t>
            </a:r>
            <a:r>
              <a:rPr lang="en" sz="1100">
                <a:solidFill>
                  <a:srgbClr val="999999"/>
                </a:solidFill>
                <a:highlight>
                  <a:srgbClr val="FFFFFF"/>
                </a:highlight>
                <a:latin typeface="Scheherazade New"/>
                <a:ea typeface="Scheherazade New"/>
                <a:cs typeface="Scheherazade New"/>
                <a:sym typeface="Scheherazade New"/>
              </a:rPr>
              <a:t> 16.2 (2018): 143-153.</a:t>
            </a:r>
            <a:endParaRPr sz="1100">
              <a:solidFill>
                <a:srgbClr val="999999"/>
              </a:solidFill>
              <a:highlight>
                <a:srgbClr val="FFFFFF"/>
              </a:highlight>
              <a:latin typeface="Scheherazade New"/>
              <a:ea typeface="Scheherazade New"/>
              <a:cs typeface="Scheherazade New"/>
              <a:sym typeface="Scheherazade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ph type="ctrTitle"/>
          </p:nvPr>
        </p:nvSpPr>
        <p:spPr>
          <a:xfrm>
            <a:off x="729450" y="1082125"/>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روش پیشنهادی</a:t>
            </a:r>
            <a:endParaRPr/>
          </a:p>
        </p:txBody>
      </p:sp>
      <p:sp>
        <p:nvSpPr>
          <p:cNvPr id="464" name="Google Shape;464;p43"/>
          <p:cNvSpPr/>
          <p:nvPr/>
        </p:nvSpPr>
        <p:spPr>
          <a:xfrm flipH="1">
            <a:off x="-75" y="3072850"/>
            <a:ext cx="2310000" cy="936300"/>
          </a:xfrm>
          <a:prstGeom prst="homePlate">
            <a:avLst>
              <a:gd fmla="val 0"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ساختار شبکه</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465" name="Google Shape;465;p43"/>
          <p:cNvSpPr/>
          <p:nvPr/>
        </p:nvSpPr>
        <p:spPr>
          <a:xfrm flipH="1">
            <a:off x="2021200" y="3072850"/>
            <a:ext cx="2584500" cy="9363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قالب خروجی</a:t>
            </a:r>
            <a:r>
              <a:rPr lang="en" sz="2500">
                <a:solidFill>
                  <a:srgbClr val="999999"/>
                </a:solidFill>
                <a:latin typeface="Lalezar"/>
                <a:ea typeface="Lalezar"/>
                <a:cs typeface="Lalezar"/>
                <a:sym typeface="Lalezar"/>
              </a:rPr>
              <a:t>--</a:t>
            </a:r>
            <a:endParaRPr sz="2500">
              <a:solidFill>
                <a:srgbClr val="999999"/>
              </a:solidFill>
              <a:latin typeface="Lalezar"/>
              <a:ea typeface="Lalezar"/>
              <a:cs typeface="Lalezar"/>
              <a:sym typeface="Lalezar"/>
            </a:endParaRPr>
          </a:p>
        </p:txBody>
      </p:sp>
      <p:sp>
        <p:nvSpPr>
          <p:cNvPr id="466" name="Google Shape;466;p43"/>
          <p:cNvSpPr/>
          <p:nvPr/>
        </p:nvSpPr>
        <p:spPr>
          <a:xfrm flipH="1">
            <a:off x="4369275" y="3072850"/>
            <a:ext cx="25845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قالب ورودی</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467" name="Google Shape;467;p43"/>
          <p:cNvSpPr/>
          <p:nvPr/>
        </p:nvSpPr>
        <p:spPr>
          <a:xfrm flipH="1">
            <a:off x="6666900" y="3072850"/>
            <a:ext cx="24771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پیش‌پردازش</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قالب خروجی</a:t>
            </a:r>
            <a:endParaRPr b="0" sz="2540"/>
          </a:p>
        </p:txBody>
      </p:sp>
      <p:sp>
        <p:nvSpPr>
          <p:cNvPr id="473" name="Google Shape;473;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4" name="Google Shape;474;p44"/>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75" name="Google Shape;475;p44"/>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76" name="Google Shape;476;p44"/>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477" name="Google Shape;477;p44"/>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78" name="Google Shape;478;p44"/>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479" name="Google Shape;479;p44"/>
          <p:cNvSpPr txBox="1"/>
          <p:nvPr>
            <p:ph idx="1" type="body"/>
          </p:nvPr>
        </p:nvSpPr>
        <p:spPr>
          <a:xfrm>
            <a:off x="4141700" y="2278725"/>
            <a:ext cx="4274400" cy="10890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امتیاز دوبخشی‌شده</a:t>
            </a:r>
            <a:endParaRPr sz="1600"/>
          </a:p>
          <a:p>
            <a:pPr indent="-330200" lvl="0" marL="457200" rtl="1" algn="r">
              <a:lnSpc>
                <a:spcPct val="200000"/>
              </a:lnSpc>
              <a:spcBef>
                <a:spcPts val="0"/>
              </a:spcBef>
              <a:spcAft>
                <a:spcPts val="0"/>
              </a:spcAft>
              <a:buSzPts val="1600"/>
              <a:buChar char="●"/>
            </a:pPr>
            <a:r>
              <a:rPr lang="en" sz="1600"/>
              <a:t>توصیه‌ی انجمن قلب آمریکا بر آستانه‌ی ≥ ۶ </a:t>
            </a:r>
            <a:endParaRPr sz="1600"/>
          </a:p>
        </p:txBody>
      </p:sp>
      <p:sp>
        <p:nvSpPr>
          <p:cNvPr id="480" name="Google Shape;480;p44"/>
          <p:cNvSpPr/>
          <p:nvPr/>
        </p:nvSpPr>
        <p:spPr>
          <a:xfrm>
            <a:off x="910275" y="3584800"/>
            <a:ext cx="545700" cy="535200"/>
          </a:xfrm>
          <a:prstGeom prst="flowChartConnecto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lezar"/>
                <a:ea typeface="Lalezar"/>
                <a:cs typeface="Lalezar"/>
                <a:sym typeface="Lalezar"/>
              </a:rPr>
              <a:t>0</a:t>
            </a:r>
            <a:endParaRPr b="1">
              <a:solidFill>
                <a:schemeClr val="accent3"/>
              </a:solidFill>
              <a:latin typeface="Lalezar"/>
              <a:ea typeface="Lalezar"/>
              <a:cs typeface="Lalezar"/>
              <a:sym typeface="Lalezar"/>
            </a:endParaRPr>
          </a:p>
        </p:txBody>
      </p:sp>
      <p:sp>
        <p:nvSpPr>
          <p:cNvPr id="481" name="Google Shape;481;p44"/>
          <p:cNvSpPr/>
          <p:nvPr/>
        </p:nvSpPr>
        <p:spPr>
          <a:xfrm>
            <a:off x="1581413" y="3584800"/>
            <a:ext cx="545700" cy="535200"/>
          </a:xfrm>
          <a:prstGeom prst="flowChartConnecto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lezar"/>
                <a:ea typeface="Lalezar"/>
                <a:cs typeface="Lalezar"/>
                <a:sym typeface="Lalezar"/>
              </a:rPr>
              <a:t>1</a:t>
            </a:r>
            <a:endParaRPr b="1">
              <a:solidFill>
                <a:schemeClr val="accent3"/>
              </a:solidFill>
              <a:latin typeface="Lalezar"/>
              <a:ea typeface="Lalezar"/>
              <a:cs typeface="Lalezar"/>
              <a:sym typeface="Lalezar"/>
            </a:endParaRPr>
          </a:p>
        </p:txBody>
      </p:sp>
      <p:sp>
        <p:nvSpPr>
          <p:cNvPr id="482" name="Google Shape;482;p44"/>
          <p:cNvSpPr/>
          <p:nvPr/>
        </p:nvSpPr>
        <p:spPr>
          <a:xfrm>
            <a:off x="2252551" y="3584800"/>
            <a:ext cx="545700" cy="535200"/>
          </a:xfrm>
          <a:prstGeom prst="flowChartConnecto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lezar"/>
                <a:ea typeface="Lalezar"/>
                <a:cs typeface="Lalezar"/>
                <a:sym typeface="Lalezar"/>
              </a:rPr>
              <a:t>2</a:t>
            </a:r>
            <a:endParaRPr b="1">
              <a:solidFill>
                <a:schemeClr val="accent3"/>
              </a:solidFill>
              <a:latin typeface="Lalezar"/>
              <a:ea typeface="Lalezar"/>
              <a:cs typeface="Lalezar"/>
              <a:sym typeface="Lalezar"/>
            </a:endParaRPr>
          </a:p>
        </p:txBody>
      </p:sp>
      <p:sp>
        <p:nvSpPr>
          <p:cNvPr id="483" name="Google Shape;483;p44"/>
          <p:cNvSpPr/>
          <p:nvPr/>
        </p:nvSpPr>
        <p:spPr>
          <a:xfrm>
            <a:off x="2942668" y="3584800"/>
            <a:ext cx="545700" cy="535200"/>
          </a:xfrm>
          <a:prstGeom prst="flowChartConnecto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lezar"/>
                <a:ea typeface="Lalezar"/>
                <a:cs typeface="Lalezar"/>
                <a:sym typeface="Lalezar"/>
              </a:rPr>
              <a:t>3</a:t>
            </a:r>
            <a:endParaRPr b="1">
              <a:solidFill>
                <a:schemeClr val="accent3"/>
              </a:solidFill>
              <a:latin typeface="Lalezar"/>
              <a:ea typeface="Lalezar"/>
              <a:cs typeface="Lalezar"/>
              <a:sym typeface="Lalezar"/>
            </a:endParaRPr>
          </a:p>
        </p:txBody>
      </p:sp>
      <p:sp>
        <p:nvSpPr>
          <p:cNvPr id="484" name="Google Shape;484;p44"/>
          <p:cNvSpPr/>
          <p:nvPr/>
        </p:nvSpPr>
        <p:spPr>
          <a:xfrm>
            <a:off x="3613805" y="3584800"/>
            <a:ext cx="545700" cy="535200"/>
          </a:xfrm>
          <a:prstGeom prst="flowChartConnecto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lezar"/>
                <a:ea typeface="Lalezar"/>
                <a:cs typeface="Lalezar"/>
                <a:sym typeface="Lalezar"/>
              </a:rPr>
              <a:t>4</a:t>
            </a:r>
            <a:endParaRPr b="1">
              <a:solidFill>
                <a:schemeClr val="accent3"/>
              </a:solidFill>
              <a:latin typeface="Lalezar"/>
              <a:ea typeface="Lalezar"/>
              <a:cs typeface="Lalezar"/>
              <a:sym typeface="Lalezar"/>
            </a:endParaRPr>
          </a:p>
        </p:txBody>
      </p:sp>
      <p:sp>
        <p:nvSpPr>
          <p:cNvPr id="485" name="Google Shape;485;p44"/>
          <p:cNvSpPr/>
          <p:nvPr/>
        </p:nvSpPr>
        <p:spPr>
          <a:xfrm>
            <a:off x="4294416" y="3584800"/>
            <a:ext cx="545700" cy="535200"/>
          </a:xfrm>
          <a:prstGeom prst="flowChartConnector">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lezar"/>
                <a:ea typeface="Lalezar"/>
                <a:cs typeface="Lalezar"/>
                <a:sym typeface="Lalezar"/>
              </a:rPr>
              <a:t>5</a:t>
            </a:r>
            <a:endParaRPr b="1">
              <a:solidFill>
                <a:schemeClr val="accent3"/>
              </a:solidFill>
              <a:latin typeface="Lalezar"/>
              <a:ea typeface="Lalezar"/>
              <a:cs typeface="Lalezar"/>
              <a:sym typeface="Lalezar"/>
            </a:endParaRPr>
          </a:p>
        </p:txBody>
      </p:sp>
      <p:sp>
        <p:nvSpPr>
          <p:cNvPr id="486" name="Google Shape;486;p44"/>
          <p:cNvSpPr/>
          <p:nvPr/>
        </p:nvSpPr>
        <p:spPr>
          <a:xfrm>
            <a:off x="4975026" y="358480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6</a:t>
            </a:r>
            <a:endParaRPr b="1">
              <a:solidFill>
                <a:schemeClr val="dk1"/>
              </a:solidFill>
              <a:latin typeface="Lalezar"/>
              <a:ea typeface="Lalezar"/>
              <a:cs typeface="Lalezar"/>
              <a:sym typeface="Lalezar"/>
            </a:endParaRPr>
          </a:p>
        </p:txBody>
      </p:sp>
      <p:sp>
        <p:nvSpPr>
          <p:cNvPr id="487" name="Google Shape;487;p44"/>
          <p:cNvSpPr/>
          <p:nvPr/>
        </p:nvSpPr>
        <p:spPr>
          <a:xfrm>
            <a:off x="5655636" y="358480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7</a:t>
            </a:r>
            <a:endParaRPr b="1">
              <a:solidFill>
                <a:schemeClr val="dk1"/>
              </a:solidFill>
              <a:latin typeface="Lalezar"/>
              <a:ea typeface="Lalezar"/>
              <a:cs typeface="Lalezar"/>
              <a:sym typeface="Lalezar"/>
            </a:endParaRPr>
          </a:p>
        </p:txBody>
      </p:sp>
      <p:sp>
        <p:nvSpPr>
          <p:cNvPr id="488" name="Google Shape;488;p44"/>
          <p:cNvSpPr/>
          <p:nvPr/>
        </p:nvSpPr>
        <p:spPr>
          <a:xfrm>
            <a:off x="6326773" y="358480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8</a:t>
            </a:r>
            <a:endParaRPr b="1">
              <a:solidFill>
                <a:schemeClr val="dk1"/>
              </a:solidFill>
              <a:latin typeface="Lalezar"/>
              <a:ea typeface="Lalezar"/>
              <a:cs typeface="Lalezar"/>
              <a:sym typeface="Lalezar"/>
            </a:endParaRPr>
          </a:p>
        </p:txBody>
      </p:sp>
      <p:sp>
        <p:nvSpPr>
          <p:cNvPr id="489" name="Google Shape;489;p44"/>
          <p:cNvSpPr/>
          <p:nvPr/>
        </p:nvSpPr>
        <p:spPr>
          <a:xfrm>
            <a:off x="6997911" y="358480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9</a:t>
            </a:r>
            <a:endParaRPr b="1">
              <a:solidFill>
                <a:schemeClr val="dk1"/>
              </a:solidFill>
              <a:latin typeface="Lalezar"/>
              <a:ea typeface="Lalezar"/>
              <a:cs typeface="Lalezar"/>
              <a:sym typeface="Lalezar"/>
            </a:endParaRPr>
          </a:p>
        </p:txBody>
      </p:sp>
      <p:sp>
        <p:nvSpPr>
          <p:cNvPr id="490" name="Google Shape;490;p44"/>
          <p:cNvSpPr/>
          <p:nvPr/>
        </p:nvSpPr>
        <p:spPr>
          <a:xfrm>
            <a:off x="7688028" y="358480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10</a:t>
            </a:r>
            <a:endParaRPr b="1">
              <a:solidFill>
                <a:schemeClr val="dk1"/>
              </a:solidFill>
              <a:latin typeface="Lalezar"/>
              <a:ea typeface="Lalezar"/>
              <a:cs typeface="Lalezar"/>
              <a:sym typeface="Lalezar"/>
            </a:endParaRPr>
          </a:p>
        </p:txBody>
      </p:sp>
      <p:sp>
        <p:nvSpPr>
          <p:cNvPr id="491" name="Google Shape;491;p44"/>
          <p:cNvSpPr/>
          <p:nvPr/>
        </p:nvSpPr>
        <p:spPr>
          <a:xfrm rot="5400000">
            <a:off x="2652675" y="2439100"/>
            <a:ext cx="408900" cy="3893700"/>
          </a:xfrm>
          <a:prstGeom prst="rightBrace">
            <a:avLst>
              <a:gd fmla="val 11318"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Lalezar"/>
              <a:ea typeface="Lalezar"/>
              <a:cs typeface="Lalezar"/>
              <a:sym typeface="Lalezar"/>
            </a:endParaRPr>
          </a:p>
        </p:txBody>
      </p:sp>
      <p:sp>
        <p:nvSpPr>
          <p:cNvPr id="492" name="Google Shape;492;p44"/>
          <p:cNvSpPr txBox="1"/>
          <p:nvPr/>
        </p:nvSpPr>
        <p:spPr>
          <a:xfrm>
            <a:off x="2324775" y="4590400"/>
            <a:ext cx="106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Scheherazade New"/>
                <a:ea typeface="Scheherazade New"/>
                <a:cs typeface="Scheherazade New"/>
                <a:sym typeface="Scheherazade New"/>
              </a:rPr>
              <a:t>&lt; ۶</a:t>
            </a:r>
            <a:endParaRPr>
              <a:solidFill>
                <a:schemeClr val="accent3"/>
              </a:solidFill>
              <a:latin typeface="Scheherazade New"/>
              <a:ea typeface="Scheherazade New"/>
              <a:cs typeface="Scheherazade New"/>
              <a:sym typeface="Scheherazade New"/>
            </a:endParaRPr>
          </a:p>
        </p:txBody>
      </p:sp>
      <p:sp>
        <p:nvSpPr>
          <p:cNvPr id="493" name="Google Shape;493;p44"/>
          <p:cNvSpPr/>
          <p:nvPr/>
        </p:nvSpPr>
        <p:spPr>
          <a:xfrm rot="5400000">
            <a:off x="6399975" y="2756650"/>
            <a:ext cx="408900" cy="3258600"/>
          </a:xfrm>
          <a:prstGeom prst="rightBrace">
            <a:avLst>
              <a:gd fmla="val 11318"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Lalezar"/>
              <a:ea typeface="Lalezar"/>
              <a:cs typeface="Lalezar"/>
              <a:sym typeface="Lalezar"/>
            </a:endParaRPr>
          </a:p>
        </p:txBody>
      </p:sp>
      <p:sp>
        <p:nvSpPr>
          <p:cNvPr id="494" name="Google Shape;494;p44"/>
          <p:cNvSpPr txBox="1"/>
          <p:nvPr/>
        </p:nvSpPr>
        <p:spPr>
          <a:xfrm>
            <a:off x="6158918" y="4590400"/>
            <a:ext cx="891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solidFill>
                  <a:schemeClr val="dk1"/>
                </a:solidFill>
                <a:latin typeface="Scheherazade New"/>
                <a:ea typeface="Scheherazade New"/>
                <a:cs typeface="Scheherazade New"/>
                <a:sym typeface="Scheherazade New"/>
              </a:rPr>
              <a:t>۶ </a:t>
            </a:r>
            <a:r>
              <a:rPr lang="en">
                <a:solidFill>
                  <a:schemeClr val="dk1"/>
                </a:solidFill>
                <a:latin typeface="Scheherazade New"/>
                <a:ea typeface="Scheherazade New"/>
                <a:cs typeface="Scheherazade New"/>
                <a:sym typeface="Scheherazade New"/>
              </a:rPr>
              <a:t>≤  </a:t>
            </a:r>
            <a:endParaRPr>
              <a:solidFill>
                <a:schemeClr val="dk1"/>
              </a:solidFill>
              <a:latin typeface="Scheherazade New"/>
              <a:ea typeface="Scheherazade New"/>
              <a:cs typeface="Scheherazade New"/>
              <a:sym typeface="Scheherazade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قالب خروجی (ادامه)</a:t>
            </a:r>
            <a:endParaRPr b="0" sz="2540"/>
          </a:p>
        </p:txBody>
      </p:sp>
      <p:sp>
        <p:nvSpPr>
          <p:cNvPr id="500" name="Google Shape;500;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1" name="Google Shape;501;p45"/>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02" name="Google Shape;502;p45"/>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03" name="Google Shape;503;p45"/>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504" name="Google Shape;504;p45"/>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05" name="Google Shape;505;p45"/>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06" name="Google Shape;506;p45"/>
          <p:cNvSpPr txBox="1"/>
          <p:nvPr>
            <p:ph idx="1" type="body"/>
          </p:nvPr>
        </p:nvSpPr>
        <p:spPr>
          <a:xfrm>
            <a:off x="4141700" y="2126325"/>
            <a:ext cx="4274400" cy="5352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آموزش چندکلاسه</a:t>
            </a:r>
            <a:r>
              <a:rPr lang="en" sz="1600"/>
              <a:t> </a:t>
            </a:r>
            <a:endParaRPr sz="1600"/>
          </a:p>
        </p:txBody>
      </p:sp>
      <p:sp>
        <p:nvSpPr>
          <p:cNvPr id="507" name="Google Shape;507;p45"/>
          <p:cNvSpPr/>
          <p:nvPr/>
        </p:nvSpPr>
        <p:spPr>
          <a:xfrm>
            <a:off x="4976826" y="270795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6</a:t>
            </a:r>
            <a:endParaRPr b="1">
              <a:solidFill>
                <a:schemeClr val="dk1"/>
              </a:solidFill>
              <a:latin typeface="Lalezar"/>
              <a:ea typeface="Lalezar"/>
              <a:cs typeface="Lalezar"/>
              <a:sym typeface="Lalezar"/>
            </a:endParaRPr>
          </a:p>
        </p:txBody>
      </p:sp>
      <p:sp>
        <p:nvSpPr>
          <p:cNvPr id="508" name="Google Shape;508;p45"/>
          <p:cNvSpPr/>
          <p:nvPr/>
        </p:nvSpPr>
        <p:spPr>
          <a:xfrm>
            <a:off x="5657436" y="270795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7</a:t>
            </a:r>
            <a:endParaRPr b="1">
              <a:solidFill>
                <a:schemeClr val="dk1"/>
              </a:solidFill>
              <a:latin typeface="Lalezar"/>
              <a:ea typeface="Lalezar"/>
              <a:cs typeface="Lalezar"/>
              <a:sym typeface="Lalezar"/>
            </a:endParaRPr>
          </a:p>
        </p:txBody>
      </p:sp>
      <p:sp>
        <p:nvSpPr>
          <p:cNvPr id="509" name="Google Shape;509;p45"/>
          <p:cNvSpPr/>
          <p:nvPr/>
        </p:nvSpPr>
        <p:spPr>
          <a:xfrm>
            <a:off x="6328573" y="270795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8</a:t>
            </a:r>
            <a:endParaRPr b="1">
              <a:solidFill>
                <a:schemeClr val="dk1"/>
              </a:solidFill>
              <a:latin typeface="Lalezar"/>
              <a:ea typeface="Lalezar"/>
              <a:cs typeface="Lalezar"/>
              <a:sym typeface="Lalezar"/>
            </a:endParaRPr>
          </a:p>
        </p:txBody>
      </p:sp>
      <p:sp>
        <p:nvSpPr>
          <p:cNvPr id="510" name="Google Shape;510;p45"/>
          <p:cNvSpPr/>
          <p:nvPr/>
        </p:nvSpPr>
        <p:spPr>
          <a:xfrm>
            <a:off x="6999711" y="270795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9</a:t>
            </a:r>
            <a:endParaRPr b="1">
              <a:solidFill>
                <a:schemeClr val="dk1"/>
              </a:solidFill>
              <a:latin typeface="Lalezar"/>
              <a:ea typeface="Lalezar"/>
              <a:cs typeface="Lalezar"/>
              <a:sym typeface="Lalezar"/>
            </a:endParaRPr>
          </a:p>
        </p:txBody>
      </p:sp>
      <p:sp>
        <p:nvSpPr>
          <p:cNvPr id="511" name="Google Shape;511;p45"/>
          <p:cNvSpPr/>
          <p:nvPr/>
        </p:nvSpPr>
        <p:spPr>
          <a:xfrm>
            <a:off x="7689828" y="2707950"/>
            <a:ext cx="545700" cy="535200"/>
          </a:xfrm>
          <a:prstGeom prst="flowChartConnector">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10</a:t>
            </a:r>
            <a:endParaRPr b="1">
              <a:solidFill>
                <a:schemeClr val="dk1"/>
              </a:solidFill>
              <a:latin typeface="Lalezar"/>
              <a:ea typeface="Lalezar"/>
              <a:cs typeface="Lalezar"/>
              <a:sym typeface="Lalezar"/>
            </a:endParaRPr>
          </a:p>
        </p:txBody>
      </p:sp>
      <p:sp>
        <p:nvSpPr>
          <p:cNvPr id="512" name="Google Shape;512;p45"/>
          <p:cNvSpPr/>
          <p:nvPr/>
        </p:nvSpPr>
        <p:spPr>
          <a:xfrm>
            <a:off x="912225" y="2707950"/>
            <a:ext cx="3929700" cy="535200"/>
          </a:xfrm>
          <a:prstGeom prst="roundRect">
            <a:avLst>
              <a:gd fmla="val 16667"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lezar"/>
                <a:ea typeface="Lalezar"/>
                <a:cs typeface="Lalezar"/>
                <a:sym typeface="Lalezar"/>
              </a:rPr>
              <a:t>0-5</a:t>
            </a:r>
            <a:endParaRPr b="1">
              <a:solidFill>
                <a:schemeClr val="accent3"/>
              </a:solidFill>
              <a:latin typeface="Lalezar"/>
              <a:ea typeface="Lalezar"/>
              <a:cs typeface="Lalezar"/>
              <a:sym typeface="Lalezar"/>
            </a:endParaRPr>
          </a:p>
        </p:txBody>
      </p:sp>
      <p:sp>
        <p:nvSpPr>
          <p:cNvPr id="513" name="Google Shape;513;p45"/>
          <p:cNvSpPr txBox="1"/>
          <p:nvPr>
            <p:ph idx="1" type="body"/>
          </p:nvPr>
        </p:nvSpPr>
        <p:spPr>
          <a:xfrm>
            <a:off x="4141700" y="3574125"/>
            <a:ext cx="4274400" cy="5352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آزمایش دوکلاسه</a:t>
            </a:r>
            <a:endParaRPr sz="1600"/>
          </a:p>
        </p:txBody>
      </p:sp>
      <p:sp>
        <p:nvSpPr>
          <p:cNvPr id="514" name="Google Shape;514;p45"/>
          <p:cNvSpPr/>
          <p:nvPr/>
        </p:nvSpPr>
        <p:spPr>
          <a:xfrm>
            <a:off x="910350" y="4109325"/>
            <a:ext cx="3929700" cy="535200"/>
          </a:xfrm>
          <a:prstGeom prst="roundRect">
            <a:avLst>
              <a:gd fmla="val 16667"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lezar"/>
                <a:ea typeface="Lalezar"/>
                <a:cs typeface="Lalezar"/>
                <a:sym typeface="Lalezar"/>
              </a:rPr>
              <a:t>0-5</a:t>
            </a:r>
            <a:endParaRPr b="1">
              <a:solidFill>
                <a:schemeClr val="accent3"/>
              </a:solidFill>
              <a:latin typeface="Lalezar"/>
              <a:ea typeface="Lalezar"/>
              <a:cs typeface="Lalezar"/>
              <a:sym typeface="Lalezar"/>
            </a:endParaRPr>
          </a:p>
        </p:txBody>
      </p:sp>
      <p:sp>
        <p:nvSpPr>
          <p:cNvPr id="515" name="Google Shape;515;p45"/>
          <p:cNvSpPr/>
          <p:nvPr/>
        </p:nvSpPr>
        <p:spPr>
          <a:xfrm>
            <a:off x="4976825" y="4109325"/>
            <a:ext cx="3258600" cy="5352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lezar"/>
                <a:ea typeface="Lalezar"/>
                <a:cs typeface="Lalezar"/>
                <a:sym typeface="Lalezar"/>
              </a:rPr>
              <a:t>6-10</a:t>
            </a:r>
            <a:endParaRPr b="1">
              <a:solidFill>
                <a:schemeClr val="dk1"/>
              </a:solidFill>
              <a:latin typeface="Lalezar"/>
              <a:ea typeface="Lalezar"/>
              <a:cs typeface="Lalezar"/>
              <a:sym typeface="Lalez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6"/>
          <p:cNvSpPr txBox="1"/>
          <p:nvPr>
            <p:ph type="ctrTitle"/>
          </p:nvPr>
        </p:nvSpPr>
        <p:spPr>
          <a:xfrm>
            <a:off x="729450" y="1082125"/>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روش پیشنهادی</a:t>
            </a:r>
            <a:endParaRPr/>
          </a:p>
        </p:txBody>
      </p:sp>
      <p:sp>
        <p:nvSpPr>
          <p:cNvPr id="521" name="Google Shape;521;p46"/>
          <p:cNvSpPr/>
          <p:nvPr/>
        </p:nvSpPr>
        <p:spPr>
          <a:xfrm flipH="1">
            <a:off x="-75" y="3072850"/>
            <a:ext cx="2584500" cy="936300"/>
          </a:xfrm>
          <a:prstGeom prst="homePlate">
            <a:avLst>
              <a:gd fmla="val 0"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ساختار شبکه</a:t>
            </a:r>
            <a:r>
              <a:rPr lang="en" sz="2500">
                <a:solidFill>
                  <a:srgbClr val="999999"/>
                </a:solidFill>
                <a:latin typeface="Lalezar"/>
                <a:ea typeface="Lalezar"/>
                <a:cs typeface="Lalezar"/>
                <a:sym typeface="Lalezar"/>
              </a:rPr>
              <a:t>--</a:t>
            </a:r>
            <a:endParaRPr sz="2500">
              <a:solidFill>
                <a:srgbClr val="999999"/>
              </a:solidFill>
              <a:latin typeface="Lalezar"/>
              <a:ea typeface="Lalezar"/>
              <a:cs typeface="Lalezar"/>
              <a:sym typeface="Lalezar"/>
            </a:endParaRPr>
          </a:p>
        </p:txBody>
      </p:sp>
      <p:sp>
        <p:nvSpPr>
          <p:cNvPr id="522" name="Google Shape;522;p46"/>
          <p:cNvSpPr/>
          <p:nvPr/>
        </p:nvSpPr>
        <p:spPr>
          <a:xfrm flipH="1">
            <a:off x="2030550" y="3072850"/>
            <a:ext cx="27114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قالب خروجی</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523" name="Google Shape;523;p46"/>
          <p:cNvSpPr/>
          <p:nvPr/>
        </p:nvSpPr>
        <p:spPr>
          <a:xfrm flipH="1">
            <a:off x="4369275" y="3072850"/>
            <a:ext cx="25845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قالب ورودی</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
        <p:nvSpPr>
          <p:cNvPr id="524" name="Google Shape;524;p46"/>
          <p:cNvSpPr/>
          <p:nvPr/>
        </p:nvSpPr>
        <p:spPr>
          <a:xfrm flipH="1">
            <a:off x="6666900" y="3072850"/>
            <a:ext cx="2477100" cy="936300"/>
          </a:xfrm>
          <a:prstGeom prst="homePlate">
            <a:avLst>
              <a:gd fmla="val 23883" name="adj"/>
            </a:avLst>
          </a:prstGeom>
          <a:solidFill>
            <a:srgbClr val="CC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sz="2500">
                <a:solidFill>
                  <a:schemeClr val="lt1"/>
                </a:solidFill>
                <a:latin typeface="Lalezar"/>
                <a:ea typeface="Lalezar"/>
                <a:cs typeface="Lalezar"/>
                <a:sym typeface="Lalezar"/>
              </a:rPr>
              <a:t>پیش‌پردازش</a:t>
            </a:r>
            <a:r>
              <a:rPr lang="en" sz="2500">
                <a:solidFill>
                  <a:srgbClr val="CCCCCC"/>
                </a:solidFill>
                <a:latin typeface="Lalezar"/>
                <a:ea typeface="Lalezar"/>
                <a:cs typeface="Lalezar"/>
                <a:sym typeface="Lalezar"/>
              </a:rPr>
              <a:t>--</a:t>
            </a:r>
            <a:endParaRPr sz="2500">
              <a:solidFill>
                <a:srgbClr val="CCCCCC"/>
              </a:solidFill>
              <a:latin typeface="Lalezar"/>
              <a:ea typeface="Lalezar"/>
              <a:cs typeface="Lalezar"/>
              <a:sym typeface="Lalez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ctrTitle"/>
          </p:nvPr>
        </p:nvSpPr>
        <p:spPr>
          <a:xfrm>
            <a:off x="727950" y="1687800"/>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مقدمه</a:t>
            </a:r>
            <a:endParaRPr/>
          </a:p>
        </p:txBody>
      </p:sp>
      <p:sp>
        <p:nvSpPr>
          <p:cNvPr id="122" name="Google Shape;122;p20"/>
          <p:cNvSpPr txBox="1"/>
          <p:nvPr>
            <p:ph idx="1" type="subTitle"/>
          </p:nvPr>
        </p:nvSpPr>
        <p:spPr>
          <a:xfrm>
            <a:off x="729452" y="3194275"/>
            <a:ext cx="7688100" cy="5412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sz="1300"/>
              <a:t>اهمیت موضوع، شرح مسئله و جایگاه پژوهش حاضر</a:t>
            </a:r>
            <a:endParaRPr sz="1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طراحی شبکه</a:t>
            </a:r>
            <a:endParaRPr b="0" sz="2540"/>
          </a:p>
        </p:txBody>
      </p:sp>
      <p:sp>
        <p:nvSpPr>
          <p:cNvPr id="530" name="Google Shape;530;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47"/>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32" name="Google Shape;532;p47"/>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33" name="Google Shape;533;p47"/>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534" name="Google Shape;534;p47"/>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35" name="Google Shape;535;p47"/>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36" name="Google Shape;536;p47"/>
          <p:cNvSpPr txBox="1"/>
          <p:nvPr>
            <p:ph idx="1" type="body"/>
          </p:nvPr>
        </p:nvSpPr>
        <p:spPr>
          <a:xfrm>
            <a:off x="1109425" y="2278725"/>
            <a:ext cx="7306800" cy="11382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مبتنی بر </a:t>
            </a:r>
            <a:r>
              <a:rPr lang="en" sz="1600"/>
              <a:t>یادگیری انتقالی</a:t>
            </a:r>
            <a:endParaRPr sz="1600"/>
          </a:p>
          <a:p>
            <a:pPr indent="-330200" lvl="0" marL="457200" rtl="1" algn="r">
              <a:lnSpc>
                <a:spcPct val="200000"/>
              </a:lnSpc>
              <a:spcBef>
                <a:spcPts val="0"/>
              </a:spcBef>
              <a:spcAft>
                <a:spcPts val="0"/>
              </a:spcAft>
              <a:buSzPts val="1600"/>
              <a:buChar char="●"/>
            </a:pPr>
            <a:r>
              <a:rPr lang="en" sz="1600"/>
              <a:t>بررسی عملکرد مدل‌های VGG, InceptionNetV3, EfficientNetB0, EfficientNetV2, DenseNet, ResNet, SqueezeNet, AlexNet</a:t>
            </a:r>
            <a:endParaRPr sz="1600"/>
          </a:p>
          <a:p>
            <a:pPr indent="-330200" lvl="0" marL="457200" rtl="1" algn="r">
              <a:lnSpc>
                <a:spcPct val="200000"/>
              </a:lnSpc>
              <a:spcBef>
                <a:spcPts val="0"/>
              </a:spcBef>
              <a:spcAft>
                <a:spcPts val="0"/>
              </a:spcAft>
              <a:buSzPts val="1600"/>
              <a:buChar char="●"/>
            </a:pPr>
            <a:r>
              <a:rPr lang="en" sz="1600"/>
              <a:t>انتخاب مدل </a:t>
            </a:r>
            <a:r>
              <a:rPr lang="en" sz="1600">
                <a:solidFill>
                  <a:schemeClr val="accent3"/>
                </a:solidFill>
              </a:rPr>
              <a:t>EfficientNetB0 </a:t>
            </a:r>
            <a:r>
              <a:rPr lang="en" sz="1600"/>
              <a:t>با 5.3 میلیون پارامتر</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48"/>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43" name="Google Shape;543;p48"/>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44" name="Google Shape;544;p48"/>
          <p:cNvSpPr/>
          <p:nvPr/>
        </p:nvSpPr>
        <p:spPr>
          <a:xfrm flipH="1" rot="-5400000">
            <a:off x="-552600" y="2492025"/>
            <a:ext cx="15729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545" name="Google Shape;545;p48"/>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46" name="Google Shape;546;p48"/>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pic>
        <p:nvPicPr>
          <p:cNvPr id="547" name="Google Shape;547;p48"/>
          <p:cNvPicPr preferRelativeResize="0"/>
          <p:nvPr/>
        </p:nvPicPr>
        <p:blipFill>
          <a:blip r:embed="rId3">
            <a:alphaModFix/>
          </a:blip>
          <a:stretch>
            <a:fillRect/>
          </a:stretch>
        </p:blipFill>
        <p:spPr>
          <a:xfrm>
            <a:off x="1042825" y="373900"/>
            <a:ext cx="6891402" cy="3997549"/>
          </a:xfrm>
          <a:prstGeom prst="rect">
            <a:avLst/>
          </a:prstGeom>
          <a:noFill/>
          <a:ln>
            <a:noFill/>
          </a:ln>
        </p:spPr>
      </p:pic>
      <p:sp>
        <p:nvSpPr>
          <p:cNvPr id="548" name="Google Shape;548;p48"/>
          <p:cNvSpPr txBox="1"/>
          <p:nvPr/>
        </p:nvSpPr>
        <p:spPr>
          <a:xfrm>
            <a:off x="2754300" y="4576288"/>
            <a:ext cx="3635400" cy="3540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en" sz="1100">
                <a:solidFill>
                  <a:srgbClr val="999999"/>
                </a:solidFill>
                <a:latin typeface="Scheherazade New"/>
                <a:ea typeface="Scheherazade New"/>
                <a:cs typeface="Scheherazade New"/>
                <a:sym typeface="Scheherazade New"/>
              </a:rPr>
              <a:t>تصویر ۱۴- ساختار شبکه‌ی پیشنهادی</a:t>
            </a:r>
            <a:endParaRPr sz="1100">
              <a:solidFill>
                <a:srgbClr val="999999"/>
              </a:solidFill>
              <a:latin typeface="Scheherazade New"/>
              <a:ea typeface="Scheherazade New"/>
              <a:cs typeface="Scheherazade New"/>
              <a:sym typeface="Scheherazade New"/>
            </a:endParaRPr>
          </a:p>
        </p:txBody>
      </p:sp>
      <p:sp>
        <p:nvSpPr>
          <p:cNvPr id="549" name="Google Shape;549;p48"/>
          <p:cNvSpPr txBox="1"/>
          <p:nvPr>
            <p:ph idx="4294967295" type="title"/>
          </p:nvPr>
        </p:nvSpPr>
        <p:spPr>
          <a:xfrm>
            <a:off x="727650" y="37390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latin typeface="Lalezar"/>
                <a:ea typeface="Lalezar"/>
                <a:cs typeface="Lalezar"/>
                <a:sym typeface="Lalezar"/>
              </a:rPr>
              <a:t>ساختار شبکه</a:t>
            </a:r>
            <a:endParaRPr b="0" sz="2540">
              <a:latin typeface="Lalezar"/>
              <a:ea typeface="Lalezar"/>
              <a:cs typeface="Lalezar"/>
              <a:sym typeface="Lalezar"/>
            </a:endParaRPr>
          </a:p>
        </p:txBody>
      </p:sp>
      <p:grpSp>
        <p:nvGrpSpPr>
          <p:cNvPr id="550" name="Google Shape;550;p48"/>
          <p:cNvGrpSpPr/>
          <p:nvPr/>
        </p:nvGrpSpPr>
        <p:grpSpPr>
          <a:xfrm>
            <a:off x="6766550" y="1018377"/>
            <a:ext cx="1490400" cy="45722"/>
            <a:chOff x="6842750" y="1018350"/>
            <a:chExt cx="1490400" cy="82800"/>
          </a:xfrm>
        </p:grpSpPr>
        <p:sp>
          <p:nvSpPr>
            <p:cNvPr id="551" name="Google Shape;551;p48"/>
            <p:cNvSpPr/>
            <p:nvPr/>
          </p:nvSpPr>
          <p:spPr>
            <a:xfrm>
              <a:off x="7587950" y="1018350"/>
              <a:ext cx="745200" cy="82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8"/>
            <p:cNvSpPr/>
            <p:nvPr/>
          </p:nvSpPr>
          <p:spPr>
            <a:xfrm>
              <a:off x="6842750" y="1018350"/>
              <a:ext cx="745200" cy="8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9"/>
          <p:cNvSpPr txBox="1"/>
          <p:nvPr>
            <p:ph type="ctrTitle"/>
          </p:nvPr>
        </p:nvSpPr>
        <p:spPr>
          <a:xfrm>
            <a:off x="727950" y="1687800"/>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نتایج</a:t>
            </a:r>
            <a:endParaRPr/>
          </a:p>
        </p:txBody>
      </p:sp>
      <p:sp>
        <p:nvSpPr>
          <p:cNvPr id="558" name="Google Shape;558;p49"/>
          <p:cNvSpPr txBox="1"/>
          <p:nvPr>
            <p:ph idx="1" type="subTitle"/>
          </p:nvPr>
        </p:nvSpPr>
        <p:spPr>
          <a:xfrm>
            <a:off x="729452" y="3194275"/>
            <a:ext cx="7688100" cy="5412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روش ارزیابی، نتایج ارزیابی، مقایسه‌ی نتایج</a:t>
            </a:r>
            <a:endParaRPr sz="1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روش ارزیابی</a:t>
            </a:r>
            <a:endParaRPr b="0" sz="2540"/>
          </a:p>
        </p:txBody>
      </p:sp>
      <p:sp>
        <p:nvSpPr>
          <p:cNvPr id="564" name="Google Shape;564;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5" name="Google Shape;565;p50"/>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66" name="Google Shape;566;p50"/>
          <p:cNvSpPr/>
          <p:nvPr/>
        </p:nvSpPr>
        <p:spPr>
          <a:xfrm flipH="1" rot="-5400000">
            <a:off x="-273300" y="3516700"/>
            <a:ext cx="10143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567" name="Google Shape;567;p50"/>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68" name="Google Shape;568;p50"/>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69" name="Google Shape;569;p50"/>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70" name="Google Shape;570;p50"/>
          <p:cNvSpPr txBox="1"/>
          <p:nvPr/>
        </p:nvSpPr>
        <p:spPr>
          <a:xfrm>
            <a:off x="674775" y="46508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۱۵- ارزیابی متقابل ۵ لایه</a:t>
            </a:r>
            <a:endParaRPr sz="1100">
              <a:solidFill>
                <a:srgbClr val="999999"/>
              </a:solidFill>
              <a:latin typeface="Scheherazade New"/>
              <a:ea typeface="Scheherazade New"/>
              <a:cs typeface="Scheherazade New"/>
              <a:sym typeface="Scheherazade New"/>
            </a:endParaRPr>
          </a:p>
        </p:txBody>
      </p:sp>
      <p:pic>
        <p:nvPicPr>
          <p:cNvPr id="571" name="Google Shape;571;p50"/>
          <p:cNvPicPr preferRelativeResize="0"/>
          <p:nvPr/>
        </p:nvPicPr>
        <p:blipFill>
          <a:blip r:embed="rId3">
            <a:alphaModFix/>
          </a:blip>
          <a:stretch>
            <a:fillRect/>
          </a:stretch>
        </p:blipFill>
        <p:spPr>
          <a:xfrm>
            <a:off x="547175" y="2275975"/>
            <a:ext cx="8053245" cy="226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مشخصات لایه‌ها</a:t>
            </a:r>
            <a:endParaRPr b="0" sz="2540"/>
          </a:p>
        </p:txBody>
      </p:sp>
      <p:sp>
        <p:nvSpPr>
          <p:cNvPr id="577" name="Google Shape;577;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8" name="Google Shape;578;p51"/>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79" name="Google Shape;579;p51"/>
          <p:cNvSpPr/>
          <p:nvPr/>
        </p:nvSpPr>
        <p:spPr>
          <a:xfrm flipH="1" rot="-5400000">
            <a:off x="-273300" y="3516700"/>
            <a:ext cx="10143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580" name="Google Shape;580;p51"/>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81" name="Google Shape;581;p51"/>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82" name="Google Shape;582;p51"/>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83" name="Google Shape;583;p51"/>
          <p:cNvSpPr txBox="1"/>
          <p:nvPr/>
        </p:nvSpPr>
        <p:spPr>
          <a:xfrm>
            <a:off x="674775" y="46508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جدول ۱- مشخصات لایه‌های ارزیابی</a:t>
            </a:r>
            <a:endParaRPr sz="1100">
              <a:solidFill>
                <a:srgbClr val="999999"/>
              </a:solidFill>
              <a:latin typeface="Scheherazade New"/>
              <a:ea typeface="Scheherazade New"/>
              <a:cs typeface="Scheherazade New"/>
              <a:sym typeface="Scheherazade New"/>
            </a:endParaRPr>
          </a:p>
        </p:txBody>
      </p:sp>
      <p:pic>
        <p:nvPicPr>
          <p:cNvPr id="584" name="Google Shape;584;p51"/>
          <p:cNvPicPr preferRelativeResize="0"/>
          <p:nvPr/>
        </p:nvPicPr>
        <p:blipFill>
          <a:blip r:embed="rId3">
            <a:alphaModFix/>
          </a:blip>
          <a:stretch>
            <a:fillRect/>
          </a:stretch>
        </p:blipFill>
        <p:spPr>
          <a:xfrm>
            <a:off x="729450" y="1803748"/>
            <a:ext cx="5877450" cy="2847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نتایج ارزیابی بر روی لایه‌ها</a:t>
            </a:r>
            <a:endParaRPr b="0" sz="2540"/>
          </a:p>
        </p:txBody>
      </p:sp>
      <p:sp>
        <p:nvSpPr>
          <p:cNvPr id="590" name="Google Shape;590;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91" name="Google Shape;591;p52"/>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92" name="Google Shape;592;p52"/>
          <p:cNvSpPr/>
          <p:nvPr/>
        </p:nvSpPr>
        <p:spPr>
          <a:xfrm flipH="1" rot="-5400000">
            <a:off x="-273300" y="3516700"/>
            <a:ext cx="10143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593" name="Google Shape;593;p52"/>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94" name="Google Shape;594;p52"/>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95" name="Google Shape;595;p52"/>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596" name="Google Shape;596;p52"/>
          <p:cNvSpPr txBox="1"/>
          <p:nvPr/>
        </p:nvSpPr>
        <p:spPr>
          <a:xfrm>
            <a:off x="674775" y="46508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جدول ۲- نتایج ارزیابی بر روی لایه‌ها</a:t>
            </a:r>
            <a:endParaRPr sz="1100">
              <a:solidFill>
                <a:srgbClr val="999999"/>
              </a:solidFill>
              <a:latin typeface="Scheherazade New"/>
              <a:ea typeface="Scheherazade New"/>
              <a:cs typeface="Scheherazade New"/>
              <a:sym typeface="Scheherazade New"/>
            </a:endParaRPr>
          </a:p>
        </p:txBody>
      </p:sp>
      <p:pic>
        <p:nvPicPr>
          <p:cNvPr id="597" name="Google Shape;597;p52"/>
          <p:cNvPicPr preferRelativeResize="0"/>
          <p:nvPr/>
        </p:nvPicPr>
        <p:blipFill>
          <a:blip r:embed="rId3">
            <a:alphaModFix/>
          </a:blip>
          <a:stretch>
            <a:fillRect/>
          </a:stretch>
        </p:blipFill>
        <p:spPr>
          <a:xfrm>
            <a:off x="620100" y="2082450"/>
            <a:ext cx="5924798" cy="24922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نتایج ارزیابی نهایی</a:t>
            </a:r>
            <a:endParaRPr b="0" sz="2540"/>
          </a:p>
        </p:txBody>
      </p:sp>
      <p:sp>
        <p:nvSpPr>
          <p:cNvPr id="603" name="Google Shape;603;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4" name="Google Shape;604;p53"/>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05" name="Google Shape;605;p53"/>
          <p:cNvSpPr/>
          <p:nvPr/>
        </p:nvSpPr>
        <p:spPr>
          <a:xfrm flipH="1" rot="-5400000">
            <a:off x="-273300" y="3516700"/>
            <a:ext cx="10143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606" name="Google Shape;606;p53"/>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07" name="Google Shape;607;p53"/>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08" name="Google Shape;608;p53"/>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09" name="Google Shape;609;p53"/>
          <p:cNvSpPr txBox="1"/>
          <p:nvPr/>
        </p:nvSpPr>
        <p:spPr>
          <a:xfrm>
            <a:off x="674775" y="46508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جدول ۳- نتایج ارزیابی نهایی</a:t>
            </a:r>
            <a:endParaRPr sz="1100">
              <a:solidFill>
                <a:srgbClr val="999999"/>
              </a:solidFill>
              <a:latin typeface="Scheherazade New"/>
              <a:ea typeface="Scheherazade New"/>
              <a:cs typeface="Scheherazade New"/>
              <a:sym typeface="Scheherazade New"/>
            </a:endParaRPr>
          </a:p>
        </p:txBody>
      </p:sp>
      <p:pic>
        <p:nvPicPr>
          <p:cNvPr id="610" name="Google Shape;610;p53"/>
          <p:cNvPicPr preferRelativeResize="0"/>
          <p:nvPr/>
        </p:nvPicPr>
        <p:blipFill>
          <a:blip r:embed="rId3">
            <a:alphaModFix/>
          </a:blip>
          <a:stretch>
            <a:fillRect/>
          </a:stretch>
        </p:blipFill>
        <p:spPr>
          <a:xfrm>
            <a:off x="729450" y="3801050"/>
            <a:ext cx="4768000" cy="926050"/>
          </a:xfrm>
          <a:prstGeom prst="rect">
            <a:avLst/>
          </a:prstGeom>
          <a:noFill/>
          <a:ln>
            <a:noFill/>
          </a:ln>
        </p:spPr>
      </p:pic>
      <p:pic>
        <p:nvPicPr>
          <p:cNvPr id="611" name="Google Shape;611;p53"/>
          <p:cNvPicPr preferRelativeResize="0"/>
          <p:nvPr/>
        </p:nvPicPr>
        <p:blipFill>
          <a:blip r:embed="rId4">
            <a:alphaModFix/>
          </a:blip>
          <a:stretch>
            <a:fillRect/>
          </a:stretch>
        </p:blipFill>
        <p:spPr>
          <a:xfrm>
            <a:off x="729450" y="157513"/>
            <a:ext cx="3681324" cy="2857475"/>
          </a:xfrm>
          <a:prstGeom prst="rect">
            <a:avLst/>
          </a:prstGeom>
          <a:noFill/>
          <a:ln>
            <a:noFill/>
          </a:ln>
        </p:spPr>
      </p:pic>
      <p:sp>
        <p:nvSpPr>
          <p:cNvPr id="612" name="Google Shape;612;p53"/>
          <p:cNvSpPr txBox="1"/>
          <p:nvPr/>
        </p:nvSpPr>
        <p:spPr>
          <a:xfrm>
            <a:off x="674775" y="3068163"/>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 ۱۶- نمودار ROC-AUC نهایی مدل</a:t>
            </a:r>
            <a:endParaRPr sz="1100">
              <a:solidFill>
                <a:srgbClr val="999999"/>
              </a:solidFill>
              <a:latin typeface="Scheherazade New"/>
              <a:ea typeface="Scheherazade New"/>
              <a:cs typeface="Scheherazade New"/>
              <a:sym typeface="Scheherazade New"/>
            </a:endParaRPr>
          </a:p>
        </p:txBody>
      </p:sp>
      <p:sp>
        <p:nvSpPr>
          <p:cNvPr id="613" name="Google Shape;613;p53"/>
          <p:cNvSpPr txBox="1"/>
          <p:nvPr>
            <p:ph idx="1" type="body"/>
          </p:nvPr>
        </p:nvSpPr>
        <p:spPr>
          <a:xfrm>
            <a:off x="5331475" y="2278725"/>
            <a:ext cx="3084600" cy="21444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نتایج حاصل از الحاق خروجی لایه‌ها</a:t>
            </a:r>
            <a:endParaRPr sz="1600"/>
          </a:p>
          <a:p>
            <a:pPr indent="-330200" lvl="0" marL="457200" rtl="1" algn="r">
              <a:lnSpc>
                <a:spcPct val="200000"/>
              </a:lnSpc>
              <a:spcBef>
                <a:spcPts val="0"/>
              </a:spcBef>
              <a:spcAft>
                <a:spcPts val="0"/>
              </a:spcAft>
              <a:buSzPts val="1600"/>
              <a:buChar char="●"/>
            </a:pPr>
            <a:r>
              <a:rPr lang="en" sz="1600"/>
              <a:t>پیش‌بینی روی تمام داده‌ها</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4"/>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مقایسه‌ی نتایج</a:t>
            </a:r>
            <a:endParaRPr b="0" sz="2540"/>
          </a:p>
        </p:txBody>
      </p:sp>
      <p:sp>
        <p:nvSpPr>
          <p:cNvPr id="619" name="Google Shape;619;p5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20" name="Google Shape;620;p54"/>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21" name="Google Shape;621;p54"/>
          <p:cNvSpPr/>
          <p:nvPr/>
        </p:nvSpPr>
        <p:spPr>
          <a:xfrm flipH="1" rot="-5400000">
            <a:off x="-273300" y="3516700"/>
            <a:ext cx="10143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622" name="Google Shape;622;p54"/>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23" name="Google Shape;623;p54"/>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24" name="Google Shape;624;p54"/>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25" name="Google Shape;625;p54"/>
          <p:cNvSpPr txBox="1"/>
          <p:nvPr/>
        </p:nvSpPr>
        <p:spPr>
          <a:xfrm>
            <a:off x="915400" y="4650888"/>
            <a:ext cx="36354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جدول ۴- مقایسه‌ی نتایج</a:t>
            </a:r>
            <a:endParaRPr sz="1100">
              <a:solidFill>
                <a:srgbClr val="999999"/>
              </a:solidFill>
              <a:latin typeface="Scheherazade New"/>
              <a:ea typeface="Scheherazade New"/>
              <a:cs typeface="Scheherazade New"/>
              <a:sym typeface="Scheherazade New"/>
            </a:endParaRPr>
          </a:p>
        </p:txBody>
      </p:sp>
      <p:pic>
        <p:nvPicPr>
          <p:cNvPr id="626" name="Google Shape;626;p54"/>
          <p:cNvPicPr preferRelativeResize="0"/>
          <p:nvPr/>
        </p:nvPicPr>
        <p:blipFill>
          <a:blip r:embed="rId3">
            <a:alphaModFix/>
          </a:blip>
          <a:stretch>
            <a:fillRect/>
          </a:stretch>
        </p:blipFill>
        <p:spPr>
          <a:xfrm>
            <a:off x="915400" y="1342846"/>
            <a:ext cx="7316799" cy="3407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5"/>
          <p:cNvSpPr txBox="1"/>
          <p:nvPr>
            <p:ph type="ctrTitle"/>
          </p:nvPr>
        </p:nvSpPr>
        <p:spPr>
          <a:xfrm>
            <a:off x="727950" y="1687800"/>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جمع‌بندی</a:t>
            </a:r>
            <a:endParaRPr/>
          </a:p>
        </p:txBody>
      </p:sp>
      <p:sp>
        <p:nvSpPr>
          <p:cNvPr id="632" name="Google Shape;632;p55"/>
          <p:cNvSpPr txBox="1"/>
          <p:nvPr>
            <p:ph idx="1" type="subTitle"/>
          </p:nvPr>
        </p:nvSpPr>
        <p:spPr>
          <a:xfrm>
            <a:off x="729452" y="3194275"/>
            <a:ext cx="7688100" cy="5412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جایگاه نتایج و کاربردپذیری، کاستی‌‌ها، نوآوری‌ها، کارهای آینده</a:t>
            </a:r>
            <a:endParaRPr sz="13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8" name="Google Shape;638;p56"/>
          <p:cNvSpPr/>
          <p:nvPr/>
        </p:nvSpPr>
        <p:spPr>
          <a:xfrm flipH="1" rot="-5400000">
            <a:off x="-335250" y="4344500"/>
            <a:ext cx="1138200" cy="467700"/>
          </a:xfrm>
          <a:prstGeom prst="homePlate">
            <a:avLst>
              <a:gd fmla="val 0"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639" name="Google Shape;639;p56"/>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40" name="Google Shape;640;p56"/>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41" name="Google Shape;641;p56"/>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42" name="Google Shape;642;p56"/>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43" name="Google Shape;6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جایگاه نتایج و کاربرد‌پذیری</a:t>
            </a:r>
            <a:endParaRPr b="0" sz="2540"/>
          </a:p>
        </p:txBody>
      </p:sp>
      <p:sp>
        <p:nvSpPr>
          <p:cNvPr id="644" name="Google Shape;644;p56"/>
          <p:cNvSpPr txBox="1"/>
          <p:nvPr>
            <p:ph idx="1" type="body"/>
          </p:nvPr>
        </p:nvSpPr>
        <p:spPr>
          <a:xfrm>
            <a:off x="1109425" y="2202525"/>
            <a:ext cx="7306800" cy="23826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نتایج برتر پژوهشی</a:t>
            </a:r>
            <a:endParaRPr sz="1600"/>
          </a:p>
          <a:p>
            <a:pPr indent="-330200" lvl="0" marL="457200" rtl="1" algn="r">
              <a:lnSpc>
                <a:spcPct val="200000"/>
              </a:lnSpc>
              <a:spcBef>
                <a:spcPts val="0"/>
              </a:spcBef>
              <a:spcAft>
                <a:spcPts val="0"/>
              </a:spcAft>
              <a:buSzPts val="1600"/>
              <a:buChar char="●"/>
            </a:pPr>
            <a:r>
              <a:rPr lang="en" sz="1600"/>
              <a:t>یادگیری </a:t>
            </a:r>
            <a:r>
              <a:rPr lang="en" sz="1600">
                <a:solidFill>
                  <a:schemeClr val="accent3"/>
                </a:solidFill>
              </a:rPr>
              <a:t>مبتنی بر مشاهده‌ی نمونه‌</a:t>
            </a:r>
            <a:r>
              <a:rPr lang="en" sz="1600"/>
              <a:t>ی آسیب‌دیدگی‌ها</a:t>
            </a:r>
            <a:endParaRPr sz="1600"/>
          </a:p>
          <a:p>
            <a:pPr indent="-330200" lvl="0" marL="457200" rtl="1" algn="r">
              <a:lnSpc>
                <a:spcPct val="200000"/>
              </a:lnSpc>
              <a:spcBef>
                <a:spcPts val="0"/>
              </a:spcBef>
              <a:spcAft>
                <a:spcPts val="0"/>
              </a:spcAft>
              <a:buSzPts val="1600"/>
              <a:buChar char="●"/>
            </a:pPr>
            <a:r>
              <a:rPr lang="en" sz="1600"/>
              <a:t>اطمینان از دانش مدل، نیازمند مشاهده‌ی نمونه‌های بیشتر</a:t>
            </a:r>
            <a:endParaRPr sz="1600"/>
          </a:p>
          <a:p>
            <a:pPr indent="-330200" lvl="1" marL="914400" rtl="1" algn="r">
              <a:lnSpc>
                <a:spcPct val="200000"/>
              </a:lnSpc>
              <a:spcBef>
                <a:spcPts val="0"/>
              </a:spcBef>
              <a:spcAft>
                <a:spcPts val="0"/>
              </a:spcAft>
              <a:buSzPts val="1600"/>
              <a:buChar char="○"/>
            </a:pPr>
            <a:r>
              <a:rPr lang="en" sz="1600"/>
              <a:t>۲۰ حالت مختلف تنها برای امتیاز ۱</a:t>
            </a:r>
            <a:endParaRPr sz="1600"/>
          </a:p>
          <a:p>
            <a:pPr indent="-330200" lvl="0" marL="457200" rtl="1" algn="r">
              <a:lnSpc>
                <a:spcPct val="200000"/>
              </a:lnSpc>
              <a:spcBef>
                <a:spcPts val="0"/>
              </a:spcBef>
              <a:spcAft>
                <a:spcPts val="0"/>
              </a:spcAft>
              <a:buSzPts val="1600"/>
              <a:buChar char="●"/>
            </a:pPr>
            <a:r>
              <a:rPr lang="en" sz="1600"/>
              <a:t>نیاز به </a:t>
            </a:r>
            <a:r>
              <a:rPr lang="en" sz="1600">
                <a:solidFill>
                  <a:schemeClr val="dk1"/>
                </a:solidFill>
              </a:rPr>
              <a:t>آزمون انسانی عملکرد</a:t>
            </a:r>
            <a:r>
              <a:rPr lang="en" sz="1600"/>
              <a:t> در محیط کاربردی</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6480600" y="1318650"/>
            <a:ext cx="1937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sz="2540"/>
              <a:t>اهمیت موضوع</a:t>
            </a:r>
            <a:endParaRPr b="0" sz="2540"/>
          </a:p>
        </p:txBody>
      </p:sp>
      <p:sp>
        <p:nvSpPr>
          <p:cNvPr id="128" name="Google Shape;128;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1"/>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30" name="Google Shape;130;p21"/>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31" name="Google Shape;131;p21"/>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32" name="Google Shape;132;p21"/>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33" name="Google Shape;133;p21"/>
          <p:cNvSpPr/>
          <p:nvPr/>
        </p:nvSpPr>
        <p:spPr>
          <a:xfrm flipH="1" rot="-5400000">
            <a:off x="-197700" y="197700"/>
            <a:ext cx="8631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134" name="Google Shape;134;p21"/>
          <p:cNvSpPr txBox="1"/>
          <p:nvPr>
            <p:ph idx="1" type="body"/>
          </p:nvPr>
        </p:nvSpPr>
        <p:spPr>
          <a:xfrm>
            <a:off x="2516900" y="2078875"/>
            <a:ext cx="5901000" cy="2261100"/>
          </a:xfrm>
          <a:prstGeom prst="rect">
            <a:avLst/>
          </a:prstGeom>
        </p:spPr>
        <p:txBody>
          <a:bodyPr anchorCtr="0" anchor="t" bIns="91425" lIns="91425" spcFirstLastPara="1" rIns="91425" wrap="square" tIns="91425">
            <a:normAutofit/>
          </a:bodyPr>
          <a:lstStyle/>
          <a:p>
            <a:pPr indent="-323850" lvl="0" marL="457200" rtl="1" algn="r">
              <a:lnSpc>
                <a:spcPct val="200000"/>
              </a:lnSpc>
              <a:spcBef>
                <a:spcPts val="0"/>
              </a:spcBef>
              <a:spcAft>
                <a:spcPts val="0"/>
              </a:spcAft>
              <a:buSzPts val="1500"/>
              <a:buChar char="●"/>
            </a:pPr>
            <a:r>
              <a:rPr lang="en" sz="1500"/>
              <a:t>سكته‌ی مغزی دومین عامل مرگ و میر در جهان</a:t>
            </a:r>
            <a:r>
              <a:rPr baseline="30000" lang="en" sz="1500"/>
              <a:t>[1]</a:t>
            </a:r>
            <a:endParaRPr baseline="30000" sz="1500"/>
          </a:p>
          <a:p>
            <a:pPr indent="-323850" lvl="0" marL="457200" rtl="1" algn="r">
              <a:lnSpc>
                <a:spcPct val="200000"/>
              </a:lnSpc>
              <a:spcBef>
                <a:spcPts val="0"/>
              </a:spcBef>
              <a:spcAft>
                <a:spcPts val="0"/>
              </a:spcAft>
              <a:buSzPts val="1500"/>
              <a:buChar char="●"/>
            </a:pPr>
            <a:r>
              <a:rPr lang="en" sz="1500"/>
              <a:t>لزوم تشخیص و درمان سریع</a:t>
            </a:r>
            <a:endParaRPr sz="1500"/>
          </a:p>
          <a:p>
            <a:pPr indent="-311150" lvl="1" marL="914400" rtl="1" algn="r">
              <a:lnSpc>
                <a:spcPct val="200000"/>
              </a:lnSpc>
              <a:spcBef>
                <a:spcPts val="0"/>
              </a:spcBef>
              <a:spcAft>
                <a:spcPts val="0"/>
              </a:spcAft>
              <a:buSzPts val="1300"/>
              <a:buChar char="○"/>
            </a:pPr>
            <a:r>
              <a:rPr lang="en" sz="1300"/>
              <a:t>مرگ ۱.۹</a:t>
            </a:r>
            <a:r>
              <a:rPr lang="en" sz="1300"/>
              <a:t> میلیون سلول عصبی </a:t>
            </a:r>
            <a:r>
              <a:rPr lang="en" sz="1300"/>
              <a:t>در</a:t>
            </a:r>
            <a:r>
              <a:rPr lang="en" sz="1300"/>
              <a:t> هر</a:t>
            </a:r>
            <a:r>
              <a:rPr lang="en" sz="1300"/>
              <a:t> دقیقه</a:t>
            </a:r>
            <a:r>
              <a:rPr baseline="30000" lang="en" sz="1300"/>
              <a:t>[2]</a:t>
            </a:r>
            <a:endParaRPr baseline="30000" sz="1300"/>
          </a:p>
          <a:p>
            <a:pPr indent="-323850" lvl="0" marL="457200" rtl="1" algn="r">
              <a:lnSpc>
                <a:spcPct val="200000"/>
              </a:lnSpc>
              <a:spcBef>
                <a:spcPts val="0"/>
              </a:spcBef>
              <a:spcAft>
                <a:spcPts val="0"/>
              </a:spcAft>
              <a:buSzPts val="1500"/>
              <a:buChar char="●"/>
            </a:pPr>
            <a:r>
              <a:rPr lang="en" sz="1500"/>
              <a:t>ASPECTS معیاری برای تشخیص و درمان سریع روی تصاویر اولیه</a:t>
            </a:r>
            <a:endParaRPr sz="1500"/>
          </a:p>
        </p:txBody>
      </p:sp>
      <p:pic>
        <p:nvPicPr>
          <p:cNvPr id="135" name="Google Shape;135;p21"/>
          <p:cNvPicPr preferRelativeResize="0"/>
          <p:nvPr/>
        </p:nvPicPr>
        <p:blipFill>
          <a:blip r:embed="rId3">
            <a:alphaModFix/>
          </a:blip>
          <a:stretch>
            <a:fillRect/>
          </a:stretch>
        </p:blipFill>
        <p:spPr>
          <a:xfrm>
            <a:off x="685525" y="228784"/>
            <a:ext cx="1937700" cy="2733541"/>
          </a:xfrm>
          <a:prstGeom prst="rect">
            <a:avLst/>
          </a:prstGeom>
          <a:noFill/>
          <a:ln>
            <a:noFill/>
          </a:ln>
        </p:spPr>
      </p:pic>
      <p:sp>
        <p:nvSpPr>
          <p:cNvPr id="136" name="Google Shape;136;p21"/>
          <p:cNvSpPr txBox="1"/>
          <p:nvPr/>
        </p:nvSpPr>
        <p:spPr>
          <a:xfrm>
            <a:off x="693125" y="2964750"/>
            <a:ext cx="19377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تصویر۱- سکته‌ی مغزی انسدادی</a:t>
            </a:r>
            <a:endParaRPr sz="1100">
              <a:solidFill>
                <a:srgbClr val="999999"/>
              </a:solidFill>
              <a:latin typeface="Scheherazade New"/>
              <a:ea typeface="Scheherazade New"/>
              <a:cs typeface="Scheherazade New"/>
              <a:sym typeface="Scheherazade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0" name="Google Shape;650;p57"/>
          <p:cNvSpPr/>
          <p:nvPr/>
        </p:nvSpPr>
        <p:spPr>
          <a:xfrm flipH="1" rot="-5400000">
            <a:off x="-335250" y="4344500"/>
            <a:ext cx="1138200" cy="467700"/>
          </a:xfrm>
          <a:prstGeom prst="homePlate">
            <a:avLst>
              <a:gd fmla="val 0"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651" name="Google Shape;651;p57"/>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52" name="Google Shape;652;p57"/>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53" name="Google Shape;653;p57"/>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54" name="Google Shape;654;p57"/>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55" name="Google Shape;655;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نقاط قوت و نوآوری‌ها</a:t>
            </a:r>
            <a:endParaRPr b="0" sz="2540"/>
          </a:p>
        </p:txBody>
      </p:sp>
      <p:sp>
        <p:nvSpPr>
          <p:cNvPr id="656" name="Google Shape;656;p57"/>
          <p:cNvSpPr txBox="1"/>
          <p:nvPr>
            <p:ph idx="1" type="body"/>
          </p:nvPr>
        </p:nvSpPr>
        <p:spPr>
          <a:xfrm>
            <a:off x="1109425" y="2202525"/>
            <a:ext cx="7306800" cy="23826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solidFill>
                  <a:schemeClr val="accent3"/>
                </a:solidFill>
              </a:rPr>
              <a:t>روش پویای افزایش وضوح</a:t>
            </a:r>
            <a:r>
              <a:rPr lang="en" sz="1600"/>
              <a:t> تصاویر</a:t>
            </a:r>
            <a:endParaRPr sz="1600"/>
          </a:p>
          <a:p>
            <a:pPr indent="-330200" lvl="0" marL="457200" rtl="1" algn="r">
              <a:lnSpc>
                <a:spcPct val="200000"/>
              </a:lnSpc>
              <a:spcBef>
                <a:spcPts val="0"/>
              </a:spcBef>
              <a:spcAft>
                <a:spcPts val="0"/>
              </a:spcAft>
              <a:buSzPts val="1600"/>
              <a:buChar char="●"/>
            </a:pPr>
            <a:r>
              <a:rPr lang="en" sz="1600"/>
              <a:t>تشخیص ASPECTS بر روی </a:t>
            </a:r>
            <a:r>
              <a:rPr lang="en" sz="1600">
                <a:solidFill>
                  <a:schemeClr val="dk1"/>
                </a:solidFill>
              </a:rPr>
              <a:t>۶ برش منطبق با روش انسانی</a:t>
            </a:r>
            <a:endParaRPr sz="1600">
              <a:solidFill>
                <a:schemeClr val="dk1"/>
              </a:solidFill>
            </a:endParaRPr>
          </a:p>
          <a:p>
            <a:pPr indent="-330200" lvl="0" marL="457200" rtl="1" algn="r">
              <a:lnSpc>
                <a:spcPct val="200000"/>
              </a:lnSpc>
              <a:spcBef>
                <a:spcPts val="0"/>
              </a:spcBef>
              <a:spcAft>
                <a:spcPts val="0"/>
              </a:spcAft>
              <a:buSzPts val="1600"/>
              <a:buChar char="●"/>
            </a:pPr>
            <a:r>
              <a:rPr lang="en" sz="1600"/>
              <a:t>ارزیابی تناسب طبقه‌بندی تصاویر ImageNet و تصاویر مغزی</a:t>
            </a:r>
            <a:endParaRPr sz="1600"/>
          </a:p>
          <a:p>
            <a:pPr indent="-330200" lvl="0" marL="457200" rtl="1" algn="r">
              <a:lnSpc>
                <a:spcPct val="200000"/>
              </a:lnSpc>
              <a:spcBef>
                <a:spcPts val="0"/>
              </a:spcBef>
              <a:spcAft>
                <a:spcPts val="0"/>
              </a:spcAft>
              <a:buSzPts val="1600"/>
              <a:buChar char="●"/>
            </a:pPr>
            <a:r>
              <a:rPr lang="en" sz="1600"/>
              <a:t>کاربرد حداکثری اطلاعات از طریق</a:t>
            </a:r>
            <a:r>
              <a:rPr lang="en" sz="1600">
                <a:solidFill>
                  <a:schemeClr val="accent3"/>
                </a:solidFill>
              </a:rPr>
              <a:t> آموزش چندکلاسه و آزمایش دوکلاسه</a:t>
            </a:r>
            <a:endParaRPr sz="1600">
              <a:solidFill>
                <a:schemeClr val="accent3"/>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2" name="Google Shape;662;p58"/>
          <p:cNvSpPr/>
          <p:nvPr/>
        </p:nvSpPr>
        <p:spPr>
          <a:xfrm flipH="1" rot="-5400000">
            <a:off x="-335250" y="4344500"/>
            <a:ext cx="1138200" cy="467700"/>
          </a:xfrm>
          <a:prstGeom prst="homePlate">
            <a:avLst>
              <a:gd fmla="val 0"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663" name="Google Shape;663;p58"/>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64" name="Google Shape;664;p58"/>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65" name="Google Shape;665;p58"/>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66" name="Google Shape;666;p58"/>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667" name="Google Shape;667;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a:t>کارهای آینده</a:t>
            </a:r>
            <a:endParaRPr b="0" sz="2540"/>
          </a:p>
        </p:txBody>
      </p:sp>
      <p:sp>
        <p:nvSpPr>
          <p:cNvPr id="668" name="Google Shape;668;p58"/>
          <p:cNvSpPr txBox="1"/>
          <p:nvPr>
            <p:ph idx="1" type="body"/>
          </p:nvPr>
        </p:nvSpPr>
        <p:spPr>
          <a:xfrm>
            <a:off x="1109425" y="2202525"/>
            <a:ext cx="7306800" cy="2382600"/>
          </a:xfrm>
          <a:prstGeom prst="rect">
            <a:avLst/>
          </a:prstGeom>
        </p:spPr>
        <p:txBody>
          <a:bodyPr anchorCtr="0" anchor="t" bIns="91425" lIns="91425" spcFirstLastPara="1" rIns="91425" wrap="square" tIns="91425">
            <a:noAutofit/>
          </a:bodyPr>
          <a:lstStyle/>
          <a:p>
            <a:pPr indent="-330200" lvl="0" marL="457200" rtl="1" algn="r">
              <a:lnSpc>
                <a:spcPct val="200000"/>
              </a:lnSpc>
              <a:spcBef>
                <a:spcPts val="0"/>
              </a:spcBef>
              <a:spcAft>
                <a:spcPts val="0"/>
              </a:spcAft>
              <a:buSzPts val="1600"/>
              <a:buChar char="●"/>
            </a:pPr>
            <a:r>
              <a:rPr lang="en" sz="1600"/>
              <a:t>پیکربندی و آزمایش روش پیشنهادی برای طبقه‌بندی چندکلاسه</a:t>
            </a:r>
            <a:endParaRPr sz="1600"/>
          </a:p>
          <a:p>
            <a:pPr indent="-330200" lvl="0" marL="457200" rtl="1" algn="r">
              <a:lnSpc>
                <a:spcPct val="200000"/>
              </a:lnSpc>
              <a:spcBef>
                <a:spcPts val="0"/>
              </a:spcBef>
              <a:spcAft>
                <a:spcPts val="0"/>
              </a:spcAft>
              <a:buSzPts val="1600"/>
              <a:buChar char="●"/>
            </a:pPr>
            <a:r>
              <a:rPr lang="en" sz="1600"/>
              <a:t>مطالعه‌ی تاثیر روش پیشنهادی بر روی </a:t>
            </a:r>
            <a:r>
              <a:rPr lang="en" sz="1600">
                <a:solidFill>
                  <a:schemeClr val="accent3"/>
                </a:solidFill>
              </a:rPr>
              <a:t>توافق تشخیص متخصصان</a:t>
            </a:r>
            <a:endParaRPr sz="1600">
              <a:solidFill>
                <a:schemeClr val="accent3"/>
              </a:solidFill>
            </a:endParaRPr>
          </a:p>
          <a:p>
            <a:pPr indent="-330200" lvl="0" marL="457200" rtl="1" algn="r">
              <a:lnSpc>
                <a:spcPct val="200000"/>
              </a:lnSpc>
              <a:spcBef>
                <a:spcPts val="0"/>
              </a:spcBef>
              <a:spcAft>
                <a:spcPts val="0"/>
              </a:spcAft>
              <a:buSzPts val="1600"/>
              <a:buChar char="●"/>
            </a:pPr>
            <a:r>
              <a:rPr lang="en" sz="1600">
                <a:solidFill>
                  <a:schemeClr val="dk1"/>
                </a:solidFill>
              </a:rPr>
              <a:t>طبقه‌بندی خودکار برش‌های مغزی</a:t>
            </a:r>
            <a:r>
              <a:rPr lang="en" sz="1600"/>
              <a:t> مربوط به کالبد‌شناسی ASPECTS</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SzPts val="990"/>
              <a:buNone/>
            </a:pPr>
            <a:r>
              <a:rPr b="0" lang="en" sz="3200"/>
              <a:t>با سپاس فراوان از راهنمایی</a:t>
            </a:r>
            <a:r>
              <a:rPr b="0" lang="en" sz="3200"/>
              <a:t>‌ها</a:t>
            </a:r>
            <a:r>
              <a:rPr b="0" lang="en" sz="3200"/>
              <a:t> و حمایت استاد بزرگوارم، جناب آقای دکتر ربیعی</a:t>
            </a:r>
            <a:endParaRPr b="0" sz="3200"/>
          </a:p>
          <a:p>
            <a:pPr indent="0" lvl="0" marL="0" rtl="1" algn="ctr">
              <a:spcBef>
                <a:spcPts val="0"/>
              </a:spcBef>
              <a:spcAft>
                <a:spcPts val="0"/>
              </a:spcAft>
              <a:buSzPts val="990"/>
              <a:buNone/>
            </a:pPr>
            <a:r>
              <a:rPr b="0" lang="en" sz="3200"/>
              <a:t>و با تشکر از زحمات و رهنمون‌های جناب آقای بهنام‌نیا و همکاران عزیزی که در این پروژه همراهمان بودند.</a:t>
            </a:r>
            <a:endParaRPr b="0" sz="3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0"/>
          <p:cNvSpPr txBox="1"/>
          <p:nvPr>
            <p:ph type="title"/>
          </p:nvPr>
        </p:nvSpPr>
        <p:spPr>
          <a:xfrm>
            <a:off x="727800" y="116900"/>
            <a:ext cx="7688400" cy="5352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مراجع</a:t>
            </a:r>
            <a:endParaRPr/>
          </a:p>
        </p:txBody>
      </p:sp>
      <p:sp>
        <p:nvSpPr>
          <p:cNvPr id="679" name="Google Shape;679;p60"/>
          <p:cNvSpPr txBox="1"/>
          <p:nvPr/>
        </p:nvSpPr>
        <p:spPr>
          <a:xfrm>
            <a:off x="234750" y="894750"/>
            <a:ext cx="8419200" cy="428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Scheherazade New"/>
                <a:ea typeface="Scheherazade New"/>
                <a:cs typeface="Scheherazade New"/>
                <a:sym typeface="Scheherazade New"/>
              </a:rPr>
              <a:t>[1] E. S. Donkor. Stroke in the century: a snapshot of the burden, epidemiology, and quality of life. Stroke research and treatment, 2018, 2018. </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[2] J. L. Saver. Time is brain—quantified. Stroke, 37(1):263–266, 2006. </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[3] H. Kuang, M. Najm, D. Chakraborty, N. Maraj, S. Sohn, M. Goyal, M. Hill, A. Demchuk, B. Menon, and W. Qiu. Automated aspects on noncontrast ct scans in patients with acute ischemic stroke using machine learning. American journal of neuroradiology, 40(1):33–38, 2019.</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[4] N. van Horn, H. Kniep, G. Broocks, L. Meyer, F. Flottmann, M. Bechstein, J. Götz, G. Thomalla, M. Bendszus, S. Bonekamp, et al. Aspects interobserver agreement of 100 investigators from the tension study. Clinical Neuroradiology, pages 1–8, 2021.</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[5] Rapidai. https://www.rapidai.com/. Accessed: June 5, 2023.</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[6] W. Chen, J. Wu, R. Wei, S. Wu, C. Xia, D. Wang, D. Liu, L. Zheng, T. Zou, R. Li, et al. Improving the diagnosis of acute ischemic stroke on non-contrast ct using deep learning: a multicenter study. Insights into Imaging, 13(1):1–12, 2022.</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[7] Z. Cao, J. Xu, B. Song, L. Chen, T. Sun, Y. He, Y. Wei, G. Niu, Y. Zhang, Q. Feng, et al. Deep learning derived automated aspects on non-contrast ct scans of acute ischemic stroke patients. Technical report, Wiley Online Library, 2022. </a:t>
            </a:r>
            <a:endParaRPr sz="1300">
              <a:latin typeface="Scheherazade New"/>
              <a:ea typeface="Scheherazade New"/>
              <a:cs typeface="Scheherazade New"/>
              <a:sym typeface="Scheherazade New"/>
            </a:endParaRPr>
          </a:p>
          <a:p>
            <a:pPr indent="0" lvl="0" marL="0" rtl="0" algn="l">
              <a:spcBef>
                <a:spcPts val="1000"/>
              </a:spcBef>
              <a:spcAft>
                <a:spcPts val="1000"/>
              </a:spcAft>
              <a:buNone/>
            </a:pPr>
            <a:r>
              <a:rPr lang="en" sz="1300">
                <a:latin typeface="Scheherazade New"/>
                <a:ea typeface="Scheherazade New"/>
                <a:cs typeface="Scheherazade New"/>
                <a:sym typeface="Scheherazade New"/>
              </a:rPr>
              <a:t>[8] U. Upadhyay, M. Ranjan, S. Golla, S. Tanamala, P. Sreenivas, S. Chilamkurthy, J. Pandian, and J. Tarpley. Deep-aspects: A segmentation-assisted model for stroke severity measurement. In Computer Vision–ECCV 2022 Workshops: Tel Aviv, Israel, October 23–27, 2022, Proceedings, Part III, pages 330–339. Springer, 2023.</a:t>
            </a:r>
            <a:endParaRPr sz="1300">
              <a:latin typeface="Scheherazade New"/>
              <a:ea typeface="Scheherazade New"/>
              <a:cs typeface="Scheherazade New"/>
              <a:sym typeface="Scheherazade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61"/>
          <p:cNvSpPr txBox="1"/>
          <p:nvPr>
            <p:ph type="title"/>
          </p:nvPr>
        </p:nvSpPr>
        <p:spPr>
          <a:xfrm>
            <a:off x="727800" y="116900"/>
            <a:ext cx="7688400" cy="5352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مراجع (ادامه)</a:t>
            </a:r>
            <a:endParaRPr/>
          </a:p>
        </p:txBody>
      </p:sp>
      <p:sp>
        <p:nvSpPr>
          <p:cNvPr id="685" name="Google Shape;685;p61"/>
          <p:cNvSpPr txBox="1"/>
          <p:nvPr/>
        </p:nvSpPr>
        <p:spPr>
          <a:xfrm>
            <a:off x="234750" y="894750"/>
            <a:ext cx="8419200" cy="362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Scheherazade New"/>
                <a:ea typeface="Scheherazade New"/>
                <a:cs typeface="Scheherazade New"/>
                <a:sym typeface="Scheherazade New"/>
              </a:rPr>
              <a:t>[9] S.-J. Lee, G. Park, D. Kim, S. Jung, S. Song, J. M. Hong, D. H. Shin, and J. S. Lee. Clinical evaluation of a deep-learning model for automatic scoring of the alberta stroke program early ct score on non-contrast ct. Journal of NeuroInterventional Surgery, 2023.</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[10] P.-L. Chiang, S.-Y. Lin, M.-H. Chen, Y.-S. Chen, C.-K. Wang, M.-C. Wu, Y.-T. Huang, M.-Y. Lee, Y.-S. Chen, and W.-C. Lin. Deep learning-based automatic detection of aspects in acute ischemic stroke: Improving stroke assessment on ct scans. Journal of Clinical Medicine, 11(17):5159, 2022.</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[11] Z. Yu, Z. Chen, Y. Yu, H. Zhu, D. Tong, and Y. Chen. An automated aspects method with atlas-based segmentation. Computer Methods and Programs in Biomedicine, 210:106376, 2021.</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[12] H. Kuang, B. K. Menon, S. I. Sohn, and W. Qiu. Eis-net: Segmenting early infarct and scoring aspects simultaneously on non-contrast ct of patients with acute ischemic stroke. Medical Image Analysis, 70:101984, 2021.</a:t>
            </a:r>
            <a:endParaRPr sz="1300">
              <a:latin typeface="Scheherazade New"/>
              <a:ea typeface="Scheherazade New"/>
              <a:cs typeface="Scheherazade New"/>
              <a:sym typeface="Scheherazade New"/>
            </a:endParaRPr>
          </a:p>
          <a:p>
            <a:pPr indent="0" lvl="0" marL="0" rtl="0" algn="l">
              <a:spcBef>
                <a:spcPts val="1000"/>
              </a:spcBef>
              <a:spcAft>
                <a:spcPts val="0"/>
              </a:spcAft>
              <a:buNone/>
            </a:pPr>
            <a:r>
              <a:rPr lang="en" sz="1300">
                <a:latin typeface="Scheherazade New"/>
                <a:ea typeface="Scheherazade New"/>
                <a:cs typeface="Scheherazade New"/>
                <a:sym typeface="Scheherazade New"/>
              </a:rPr>
              <a:t>[13] S.-m. Jung and T.-k. Whangbo. Evaluating a deep-learning system for automatically calculating the stroke aspect score. In 2018 International conference on information and communication technology convergence (ICTC), pages 564–567. IEEE, 2018.</a:t>
            </a:r>
            <a:endParaRPr sz="1300">
              <a:latin typeface="Scheherazade New"/>
              <a:ea typeface="Scheherazade New"/>
              <a:cs typeface="Scheherazade New"/>
              <a:sym typeface="Scheherazade New"/>
            </a:endParaRPr>
          </a:p>
          <a:p>
            <a:pPr indent="0" lvl="0" marL="0" rtl="0" algn="l">
              <a:spcBef>
                <a:spcPts val="1000"/>
              </a:spcBef>
              <a:spcAft>
                <a:spcPts val="1000"/>
              </a:spcAft>
              <a:buNone/>
            </a:pPr>
            <a:r>
              <a:rPr lang="en" sz="1300">
                <a:latin typeface="Scheherazade New"/>
                <a:ea typeface="Scheherazade New"/>
                <a:cs typeface="Scheherazade New"/>
                <a:sym typeface="Scheherazade New"/>
              </a:rPr>
              <a:t>[14] A. T. Wilson, S. Dey, J. W. Evans, M. Najm, W. Qiu, and B. K. Menon. Minds treating brains: understanding the interpretation of non-contrast ct aspects in acute ischemic stroke. Expert Review of Cardiovascular Therapy, 16(2):143–153, 2018.</a:t>
            </a:r>
            <a:endParaRPr sz="1300">
              <a:latin typeface="Scheherazade New"/>
              <a:ea typeface="Scheherazade New"/>
              <a:cs typeface="Scheherazade New"/>
              <a:sym typeface="Scheherazade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480600" y="1318650"/>
            <a:ext cx="1937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sz="2540"/>
              <a:t>تعریف مسئله</a:t>
            </a:r>
            <a:endParaRPr b="0" sz="2540"/>
          </a:p>
        </p:txBody>
      </p:sp>
      <p:sp>
        <p:nvSpPr>
          <p:cNvPr id="142" name="Google Shape;142;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2"/>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44" name="Google Shape;144;p22"/>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45" name="Google Shape;145;p22"/>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46" name="Google Shape;146;p22"/>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47" name="Google Shape;147;p22"/>
          <p:cNvSpPr/>
          <p:nvPr/>
        </p:nvSpPr>
        <p:spPr>
          <a:xfrm flipH="1" rot="-5400000">
            <a:off x="-197700" y="197700"/>
            <a:ext cx="8631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148" name="Google Shape;148;p22"/>
          <p:cNvSpPr txBox="1"/>
          <p:nvPr>
            <p:ph idx="1" type="body"/>
          </p:nvPr>
        </p:nvSpPr>
        <p:spPr>
          <a:xfrm>
            <a:off x="2516900" y="2078875"/>
            <a:ext cx="5901000" cy="2261100"/>
          </a:xfrm>
          <a:prstGeom prst="rect">
            <a:avLst/>
          </a:prstGeom>
        </p:spPr>
        <p:txBody>
          <a:bodyPr anchorCtr="0" anchor="t" bIns="91425" lIns="91425" spcFirstLastPara="1" rIns="91425" wrap="square" tIns="91425">
            <a:normAutofit/>
          </a:bodyPr>
          <a:lstStyle/>
          <a:p>
            <a:pPr indent="-323850" lvl="0" marL="457200" rtl="1" algn="r">
              <a:lnSpc>
                <a:spcPct val="200000"/>
              </a:lnSpc>
              <a:spcBef>
                <a:spcPts val="0"/>
              </a:spcBef>
              <a:spcAft>
                <a:spcPts val="0"/>
              </a:spcAft>
              <a:buSzPts val="1500"/>
              <a:buChar char="●"/>
            </a:pPr>
            <a:r>
              <a:rPr lang="en" sz="1500"/>
              <a:t>ASPECTS یک امتیاز عددی ۰ تا ۱۰</a:t>
            </a:r>
            <a:endParaRPr sz="1500"/>
          </a:p>
          <a:p>
            <a:pPr indent="-323850" lvl="0" marL="457200" rtl="1" algn="r">
              <a:lnSpc>
                <a:spcPct val="200000"/>
              </a:lnSpc>
              <a:spcBef>
                <a:spcPts val="0"/>
              </a:spcBef>
              <a:spcAft>
                <a:spcPts val="0"/>
              </a:spcAft>
              <a:buSzPts val="1500"/>
              <a:buChar char="●"/>
            </a:pPr>
            <a:r>
              <a:rPr lang="en" sz="1500"/>
              <a:t>۱۰ ناحیه‌ی مغزی</a:t>
            </a:r>
            <a:endParaRPr sz="1500"/>
          </a:p>
          <a:p>
            <a:pPr indent="-323850" lvl="0" marL="457200" rtl="1" algn="r">
              <a:lnSpc>
                <a:spcPct val="200000"/>
              </a:lnSpc>
              <a:spcBef>
                <a:spcPts val="0"/>
              </a:spcBef>
              <a:spcAft>
                <a:spcPts val="0"/>
              </a:spcAft>
              <a:buSzPts val="1500"/>
              <a:buChar char="●"/>
            </a:pPr>
            <a:r>
              <a:rPr lang="en" sz="1500"/>
              <a:t>کسر یک امتیاز برای هر ناحیه‌ی آسیب‌دیده</a:t>
            </a:r>
            <a:endParaRPr sz="1500"/>
          </a:p>
          <a:p>
            <a:pPr indent="-323850" lvl="0" marL="457200" rtl="1" algn="r">
              <a:lnSpc>
                <a:spcPct val="200000"/>
              </a:lnSpc>
              <a:spcBef>
                <a:spcPts val="0"/>
              </a:spcBef>
              <a:spcAft>
                <a:spcPts val="0"/>
              </a:spcAft>
              <a:buSzPts val="1500"/>
              <a:buChar char="●"/>
            </a:pPr>
            <a:r>
              <a:rPr lang="en" sz="1500"/>
              <a:t>بیماران ب</a:t>
            </a:r>
            <a:r>
              <a:rPr lang="en" sz="1500"/>
              <a:t>ا امتیاز بالای یک آستانه، مناسب برای آغاز لخته‌زدایی</a:t>
            </a:r>
            <a:endParaRPr sz="1500"/>
          </a:p>
        </p:txBody>
      </p:sp>
      <p:sp>
        <p:nvSpPr>
          <p:cNvPr id="149" name="Google Shape;149;p22"/>
          <p:cNvSpPr txBox="1"/>
          <p:nvPr/>
        </p:nvSpPr>
        <p:spPr>
          <a:xfrm>
            <a:off x="671850" y="2705775"/>
            <a:ext cx="22797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تصویر۲- ۱۰ ناحیه‌ی</a:t>
            </a:r>
            <a:r>
              <a:rPr lang="en" sz="1100">
                <a:solidFill>
                  <a:srgbClr val="999999"/>
                </a:solidFill>
                <a:latin typeface="Scheherazade New"/>
                <a:ea typeface="Scheherazade New"/>
                <a:cs typeface="Scheherazade New"/>
                <a:sym typeface="Scheherazade New"/>
              </a:rPr>
              <a:t> A</a:t>
            </a:r>
            <a:r>
              <a:rPr lang="en" sz="1100">
                <a:solidFill>
                  <a:srgbClr val="999999"/>
                </a:solidFill>
                <a:latin typeface="Scheherazade New"/>
                <a:ea typeface="Scheherazade New"/>
                <a:cs typeface="Scheherazade New"/>
                <a:sym typeface="Scheherazade New"/>
              </a:rPr>
              <a:t>SPECTS در مغز</a:t>
            </a:r>
            <a:r>
              <a:rPr baseline="30000" lang="en" sz="1100">
                <a:solidFill>
                  <a:srgbClr val="999999"/>
                </a:solidFill>
                <a:latin typeface="Scheherazade New"/>
                <a:ea typeface="Scheherazade New"/>
                <a:cs typeface="Scheherazade New"/>
                <a:sym typeface="Scheherazade New"/>
              </a:rPr>
              <a:t>[3]</a:t>
            </a:r>
            <a:endParaRPr baseline="30000" sz="1100" u="sng">
              <a:solidFill>
                <a:srgbClr val="999999"/>
              </a:solidFill>
              <a:latin typeface="Scheherazade New"/>
              <a:ea typeface="Scheherazade New"/>
              <a:cs typeface="Scheherazade New"/>
              <a:sym typeface="Scheherazade New"/>
            </a:endParaRPr>
          </a:p>
        </p:txBody>
      </p:sp>
      <p:pic>
        <p:nvPicPr>
          <p:cNvPr id="150" name="Google Shape;150;p22"/>
          <p:cNvPicPr preferRelativeResize="0"/>
          <p:nvPr/>
        </p:nvPicPr>
        <p:blipFill>
          <a:blip r:embed="rId3">
            <a:alphaModFix/>
          </a:blip>
          <a:stretch>
            <a:fillRect/>
          </a:stretch>
        </p:blipFill>
        <p:spPr>
          <a:xfrm>
            <a:off x="671850" y="236925"/>
            <a:ext cx="4005274" cy="2426701"/>
          </a:xfrm>
          <a:prstGeom prst="rect">
            <a:avLst/>
          </a:prstGeom>
          <a:noFill/>
          <a:ln>
            <a:noFill/>
          </a:ln>
        </p:spPr>
      </p:pic>
      <p:sp>
        <p:nvSpPr>
          <p:cNvPr id="151" name="Google Shape;151;p22"/>
          <p:cNvSpPr txBox="1"/>
          <p:nvPr/>
        </p:nvSpPr>
        <p:spPr>
          <a:xfrm>
            <a:off x="467700" y="4624150"/>
            <a:ext cx="836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999999"/>
                </a:solidFill>
                <a:highlight>
                  <a:srgbClr val="FFFFFF"/>
                </a:highlight>
                <a:latin typeface="Scheherazade New"/>
                <a:ea typeface="Scheherazade New"/>
                <a:cs typeface="Scheherazade New"/>
                <a:sym typeface="Scheherazade New"/>
              </a:rPr>
              <a:t>[3] Kuang, H., et al. "Automated ASPECTS on noncontrast CT scans in patients with acute ischemic stroke using machine learning." </a:t>
            </a:r>
            <a:r>
              <a:rPr i="1" lang="en" sz="1100">
                <a:solidFill>
                  <a:srgbClr val="999999"/>
                </a:solidFill>
                <a:highlight>
                  <a:srgbClr val="FFFFFF"/>
                </a:highlight>
                <a:latin typeface="Scheherazade New"/>
                <a:ea typeface="Scheherazade New"/>
                <a:cs typeface="Scheherazade New"/>
                <a:sym typeface="Scheherazade New"/>
              </a:rPr>
              <a:t>American journal of neuroradiology</a:t>
            </a:r>
            <a:r>
              <a:rPr lang="en" sz="1100">
                <a:solidFill>
                  <a:srgbClr val="999999"/>
                </a:solidFill>
                <a:highlight>
                  <a:srgbClr val="FFFFFF"/>
                </a:highlight>
                <a:latin typeface="Scheherazade New"/>
                <a:ea typeface="Scheherazade New"/>
                <a:cs typeface="Scheherazade New"/>
                <a:sym typeface="Scheherazade New"/>
              </a:rPr>
              <a:t> 40.1 (2019): 33-38.</a:t>
            </a:r>
            <a:endParaRPr sz="1100">
              <a:solidFill>
                <a:srgbClr val="999999"/>
              </a:solidFill>
              <a:latin typeface="Scheherazade New"/>
              <a:ea typeface="Scheherazade New"/>
              <a:cs typeface="Scheherazade New"/>
              <a:sym typeface="Scheherazade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6138475" y="1318650"/>
            <a:ext cx="22797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sz="2540"/>
              <a:t>جایگاه این پژوهش</a:t>
            </a:r>
            <a:endParaRPr b="0" sz="2540"/>
          </a:p>
        </p:txBody>
      </p:sp>
      <p:sp>
        <p:nvSpPr>
          <p:cNvPr id="157" name="Google Shape;157;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3"/>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59" name="Google Shape;159;p23"/>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60" name="Google Shape;160;p23"/>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61" name="Google Shape;161;p23"/>
          <p:cNvSpPr/>
          <p:nvPr/>
        </p:nvSpPr>
        <p:spPr>
          <a:xfrm flipH="1" rot="-5400000">
            <a:off x="-521700" y="1167475"/>
            <a:ext cx="1511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62" name="Google Shape;162;p23"/>
          <p:cNvSpPr/>
          <p:nvPr/>
        </p:nvSpPr>
        <p:spPr>
          <a:xfrm flipH="1" rot="-5400000">
            <a:off x="-197700" y="197700"/>
            <a:ext cx="8631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163" name="Google Shape;163;p23"/>
          <p:cNvSpPr txBox="1"/>
          <p:nvPr>
            <p:ph idx="1" type="body"/>
          </p:nvPr>
        </p:nvSpPr>
        <p:spPr>
          <a:xfrm>
            <a:off x="2516900" y="2078875"/>
            <a:ext cx="5901000" cy="2261100"/>
          </a:xfrm>
          <a:prstGeom prst="rect">
            <a:avLst/>
          </a:prstGeom>
        </p:spPr>
        <p:txBody>
          <a:bodyPr anchorCtr="0" anchor="t" bIns="91425" lIns="91425" spcFirstLastPara="1" rIns="91425" wrap="square" tIns="91425">
            <a:normAutofit/>
          </a:bodyPr>
          <a:lstStyle/>
          <a:p>
            <a:pPr indent="-323850" lvl="0" marL="457200" rtl="1" algn="r">
              <a:lnSpc>
                <a:spcPct val="200000"/>
              </a:lnSpc>
              <a:spcBef>
                <a:spcPts val="0"/>
              </a:spcBef>
              <a:spcAft>
                <a:spcPts val="0"/>
              </a:spcAft>
              <a:buSzPts val="1500"/>
              <a:buChar char="●"/>
            </a:pPr>
            <a:r>
              <a:rPr lang="en" sz="1500"/>
              <a:t>توافق در تشخیص انسانی</a:t>
            </a:r>
            <a:r>
              <a:rPr lang="en" sz="1500"/>
              <a:t> </a:t>
            </a:r>
            <a:r>
              <a:rPr lang="en" sz="1500"/>
              <a:t>ASPECTS </a:t>
            </a:r>
            <a:r>
              <a:rPr lang="en" sz="1500"/>
              <a:t>تنها</a:t>
            </a:r>
            <a:r>
              <a:rPr lang="en" sz="1500">
                <a:solidFill>
                  <a:schemeClr val="accent3"/>
                </a:solidFill>
              </a:rPr>
              <a:t> ۲۸٪</a:t>
            </a:r>
            <a:r>
              <a:rPr lang="en" sz="1500"/>
              <a:t> درصد</a:t>
            </a:r>
            <a:r>
              <a:rPr baseline="30000" lang="en" sz="1500"/>
              <a:t>[4]</a:t>
            </a:r>
            <a:endParaRPr baseline="30000" sz="1500"/>
          </a:p>
          <a:p>
            <a:pPr indent="-323850" lvl="0" marL="457200" rtl="1" algn="r">
              <a:lnSpc>
                <a:spcPct val="200000"/>
              </a:lnSpc>
              <a:spcBef>
                <a:spcPts val="0"/>
              </a:spcBef>
              <a:spcAft>
                <a:spcPts val="0"/>
              </a:spcAft>
              <a:buSzPts val="1500"/>
              <a:buChar char="●"/>
            </a:pPr>
            <a:r>
              <a:rPr lang="en" sz="1500"/>
              <a:t>افزایش دقت، سرعت و توافق با روش‌های خودکار</a:t>
            </a:r>
            <a:endParaRPr sz="1500"/>
          </a:p>
          <a:p>
            <a:pPr indent="-323850" lvl="0" marL="457200" rtl="1" algn="r">
              <a:lnSpc>
                <a:spcPct val="200000"/>
              </a:lnSpc>
              <a:spcBef>
                <a:spcPts val="0"/>
              </a:spcBef>
              <a:spcAft>
                <a:spcPts val="0"/>
              </a:spcAft>
              <a:buSzPts val="1500"/>
              <a:buChar char="●"/>
            </a:pPr>
            <a:r>
              <a:rPr lang="en" sz="1500"/>
              <a:t>روش‌های خودکار: نرم‌افزار‌های تجاری و </a:t>
            </a:r>
            <a:r>
              <a:rPr lang="en" sz="1500">
                <a:solidFill>
                  <a:schemeClr val="dk1"/>
                </a:solidFill>
              </a:rPr>
              <a:t>پژوهش‌ها</a:t>
            </a:r>
            <a:endParaRPr sz="1500">
              <a:solidFill>
                <a:schemeClr val="dk1"/>
              </a:solidFill>
            </a:endParaRPr>
          </a:p>
          <a:p>
            <a:pPr indent="-323850" lvl="0" marL="457200" rtl="1" algn="r">
              <a:lnSpc>
                <a:spcPct val="200000"/>
              </a:lnSpc>
              <a:spcBef>
                <a:spcPts val="0"/>
              </a:spcBef>
              <a:spcAft>
                <a:spcPts val="0"/>
              </a:spcAft>
              <a:buSzPts val="1500"/>
              <a:buChar char="●"/>
            </a:pPr>
            <a:r>
              <a:rPr lang="en" sz="1500"/>
              <a:t>ارائه‌ی روشی خودکار بر روی </a:t>
            </a:r>
            <a:r>
              <a:rPr lang="en" sz="1500">
                <a:solidFill>
                  <a:schemeClr val="accent3"/>
                </a:solidFill>
              </a:rPr>
              <a:t>مجموعه‌داده‌های محدود</a:t>
            </a:r>
            <a:r>
              <a:rPr lang="en" sz="1500"/>
              <a:t> در این پژوهش</a:t>
            </a:r>
            <a:endParaRPr sz="1500"/>
          </a:p>
        </p:txBody>
      </p:sp>
      <p:sp>
        <p:nvSpPr>
          <p:cNvPr id="164" name="Google Shape;164;p23"/>
          <p:cNvSpPr txBox="1"/>
          <p:nvPr/>
        </p:nvSpPr>
        <p:spPr>
          <a:xfrm>
            <a:off x="620100" y="4465125"/>
            <a:ext cx="2279700" cy="354000"/>
          </a:xfrm>
          <a:prstGeom prst="rect">
            <a:avLst/>
          </a:prstGeom>
          <a:noFill/>
          <a:ln>
            <a:noFill/>
          </a:ln>
        </p:spPr>
        <p:txBody>
          <a:bodyPr anchorCtr="0" anchor="t" bIns="91425" lIns="91425" spcFirstLastPara="1" rIns="91425" wrap="square" tIns="91425">
            <a:spAutoFit/>
          </a:bodyPr>
          <a:lstStyle/>
          <a:p>
            <a:pPr indent="0" lvl="0" marL="0" rtl="1" algn="l">
              <a:spcBef>
                <a:spcPts val="0"/>
              </a:spcBef>
              <a:spcAft>
                <a:spcPts val="0"/>
              </a:spcAft>
              <a:buNone/>
            </a:pPr>
            <a:r>
              <a:rPr lang="en" sz="1100">
                <a:solidFill>
                  <a:srgbClr val="999999"/>
                </a:solidFill>
                <a:latin typeface="Scheherazade New"/>
                <a:ea typeface="Scheherazade New"/>
                <a:cs typeface="Scheherazade New"/>
                <a:sym typeface="Scheherazade New"/>
              </a:rPr>
              <a:t>تصویر۳- امتیازدهی خودکار ASPECTSا</a:t>
            </a:r>
            <a:r>
              <a:rPr baseline="30000" lang="en" sz="1100">
                <a:solidFill>
                  <a:srgbClr val="999999"/>
                </a:solidFill>
                <a:latin typeface="Scheherazade New"/>
                <a:ea typeface="Scheherazade New"/>
                <a:cs typeface="Scheherazade New"/>
                <a:sym typeface="Scheherazade New"/>
              </a:rPr>
              <a:t>[5]</a:t>
            </a:r>
            <a:r>
              <a:rPr lang="en" sz="1100">
                <a:solidFill>
                  <a:srgbClr val="999999"/>
                </a:solidFill>
                <a:latin typeface="Scheherazade New"/>
                <a:ea typeface="Scheherazade New"/>
                <a:cs typeface="Scheherazade New"/>
                <a:sym typeface="Scheherazade New"/>
              </a:rPr>
              <a:t> </a:t>
            </a:r>
            <a:endParaRPr sz="1100">
              <a:solidFill>
                <a:srgbClr val="999999"/>
              </a:solidFill>
              <a:latin typeface="Scheherazade New"/>
              <a:ea typeface="Scheherazade New"/>
              <a:cs typeface="Scheherazade New"/>
              <a:sym typeface="Scheherazade New"/>
            </a:endParaRPr>
          </a:p>
        </p:txBody>
      </p:sp>
      <p:pic>
        <p:nvPicPr>
          <p:cNvPr id="165" name="Google Shape;165;p23"/>
          <p:cNvPicPr preferRelativeResize="0"/>
          <p:nvPr/>
        </p:nvPicPr>
        <p:blipFill>
          <a:blip r:embed="rId3">
            <a:alphaModFix/>
          </a:blip>
          <a:stretch>
            <a:fillRect/>
          </a:stretch>
        </p:blipFill>
        <p:spPr>
          <a:xfrm>
            <a:off x="620102" y="227700"/>
            <a:ext cx="2096550" cy="4170674"/>
          </a:xfrm>
          <a:prstGeom prst="rect">
            <a:avLst/>
          </a:prstGeom>
          <a:noFill/>
          <a:ln>
            <a:noFill/>
          </a:ln>
        </p:spPr>
      </p:pic>
      <p:sp>
        <p:nvSpPr>
          <p:cNvPr id="166" name="Google Shape;166;p23"/>
          <p:cNvSpPr txBox="1"/>
          <p:nvPr/>
        </p:nvSpPr>
        <p:spPr>
          <a:xfrm>
            <a:off x="467700" y="4769650"/>
            <a:ext cx="5901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solidFill>
                  <a:srgbClr val="999999"/>
                </a:solidFill>
                <a:highlight>
                  <a:srgbClr val="FFFFFF"/>
                </a:highlight>
                <a:latin typeface="Scheherazade New"/>
                <a:ea typeface="Scheherazade New"/>
                <a:cs typeface="Scheherazade New"/>
                <a:sym typeface="Scheherazade New"/>
              </a:rPr>
              <a:t>[5] Rapidai. https://www.rapidai.com/. Accessed: June 15, 2023.</a:t>
            </a:r>
            <a:endParaRPr sz="1100">
              <a:solidFill>
                <a:srgbClr val="999999"/>
              </a:solidFill>
              <a:highlight>
                <a:srgbClr val="FFFFFF"/>
              </a:highlight>
              <a:latin typeface="Scheherazade New"/>
              <a:ea typeface="Scheherazade New"/>
              <a:cs typeface="Scheherazade New"/>
              <a:sym typeface="Scheherazade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ctrTitle"/>
          </p:nvPr>
        </p:nvSpPr>
        <p:spPr>
          <a:xfrm>
            <a:off x="727950" y="1687800"/>
            <a:ext cx="7688100" cy="11445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کارهای پیشین</a:t>
            </a:r>
            <a:endParaRPr/>
          </a:p>
        </p:txBody>
      </p:sp>
      <p:sp>
        <p:nvSpPr>
          <p:cNvPr id="172" name="Google Shape;172;p24"/>
          <p:cNvSpPr txBox="1"/>
          <p:nvPr>
            <p:ph idx="1" type="subTitle"/>
          </p:nvPr>
        </p:nvSpPr>
        <p:spPr>
          <a:xfrm>
            <a:off x="729452" y="3194275"/>
            <a:ext cx="7688100" cy="5412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طبقه‌بندی و بررسی کارهای پیشین در این حوزه</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79250" y="1318650"/>
            <a:ext cx="52392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sz="2540"/>
              <a:t>کارهای پیشین - از دیدگاه نوع برچسب ورودی</a:t>
            </a:r>
            <a:endParaRPr b="0" sz="2540"/>
          </a:p>
        </p:txBody>
      </p:sp>
      <p:sp>
        <p:nvSpPr>
          <p:cNvPr id="178" name="Google Shape;178;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5"/>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80" name="Google Shape;180;p25"/>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81" name="Google Shape;181;p25"/>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182" name="Google Shape;182;p25"/>
          <p:cNvSpPr/>
          <p:nvPr/>
        </p:nvSpPr>
        <p:spPr>
          <a:xfrm flipH="1" rot="-5400000">
            <a:off x="-521700" y="1167475"/>
            <a:ext cx="15111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183" name="Google Shape;183;p25"/>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grpSp>
        <p:nvGrpSpPr>
          <p:cNvPr id="184" name="Google Shape;184;p25"/>
          <p:cNvGrpSpPr/>
          <p:nvPr/>
        </p:nvGrpSpPr>
        <p:grpSpPr>
          <a:xfrm>
            <a:off x="5841225" y="2403899"/>
            <a:ext cx="2289600" cy="2235013"/>
            <a:chOff x="5841225" y="2403899"/>
            <a:chExt cx="2289600" cy="2235013"/>
          </a:xfrm>
        </p:grpSpPr>
        <p:sp>
          <p:nvSpPr>
            <p:cNvPr id="185" name="Google Shape;185;p25"/>
            <p:cNvSpPr/>
            <p:nvPr/>
          </p:nvSpPr>
          <p:spPr>
            <a:xfrm>
              <a:off x="5843700" y="2403904"/>
              <a:ext cx="2286617" cy="2235009"/>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nvSpPr>
          <p:spPr>
            <a:xfrm>
              <a:off x="5841225" y="2403899"/>
              <a:ext cx="2289600" cy="39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5"/>
          <p:cNvSpPr txBox="1"/>
          <p:nvPr>
            <p:ph idx="1" type="body"/>
          </p:nvPr>
        </p:nvSpPr>
        <p:spPr>
          <a:xfrm>
            <a:off x="5841450" y="2400550"/>
            <a:ext cx="2289900" cy="3297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0"/>
              </a:spcAft>
              <a:buSzPts val="852"/>
              <a:buNone/>
            </a:pPr>
            <a:r>
              <a:rPr lang="en" sz="1407">
                <a:solidFill>
                  <a:schemeClr val="lt1"/>
                </a:solidFill>
              </a:rPr>
              <a:t>سطح پیکسل</a:t>
            </a:r>
            <a:endParaRPr sz="1407">
              <a:solidFill>
                <a:schemeClr val="lt1"/>
              </a:solidFill>
            </a:endParaRPr>
          </a:p>
        </p:txBody>
      </p:sp>
      <p:sp>
        <p:nvSpPr>
          <p:cNvPr id="188" name="Google Shape;188;p25"/>
          <p:cNvSpPr txBox="1"/>
          <p:nvPr>
            <p:ph idx="1" type="body"/>
          </p:nvPr>
        </p:nvSpPr>
        <p:spPr>
          <a:xfrm>
            <a:off x="5910800" y="2909500"/>
            <a:ext cx="2156100" cy="1682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sz="1600"/>
              <a:t>برچسب صفر و یکی</a:t>
            </a:r>
            <a:endParaRPr sz="1600"/>
          </a:p>
          <a:p>
            <a:pPr indent="0" lvl="0" marL="0" rtl="1" algn="r">
              <a:spcBef>
                <a:spcPts val="1200"/>
              </a:spcBef>
              <a:spcAft>
                <a:spcPts val="1200"/>
              </a:spcAft>
              <a:buNone/>
            </a:pPr>
            <a:r>
              <a:rPr lang="en" sz="1600"/>
              <a:t>آسیب‌دیدگی هر پیکسل</a:t>
            </a:r>
            <a:endParaRPr sz="1600"/>
          </a:p>
        </p:txBody>
      </p:sp>
      <p:grpSp>
        <p:nvGrpSpPr>
          <p:cNvPr id="189" name="Google Shape;189;p25"/>
          <p:cNvGrpSpPr/>
          <p:nvPr/>
        </p:nvGrpSpPr>
        <p:grpSpPr>
          <a:xfrm>
            <a:off x="3427050" y="2403524"/>
            <a:ext cx="2289600" cy="2235013"/>
            <a:chOff x="3427050" y="2403524"/>
            <a:chExt cx="2289600" cy="2235013"/>
          </a:xfrm>
        </p:grpSpPr>
        <p:sp>
          <p:nvSpPr>
            <p:cNvPr id="190" name="Google Shape;190;p25"/>
            <p:cNvSpPr/>
            <p:nvPr/>
          </p:nvSpPr>
          <p:spPr>
            <a:xfrm>
              <a:off x="3429525" y="2403528"/>
              <a:ext cx="2286617" cy="2235009"/>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txBox="1"/>
            <p:nvPr/>
          </p:nvSpPr>
          <p:spPr>
            <a:xfrm>
              <a:off x="3427050" y="2403524"/>
              <a:ext cx="2289600" cy="39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5"/>
          <p:cNvSpPr txBox="1"/>
          <p:nvPr>
            <p:ph idx="1" type="body"/>
          </p:nvPr>
        </p:nvSpPr>
        <p:spPr>
          <a:xfrm>
            <a:off x="3426862" y="2403525"/>
            <a:ext cx="2289900" cy="3297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0"/>
              </a:spcAft>
              <a:buSzPts val="852"/>
              <a:buNone/>
            </a:pPr>
            <a:r>
              <a:rPr lang="en" sz="1407">
                <a:solidFill>
                  <a:schemeClr val="lt1"/>
                </a:solidFill>
              </a:rPr>
              <a:t>سطح ناحیه</a:t>
            </a:r>
            <a:endParaRPr sz="1407">
              <a:solidFill>
                <a:schemeClr val="lt1"/>
              </a:solidFill>
            </a:endParaRPr>
          </a:p>
        </p:txBody>
      </p:sp>
      <p:sp>
        <p:nvSpPr>
          <p:cNvPr id="193" name="Google Shape;193;p25"/>
          <p:cNvSpPr txBox="1"/>
          <p:nvPr>
            <p:ph idx="1" type="body"/>
          </p:nvPr>
        </p:nvSpPr>
        <p:spPr>
          <a:xfrm>
            <a:off x="3493763" y="2909500"/>
            <a:ext cx="2156100" cy="1682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sz="1600"/>
              <a:t>برچس</a:t>
            </a:r>
            <a:r>
              <a:rPr lang="en" sz="1600"/>
              <a:t>ب صفر </a:t>
            </a:r>
            <a:r>
              <a:rPr lang="en" sz="1600"/>
              <a:t>و یکی</a:t>
            </a:r>
            <a:endParaRPr sz="1600"/>
          </a:p>
          <a:p>
            <a:pPr indent="0" lvl="0" marL="0" rtl="1" algn="r">
              <a:spcBef>
                <a:spcPts val="1200"/>
              </a:spcBef>
              <a:spcAft>
                <a:spcPts val="1200"/>
              </a:spcAft>
              <a:buNone/>
            </a:pPr>
            <a:r>
              <a:rPr lang="en" sz="1600"/>
              <a:t>آسیب‌دیدگی هر ناحیه</a:t>
            </a:r>
            <a:endParaRPr sz="1600"/>
          </a:p>
        </p:txBody>
      </p:sp>
      <p:grpSp>
        <p:nvGrpSpPr>
          <p:cNvPr id="194" name="Google Shape;194;p25"/>
          <p:cNvGrpSpPr/>
          <p:nvPr/>
        </p:nvGrpSpPr>
        <p:grpSpPr>
          <a:xfrm>
            <a:off x="1012650" y="2403549"/>
            <a:ext cx="2289600" cy="2235013"/>
            <a:chOff x="1012650" y="2403549"/>
            <a:chExt cx="2289600" cy="2235013"/>
          </a:xfrm>
        </p:grpSpPr>
        <p:sp>
          <p:nvSpPr>
            <p:cNvPr id="195" name="Google Shape;195;p25"/>
            <p:cNvSpPr/>
            <p:nvPr/>
          </p:nvSpPr>
          <p:spPr>
            <a:xfrm>
              <a:off x="1015125" y="2403553"/>
              <a:ext cx="2286617" cy="2235009"/>
            </a:xfrm>
            <a:prstGeom prst="rect">
              <a:avLst/>
            </a:prstGeom>
            <a:noFill/>
            <a:ln cap="flat" cmpd="sng" w="19050">
              <a:solidFill>
                <a:srgbClr val="1474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txBox="1"/>
            <p:nvPr/>
          </p:nvSpPr>
          <p:spPr>
            <a:xfrm>
              <a:off x="1012650" y="2403549"/>
              <a:ext cx="2289600" cy="393600"/>
            </a:xfrm>
            <a:prstGeom prst="rect">
              <a:avLst/>
            </a:prstGeom>
            <a:solidFill>
              <a:srgbClr val="116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5"/>
          <p:cNvSpPr txBox="1"/>
          <p:nvPr>
            <p:ph idx="1" type="body"/>
          </p:nvPr>
        </p:nvSpPr>
        <p:spPr>
          <a:xfrm>
            <a:off x="1012725" y="2403525"/>
            <a:ext cx="2289900" cy="3297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0"/>
              </a:spcAft>
              <a:buSzPts val="852"/>
              <a:buNone/>
            </a:pPr>
            <a:r>
              <a:rPr lang="en" sz="1407">
                <a:solidFill>
                  <a:schemeClr val="lt1"/>
                </a:solidFill>
              </a:rPr>
              <a:t>سطح مغز</a:t>
            </a:r>
            <a:endParaRPr sz="1407">
              <a:solidFill>
                <a:schemeClr val="lt1"/>
              </a:solidFill>
            </a:endParaRPr>
          </a:p>
        </p:txBody>
      </p:sp>
      <p:sp>
        <p:nvSpPr>
          <p:cNvPr id="198" name="Google Shape;198;p25"/>
          <p:cNvSpPr txBox="1"/>
          <p:nvPr>
            <p:ph idx="1" type="body"/>
          </p:nvPr>
        </p:nvSpPr>
        <p:spPr>
          <a:xfrm>
            <a:off x="1076950" y="2878450"/>
            <a:ext cx="2156100" cy="1682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sz="1600"/>
              <a:t>برچسب ۰ تا ۱۰</a:t>
            </a:r>
            <a:endParaRPr sz="1600"/>
          </a:p>
          <a:p>
            <a:pPr indent="0" lvl="0" marL="0" rtl="1" algn="r">
              <a:spcBef>
                <a:spcPts val="1200"/>
              </a:spcBef>
              <a:spcAft>
                <a:spcPts val="1200"/>
              </a:spcAft>
              <a:buNone/>
            </a:pPr>
            <a:r>
              <a:rPr lang="en" sz="1600"/>
              <a:t>امتیاز ASPECTS نهایی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3179250" y="1318650"/>
            <a:ext cx="5239200" cy="535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0" lang="en" sz="2540"/>
              <a:t>کارهای پیشین - از دیدگاه نوع خروجی</a:t>
            </a:r>
            <a:endParaRPr b="0" sz="2540"/>
          </a:p>
        </p:txBody>
      </p:sp>
      <p:sp>
        <p:nvSpPr>
          <p:cNvPr id="204" name="Google Shape;204;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6"/>
          <p:cNvSpPr/>
          <p:nvPr/>
        </p:nvSpPr>
        <p:spPr>
          <a:xfrm flipH="1" rot="-5400000">
            <a:off x="-335250" y="4344500"/>
            <a:ext cx="1138200" cy="467700"/>
          </a:xfrm>
          <a:prstGeom prst="homePlate">
            <a:avLst>
              <a:gd fmla="val 0"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جمع‌بندی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06" name="Google Shape;206;p26"/>
          <p:cNvSpPr/>
          <p:nvPr/>
        </p:nvSpPr>
        <p:spPr>
          <a:xfrm flipH="1" rot="-5400000">
            <a:off x="-273300" y="3516700"/>
            <a:ext cx="10143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نتایج</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07" name="Google Shape;207;p26"/>
          <p:cNvSpPr/>
          <p:nvPr/>
        </p:nvSpPr>
        <p:spPr>
          <a:xfrm flipH="1" rot="-5400000">
            <a:off x="-552600" y="2492025"/>
            <a:ext cx="15729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روش پیشنهادی</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sp>
        <p:nvSpPr>
          <p:cNvPr id="208" name="Google Shape;208;p26"/>
          <p:cNvSpPr/>
          <p:nvPr/>
        </p:nvSpPr>
        <p:spPr>
          <a:xfrm flipH="1" rot="-5400000">
            <a:off x="-521700" y="1167475"/>
            <a:ext cx="1511100" cy="467700"/>
          </a:xfrm>
          <a:prstGeom prst="homePlate">
            <a:avLst>
              <a:gd fmla="val 23883" name="adj"/>
            </a:avLst>
          </a:prstGeom>
          <a:solidFill>
            <a:srgbClr val="999999"/>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کار‌های پیشین</a:t>
            </a:r>
            <a:r>
              <a:rPr lang="en">
                <a:solidFill>
                  <a:srgbClr val="999999"/>
                </a:solidFill>
                <a:latin typeface="Lalezar"/>
                <a:ea typeface="Lalezar"/>
                <a:cs typeface="Lalezar"/>
                <a:sym typeface="Lalezar"/>
              </a:rPr>
              <a:t>-</a:t>
            </a:r>
            <a:endParaRPr>
              <a:solidFill>
                <a:srgbClr val="999999"/>
              </a:solidFill>
              <a:latin typeface="Lalezar"/>
              <a:ea typeface="Lalezar"/>
              <a:cs typeface="Lalezar"/>
              <a:sym typeface="Lalezar"/>
            </a:endParaRPr>
          </a:p>
        </p:txBody>
      </p:sp>
      <p:sp>
        <p:nvSpPr>
          <p:cNvPr id="209" name="Google Shape;209;p26"/>
          <p:cNvSpPr/>
          <p:nvPr/>
        </p:nvSpPr>
        <p:spPr>
          <a:xfrm flipH="1" rot="-5400000">
            <a:off x="-197700" y="197700"/>
            <a:ext cx="863100" cy="467700"/>
          </a:xfrm>
          <a:prstGeom prst="homePlate">
            <a:avLst>
              <a:gd fmla="val 23883" name="adj"/>
            </a:avLst>
          </a:prstGeom>
          <a:solidFill>
            <a:srgbClr val="E6E6E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l">
              <a:spcBef>
                <a:spcPts val="0"/>
              </a:spcBef>
              <a:spcAft>
                <a:spcPts val="0"/>
              </a:spcAft>
              <a:buNone/>
            </a:pPr>
            <a:r>
              <a:rPr lang="en">
                <a:solidFill>
                  <a:schemeClr val="lt1"/>
                </a:solidFill>
                <a:latin typeface="Lalezar"/>
                <a:ea typeface="Lalezar"/>
                <a:cs typeface="Lalezar"/>
                <a:sym typeface="Lalezar"/>
              </a:rPr>
              <a:t>مقدمه</a:t>
            </a:r>
            <a:r>
              <a:rPr lang="en">
                <a:solidFill>
                  <a:srgbClr val="E6E6E6"/>
                </a:solidFill>
                <a:latin typeface="Lalezar"/>
                <a:ea typeface="Lalezar"/>
                <a:cs typeface="Lalezar"/>
                <a:sym typeface="Lalezar"/>
              </a:rPr>
              <a:t>-</a:t>
            </a:r>
            <a:endParaRPr>
              <a:solidFill>
                <a:srgbClr val="E6E6E6"/>
              </a:solidFill>
              <a:latin typeface="Lalezar"/>
              <a:ea typeface="Lalezar"/>
              <a:cs typeface="Lalezar"/>
              <a:sym typeface="Lalezar"/>
            </a:endParaRPr>
          </a:p>
        </p:txBody>
      </p:sp>
      <p:grpSp>
        <p:nvGrpSpPr>
          <p:cNvPr id="210" name="Google Shape;210;p26"/>
          <p:cNvGrpSpPr/>
          <p:nvPr/>
        </p:nvGrpSpPr>
        <p:grpSpPr>
          <a:xfrm>
            <a:off x="4702791" y="2403554"/>
            <a:ext cx="3425928" cy="2235004"/>
            <a:chOff x="3427050" y="2403524"/>
            <a:chExt cx="2289600" cy="2235004"/>
          </a:xfrm>
        </p:grpSpPr>
        <p:sp>
          <p:nvSpPr>
            <p:cNvPr id="211" name="Google Shape;211;p26"/>
            <p:cNvSpPr/>
            <p:nvPr/>
          </p:nvSpPr>
          <p:spPr>
            <a:xfrm>
              <a:off x="3429525" y="2403528"/>
              <a:ext cx="2286600" cy="2235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txBox="1"/>
            <p:nvPr/>
          </p:nvSpPr>
          <p:spPr>
            <a:xfrm>
              <a:off x="3427050" y="2403524"/>
              <a:ext cx="2289600" cy="39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6"/>
          <p:cNvSpPr txBox="1"/>
          <p:nvPr>
            <p:ph idx="1" type="body"/>
          </p:nvPr>
        </p:nvSpPr>
        <p:spPr>
          <a:xfrm>
            <a:off x="4702431" y="2403551"/>
            <a:ext cx="3426300" cy="3297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0"/>
              </a:spcAft>
              <a:buSzPts val="852"/>
              <a:buNone/>
            </a:pPr>
            <a:r>
              <a:rPr lang="en" sz="1407">
                <a:solidFill>
                  <a:schemeClr val="lt1"/>
                </a:solidFill>
              </a:rPr>
              <a:t>امتیاز‌دهی چند‌دسته‌ای</a:t>
            </a:r>
            <a:endParaRPr sz="1407">
              <a:solidFill>
                <a:schemeClr val="lt1"/>
              </a:solidFill>
            </a:endParaRPr>
          </a:p>
          <a:p>
            <a:pPr indent="0" lvl="0" marL="0" rtl="1" algn="r">
              <a:lnSpc>
                <a:spcPct val="95000"/>
              </a:lnSpc>
              <a:spcBef>
                <a:spcPts val="0"/>
              </a:spcBef>
              <a:spcAft>
                <a:spcPts val="0"/>
              </a:spcAft>
              <a:buSzPts val="852"/>
              <a:buNone/>
            </a:pPr>
            <a:r>
              <a:t/>
            </a:r>
            <a:endParaRPr sz="1407">
              <a:solidFill>
                <a:schemeClr val="lt1"/>
              </a:solidFill>
            </a:endParaRPr>
          </a:p>
        </p:txBody>
      </p:sp>
      <p:sp>
        <p:nvSpPr>
          <p:cNvPr id="214" name="Google Shape;214;p26"/>
          <p:cNvSpPr txBox="1"/>
          <p:nvPr>
            <p:ph idx="1" type="body"/>
          </p:nvPr>
        </p:nvSpPr>
        <p:spPr>
          <a:xfrm>
            <a:off x="4802533" y="2909525"/>
            <a:ext cx="3226200" cy="1682100"/>
          </a:xfrm>
          <a:prstGeom prst="rect">
            <a:avLst/>
          </a:prstGeom>
        </p:spPr>
        <p:txBody>
          <a:bodyPr anchorCtr="0" anchor="t" bIns="91425" lIns="91425" spcFirstLastPara="1" rIns="91425" wrap="square" tIns="91425">
            <a:normAutofit/>
          </a:bodyPr>
          <a:lstStyle/>
          <a:p>
            <a:pPr indent="-330200" lvl="0" marL="457200" rtl="1" algn="r">
              <a:lnSpc>
                <a:spcPct val="200000"/>
              </a:lnSpc>
              <a:spcBef>
                <a:spcPts val="0"/>
              </a:spcBef>
              <a:spcAft>
                <a:spcPts val="0"/>
              </a:spcAft>
              <a:buSzPts val="1600"/>
              <a:buChar char="●"/>
            </a:pPr>
            <a:r>
              <a:rPr lang="en" sz="1600"/>
              <a:t>امتیاز ASPECTS از ۰ تا ۱۰</a:t>
            </a:r>
            <a:endParaRPr sz="1600"/>
          </a:p>
          <a:p>
            <a:pPr indent="-330200" lvl="0" marL="457200" rtl="1" algn="r">
              <a:lnSpc>
                <a:spcPct val="200000"/>
              </a:lnSpc>
              <a:spcBef>
                <a:spcPts val="0"/>
              </a:spcBef>
              <a:spcAft>
                <a:spcPts val="0"/>
              </a:spcAft>
              <a:buSzPts val="1600"/>
              <a:buChar char="●"/>
            </a:pPr>
            <a:r>
              <a:rPr lang="en" sz="1600"/>
              <a:t>امتیازدهی به تفکیک نواحی</a:t>
            </a:r>
            <a:endParaRPr sz="1600"/>
          </a:p>
        </p:txBody>
      </p:sp>
      <p:grpSp>
        <p:nvGrpSpPr>
          <p:cNvPr id="215" name="Google Shape;215;p26"/>
          <p:cNvGrpSpPr/>
          <p:nvPr/>
        </p:nvGrpSpPr>
        <p:grpSpPr>
          <a:xfrm>
            <a:off x="1015270" y="2403565"/>
            <a:ext cx="3425700" cy="2235004"/>
            <a:chOff x="1012650" y="2403549"/>
            <a:chExt cx="2289600" cy="2235004"/>
          </a:xfrm>
        </p:grpSpPr>
        <p:sp>
          <p:nvSpPr>
            <p:cNvPr id="216" name="Google Shape;216;p26"/>
            <p:cNvSpPr/>
            <p:nvPr/>
          </p:nvSpPr>
          <p:spPr>
            <a:xfrm>
              <a:off x="1015125" y="2403553"/>
              <a:ext cx="2286600" cy="2235000"/>
            </a:xfrm>
            <a:prstGeom prst="rect">
              <a:avLst/>
            </a:prstGeom>
            <a:noFill/>
            <a:ln cap="flat" cmpd="sng" w="19050">
              <a:solidFill>
                <a:srgbClr val="1474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txBox="1"/>
            <p:nvPr/>
          </p:nvSpPr>
          <p:spPr>
            <a:xfrm>
              <a:off x="1012650" y="2403549"/>
              <a:ext cx="2289600" cy="393600"/>
            </a:xfrm>
            <a:prstGeom prst="rect">
              <a:avLst/>
            </a:prstGeom>
            <a:solidFill>
              <a:srgbClr val="116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6"/>
          <p:cNvSpPr txBox="1"/>
          <p:nvPr>
            <p:ph idx="1" type="body"/>
          </p:nvPr>
        </p:nvSpPr>
        <p:spPr>
          <a:xfrm>
            <a:off x="1015399" y="2403538"/>
            <a:ext cx="3426300" cy="329700"/>
          </a:xfrm>
          <a:prstGeom prst="rect">
            <a:avLst/>
          </a:prstGeom>
        </p:spPr>
        <p:txBody>
          <a:bodyPr anchorCtr="0" anchor="t" bIns="91425" lIns="91425" spcFirstLastPara="1" rIns="91425" wrap="square" tIns="91425">
            <a:noAutofit/>
          </a:bodyPr>
          <a:lstStyle/>
          <a:p>
            <a:pPr indent="0" lvl="0" marL="0" rtl="1" algn="r">
              <a:lnSpc>
                <a:spcPct val="95000"/>
              </a:lnSpc>
              <a:spcBef>
                <a:spcPts val="0"/>
              </a:spcBef>
              <a:spcAft>
                <a:spcPts val="0"/>
              </a:spcAft>
              <a:buSzPts val="852"/>
              <a:buNone/>
            </a:pPr>
            <a:r>
              <a:rPr lang="en" sz="1407">
                <a:solidFill>
                  <a:schemeClr val="lt1"/>
                </a:solidFill>
              </a:rPr>
              <a:t>امتیازدهی دودسته‌ای</a:t>
            </a:r>
            <a:endParaRPr sz="1407">
              <a:solidFill>
                <a:schemeClr val="lt1"/>
              </a:solidFill>
            </a:endParaRPr>
          </a:p>
        </p:txBody>
      </p:sp>
      <p:sp>
        <p:nvSpPr>
          <p:cNvPr id="219" name="Google Shape;219;p26"/>
          <p:cNvSpPr txBox="1"/>
          <p:nvPr>
            <p:ph idx="1" type="body"/>
          </p:nvPr>
        </p:nvSpPr>
        <p:spPr>
          <a:xfrm>
            <a:off x="1111494" y="2878462"/>
            <a:ext cx="3225900" cy="1682100"/>
          </a:xfrm>
          <a:prstGeom prst="rect">
            <a:avLst/>
          </a:prstGeom>
        </p:spPr>
        <p:txBody>
          <a:bodyPr anchorCtr="0" anchor="t" bIns="91425" lIns="91425" spcFirstLastPara="1" rIns="91425" wrap="square" tIns="91425">
            <a:normAutofit/>
          </a:bodyPr>
          <a:lstStyle/>
          <a:p>
            <a:pPr indent="-330200" lvl="0" marL="457200" rtl="1" algn="r">
              <a:lnSpc>
                <a:spcPct val="200000"/>
              </a:lnSpc>
              <a:spcBef>
                <a:spcPts val="0"/>
              </a:spcBef>
              <a:spcAft>
                <a:spcPts val="0"/>
              </a:spcAft>
              <a:buSzPts val="1600"/>
              <a:buChar char="●"/>
            </a:pPr>
            <a:r>
              <a:rPr lang="en" sz="1600"/>
              <a:t>امتیازدهی نسبت به یک آستانه</a:t>
            </a:r>
            <a:endParaRPr sz="1600"/>
          </a:p>
          <a:p>
            <a:pPr indent="-330200" lvl="0" marL="457200" rtl="1" algn="r">
              <a:lnSpc>
                <a:spcPct val="200000"/>
              </a:lnSpc>
              <a:spcBef>
                <a:spcPts val="0"/>
              </a:spcBef>
              <a:spcAft>
                <a:spcPts val="0"/>
              </a:spcAft>
              <a:buSzPts val="1600"/>
              <a:buChar char="●"/>
            </a:pPr>
            <a:r>
              <a:rPr lang="en" sz="1600"/>
              <a:t>تعیین ASPECTS ≥ آستانه</a:t>
            </a:r>
            <a:endParaRPr sz="1600"/>
          </a:p>
          <a:p>
            <a:pPr indent="-330200" lvl="0" marL="457200" rtl="1" algn="r">
              <a:lnSpc>
                <a:spcPct val="200000"/>
              </a:lnSpc>
              <a:spcBef>
                <a:spcPts val="0"/>
              </a:spcBef>
              <a:spcAft>
                <a:spcPts val="0"/>
              </a:spcAft>
              <a:buSzPts val="1600"/>
              <a:buChar char="●"/>
            </a:pPr>
            <a:r>
              <a:rPr lang="en" sz="1600"/>
              <a:t>امتیاز‌دهی دوبخشی‌شده</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