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8" r:id="rId3"/>
    <p:sldId id="262" r:id="rId4"/>
    <p:sldId id="270" r:id="rId5"/>
    <p:sldId id="259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63" r:id="rId14"/>
    <p:sldId id="268" r:id="rId15"/>
    <p:sldId id="269" r:id="rId16"/>
    <p:sldId id="274" r:id="rId17"/>
    <p:sldId id="275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e0f80bdac5f315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7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0D6E-AB2A-45BF-A6A3-0A24C4CE8929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389C-1F65-4ABD-9985-468045EC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3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6701-84DD-410D-9C4B-9D424F9CEBDE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Oval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C1B5-9605-4C3C-B786-100BE34717CB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40"/>
            <a:ext cx="1981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E9E2-21F5-4E55-869D-EE1743DA77E4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32D9-5DD0-4066-A839-6B0CE5521E9C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1A8A-F877-464C-9170-675D815C9C57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471A-6D49-42D2-B0B8-7FED8598FE24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5CAE-E13D-4594-80FE-102D81CF3C44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53F4-0181-425C-BDD5-210857DE2491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13AF-D063-40ED-90A6-8D7749232BC8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2658-C7D5-414D-81F4-39E749C713F6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0E41-8819-4E5A-B0F7-C321991E99D0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A63C17F-FBEC-45F8-9BD3-2A6513EDF2E9}" type="datetime8">
              <a:rPr lang="en-BS" smtClean="0"/>
              <a:t>12 Mar 2020 4:32 AM</a:t>
            </a:fld>
            <a:endParaRPr lang="x-non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x-none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syntax_tree" TargetMode="External"/><Relationship Id="rId2" Type="http://schemas.openxmlformats.org/officeDocument/2006/relationships/hyperlink" Target="https://egghead.io/lessons/javascript-introduction-to-abstract-syntax-trees?pl=abstract-syntax-trees-3582efe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FD78B-2117-49AD-B5F1-411BE47E0473}"/>
              </a:ext>
            </a:extLst>
          </p:cNvPr>
          <p:cNvSpPr txBox="1"/>
          <p:nvPr/>
        </p:nvSpPr>
        <p:spPr>
          <a:xfrm>
            <a:off x="2856787" y="1755465"/>
            <a:ext cx="6268823" cy="167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Generating Abstract Syntax Tree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Software Project Lab – 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 : SE 305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44ED0-462E-416A-88D2-5A76C79E6473}"/>
              </a:ext>
            </a:extLst>
          </p:cNvPr>
          <p:cNvSpPr txBox="1"/>
          <p:nvPr/>
        </p:nvSpPr>
        <p:spPr>
          <a:xfrm>
            <a:off x="2162551" y="4097136"/>
            <a:ext cx="6268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 : M.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Mahtab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Jhalok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EDFAE-CDB4-4751-8FF1-BAAE43756727}"/>
              </a:ext>
            </a:extLst>
          </p:cNvPr>
          <p:cNvSpPr txBox="1"/>
          <p:nvPr/>
        </p:nvSpPr>
        <p:spPr>
          <a:xfrm>
            <a:off x="2162552" y="635281"/>
            <a:ext cx="6268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SPL-1 Midterm Presentation,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9C710-D342-40BB-8720-ADA84BE56FD6}"/>
              </a:ext>
            </a:extLst>
          </p:cNvPr>
          <p:cNvSpPr txBox="1"/>
          <p:nvPr/>
        </p:nvSpPr>
        <p:spPr>
          <a:xfrm>
            <a:off x="3521267" y="4558801"/>
            <a:ext cx="6268823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1103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9C710-D342-40BB-8720-ADA84BE56FD6}"/>
              </a:ext>
            </a:extLst>
          </p:cNvPr>
          <p:cNvSpPr txBox="1"/>
          <p:nvPr/>
        </p:nvSpPr>
        <p:spPr>
          <a:xfrm>
            <a:off x="2162550" y="5066631"/>
            <a:ext cx="725190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  : </a:t>
            </a:r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Abdus</a:t>
            </a:r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Satter</a:t>
            </a:r>
            <a:endParaRPr lang="en-US" sz="22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Designtion</a:t>
            </a:r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: Lecturer </a:t>
            </a:r>
          </a:p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Institute of Information Technology,</a:t>
            </a:r>
          </a:p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University of Dhaka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9770E-DA39-4724-8979-C3714130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600" b="1" smtClean="0">
                <a:solidFill>
                  <a:schemeClr val="tx1"/>
                </a:solidFill>
              </a:rPr>
              <a:pPr/>
              <a:t>1</a:t>
            </a:fld>
            <a:endParaRPr lang="x-non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3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5CD6A-9377-48E3-9ECC-2608024D2964}"/>
              </a:ext>
            </a:extLst>
          </p:cNvPr>
          <p:cNvSpPr txBox="1"/>
          <p:nvPr/>
        </p:nvSpPr>
        <p:spPr>
          <a:xfrm>
            <a:off x="3453413" y="284086"/>
            <a:ext cx="396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Progress of my project</a:t>
            </a:r>
            <a:endParaRPr lang="en-B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19D84-868B-4847-9344-EECA91AE696E}"/>
              </a:ext>
            </a:extLst>
          </p:cNvPr>
          <p:cNvSpPr txBox="1"/>
          <p:nvPr/>
        </p:nvSpPr>
        <p:spPr>
          <a:xfrm>
            <a:off x="1766656" y="878327"/>
            <a:ext cx="501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C-code to find out the variables of a C-program :</a:t>
            </a:r>
            <a:endParaRPr lang="en-B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850B8-F872-420F-9449-5B211664E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88" y="1339136"/>
            <a:ext cx="5988075" cy="52347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9B1E2-ACF3-4A26-8E89-C0CDFC91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452" y="6335789"/>
            <a:ext cx="495300" cy="476250"/>
          </a:xfrm>
        </p:spPr>
        <p:txBody>
          <a:bodyPr/>
          <a:lstStyle/>
          <a:p>
            <a:fld id="{6D7CE99C-3B9F-46EF-913C-2C477F9DD5C3}" type="slidenum">
              <a:rPr lang="x-none" sz="1800" b="1" smtClean="0"/>
              <a:pPr/>
              <a:t>10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41041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A4235-6624-4F44-82CD-A00AF32AD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67" y="560517"/>
            <a:ext cx="5262436" cy="5776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AFE0D-762D-426A-839F-AFFD36585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6" y="559292"/>
            <a:ext cx="3768579" cy="573941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2F0FD-87C2-4AEA-9C28-CB5533CD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11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217058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F5C65-52EB-41FC-8221-547A51E929EF}"/>
              </a:ext>
            </a:extLst>
          </p:cNvPr>
          <p:cNvSpPr txBox="1"/>
          <p:nvPr/>
        </p:nvSpPr>
        <p:spPr>
          <a:xfrm>
            <a:off x="1899820" y="683582"/>
            <a:ext cx="3275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:</a:t>
            </a:r>
          </a:p>
          <a:p>
            <a:endParaRPr lang="en-US" b="1" dirty="0"/>
          </a:p>
          <a:p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i,j</a:t>
            </a:r>
            <a:r>
              <a:rPr lang="en-US" dirty="0"/>
              <a:t> = 0,k=1;</a:t>
            </a:r>
          </a:p>
          <a:p>
            <a:r>
              <a:rPr lang="en-US" dirty="0"/>
              <a:t>    char s1 , s2={"</a:t>
            </a:r>
            <a:r>
              <a:rPr lang="en-US" dirty="0" err="1"/>
              <a:t>dddd</a:t>
            </a:r>
            <a:r>
              <a:rPr lang="en-US" dirty="0"/>
              <a:t>"};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en-B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33D1F-CAAD-4F1D-B30E-A0250AA7C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53" y="1026024"/>
            <a:ext cx="4375049" cy="27314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69022-E41F-40B1-B45E-72EF997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12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3245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04633-E17D-4EF6-A117-DD75CE329CC3}"/>
              </a:ext>
            </a:extLst>
          </p:cNvPr>
          <p:cNvSpPr txBox="1"/>
          <p:nvPr/>
        </p:nvSpPr>
        <p:spPr>
          <a:xfrm>
            <a:off x="3108960" y="757646"/>
            <a:ext cx="470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Plan Of my project</a:t>
            </a:r>
            <a:endParaRPr lang="x-none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0F8A7-A996-4FA4-8F33-5DEA14379319}"/>
              </a:ext>
            </a:extLst>
          </p:cNvPr>
          <p:cNvSpPr txBox="1"/>
          <p:nvPr/>
        </p:nvSpPr>
        <p:spPr>
          <a:xfrm>
            <a:off x="1423853" y="1939690"/>
            <a:ext cx="7720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functions of a c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parameters and variables which are used in a 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conditions , loop of a program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those functions which are called from a function</a:t>
            </a:r>
            <a:endParaRPr lang="x-non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Merge all code and use abstract syntax tree algorithm to make abstract syntax tree code </a:t>
            </a:r>
            <a:endParaRPr lang="x-non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33283-9B55-4343-98ED-19B4C94F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13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315666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5713" y="391886"/>
            <a:ext cx="41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 Plan to show my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667" y="1031966"/>
            <a:ext cx="47548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Lets take a C-code :</a:t>
            </a:r>
          </a:p>
          <a:p>
            <a:endParaRPr lang="en-US" sz="1600" dirty="0"/>
          </a:p>
          <a:p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max(</a:t>
            </a:r>
            <a:r>
              <a:rPr lang="en-US" sz="1600" dirty="0" err="1"/>
              <a:t>int</a:t>
            </a:r>
            <a:r>
              <a:rPr lang="en-US" sz="1600" dirty="0"/>
              <a:t> n1,int n2)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if(n1&gt;n2)</a:t>
            </a:r>
          </a:p>
          <a:p>
            <a:r>
              <a:rPr lang="en-US" sz="1600" dirty="0"/>
              <a:t>   {</a:t>
            </a:r>
          </a:p>
          <a:p>
            <a:r>
              <a:rPr lang="en-US" sz="1600" dirty="0"/>
              <a:t>    return n1;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   else return n2;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int</a:t>
            </a:r>
            <a:r>
              <a:rPr lang="en-US" sz="1600" dirty="0"/>
              <a:t> a, b, c;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("Enter two numbers to add\n");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scanf</a:t>
            </a:r>
            <a:r>
              <a:rPr lang="en-US" sz="1600" dirty="0"/>
              <a:t>("%d %</a:t>
            </a:r>
            <a:r>
              <a:rPr lang="en-US" sz="1600" dirty="0" err="1"/>
              <a:t>d",&amp;a,&amp;b</a:t>
            </a:r>
            <a:r>
              <a:rPr lang="en-US" sz="1600" dirty="0"/>
              <a:t>);</a:t>
            </a:r>
          </a:p>
          <a:p>
            <a:r>
              <a:rPr lang="en-US" sz="1600" dirty="0"/>
              <a:t>   c= max(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(“Maximum number is = %</a:t>
            </a:r>
            <a:r>
              <a:rPr lang="en-US" sz="1600" dirty="0" err="1"/>
              <a:t>d”,c</a:t>
            </a:r>
            <a:r>
              <a:rPr lang="en-US" sz="1600" dirty="0"/>
              <a:t>);</a:t>
            </a:r>
          </a:p>
          <a:p>
            <a:r>
              <a:rPr lang="en-US" sz="1600" dirty="0"/>
              <a:t>   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72FD1-C1FF-4983-AF13-0DF16390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14</a:t>
            </a:fld>
            <a:endParaRPr lang="x-none" sz="1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37" y="679269"/>
            <a:ext cx="8138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 :</a:t>
            </a:r>
          </a:p>
          <a:p>
            <a:endParaRPr lang="en-US" dirty="0"/>
          </a:p>
          <a:p>
            <a:r>
              <a:rPr lang="en-US" dirty="0"/>
              <a:t>function : </a:t>
            </a:r>
          </a:p>
          <a:p>
            <a:r>
              <a:rPr lang="en-US" dirty="0"/>
              <a:t>         main : return type              :   int</a:t>
            </a:r>
          </a:p>
          <a:p>
            <a:r>
              <a:rPr lang="en-US" dirty="0"/>
              <a:t>                : variable declaration  :   int a ,int b ,int c</a:t>
            </a:r>
          </a:p>
          <a:p>
            <a:r>
              <a:rPr lang="en-US" dirty="0"/>
              <a:t>               : assigning value         : c</a:t>
            </a:r>
          </a:p>
          <a:p>
            <a:r>
              <a:rPr lang="en-US" dirty="0"/>
              <a:t>                                            : Call Function : max            : return type : int</a:t>
            </a:r>
          </a:p>
          <a:p>
            <a:r>
              <a:rPr lang="en-US" dirty="0"/>
              <a:t>                                                                  : Parameters : </a:t>
            </a:r>
            <a:r>
              <a:rPr lang="en-US" dirty="0" err="1"/>
              <a:t>int</a:t>
            </a:r>
            <a:r>
              <a:rPr lang="en-US" dirty="0"/>
              <a:t> n1 , </a:t>
            </a:r>
            <a:r>
              <a:rPr lang="en-US" dirty="0" err="1"/>
              <a:t>int</a:t>
            </a:r>
            <a:r>
              <a:rPr lang="en-US" dirty="0"/>
              <a:t> n2</a:t>
            </a:r>
          </a:p>
          <a:p>
            <a:r>
              <a:rPr lang="en-US" dirty="0"/>
              <a:t>                                                                  : Condition   : if           : compare(&gt;) : n1</a:t>
            </a:r>
          </a:p>
          <a:p>
            <a:r>
              <a:rPr lang="en-US" dirty="0"/>
              <a:t>                                                                                                                        : n2</a:t>
            </a:r>
          </a:p>
          <a:p>
            <a:r>
              <a:rPr lang="en-US" dirty="0"/>
              <a:t>                                                                                                     : return n1</a:t>
            </a:r>
          </a:p>
          <a:p>
            <a:r>
              <a:rPr lang="en-US" dirty="0"/>
              <a:t>                                                                                      : else        : return n2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9EB70-9823-4592-9085-EC5625C5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15</a:t>
            </a:fld>
            <a:endParaRPr lang="x-none" sz="1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0CED7-DEAF-44AF-9127-3064640D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16</a:t>
            </a:fld>
            <a:endParaRPr 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9B079-641D-4343-AA48-05DEE84F479B}"/>
              </a:ext>
            </a:extLst>
          </p:cNvPr>
          <p:cNvSpPr txBox="1"/>
          <p:nvPr/>
        </p:nvSpPr>
        <p:spPr>
          <a:xfrm>
            <a:off x="1802674" y="809897"/>
            <a:ext cx="223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Refferences</a:t>
            </a:r>
            <a:endParaRPr lang="en-B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9A0B0-F7B2-4962-9831-511C7F077181}"/>
              </a:ext>
            </a:extLst>
          </p:cNvPr>
          <p:cNvSpPr txBox="1"/>
          <p:nvPr/>
        </p:nvSpPr>
        <p:spPr>
          <a:xfrm>
            <a:off x="1802674" y="1548561"/>
            <a:ext cx="752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2"/>
              </a:rPr>
              <a:t>https://egghead.io/lessons/javascript-introduction-to-abstract-syntax-trees?pl=abstract-syntax-trees-3582efe5</a:t>
            </a:r>
            <a:endParaRPr lang="en-US" u="sng" dirty="0"/>
          </a:p>
          <a:p>
            <a:endParaRPr lang="en-BS" dirty="0"/>
          </a:p>
          <a:p>
            <a:r>
              <a:rPr lang="en-US" u="sng" dirty="0">
                <a:hlinkClick r:id="rId3"/>
              </a:rPr>
              <a:t>https://en.wikipedia.org/wiki/Abstract_syntax_tree</a:t>
            </a:r>
            <a:endParaRPr lang="en-BS" dirty="0"/>
          </a:p>
          <a:p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393611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905-5FDC-4A5E-80C2-F9B3CEE7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mtClean="0"/>
              <a:pPr/>
              <a:t>17</a:t>
            </a:fld>
            <a:endParaRPr lang="x-non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3A6359-125B-4153-B3A8-A225A496CE64}"/>
              </a:ext>
            </a:extLst>
          </p:cNvPr>
          <p:cNvSpPr/>
          <p:nvPr/>
        </p:nvSpPr>
        <p:spPr>
          <a:xfrm>
            <a:off x="2724058" y="2967335"/>
            <a:ext cx="44578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val="29068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231D0B-5F12-4DEC-8313-8B007793935D}"/>
              </a:ext>
            </a:extLst>
          </p:cNvPr>
          <p:cNvSpPr txBox="1"/>
          <p:nvPr/>
        </p:nvSpPr>
        <p:spPr>
          <a:xfrm>
            <a:off x="1816436" y="1755115"/>
            <a:ext cx="6766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syntax tree is a representation of tokens generated from statements and expressions in a programming language. With the AST, the interpreter or the compiler can generate machine code or evaluate an instruction. </a:t>
            </a:r>
            <a:endParaRPr lang="x-none" sz="2400" dirty="0"/>
          </a:p>
          <a:p>
            <a:r>
              <a:rPr lang="en-US" sz="2400" dirty="0"/>
              <a:t>The goal of my project is to read a c program and show the properties of classes and functions of that program such as variables , parameters , conditions , loop , return type </a:t>
            </a:r>
            <a:r>
              <a:rPr lang="en-US" sz="2400" dirty="0" err="1"/>
              <a:t>etc</a:t>
            </a:r>
            <a:r>
              <a:rPr lang="en-US" sz="2400" dirty="0"/>
              <a:t> .</a:t>
            </a:r>
            <a:endParaRPr lang="x-none" sz="2400" dirty="0"/>
          </a:p>
          <a:p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EA169-55D9-4751-9AEC-6360592B2816}"/>
              </a:ext>
            </a:extLst>
          </p:cNvPr>
          <p:cNvSpPr txBox="1"/>
          <p:nvPr/>
        </p:nvSpPr>
        <p:spPr>
          <a:xfrm>
            <a:off x="2563410" y="654633"/>
            <a:ext cx="804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to my project </a:t>
            </a:r>
            <a:endParaRPr lang="x-none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6ABCF-84DB-4333-A4F2-45EAC5DF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2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38368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DDB2C-C4C1-4E04-B3B8-93A5815B73D4}"/>
              </a:ext>
            </a:extLst>
          </p:cNvPr>
          <p:cNvSpPr txBox="1"/>
          <p:nvPr/>
        </p:nvSpPr>
        <p:spPr>
          <a:xfrm>
            <a:off x="2769452" y="513131"/>
            <a:ext cx="65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 of Abstract Syntax tree</a:t>
            </a:r>
            <a:endParaRPr lang="x-none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A462F-EC44-4FB2-BB37-EEC0CA742D74}"/>
              </a:ext>
            </a:extLst>
          </p:cNvPr>
          <p:cNvSpPr txBox="1"/>
          <p:nvPr/>
        </p:nvSpPr>
        <p:spPr>
          <a:xfrm>
            <a:off x="1494871" y="1200079"/>
            <a:ext cx="802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AST has several properties that aid the further steps of the compilation process :</a:t>
            </a:r>
          </a:p>
          <a:p>
            <a:endParaRPr lang="en-US" sz="2000" dirty="0"/>
          </a:p>
          <a:p>
            <a:pPr fontAlgn="base">
              <a:buFont typeface="Arial" pitchFamily="34" charset="0"/>
              <a:buChar char="•"/>
            </a:pPr>
            <a:r>
              <a:rPr lang="en-US" sz="2000" dirty="0"/>
              <a:t>    An AST represent  the logic/syntax of the code, which is naturally a tree  </a:t>
            </a:r>
          </a:p>
          <a:p>
            <a:pPr fontAlgn="base"/>
            <a:r>
              <a:rPr lang="en-US" sz="2000" dirty="0"/>
              <a:t>     rather than lines of codes  .  It makes a compiler  work easy .</a:t>
            </a:r>
          </a:p>
          <a:p>
            <a:pPr fontAlgn="base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Compared to the source code, an AST does not include inessential punctuation and delimiters (braces, semicolons, parentheses,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AST usually contains extra information about the program, due to the consecutive stages of analysis by the compiler.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compiler can do its functionality more efficiently by using the syntax tree which is produced in syntax analysis stage . </a:t>
            </a:r>
            <a:endParaRPr lang="x-non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0F08-07D0-4A9B-BAB4-44891E90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2000" b="1" smtClean="0"/>
              <a:pPr/>
              <a:t>3</a:t>
            </a:fld>
            <a:endParaRPr lang="x-none" sz="2000" b="1" dirty="0"/>
          </a:p>
        </p:txBody>
      </p:sp>
    </p:spTree>
    <p:extLst>
      <p:ext uri="{BB962C8B-B14F-4D97-AF65-F5344CB8AC3E}">
        <p14:creationId xmlns:p14="http://schemas.microsoft.com/office/powerpoint/2010/main" val="205917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C57F9-1CAB-447F-A515-1537CEF2CA2D}"/>
              </a:ext>
            </a:extLst>
          </p:cNvPr>
          <p:cNvSpPr txBox="1"/>
          <p:nvPr/>
        </p:nvSpPr>
        <p:spPr>
          <a:xfrm>
            <a:off x="3434214" y="488272"/>
            <a:ext cx="4539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Motive of my project</a:t>
            </a:r>
            <a:endParaRPr lang="en-B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3E3A5-3D2B-46EF-B8D4-FA78A13E1BD8}"/>
              </a:ext>
            </a:extLst>
          </p:cNvPr>
          <p:cNvSpPr txBox="1"/>
          <p:nvPr/>
        </p:nvSpPr>
        <p:spPr>
          <a:xfrm>
            <a:off x="2201347" y="1730583"/>
            <a:ext cx="700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Interested to know how compiler works .</a:t>
            </a:r>
          </a:p>
          <a:p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/>
              <a:t>Wanted to learn such a good algorithm which helps me to make  great project in future .</a:t>
            </a:r>
          </a:p>
          <a:p>
            <a:endParaRPr lang="en-US" sz="2400" dirty="0"/>
          </a:p>
          <a:p>
            <a:r>
              <a:rPr lang="en-US" sz="2400" dirty="0"/>
              <a:t>3.    To know how to handle large code .</a:t>
            </a:r>
            <a:endParaRPr lang="en-B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B23A5-2F12-4B35-B6B3-615AAAFB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452" y="6314428"/>
            <a:ext cx="495300" cy="476250"/>
          </a:xfrm>
        </p:spPr>
        <p:txBody>
          <a:bodyPr/>
          <a:lstStyle/>
          <a:p>
            <a:fld id="{6D7CE99C-3B9F-46EF-913C-2C477F9DD5C3}" type="slidenum">
              <a:rPr lang="x-none" sz="1800" b="1" smtClean="0"/>
              <a:pPr/>
              <a:t>4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7672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E5AA8B-AC95-4DFC-A98D-5ECB326B5D07}"/>
              </a:ext>
            </a:extLst>
          </p:cNvPr>
          <p:cNvSpPr txBox="1"/>
          <p:nvPr/>
        </p:nvSpPr>
        <p:spPr>
          <a:xfrm>
            <a:off x="1776549" y="949911"/>
            <a:ext cx="3263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Background Study</a:t>
            </a:r>
            <a:endParaRPr lang="x-none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0E5CA-327B-49A9-BC19-4B6FBBEDF8B3}"/>
              </a:ext>
            </a:extLst>
          </p:cNvPr>
          <p:cNvSpPr txBox="1"/>
          <p:nvPr/>
        </p:nvSpPr>
        <p:spPr>
          <a:xfrm>
            <a:off x="1776549" y="2214154"/>
            <a:ext cx="2877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Lexical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Semantics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Parse tree</a:t>
            </a:r>
            <a:endParaRPr lang="x-non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92B45-2ED7-4467-BCD8-88FCFDA2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5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03601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A185A-4D40-4911-8CD8-09958D66E474}"/>
              </a:ext>
            </a:extLst>
          </p:cNvPr>
          <p:cNvSpPr txBox="1"/>
          <p:nvPr/>
        </p:nvSpPr>
        <p:spPr>
          <a:xfrm>
            <a:off x="1763486" y="914400"/>
            <a:ext cx="466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view of  Abstract Syntax tree</a:t>
            </a:r>
            <a:endParaRPr lang="x-none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56D89-A55E-4576-AA3E-762AAA4BCFBE}"/>
              </a:ext>
            </a:extLst>
          </p:cNvPr>
          <p:cNvSpPr txBox="1"/>
          <p:nvPr/>
        </p:nvSpPr>
        <p:spPr>
          <a:xfrm>
            <a:off x="1658983" y="1606378"/>
            <a:ext cx="402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.  A variable declaration :  int a = 3 ;</a:t>
            </a:r>
            <a:endParaRPr lang="x-non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3E72D-4472-4AD6-8A2E-982BA5B61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00" y="2769834"/>
            <a:ext cx="7193831" cy="22609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5D27F-7EEE-4394-BE81-BFF068C2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6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359890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6A571D-FD3A-4B34-A784-009FBFA48048}"/>
              </a:ext>
            </a:extLst>
          </p:cNvPr>
          <p:cNvSpPr txBox="1"/>
          <p:nvPr/>
        </p:nvSpPr>
        <p:spPr>
          <a:xfrm>
            <a:off x="1933303" y="849086"/>
            <a:ext cx="337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.  If we write </a:t>
            </a:r>
            <a:r>
              <a:rPr lang="en-US" dirty="0"/>
              <a:t>:  int a = 3 , b = 4 ;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3909A-1D44-44D6-9C0D-18C3F1FA0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62" y="2136826"/>
            <a:ext cx="5486875" cy="32235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B9F39-14E7-474C-8523-EF1E0AD0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7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50641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8B66F-6431-4592-90FC-7B7D4D3310AA}"/>
              </a:ext>
            </a:extLst>
          </p:cNvPr>
          <p:cNvSpPr txBox="1"/>
          <p:nvPr/>
        </p:nvSpPr>
        <p:spPr>
          <a:xfrm>
            <a:off x="2090056" y="744583"/>
            <a:ext cx="354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3 . </a:t>
            </a:r>
            <a:r>
              <a:rPr lang="en-US" dirty="0"/>
              <a:t>If we write : int a = 3 , b = a + 4;</a:t>
            </a:r>
            <a:r>
              <a:rPr lang="en-US" sz="2000" dirty="0"/>
              <a:t>  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A406C-C533-4929-BBAB-F6933AA71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81" y="1868924"/>
            <a:ext cx="6416596" cy="36350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D1FDD-04D8-4424-AB3C-FE3E5294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8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97024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DFEFC-FB3B-4C6B-AFB8-81330641C2D7}"/>
              </a:ext>
            </a:extLst>
          </p:cNvPr>
          <p:cNvSpPr txBox="1"/>
          <p:nvPr/>
        </p:nvSpPr>
        <p:spPr>
          <a:xfrm>
            <a:off x="1595824" y="671532"/>
            <a:ext cx="34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  AST of a program :</a:t>
            </a:r>
            <a:endParaRPr lang="x-none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22A2E-B8AD-425C-8051-15E1F73177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5" y="1580605"/>
            <a:ext cx="5065123" cy="46783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BE7F6-5953-4576-9A03-021793DC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E99C-3B9F-46EF-913C-2C477F9DD5C3}" type="slidenum">
              <a:rPr lang="x-none" sz="1800" b="1" smtClean="0"/>
              <a:pPr/>
              <a:t>9</a:t>
            </a:fld>
            <a:endParaRPr lang="x-none" sz="1800" b="1" dirty="0"/>
          </a:p>
        </p:txBody>
      </p:sp>
    </p:spTree>
    <p:extLst>
      <p:ext uri="{BB962C8B-B14F-4D97-AF65-F5344CB8AC3E}">
        <p14:creationId xmlns:p14="http://schemas.microsoft.com/office/powerpoint/2010/main" val="119720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9489</TotalTime>
  <Words>709</Words>
  <Application>Microsoft Office PowerPoint</Application>
  <PresentationFormat>A4 Paper (210x297 mm)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 </cp:lastModifiedBy>
  <cp:revision>24</cp:revision>
  <dcterms:created xsi:type="dcterms:W3CDTF">2020-03-10T15:08:45Z</dcterms:created>
  <dcterms:modified xsi:type="dcterms:W3CDTF">2020-03-11T23:10:16Z</dcterms:modified>
</cp:coreProperties>
</file>