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0D6E-AB2A-45BF-A6A3-0A24C4CE892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389C-1F65-4ABD-9985-468045EC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3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x-non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5FD78B-2117-49AD-B5F1-411BE47E0473}"/>
              </a:ext>
            </a:extLst>
          </p:cNvPr>
          <p:cNvSpPr txBox="1"/>
          <p:nvPr/>
        </p:nvSpPr>
        <p:spPr>
          <a:xfrm>
            <a:off x="2856787" y="1755465"/>
            <a:ext cx="6268823" cy="167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Generating Abstract Syntax Tree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Software Project Lab – 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 : SE 305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44ED0-462E-416A-88D2-5A76C79E6473}"/>
              </a:ext>
            </a:extLst>
          </p:cNvPr>
          <p:cNvSpPr txBox="1"/>
          <p:nvPr/>
        </p:nvSpPr>
        <p:spPr>
          <a:xfrm>
            <a:off x="2162551" y="4097136"/>
            <a:ext cx="626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Mahtab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Jhalok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6EDFAE-CDB4-4751-8FF1-BAAE43756727}"/>
              </a:ext>
            </a:extLst>
          </p:cNvPr>
          <p:cNvSpPr txBox="1"/>
          <p:nvPr/>
        </p:nvSpPr>
        <p:spPr>
          <a:xfrm>
            <a:off x="2162552" y="635281"/>
            <a:ext cx="626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SPl-1 Midterm Presentation,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A9C710-D342-40BB-8720-ADA84BE56FD6}"/>
              </a:ext>
            </a:extLst>
          </p:cNvPr>
          <p:cNvSpPr txBox="1"/>
          <p:nvPr/>
        </p:nvSpPr>
        <p:spPr>
          <a:xfrm>
            <a:off x="3521267" y="4558801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1103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A9C710-D342-40BB-8720-ADA84BE56FD6}"/>
              </a:ext>
            </a:extLst>
          </p:cNvPr>
          <p:cNvSpPr txBox="1"/>
          <p:nvPr/>
        </p:nvSpPr>
        <p:spPr>
          <a:xfrm>
            <a:off x="2162550" y="5066631"/>
            <a:ext cx="725190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</a:t>
            </a:r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75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5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Satter</a:t>
            </a:r>
            <a:endParaRPr lang="en-US" sz="22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5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Designtion</a:t>
            </a:r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Lecturer </a:t>
            </a:r>
          </a:p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Institute of Information Technology,</a:t>
            </a:r>
          </a:p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University </a:t>
            </a:r>
            <a:r>
              <a:rPr lang="en-US" sz="227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Dhaka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BDFEFC-FB3B-4C6B-AFB8-81330641C2D7}"/>
              </a:ext>
            </a:extLst>
          </p:cNvPr>
          <p:cNvSpPr txBox="1"/>
          <p:nvPr/>
        </p:nvSpPr>
        <p:spPr>
          <a:xfrm>
            <a:off x="1595824" y="671532"/>
            <a:ext cx="34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 AST of a program :</a:t>
            </a:r>
            <a:endParaRPr lang="x-none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022A2E-B8AD-425C-8051-15E1F7317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580605"/>
            <a:ext cx="5065123" cy="467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2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713" y="391886"/>
            <a:ext cx="41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My Plan to show my project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3667" y="1031966"/>
            <a:ext cx="47548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Lets take a C-code :</a:t>
            </a:r>
          </a:p>
          <a:p>
            <a:endParaRPr lang="en-US" sz="1600" dirty="0" smtClean="0"/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max(</a:t>
            </a:r>
            <a:r>
              <a:rPr lang="en-US" sz="1600" dirty="0" err="1" smtClean="0"/>
              <a:t>int</a:t>
            </a:r>
            <a:r>
              <a:rPr lang="en-US" sz="1600" dirty="0" smtClean="0"/>
              <a:t> n1,int n2)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if(n1&gt;n2)</a:t>
            </a:r>
          </a:p>
          <a:p>
            <a:r>
              <a:rPr lang="en-US" sz="1600" dirty="0" smtClean="0"/>
              <a:t>   {</a:t>
            </a:r>
          </a:p>
          <a:p>
            <a:r>
              <a:rPr lang="en-US" sz="1600" dirty="0" smtClean="0"/>
              <a:t>    return n1;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else return n2;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a, b, c;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("Enter two numbers to add\n");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("%d %</a:t>
            </a:r>
            <a:r>
              <a:rPr lang="en-US" sz="1600" dirty="0" err="1" smtClean="0"/>
              <a:t>d",&amp;a,&amp;b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c= max(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(“Maximum number is = %</a:t>
            </a:r>
            <a:r>
              <a:rPr lang="en-US" sz="1600" dirty="0" err="1" smtClean="0"/>
              <a:t>d”,c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7" y="679269"/>
            <a:ext cx="813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 :</a:t>
            </a:r>
          </a:p>
          <a:p>
            <a:endParaRPr lang="en-US" dirty="0" smtClean="0"/>
          </a:p>
          <a:p>
            <a:r>
              <a:rPr lang="en-US" dirty="0" smtClean="0"/>
              <a:t>function : </a:t>
            </a:r>
          </a:p>
          <a:p>
            <a:r>
              <a:rPr lang="en-US" dirty="0" smtClean="0"/>
              <a:t>     main : return type             :  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          : variable declaration :   </a:t>
            </a:r>
            <a:r>
              <a:rPr lang="en-US" dirty="0" err="1" smtClean="0"/>
              <a:t>int</a:t>
            </a:r>
            <a:r>
              <a:rPr lang="en-US" dirty="0" smtClean="0"/>
              <a:t> a ,</a:t>
            </a:r>
            <a:r>
              <a:rPr lang="en-US" dirty="0" err="1" smtClean="0"/>
              <a:t>int</a:t>
            </a:r>
            <a:r>
              <a:rPr lang="en-US" dirty="0" smtClean="0"/>
              <a:t> b ,</a:t>
            </a:r>
            <a:r>
              <a:rPr lang="en-US" dirty="0" err="1" smtClean="0"/>
              <a:t>int</a:t>
            </a:r>
            <a:r>
              <a:rPr lang="en-US" dirty="0" smtClean="0"/>
              <a:t> c</a:t>
            </a:r>
          </a:p>
          <a:p>
            <a:r>
              <a:rPr lang="en-US" dirty="0" smtClean="0"/>
              <a:t>             : assigning value         : c</a:t>
            </a:r>
          </a:p>
          <a:p>
            <a:r>
              <a:rPr lang="en-US" dirty="0" smtClean="0"/>
              <a:t>                                            : Call Function : max            : </a:t>
            </a:r>
            <a:r>
              <a:rPr lang="en-US" dirty="0" err="1" smtClean="0"/>
              <a:t>rturn</a:t>
            </a:r>
            <a:r>
              <a:rPr lang="en-US" dirty="0" smtClean="0"/>
              <a:t> type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: Parameters : </a:t>
            </a:r>
            <a:r>
              <a:rPr lang="en-US" dirty="0" err="1" smtClean="0"/>
              <a:t>int</a:t>
            </a:r>
            <a:r>
              <a:rPr lang="en-US" dirty="0" smtClean="0"/>
              <a:t> n1 , </a:t>
            </a:r>
            <a:r>
              <a:rPr lang="en-US" dirty="0" err="1" smtClean="0"/>
              <a:t>int</a:t>
            </a:r>
            <a:r>
              <a:rPr lang="en-US" dirty="0" smtClean="0"/>
              <a:t> n2</a:t>
            </a:r>
          </a:p>
          <a:p>
            <a:r>
              <a:rPr lang="en-US" dirty="0" smtClean="0"/>
              <a:t>                                                                  : Condition   : if           : compare(&gt;) : n1</a:t>
            </a:r>
          </a:p>
          <a:p>
            <a:r>
              <a:rPr lang="en-US" dirty="0" smtClean="0"/>
              <a:t>                                                                                                                        : n2</a:t>
            </a:r>
          </a:p>
          <a:p>
            <a:r>
              <a:rPr lang="en-US" dirty="0" smtClean="0"/>
              <a:t>                                                                                                     : return n1</a:t>
            </a:r>
          </a:p>
          <a:p>
            <a:r>
              <a:rPr lang="en-US" dirty="0" smtClean="0"/>
              <a:t>                                                                                      : else        : return n2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231D0B-5F12-4DEC-8313-8B007793935D}"/>
              </a:ext>
            </a:extLst>
          </p:cNvPr>
          <p:cNvSpPr txBox="1"/>
          <p:nvPr/>
        </p:nvSpPr>
        <p:spPr>
          <a:xfrm>
            <a:off x="1816436" y="1755115"/>
            <a:ext cx="6766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syntax tree is a representation of tokens generated from statements and expressions in a programming language. With the AST, the interpreter or the compiler can generate machine code or evaluate an instruction. </a:t>
            </a:r>
            <a:endParaRPr lang="x-none" sz="2400" dirty="0"/>
          </a:p>
          <a:p>
            <a:r>
              <a:rPr lang="en-US" sz="2400" dirty="0"/>
              <a:t>The goal of my project is to read a c program and show the properties of classes and functions of that program such as variables , parameters , conditions , loop , return type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  <a:endParaRPr lang="x-none" sz="2400" dirty="0"/>
          </a:p>
          <a:p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EA169-55D9-4751-9AEC-6360592B2816}"/>
              </a:ext>
            </a:extLst>
          </p:cNvPr>
          <p:cNvSpPr txBox="1"/>
          <p:nvPr/>
        </p:nvSpPr>
        <p:spPr>
          <a:xfrm>
            <a:off x="2563410" y="654633"/>
            <a:ext cx="804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 to my project </a:t>
            </a:r>
            <a:endParaRPr lang="x-none" sz="3200" b="1" dirty="0"/>
          </a:p>
        </p:txBody>
      </p:sp>
    </p:spTree>
    <p:extLst>
      <p:ext uri="{BB962C8B-B14F-4D97-AF65-F5344CB8AC3E}">
        <p14:creationId xmlns:p14="http://schemas.microsoft.com/office/powerpoint/2010/main" val="13836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E5AA8B-AC95-4DFC-A98D-5ECB326B5D07}"/>
              </a:ext>
            </a:extLst>
          </p:cNvPr>
          <p:cNvSpPr txBox="1"/>
          <p:nvPr/>
        </p:nvSpPr>
        <p:spPr>
          <a:xfrm>
            <a:off x="1436915" y="914401"/>
            <a:ext cx="326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Background Study</a:t>
            </a:r>
            <a:endParaRPr lang="x-none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00E5CA-327B-49A9-BC19-4B6FBBEDF8B3}"/>
              </a:ext>
            </a:extLst>
          </p:cNvPr>
          <p:cNvSpPr txBox="1"/>
          <p:nvPr/>
        </p:nvSpPr>
        <p:spPr>
          <a:xfrm>
            <a:off x="1776549" y="2214154"/>
            <a:ext cx="2877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Lexical </a:t>
            </a:r>
            <a:r>
              <a:rPr lang="en-US" sz="2400" b="1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Syntax tree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03601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E5D48A-B960-45C7-B195-0CC546355E71}"/>
              </a:ext>
            </a:extLst>
          </p:cNvPr>
          <p:cNvSpPr txBox="1"/>
          <p:nvPr/>
        </p:nvSpPr>
        <p:spPr>
          <a:xfrm>
            <a:off x="1489165" y="888274"/>
            <a:ext cx="178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Challenges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B52A57-C493-45B0-B9A6-369228A956BD}"/>
              </a:ext>
            </a:extLst>
          </p:cNvPr>
          <p:cNvSpPr txBox="1"/>
          <p:nvPr/>
        </p:nvSpPr>
        <p:spPr>
          <a:xfrm>
            <a:off x="1397725" y="1632856"/>
            <a:ext cx="8203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Handling large code for the first time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Learning and understanding algorithm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Parsing a program</a:t>
            </a:r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</a:t>
            </a:r>
            <a:r>
              <a:rPr lang="en-US" sz="2800" dirty="0" smtClean="0"/>
              <a:t>Implementing the algorithm of  </a:t>
            </a:r>
            <a:r>
              <a:rPr lang="en-US" sz="2800" dirty="0"/>
              <a:t>Abstract Syntax Tree</a:t>
            </a:r>
            <a:endParaRPr lang="x-none" sz="2800" dirty="0"/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00361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7DDB2C-C4C1-4E04-B3B8-93A5815B73D4}"/>
              </a:ext>
            </a:extLst>
          </p:cNvPr>
          <p:cNvSpPr txBox="1"/>
          <p:nvPr/>
        </p:nvSpPr>
        <p:spPr>
          <a:xfrm>
            <a:off x="2991394" y="548641"/>
            <a:ext cx="454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 of my project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A462F-EC44-4FB2-BB37-EEC0CA742D74}"/>
              </a:ext>
            </a:extLst>
          </p:cNvPr>
          <p:cNvSpPr txBox="1"/>
          <p:nvPr/>
        </p:nvSpPr>
        <p:spPr>
          <a:xfrm>
            <a:off x="1423850" y="1555186"/>
            <a:ext cx="8020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AST has several properties that aid the further steps of the compilation process 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   An AST represent  the logic/syntax of the code, which is naturally a tree  </a:t>
            </a:r>
          </a:p>
          <a:p>
            <a:pPr fontAlgn="base"/>
            <a:r>
              <a:rPr lang="en-US" sz="2000" dirty="0" smtClean="0"/>
              <a:t>     rather than lines of codes  .  It makes a compiler  work easy 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Compared </a:t>
            </a:r>
            <a:r>
              <a:rPr lang="en-US" sz="2000" dirty="0"/>
              <a:t>to the source code, an AST does not include inessential punctuation and delimiters (braces, semicolons, parentheses,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AST usually contains extra information about the program, due to the consecutive stages of analysis by the compiler.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During the syntax analysis stage, a compiler produces a parse tree. This parse tree can be used to perform almost all functions of a compiler by means of syntax-directed translation. Although this method can lead to a more efficient compiler 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20591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D04633-E17D-4EF6-A117-DD75CE329CC3}"/>
              </a:ext>
            </a:extLst>
          </p:cNvPr>
          <p:cNvSpPr txBox="1"/>
          <p:nvPr/>
        </p:nvSpPr>
        <p:spPr>
          <a:xfrm>
            <a:off x="3108960" y="757646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Plan Of my project</a:t>
            </a:r>
            <a:endParaRPr lang="x-none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00F8A7-A996-4FA4-8F33-5DEA14379319}"/>
              </a:ext>
            </a:extLst>
          </p:cNvPr>
          <p:cNvSpPr txBox="1"/>
          <p:nvPr/>
        </p:nvSpPr>
        <p:spPr>
          <a:xfrm>
            <a:off x="1423853" y="1939690"/>
            <a:ext cx="7720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functions of a 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parameters and variables which is used in a 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conditions , loop of a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those functions which are called from a function</a:t>
            </a: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 all code and use abstract syntax tree algorithm to make abstract syntax tree code 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15666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8A185A-4D40-4911-8CD8-09958D66E474}"/>
              </a:ext>
            </a:extLst>
          </p:cNvPr>
          <p:cNvSpPr txBox="1"/>
          <p:nvPr/>
        </p:nvSpPr>
        <p:spPr>
          <a:xfrm>
            <a:off x="1763486" y="914400"/>
            <a:ext cx="401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view of Abstract Syntax tree</a:t>
            </a:r>
            <a:endParaRPr lang="x-none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D56D89-A55E-4576-AA3E-762AAA4BCFBE}"/>
              </a:ext>
            </a:extLst>
          </p:cNvPr>
          <p:cNvSpPr txBox="1"/>
          <p:nvPr/>
        </p:nvSpPr>
        <p:spPr>
          <a:xfrm>
            <a:off x="1658983" y="1606378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.  A variable declaration :  int a = 3 ;</a:t>
            </a:r>
            <a:endParaRPr lang="x-non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03E72D-4472-4AD6-8A2E-982BA5B61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0" y="2769834"/>
            <a:ext cx="7193831" cy="22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6A571D-FD3A-4B34-A784-009FBFA48048}"/>
              </a:ext>
            </a:extLst>
          </p:cNvPr>
          <p:cNvSpPr txBox="1"/>
          <p:nvPr/>
        </p:nvSpPr>
        <p:spPr>
          <a:xfrm>
            <a:off x="1933303" y="849086"/>
            <a:ext cx="337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.  If we write </a:t>
            </a:r>
            <a:r>
              <a:rPr lang="en-US" dirty="0"/>
              <a:t>:  int a = 3 , b = 4 ;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63909A-1D44-44D6-9C0D-18C3F1FA0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2" y="2136826"/>
            <a:ext cx="5486875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8B66F-6431-4592-90FC-7B7D4D3310AA}"/>
              </a:ext>
            </a:extLst>
          </p:cNvPr>
          <p:cNvSpPr txBox="1"/>
          <p:nvPr/>
        </p:nvSpPr>
        <p:spPr>
          <a:xfrm>
            <a:off x="2090056" y="744583"/>
            <a:ext cx="354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3 . </a:t>
            </a:r>
            <a:r>
              <a:rPr lang="en-US" dirty="0"/>
              <a:t>If we write : int a = 3 , b = a + 4;</a:t>
            </a:r>
            <a:r>
              <a:rPr lang="en-US" sz="2000" dirty="0"/>
              <a:t>  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2A406C-C533-4929-BBAB-F6933AA71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02" y="1895557"/>
            <a:ext cx="641659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42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9277</TotalTime>
  <Words>483</Words>
  <Application>Microsoft Office PowerPoint</Application>
  <PresentationFormat>A4 Paper (210x297 mm)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15227</cp:lastModifiedBy>
  <cp:revision>12</cp:revision>
  <dcterms:created xsi:type="dcterms:W3CDTF">2020-03-10T15:08:45Z</dcterms:created>
  <dcterms:modified xsi:type="dcterms:W3CDTF">2020-03-11T12:35:50Z</dcterms:modified>
</cp:coreProperties>
</file>