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906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accc7ced_0_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accc7ce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aaccc7ce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accc7ced_0_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accc7ce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eaaccc7ced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aaccc7ced_0_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aaccc7ce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aaccc7ce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accc7ced_0_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accc7ce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aaccc7ced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accc7ced_0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aaccc7ce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aaccc7ce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551940" y="359898"/>
            <a:ext cx="802386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51940" y="1850064"/>
            <a:ext cx="80238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>
            <a:gsLst>
              <a:gs pos="0">
                <a:srgbClr val="F9F9F9">
                  <a:alpha val="94901"/>
                </a:srgbClr>
              </a:gs>
              <a:gs pos="50000">
                <a:srgbClr val="F3F3F3">
                  <a:alpha val="89803"/>
                </a:srgbClr>
              </a:gs>
              <a:gs pos="95000">
                <a:srgbClr val="E6E6E6">
                  <a:alpha val="87843"/>
                </a:srgbClr>
              </a:gs>
              <a:gs pos="100000">
                <a:srgbClr val="D2D2D2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D2D2D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cap="rnd" cmpd="sng" w="12700">
            <a:solidFill>
              <a:srgbClr val="C1C1C1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3216402" y="-213360"/>
            <a:ext cx="4800600" cy="81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5494338" y="2209803"/>
            <a:ext cx="585152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325563" y="187329"/>
            <a:ext cx="5851525" cy="602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099566" y="-54"/>
            <a:ext cx="79248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777777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793258" y="2600325"/>
            <a:ext cx="6934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793258" y="1066800"/>
            <a:ext cx="6934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2476500" y="0"/>
            <a:ext cx="8255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777777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>
            <a:gsLst>
              <a:gs pos="0">
                <a:srgbClr val="F9F9F9">
                  <a:alpha val="94901"/>
                </a:srgbClr>
              </a:gs>
              <a:gs pos="50000">
                <a:srgbClr val="F3F3F3">
                  <a:alpha val="89803"/>
                </a:srgbClr>
              </a:gs>
              <a:gs pos="95000">
                <a:srgbClr val="E6E6E6">
                  <a:alpha val="87843"/>
                </a:srgbClr>
              </a:gs>
              <a:gs pos="100000">
                <a:srgbClr val="D2D2D2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D2D2D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cap="rnd" cmpd="sng" w="12700">
            <a:solidFill>
              <a:srgbClr val="C1C1C1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555242" y="274320"/>
            <a:ext cx="81229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555242" y="1524000"/>
            <a:ext cx="39624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715762" y="1524000"/>
            <a:ext cx="39624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95300" y="5160336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95300" y="328278"/>
            <a:ext cx="435864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5052060" y="328278"/>
            <a:ext cx="435864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95300" y="969336"/>
            <a:ext cx="435864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5052060" y="969336"/>
            <a:ext cx="435864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1555242" y="274320"/>
            <a:ext cx="81229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95300" y="216778"/>
            <a:ext cx="41275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95300" y="1406964"/>
            <a:ext cx="41275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95300" y="2133601"/>
            <a:ext cx="883285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377471" y="1066800"/>
            <a:ext cx="2971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908050" y="1143004"/>
            <a:ext cx="47879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 rot="-2131329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CECE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0"/>
          <p:cNvSpPr/>
          <p:nvPr/>
        </p:nvSpPr>
        <p:spPr>
          <a:xfrm flipH="1" rot="2103354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908050" y="4800600"/>
            <a:ext cx="478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EFE">
              <a:alpha val="32941"/>
            </a:srgbClr>
          </a:solidFill>
          <a:ln cap="rnd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cap="rnd" cmpd="sng" w="273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B4B4B4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CFCFC">
                  <a:alpha val="69803"/>
                </a:srgbClr>
              </a:gs>
              <a:gs pos="70000">
                <a:srgbClr val="FFFFFF">
                  <a:alpha val="54901"/>
                </a:srgbClr>
              </a:gs>
              <a:gs pos="100000">
                <a:srgbClr val="D9D9D9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75757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  <a:defRPr b="0" i="0" sz="4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4B4B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99566" y="-54"/>
            <a:ext cx="79248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777777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gghead.io/lessons/javascript-introduction-to-abstract-syntax-trees?pl=abstract-syntax-trees-3582efe5" TargetMode="External"/><Relationship Id="rId4" Type="http://schemas.openxmlformats.org/officeDocument/2006/relationships/hyperlink" Target="https://en.wikipedia.org/wiki/Abstract_syntax_tre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2856787" y="1755465"/>
            <a:ext cx="6268823" cy="16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 : Generating Abstract Syntax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: Software Project Lab –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No : SE 305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2162551" y="4097136"/>
            <a:ext cx="62688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 : M. Mahtab Hossain Jhalok  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2162552" y="635281"/>
            <a:ext cx="626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SPL-1 Final Presentation, 2020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3521267" y="4558801"/>
            <a:ext cx="6268823" cy="442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: 1103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162550" y="5066631"/>
            <a:ext cx="7251906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  : Abdus Satter</a:t>
            </a:r>
            <a:endParaRPr b="1" sz="22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Designtion        : Lecturer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Institute of Information Technology,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University of Dhaka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</a:rPr>
              <a:t>‹#›</a:t>
            </a:fld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9331452" y="6305550"/>
            <a:ext cx="495300" cy="4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544550" y="445125"/>
            <a:ext cx="3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Output Presentation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735325" y="1036500"/>
            <a:ext cx="70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Exsmple 1 : We take a c program which find maximum and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minimum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from two number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600" y="1589100"/>
            <a:ext cx="3967500" cy="51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500" y="1589100"/>
            <a:ext cx="4269600" cy="48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9331452" y="6305550"/>
            <a:ext cx="495300" cy="4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1449175" y="473725"/>
            <a:ext cx="61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Example 2: We take a c program which show all the prime numbers from 1 to 100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50" y="1102375"/>
            <a:ext cx="4940401" cy="56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175" y="1178725"/>
            <a:ext cx="4063650" cy="51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9331452" y="6305550"/>
            <a:ext cx="495300" cy="4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2832225" y="969725"/>
            <a:ext cx="5217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u="sng">
                <a:latin typeface="Gill Sans"/>
                <a:ea typeface="Gill Sans"/>
                <a:cs typeface="Gill Sans"/>
                <a:sym typeface="Gill Sans"/>
              </a:rPr>
              <a:t>Here is the code</a:t>
            </a:r>
            <a:endParaRPr b="1" sz="2900" u="sng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802674" y="809897"/>
            <a:ext cx="22337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Refferences</a:t>
            </a:r>
            <a:endParaRPr b="1"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802674" y="1548561"/>
            <a:ext cx="75287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https://egghead.io/lessons/javascript-introduction-to-abstract-syntax-trees?pl=abstract-syntax-trees-3582efe5</a:t>
            </a:r>
            <a:endParaRPr sz="1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https://en.wikipedia.org/wiki/Abstract_syntax_tree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724058" y="2967335"/>
            <a:ext cx="44578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E0E0E0"/>
                </a:solidFill>
                <a:latin typeface="Gill Sans"/>
                <a:ea typeface="Gill Sans"/>
                <a:cs typeface="Gill Sans"/>
                <a:sym typeface="Gill Sans"/>
              </a:rPr>
              <a:t>Thanks to 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1816436" y="1755115"/>
            <a:ext cx="676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Abstract syntax tree is a representation of tokens generated from statements and expressions in a programming language. With the AST, the interpreter or the compiler can generate machine code or evaluate an instruction. 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goal of my project is to read a c program and show the properties of classes and functions of that program. 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563410" y="654633"/>
            <a:ext cx="80493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Introduction to my project </a:t>
            </a:r>
            <a:endParaRPr b="1"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9331452" y="6305550"/>
            <a:ext cx="495300" cy="4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601650" y="1505550"/>
            <a:ext cx="1421400" cy="83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Variable</a:t>
            </a:r>
            <a:endParaRPr b="1"/>
          </a:p>
        </p:txBody>
      </p:sp>
      <p:sp>
        <p:nvSpPr>
          <p:cNvPr id="124" name="Google Shape;124;p15"/>
          <p:cNvSpPr/>
          <p:nvPr/>
        </p:nvSpPr>
        <p:spPr>
          <a:xfrm>
            <a:off x="3757300" y="4882900"/>
            <a:ext cx="1574100" cy="83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Parameter</a:t>
            </a:r>
            <a:endParaRPr b="1"/>
          </a:p>
        </p:txBody>
      </p:sp>
      <p:sp>
        <p:nvSpPr>
          <p:cNvPr id="125" name="Google Shape;125;p15"/>
          <p:cNvSpPr/>
          <p:nvPr/>
        </p:nvSpPr>
        <p:spPr>
          <a:xfrm>
            <a:off x="4911400" y="2228575"/>
            <a:ext cx="1574100" cy="83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Function</a:t>
            </a:r>
            <a:endParaRPr b="1"/>
          </a:p>
        </p:txBody>
      </p:sp>
      <p:sp>
        <p:nvSpPr>
          <p:cNvPr id="126" name="Google Shape;126;p15"/>
          <p:cNvSpPr/>
          <p:nvPr/>
        </p:nvSpPr>
        <p:spPr>
          <a:xfrm>
            <a:off x="1372700" y="3623425"/>
            <a:ext cx="2193900" cy="107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Call another function</a:t>
            </a:r>
            <a:endParaRPr b="1"/>
          </a:p>
        </p:txBody>
      </p:sp>
      <p:sp>
        <p:nvSpPr>
          <p:cNvPr id="127" name="Google Shape;127;p15"/>
          <p:cNvSpPr/>
          <p:nvPr/>
        </p:nvSpPr>
        <p:spPr>
          <a:xfrm>
            <a:off x="8163950" y="3623425"/>
            <a:ext cx="1574100" cy="83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Conditions</a:t>
            </a:r>
            <a:endParaRPr b="1"/>
          </a:p>
        </p:txBody>
      </p:sp>
      <p:sp>
        <p:nvSpPr>
          <p:cNvPr id="128" name="Google Shape;128;p15"/>
          <p:cNvSpPr/>
          <p:nvPr/>
        </p:nvSpPr>
        <p:spPr>
          <a:xfrm rot="8432218">
            <a:off x="3483382" y="3277854"/>
            <a:ext cx="1574152" cy="1046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1923842">
            <a:off x="6367475" y="3231211"/>
            <a:ext cx="1832663" cy="820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8249800" y="1257850"/>
            <a:ext cx="1154400" cy="83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Return           Type</a:t>
            </a:r>
            <a:endParaRPr b="1"/>
          </a:p>
        </p:txBody>
      </p:sp>
      <p:sp>
        <p:nvSpPr>
          <p:cNvPr id="131" name="Google Shape;131;p15"/>
          <p:cNvSpPr/>
          <p:nvPr/>
        </p:nvSpPr>
        <p:spPr>
          <a:xfrm>
            <a:off x="6418175" y="4699225"/>
            <a:ext cx="1574100" cy="83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Loops</a:t>
            </a:r>
            <a:endParaRPr b="1"/>
          </a:p>
        </p:txBody>
      </p:sp>
      <p:sp>
        <p:nvSpPr>
          <p:cNvPr id="132" name="Google Shape;132;p15"/>
          <p:cNvSpPr/>
          <p:nvPr/>
        </p:nvSpPr>
        <p:spPr>
          <a:xfrm rot="3815188">
            <a:off x="5582388" y="3837896"/>
            <a:ext cx="1572677" cy="821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6487291">
            <a:off x="4233935" y="3929763"/>
            <a:ext cx="1768941" cy="820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-1379085">
            <a:off x="6497475" y="2056676"/>
            <a:ext cx="1572655" cy="821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-10137481">
            <a:off x="3226621" y="2210515"/>
            <a:ext cx="1572614" cy="822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3434214" y="488272"/>
            <a:ext cx="45390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Motive of my project</a:t>
            </a:r>
            <a:endParaRPr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2201347" y="1730583"/>
            <a:ext cx="700479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Interested to know how compiler works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Wanted to learn such a good algorithm which helps me to make  great project in future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   To know how to handle large code .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9331452" y="6314428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1776549" y="949911"/>
            <a:ext cx="32638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Background Study</a:t>
            </a:r>
            <a:endParaRPr b="1" sz="32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776549" y="2214154"/>
            <a:ext cx="28777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Lexical Analysis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Syntax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Semantics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Parse tree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1763486" y="914400"/>
            <a:ext cx="4660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view of  Abstract Syntax tree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658983" y="1606378"/>
            <a:ext cx="40228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 .  A variable declaration :  int a = 3 ;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600" y="2769834"/>
            <a:ext cx="7193831" cy="226091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1595824" y="671532"/>
            <a:ext cx="34725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  AST of a program :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685" y="1580605"/>
            <a:ext cx="5065123" cy="467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3453413" y="284086"/>
            <a:ext cx="3964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Project Overview</a:t>
            </a:r>
            <a:endParaRPr b="1"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766656" y="878327"/>
            <a:ext cx="501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Lexical analysis :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9331452" y="6335789"/>
            <a:ext cx="4953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800"/>
              <a:t>‹#›</a:t>
            </a:fld>
            <a:endParaRPr b="1" sz="18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325" y="1819734"/>
            <a:ext cx="66389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9331452" y="6305550"/>
            <a:ext cx="495300" cy="4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25" y="1459125"/>
            <a:ext cx="8123199" cy="45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735325" y="464200"/>
            <a:ext cx="536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This Part of code find the for loop from a function by using some identifier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