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8"/>
  </p:notesMasterIdLst>
  <p:sldIdLst>
    <p:sldId id="256" r:id="rId2"/>
    <p:sldId id="259" r:id="rId3"/>
    <p:sldId id="258" r:id="rId4"/>
    <p:sldId id="260" r:id="rId5"/>
    <p:sldId id="261" r:id="rId6"/>
    <p:sldId id="262" r:id="rId7"/>
    <p:sldId id="263" r:id="rId8"/>
    <p:sldId id="312" r:id="rId9"/>
    <p:sldId id="317" r:id="rId10"/>
    <p:sldId id="336" r:id="rId11"/>
    <p:sldId id="341" r:id="rId12"/>
    <p:sldId id="316" r:id="rId13"/>
    <p:sldId id="314" r:id="rId14"/>
    <p:sldId id="315" r:id="rId15"/>
    <p:sldId id="319" r:id="rId16"/>
    <p:sldId id="337" r:id="rId17"/>
    <p:sldId id="342" r:id="rId18"/>
    <p:sldId id="343" r:id="rId19"/>
    <p:sldId id="338" r:id="rId20"/>
    <p:sldId id="270" r:id="rId21"/>
    <p:sldId id="267" r:id="rId22"/>
    <p:sldId id="322" r:id="rId23"/>
    <p:sldId id="340" r:id="rId24"/>
    <p:sldId id="325" r:id="rId25"/>
    <p:sldId id="327" r:id="rId26"/>
    <p:sldId id="334" r:id="rId27"/>
  </p:sldIdLst>
  <p:sldSz cx="9144000" cy="5143500" type="screen16x9"/>
  <p:notesSz cx="6858000" cy="9144000"/>
  <p:embeddedFontLst>
    <p:embeddedFont>
      <p:font typeface="Anaheim" panose="020B0604020202020204" charset="0"/>
      <p:regular r:id="rId29"/>
      <p:bold r:id="rId30"/>
    </p:embeddedFont>
    <p:embeddedFont>
      <p:font typeface="Be Vietnam Pro" panose="020B0604020202020204" charset="0"/>
      <p:regular r:id="rId31"/>
      <p:bold r:id="rId32"/>
      <p:italic r:id="rId33"/>
      <p:boldItalic r:id="rId34"/>
    </p:embeddedFont>
    <p:embeddedFont>
      <p:font typeface="DM Sans" pitchFamily="2" charset="0"/>
      <p:regular r:id="rId35"/>
      <p:bold r:id="rId36"/>
      <p:italic r:id="rId37"/>
      <p:boldItalic r:id="rId38"/>
    </p:embeddedFont>
    <p:embeddedFont>
      <p:font typeface="Lato" panose="020F0502020204030203" pitchFamily="3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96AA64-781E-4B75-B9DE-63A841B3C9DC}">
  <a:tblStyle styleId="{5596AA64-781E-4B75-B9DE-63A841B3C9D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89A75FA-78C0-4F9E-9F8A-EE35A6319CA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0BCC366-37D9-48B1-8B19-7A05400BB1DB}" styleName="Table_2">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3" autoAdjust="0"/>
    <p:restoredTop sz="94394" autoAdjust="0"/>
  </p:normalViewPr>
  <p:slideViewPr>
    <p:cSldViewPr snapToGrid="0">
      <p:cViewPr varScale="1">
        <p:scale>
          <a:sx n="117" d="100"/>
          <a:sy n="117" d="100"/>
        </p:scale>
        <p:origin x="586" y="72"/>
      </p:cViewPr>
      <p:guideLst/>
    </p:cSldViewPr>
  </p:slideViewPr>
  <p:outlineViewPr>
    <p:cViewPr>
      <p:scale>
        <a:sx n="33" d="100"/>
        <a:sy n="33" d="100"/>
      </p:scale>
      <p:origin x="0" y="-13044"/>
    </p:cViewPr>
  </p:outlineViewPr>
  <p:notesTextViewPr>
    <p:cViewPr>
      <p:scale>
        <a:sx n="1" d="1"/>
        <a:sy n="1" d="1"/>
      </p:scale>
      <p:origin x="0" y="0"/>
    </p:cViewPr>
  </p:notesTextViewPr>
  <p:sorterViewPr>
    <p:cViewPr>
      <p:scale>
        <a:sx n="100" d="100"/>
        <a:sy n="100" d="100"/>
      </p:scale>
      <p:origin x="0" y="-244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7324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13786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794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6700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1710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7623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0" name="Google Shape;630;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591f174940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591f174940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3434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5875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7" name="Google Shape;487;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46818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6705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508475"/>
            <a:ext cx="4113900" cy="16101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159225"/>
            <a:ext cx="41139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rot="1586796">
            <a:off x="-13996" y="143600"/>
            <a:ext cx="1454426" cy="1280493"/>
            <a:chOff x="5917100" y="2092158"/>
            <a:chExt cx="1102175" cy="970367"/>
          </a:xfrm>
        </p:grpSpPr>
        <p:sp>
          <p:nvSpPr>
            <p:cNvPr id="12" name="Google Shape;12;p2"/>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0" y="2687325"/>
            <a:ext cx="1558778" cy="2456198"/>
            <a:chOff x="0" y="2687325"/>
            <a:chExt cx="1558778" cy="2456198"/>
          </a:xfrm>
        </p:grpSpPr>
        <p:sp>
          <p:nvSpPr>
            <p:cNvPr id="19" name="Google Shape;19;p2"/>
            <p:cNvSpPr/>
            <p:nvPr/>
          </p:nvSpPr>
          <p:spPr>
            <a:xfrm>
              <a:off x="0" y="2889975"/>
              <a:ext cx="1558778" cy="2253548"/>
            </a:xfrm>
            <a:custGeom>
              <a:avLst/>
              <a:gdLst/>
              <a:ahLst/>
              <a:cxnLst/>
              <a:rect l="l" t="t" r="r" b="b"/>
              <a:pathLst>
                <a:path w="16043" h="23193" extrusionOk="0">
                  <a:moveTo>
                    <a:pt x="0" y="1"/>
                  </a:moveTo>
                  <a:lnTo>
                    <a:pt x="0" y="23192"/>
                  </a:lnTo>
                  <a:lnTo>
                    <a:pt x="16042" y="23192"/>
                  </a:lnTo>
                  <a:cubicBezTo>
                    <a:pt x="16002" y="23127"/>
                    <a:pt x="15967" y="23066"/>
                    <a:pt x="15931" y="23005"/>
                  </a:cubicBezTo>
                  <a:cubicBezTo>
                    <a:pt x="15233" y="21904"/>
                    <a:pt x="14186" y="21062"/>
                    <a:pt x="13010" y="20516"/>
                  </a:cubicBezTo>
                  <a:cubicBezTo>
                    <a:pt x="12859" y="20446"/>
                    <a:pt x="12758" y="20403"/>
                    <a:pt x="12625" y="20353"/>
                  </a:cubicBezTo>
                  <a:cubicBezTo>
                    <a:pt x="12517" y="20310"/>
                    <a:pt x="12405" y="20270"/>
                    <a:pt x="12293" y="20235"/>
                  </a:cubicBezTo>
                  <a:cubicBezTo>
                    <a:pt x="12056" y="20159"/>
                    <a:pt x="11815" y="20094"/>
                    <a:pt x="11570" y="20036"/>
                  </a:cubicBezTo>
                  <a:cubicBezTo>
                    <a:pt x="11052" y="19918"/>
                    <a:pt x="10523" y="19828"/>
                    <a:pt x="10001" y="19734"/>
                  </a:cubicBezTo>
                  <a:cubicBezTo>
                    <a:pt x="8955" y="19551"/>
                    <a:pt x="7886" y="19360"/>
                    <a:pt x="6926" y="18885"/>
                  </a:cubicBezTo>
                  <a:cubicBezTo>
                    <a:pt x="5954" y="18407"/>
                    <a:pt x="5234" y="17597"/>
                    <a:pt x="4947" y="16547"/>
                  </a:cubicBezTo>
                  <a:cubicBezTo>
                    <a:pt x="4515" y="14975"/>
                    <a:pt x="5001" y="13399"/>
                    <a:pt x="5580" y="11931"/>
                  </a:cubicBezTo>
                  <a:cubicBezTo>
                    <a:pt x="5875" y="11190"/>
                    <a:pt x="6192" y="10467"/>
                    <a:pt x="6415" y="9701"/>
                  </a:cubicBezTo>
                  <a:cubicBezTo>
                    <a:pt x="6649" y="8902"/>
                    <a:pt x="6810" y="8082"/>
                    <a:pt x="6821" y="7247"/>
                  </a:cubicBezTo>
                  <a:cubicBezTo>
                    <a:pt x="6840" y="5768"/>
                    <a:pt x="6397" y="4336"/>
                    <a:pt x="5544" y="3127"/>
                  </a:cubicBezTo>
                  <a:cubicBezTo>
                    <a:pt x="4799" y="2073"/>
                    <a:pt x="3763" y="1235"/>
                    <a:pt x="2597" y="688"/>
                  </a:cubicBezTo>
                  <a:cubicBezTo>
                    <a:pt x="1781" y="303"/>
                    <a:pt x="900" y="7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425" y="2687325"/>
              <a:ext cx="395700" cy="395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p:nvPr/>
        </p:nvSpPr>
        <p:spPr>
          <a:xfrm>
            <a:off x="-446850" y="426417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41"/>
        <p:cNvGrpSpPr/>
        <p:nvPr/>
      </p:nvGrpSpPr>
      <p:grpSpPr>
        <a:xfrm>
          <a:off x="0" y="0"/>
          <a:ext cx="0" cy="0"/>
          <a:chOff x="0" y="0"/>
          <a:chExt cx="0" cy="0"/>
        </a:xfrm>
      </p:grpSpPr>
      <p:sp>
        <p:nvSpPr>
          <p:cNvPr id="142" name="Google Shape;142;p18"/>
          <p:cNvSpPr txBox="1">
            <a:spLocks noGrp="1"/>
          </p:cNvSpPr>
          <p:nvPr>
            <p:ph type="title"/>
          </p:nvPr>
        </p:nvSpPr>
        <p:spPr>
          <a:xfrm>
            <a:off x="4702800" y="1154688"/>
            <a:ext cx="3728100" cy="1617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43" name="Google Shape;143;p18"/>
          <p:cNvSpPr txBox="1">
            <a:spLocks noGrp="1"/>
          </p:cNvSpPr>
          <p:nvPr>
            <p:ph type="subTitle" idx="1"/>
          </p:nvPr>
        </p:nvSpPr>
        <p:spPr>
          <a:xfrm>
            <a:off x="4702800" y="2771413"/>
            <a:ext cx="3728100" cy="1217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18"/>
          <p:cNvSpPr>
            <a:spLocks noGrp="1"/>
          </p:cNvSpPr>
          <p:nvPr>
            <p:ph type="pic" idx="2"/>
          </p:nvPr>
        </p:nvSpPr>
        <p:spPr>
          <a:xfrm>
            <a:off x="713225" y="747000"/>
            <a:ext cx="3189000" cy="3649500"/>
          </a:xfrm>
          <a:prstGeom prst="roundRect">
            <a:avLst>
              <a:gd name="adj" fmla="val 16667"/>
            </a:avLst>
          </a:prstGeom>
          <a:noFill/>
          <a:ln>
            <a:noFill/>
          </a:ln>
        </p:spPr>
      </p:sp>
      <p:sp>
        <p:nvSpPr>
          <p:cNvPr id="145" name="Google Shape;145;p18"/>
          <p:cNvSpPr/>
          <p:nvPr/>
        </p:nvSpPr>
        <p:spPr>
          <a:xfrm>
            <a:off x="7923100" y="387622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8"/>
          <p:cNvSpPr/>
          <p:nvPr/>
        </p:nvSpPr>
        <p:spPr>
          <a:xfrm>
            <a:off x="8525700" y="-876271"/>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64"/>
        <p:cNvGrpSpPr/>
        <p:nvPr/>
      </p:nvGrpSpPr>
      <p:grpSpPr>
        <a:xfrm>
          <a:off x="0" y="0"/>
          <a:ext cx="0" cy="0"/>
          <a:chOff x="0" y="0"/>
          <a:chExt cx="0" cy="0"/>
        </a:xfrm>
      </p:grpSpPr>
      <p:sp>
        <p:nvSpPr>
          <p:cNvPr id="165" name="Google Shape;165;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66" name="Google Shape;166;p22"/>
          <p:cNvSpPr txBox="1">
            <a:spLocks noGrp="1"/>
          </p:cNvSpPr>
          <p:nvPr>
            <p:ph type="subTitle" idx="1"/>
          </p:nvPr>
        </p:nvSpPr>
        <p:spPr>
          <a:xfrm>
            <a:off x="4872994" y="3065900"/>
            <a:ext cx="2836800" cy="112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7" name="Google Shape;167;p22"/>
          <p:cNvSpPr txBox="1">
            <a:spLocks noGrp="1"/>
          </p:cNvSpPr>
          <p:nvPr>
            <p:ph type="subTitle" idx="2"/>
          </p:nvPr>
        </p:nvSpPr>
        <p:spPr>
          <a:xfrm>
            <a:off x="1434200" y="3065900"/>
            <a:ext cx="2836800" cy="1126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8" name="Google Shape;168;p22"/>
          <p:cNvSpPr txBox="1">
            <a:spLocks noGrp="1"/>
          </p:cNvSpPr>
          <p:nvPr>
            <p:ph type="subTitle" idx="3"/>
          </p:nvPr>
        </p:nvSpPr>
        <p:spPr>
          <a:xfrm>
            <a:off x="1434200" y="2578575"/>
            <a:ext cx="2836800" cy="48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9" name="Google Shape;169;p22"/>
          <p:cNvSpPr txBox="1">
            <a:spLocks noGrp="1"/>
          </p:cNvSpPr>
          <p:nvPr>
            <p:ph type="subTitle" idx="4"/>
          </p:nvPr>
        </p:nvSpPr>
        <p:spPr>
          <a:xfrm>
            <a:off x="4873004" y="2578575"/>
            <a:ext cx="2836800" cy="48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70" name="Google Shape;170;p22"/>
          <p:cNvGrpSpPr/>
          <p:nvPr/>
        </p:nvGrpSpPr>
        <p:grpSpPr>
          <a:xfrm>
            <a:off x="-255199" y="-9535"/>
            <a:ext cx="9408724" cy="5162561"/>
            <a:chOff x="-255199" y="-9535"/>
            <a:chExt cx="9408724" cy="5162561"/>
          </a:xfrm>
        </p:grpSpPr>
        <p:sp>
          <p:nvSpPr>
            <p:cNvPr id="171" name="Google Shape;171;p22"/>
            <p:cNvSpPr/>
            <p:nvPr/>
          </p:nvSpPr>
          <p:spPr>
            <a:xfrm rot="10800000">
              <a:off x="-255199" y="-9535"/>
              <a:ext cx="3142328" cy="484800"/>
            </a:xfrm>
            <a:custGeom>
              <a:avLst/>
              <a:gdLst/>
              <a:ahLst/>
              <a:cxnLst/>
              <a:rect l="l" t="t" r="r" b="b"/>
              <a:pathLst>
                <a:path w="17748" h="5136" extrusionOk="0">
                  <a:moveTo>
                    <a:pt x="4819" y="1"/>
                  </a:moveTo>
                  <a:cubicBezTo>
                    <a:pt x="4695" y="1"/>
                    <a:pt x="4571" y="13"/>
                    <a:pt x="4447" y="37"/>
                  </a:cubicBezTo>
                  <a:cubicBezTo>
                    <a:pt x="4008" y="123"/>
                    <a:pt x="3588" y="325"/>
                    <a:pt x="3206" y="551"/>
                  </a:cubicBezTo>
                  <a:cubicBezTo>
                    <a:pt x="2814" y="789"/>
                    <a:pt x="2457" y="1077"/>
                    <a:pt x="2138" y="1405"/>
                  </a:cubicBezTo>
                  <a:cubicBezTo>
                    <a:pt x="1469" y="2084"/>
                    <a:pt x="957" y="2904"/>
                    <a:pt x="551" y="3761"/>
                  </a:cubicBezTo>
                  <a:cubicBezTo>
                    <a:pt x="338" y="4207"/>
                    <a:pt x="159" y="4668"/>
                    <a:pt x="1" y="5135"/>
                  </a:cubicBezTo>
                  <a:lnTo>
                    <a:pt x="17748" y="5135"/>
                  </a:lnTo>
                  <a:cubicBezTo>
                    <a:pt x="17582" y="4538"/>
                    <a:pt x="17313" y="3977"/>
                    <a:pt x="16917" y="3498"/>
                  </a:cubicBezTo>
                  <a:cubicBezTo>
                    <a:pt x="16327" y="2793"/>
                    <a:pt x="15510" y="2322"/>
                    <a:pt x="14625" y="2092"/>
                  </a:cubicBezTo>
                  <a:cubicBezTo>
                    <a:pt x="14188" y="1978"/>
                    <a:pt x="13743" y="1929"/>
                    <a:pt x="13297" y="1929"/>
                  </a:cubicBezTo>
                  <a:cubicBezTo>
                    <a:pt x="12568" y="1929"/>
                    <a:pt x="11836" y="2061"/>
                    <a:pt x="11135" y="2257"/>
                  </a:cubicBezTo>
                  <a:cubicBezTo>
                    <a:pt x="10670" y="2389"/>
                    <a:pt x="10197" y="2511"/>
                    <a:pt x="9715" y="2511"/>
                  </a:cubicBezTo>
                  <a:cubicBezTo>
                    <a:pt x="9605" y="2511"/>
                    <a:pt x="9494" y="2505"/>
                    <a:pt x="9383" y="2491"/>
                  </a:cubicBezTo>
                  <a:cubicBezTo>
                    <a:pt x="8976" y="2437"/>
                    <a:pt x="8592" y="2282"/>
                    <a:pt x="8239" y="2077"/>
                  </a:cubicBezTo>
                  <a:cubicBezTo>
                    <a:pt x="7573" y="1685"/>
                    <a:pt x="7012" y="1102"/>
                    <a:pt x="6412" y="649"/>
                  </a:cubicBezTo>
                  <a:cubicBezTo>
                    <a:pt x="6264" y="538"/>
                    <a:pt x="6113" y="433"/>
                    <a:pt x="5954" y="339"/>
                  </a:cubicBezTo>
                  <a:cubicBezTo>
                    <a:pt x="5796" y="246"/>
                    <a:pt x="5645" y="171"/>
                    <a:pt x="5487" y="116"/>
                  </a:cubicBezTo>
                  <a:cubicBezTo>
                    <a:pt x="5267" y="40"/>
                    <a:pt x="5043" y="1"/>
                    <a:pt x="4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rot="5400000">
              <a:off x="157065" y="89110"/>
              <a:ext cx="395700" cy="395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rot="10800000" flipH="1">
              <a:off x="7963727" y="3585776"/>
              <a:ext cx="1189799" cy="1567250"/>
            </a:xfrm>
            <a:custGeom>
              <a:avLst/>
              <a:gdLst/>
              <a:ahLst/>
              <a:cxnLst/>
              <a:rect l="l" t="t" r="r" b="b"/>
              <a:pathLst>
                <a:path w="7042" h="9276" extrusionOk="0">
                  <a:moveTo>
                    <a:pt x="1" y="1"/>
                  </a:moveTo>
                  <a:cubicBezTo>
                    <a:pt x="116" y="814"/>
                    <a:pt x="544" y="1555"/>
                    <a:pt x="1094" y="2166"/>
                  </a:cubicBezTo>
                  <a:cubicBezTo>
                    <a:pt x="1450" y="2555"/>
                    <a:pt x="1857" y="2861"/>
                    <a:pt x="2314" y="3120"/>
                  </a:cubicBezTo>
                  <a:cubicBezTo>
                    <a:pt x="2778" y="3386"/>
                    <a:pt x="3260" y="3609"/>
                    <a:pt x="3720" y="3886"/>
                  </a:cubicBezTo>
                  <a:cubicBezTo>
                    <a:pt x="4170" y="4152"/>
                    <a:pt x="4587" y="4466"/>
                    <a:pt x="4890" y="4897"/>
                  </a:cubicBezTo>
                  <a:cubicBezTo>
                    <a:pt x="5145" y="5258"/>
                    <a:pt x="5289" y="5675"/>
                    <a:pt x="5390" y="6103"/>
                  </a:cubicBezTo>
                  <a:cubicBezTo>
                    <a:pt x="5592" y="6955"/>
                    <a:pt x="5685" y="7865"/>
                    <a:pt x="6206" y="8603"/>
                  </a:cubicBezTo>
                  <a:cubicBezTo>
                    <a:pt x="6408" y="8891"/>
                    <a:pt x="6692" y="9143"/>
                    <a:pt x="7013" y="9265"/>
                  </a:cubicBezTo>
                  <a:cubicBezTo>
                    <a:pt x="7023" y="9268"/>
                    <a:pt x="7030" y="9273"/>
                    <a:pt x="7041" y="9276"/>
                  </a:cubicBezTo>
                  <a:lnTo>
                    <a:pt x="70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22"/>
          <p:cNvSpPr/>
          <p:nvPr/>
        </p:nvSpPr>
        <p:spPr>
          <a:xfrm rot="5998970">
            <a:off x="-2951937" y="3225943"/>
            <a:ext cx="3922585" cy="3368685"/>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75"/>
        <p:cNvGrpSpPr/>
        <p:nvPr/>
      </p:nvGrpSpPr>
      <p:grpSpPr>
        <a:xfrm>
          <a:off x="0" y="0"/>
          <a:ext cx="0" cy="0"/>
          <a:chOff x="0" y="0"/>
          <a:chExt cx="0" cy="0"/>
        </a:xfrm>
      </p:grpSpPr>
      <p:sp>
        <p:nvSpPr>
          <p:cNvPr id="176" name="Google Shape;176;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77" name="Google Shape;177;p23"/>
          <p:cNvSpPr txBox="1">
            <a:spLocks noGrp="1"/>
          </p:cNvSpPr>
          <p:nvPr>
            <p:ph type="subTitle" idx="1"/>
          </p:nvPr>
        </p:nvSpPr>
        <p:spPr>
          <a:xfrm>
            <a:off x="4743229" y="1820025"/>
            <a:ext cx="3573300" cy="1959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3"/>
          <p:cNvSpPr txBox="1">
            <a:spLocks noGrp="1"/>
          </p:cNvSpPr>
          <p:nvPr>
            <p:ph type="subTitle" idx="2"/>
          </p:nvPr>
        </p:nvSpPr>
        <p:spPr>
          <a:xfrm>
            <a:off x="827475" y="1820025"/>
            <a:ext cx="3573300" cy="1959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23"/>
          <p:cNvSpPr/>
          <p:nvPr/>
        </p:nvSpPr>
        <p:spPr>
          <a:xfrm rot="-5620785" flipH="1">
            <a:off x="8161983" y="-1102921"/>
            <a:ext cx="3922561" cy="3368665"/>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 name="Google Shape;180;p23"/>
          <p:cNvGrpSpPr/>
          <p:nvPr/>
        </p:nvGrpSpPr>
        <p:grpSpPr>
          <a:xfrm>
            <a:off x="-58079" y="-76200"/>
            <a:ext cx="9202083" cy="5243547"/>
            <a:chOff x="-58079" y="-76200"/>
            <a:chExt cx="9202083" cy="5243547"/>
          </a:xfrm>
        </p:grpSpPr>
        <p:sp>
          <p:nvSpPr>
            <p:cNvPr id="181" name="Google Shape;181;p23"/>
            <p:cNvSpPr/>
            <p:nvPr/>
          </p:nvSpPr>
          <p:spPr>
            <a:xfrm flipH="1">
              <a:off x="-58079" y="-76200"/>
              <a:ext cx="2382163" cy="1017717"/>
            </a:xfrm>
            <a:custGeom>
              <a:avLst/>
              <a:gdLst/>
              <a:ahLst/>
              <a:cxnLst/>
              <a:rect l="l" t="t" r="r" b="b"/>
              <a:pathLst>
                <a:path w="12233" h="9632" extrusionOk="0">
                  <a:moveTo>
                    <a:pt x="296" y="0"/>
                  </a:moveTo>
                  <a:cubicBezTo>
                    <a:pt x="188" y="389"/>
                    <a:pt x="112" y="785"/>
                    <a:pt x="76" y="1184"/>
                  </a:cubicBezTo>
                  <a:cubicBezTo>
                    <a:pt x="0" y="2044"/>
                    <a:pt x="123" y="2933"/>
                    <a:pt x="605" y="3663"/>
                  </a:cubicBezTo>
                  <a:cubicBezTo>
                    <a:pt x="853" y="4041"/>
                    <a:pt x="1184" y="4379"/>
                    <a:pt x="1594" y="4577"/>
                  </a:cubicBezTo>
                  <a:cubicBezTo>
                    <a:pt x="1927" y="4737"/>
                    <a:pt x="2297" y="4791"/>
                    <a:pt x="2663" y="4791"/>
                  </a:cubicBezTo>
                  <a:cubicBezTo>
                    <a:pt x="2731" y="4791"/>
                    <a:pt x="2800" y="4789"/>
                    <a:pt x="2868" y="4786"/>
                  </a:cubicBezTo>
                  <a:cubicBezTo>
                    <a:pt x="3800" y="4735"/>
                    <a:pt x="4699" y="4419"/>
                    <a:pt x="5631" y="4386"/>
                  </a:cubicBezTo>
                  <a:cubicBezTo>
                    <a:pt x="5669" y="4385"/>
                    <a:pt x="5707" y="4384"/>
                    <a:pt x="5745" y="4384"/>
                  </a:cubicBezTo>
                  <a:cubicBezTo>
                    <a:pt x="6586" y="4384"/>
                    <a:pt x="7397" y="4685"/>
                    <a:pt x="8030" y="5246"/>
                  </a:cubicBezTo>
                  <a:cubicBezTo>
                    <a:pt x="8653" y="5797"/>
                    <a:pt x="9085" y="6526"/>
                    <a:pt x="9538" y="7214"/>
                  </a:cubicBezTo>
                  <a:cubicBezTo>
                    <a:pt x="9769" y="7563"/>
                    <a:pt x="10006" y="7912"/>
                    <a:pt x="10279" y="8228"/>
                  </a:cubicBezTo>
                  <a:cubicBezTo>
                    <a:pt x="10581" y="8585"/>
                    <a:pt x="10930" y="8897"/>
                    <a:pt x="11318" y="9160"/>
                  </a:cubicBezTo>
                  <a:cubicBezTo>
                    <a:pt x="11599" y="9351"/>
                    <a:pt x="11909" y="9520"/>
                    <a:pt x="12233" y="9631"/>
                  </a:cubicBezTo>
                  <a:lnTo>
                    <a:pt x="122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23"/>
            <p:cNvGrpSpPr/>
            <p:nvPr/>
          </p:nvGrpSpPr>
          <p:grpSpPr>
            <a:xfrm>
              <a:off x="6001676" y="4548927"/>
              <a:ext cx="3142328" cy="618420"/>
              <a:chOff x="6001676" y="4548927"/>
              <a:chExt cx="3142328" cy="618420"/>
            </a:xfrm>
          </p:grpSpPr>
          <p:sp>
            <p:nvSpPr>
              <p:cNvPr id="183" name="Google Shape;183;p23"/>
              <p:cNvSpPr/>
              <p:nvPr/>
            </p:nvSpPr>
            <p:spPr>
              <a:xfrm>
                <a:off x="6001676" y="4682548"/>
                <a:ext cx="3142328" cy="484800"/>
              </a:xfrm>
              <a:custGeom>
                <a:avLst/>
                <a:gdLst/>
                <a:ahLst/>
                <a:cxnLst/>
                <a:rect l="l" t="t" r="r" b="b"/>
                <a:pathLst>
                  <a:path w="17748" h="5136" extrusionOk="0">
                    <a:moveTo>
                      <a:pt x="4819" y="1"/>
                    </a:moveTo>
                    <a:cubicBezTo>
                      <a:pt x="4695" y="1"/>
                      <a:pt x="4571" y="13"/>
                      <a:pt x="4447" y="37"/>
                    </a:cubicBezTo>
                    <a:cubicBezTo>
                      <a:pt x="4008" y="123"/>
                      <a:pt x="3588" y="325"/>
                      <a:pt x="3206" y="551"/>
                    </a:cubicBezTo>
                    <a:cubicBezTo>
                      <a:pt x="2814" y="789"/>
                      <a:pt x="2457" y="1077"/>
                      <a:pt x="2138" y="1405"/>
                    </a:cubicBezTo>
                    <a:cubicBezTo>
                      <a:pt x="1469" y="2084"/>
                      <a:pt x="957" y="2904"/>
                      <a:pt x="551" y="3761"/>
                    </a:cubicBezTo>
                    <a:cubicBezTo>
                      <a:pt x="338" y="4207"/>
                      <a:pt x="159" y="4668"/>
                      <a:pt x="1" y="5135"/>
                    </a:cubicBezTo>
                    <a:lnTo>
                      <a:pt x="17748" y="5135"/>
                    </a:lnTo>
                    <a:cubicBezTo>
                      <a:pt x="17582" y="4538"/>
                      <a:pt x="17313" y="3977"/>
                      <a:pt x="16917" y="3498"/>
                    </a:cubicBezTo>
                    <a:cubicBezTo>
                      <a:pt x="16327" y="2793"/>
                      <a:pt x="15510" y="2322"/>
                      <a:pt x="14625" y="2092"/>
                    </a:cubicBezTo>
                    <a:cubicBezTo>
                      <a:pt x="14188" y="1978"/>
                      <a:pt x="13743" y="1929"/>
                      <a:pt x="13297" y="1929"/>
                    </a:cubicBezTo>
                    <a:cubicBezTo>
                      <a:pt x="12568" y="1929"/>
                      <a:pt x="11836" y="2061"/>
                      <a:pt x="11135" y="2257"/>
                    </a:cubicBezTo>
                    <a:cubicBezTo>
                      <a:pt x="10670" y="2389"/>
                      <a:pt x="10197" y="2511"/>
                      <a:pt x="9715" y="2511"/>
                    </a:cubicBezTo>
                    <a:cubicBezTo>
                      <a:pt x="9605" y="2511"/>
                      <a:pt x="9494" y="2505"/>
                      <a:pt x="9383" y="2491"/>
                    </a:cubicBezTo>
                    <a:cubicBezTo>
                      <a:pt x="8976" y="2437"/>
                      <a:pt x="8592" y="2282"/>
                      <a:pt x="8239" y="2077"/>
                    </a:cubicBezTo>
                    <a:cubicBezTo>
                      <a:pt x="7573" y="1685"/>
                      <a:pt x="7012" y="1102"/>
                      <a:pt x="6412" y="649"/>
                    </a:cubicBezTo>
                    <a:cubicBezTo>
                      <a:pt x="6264" y="538"/>
                      <a:pt x="6113" y="433"/>
                      <a:pt x="5954" y="339"/>
                    </a:cubicBezTo>
                    <a:cubicBezTo>
                      <a:pt x="5796" y="246"/>
                      <a:pt x="5645" y="171"/>
                      <a:pt x="5487" y="116"/>
                    </a:cubicBezTo>
                    <a:cubicBezTo>
                      <a:pt x="5267" y="40"/>
                      <a:pt x="5043" y="1"/>
                      <a:pt x="4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3"/>
              <p:cNvSpPr/>
              <p:nvPr/>
            </p:nvSpPr>
            <p:spPr>
              <a:xfrm rot="-5400000">
                <a:off x="7097790" y="4548927"/>
                <a:ext cx="395700" cy="395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196" name="Google Shape;196;p25"/>
          <p:cNvSpPr txBox="1">
            <a:spLocks noGrp="1"/>
          </p:cNvSpPr>
          <p:nvPr>
            <p:ph type="subTitle" idx="1"/>
          </p:nvPr>
        </p:nvSpPr>
        <p:spPr>
          <a:xfrm>
            <a:off x="1275625" y="2819991"/>
            <a:ext cx="1994400" cy="113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25"/>
          <p:cNvSpPr txBox="1">
            <a:spLocks noGrp="1"/>
          </p:cNvSpPr>
          <p:nvPr>
            <p:ph type="subTitle" idx="2"/>
          </p:nvPr>
        </p:nvSpPr>
        <p:spPr>
          <a:xfrm>
            <a:off x="3574824" y="2819991"/>
            <a:ext cx="1994400" cy="113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25"/>
          <p:cNvSpPr txBox="1">
            <a:spLocks noGrp="1"/>
          </p:cNvSpPr>
          <p:nvPr>
            <p:ph type="subTitle" idx="3"/>
          </p:nvPr>
        </p:nvSpPr>
        <p:spPr>
          <a:xfrm>
            <a:off x="5874028" y="2819991"/>
            <a:ext cx="1994400" cy="1138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9" name="Google Shape;199;p25"/>
          <p:cNvSpPr txBox="1">
            <a:spLocks noGrp="1"/>
          </p:cNvSpPr>
          <p:nvPr>
            <p:ph type="subTitle" idx="4"/>
          </p:nvPr>
        </p:nvSpPr>
        <p:spPr>
          <a:xfrm>
            <a:off x="1275625" y="2451289"/>
            <a:ext cx="19944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00" name="Google Shape;200;p25"/>
          <p:cNvSpPr txBox="1">
            <a:spLocks noGrp="1"/>
          </p:cNvSpPr>
          <p:nvPr>
            <p:ph type="subTitle" idx="5"/>
          </p:nvPr>
        </p:nvSpPr>
        <p:spPr>
          <a:xfrm>
            <a:off x="3574827" y="2451289"/>
            <a:ext cx="19944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01" name="Google Shape;201;p25"/>
          <p:cNvSpPr txBox="1">
            <a:spLocks noGrp="1"/>
          </p:cNvSpPr>
          <p:nvPr>
            <p:ph type="subTitle" idx="6"/>
          </p:nvPr>
        </p:nvSpPr>
        <p:spPr>
          <a:xfrm>
            <a:off x="5874036" y="2451289"/>
            <a:ext cx="1994400" cy="488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202" name="Google Shape;202;p25"/>
          <p:cNvGrpSpPr/>
          <p:nvPr/>
        </p:nvGrpSpPr>
        <p:grpSpPr>
          <a:xfrm>
            <a:off x="-19044" y="-57650"/>
            <a:ext cx="9163039" cy="5201149"/>
            <a:chOff x="-19044" y="-57650"/>
            <a:chExt cx="9163039" cy="5201149"/>
          </a:xfrm>
        </p:grpSpPr>
        <p:sp>
          <p:nvSpPr>
            <p:cNvPr id="203" name="Google Shape;203;p25"/>
            <p:cNvSpPr/>
            <p:nvPr/>
          </p:nvSpPr>
          <p:spPr>
            <a:xfrm flipH="1">
              <a:off x="-19044" y="-57650"/>
              <a:ext cx="638170" cy="2823330"/>
            </a:xfrm>
            <a:custGeom>
              <a:avLst/>
              <a:gdLst/>
              <a:ahLst/>
              <a:cxnLst/>
              <a:rect l="l" t="t" r="r" b="b"/>
              <a:pathLst>
                <a:path w="8045" h="17515" extrusionOk="0">
                  <a:moveTo>
                    <a:pt x="8045" y="1"/>
                  </a:moveTo>
                  <a:cubicBezTo>
                    <a:pt x="7286" y="569"/>
                    <a:pt x="6512" y="1116"/>
                    <a:pt x="5746" y="1670"/>
                  </a:cubicBezTo>
                  <a:cubicBezTo>
                    <a:pt x="4757" y="2393"/>
                    <a:pt x="3818" y="3091"/>
                    <a:pt x="2907" y="3922"/>
                  </a:cubicBezTo>
                  <a:cubicBezTo>
                    <a:pt x="2065" y="4692"/>
                    <a:pt x="1328" y="5484"/>
                    <a:pt x="774" y="6451"/>
                  </a:cubicBezTo>
                  <a:cubicBezTo>
                    <a:pt x="501" y="6926"/>
                    <a:pt x="335" y="7307"/>
                    <a:pt x="187" y="7837"/>
                  </a:cubicBezTo>
                  <a:cubicBezTo>
                    <a:pt x="152" y="7970"/>
                    <a:pt x="119" y="8103"/>
                    <a:pt x="94" y="8239"/>
                  </a:cubicBezTo>
                  <a:cubicBezTo>
                    <a:pt x="84" y="8300"/>
                    <a:pt x="72" y="8365"/>
                    <a:pt x="62" y="8426"/>
                  </a:cubicBezTo>
                  <a:cubicBezTo>
                    <a:pt x="58" y="8452"/>
                    <a:pt x="54" y="8477"/>
                    <a:pt x="51" y="8502"/>
                  </a:cubicBezTo>
                  <a:cubicBezTo>
                    <a:pt x="47" y="8513"/>
                    <a:pt x="44" y="8556"/>
                    <a:pt x="44" y="8559"/>
                  </a:cubicBezTo>
                  <a:cubicBezTo>
                    <a:pt x="11" y="8833"/>
                    <a:pt x="1" y="9110"/>
                    <a:pt x="11" y="9383"/>
                  </a:cubicBezTo>
                  <a:cubicBezTo>
                    <a:pt x="29" y="9956"/>
                    <a:pt x="137" y="10488"/>
                    <a:pt x="325" y="11063"/>
                  </a:cubicBezTo>
                  <a:cubicBezTo>
                    <a:pt x="533" y="11704"/>
                    <a:pt x="839" y="12312"/>
                    <a:pt x="1202" y="12884"/>
                  </a:cubicBezTo>
                  <a:cubicBezTo>
                    <a:pt x="2652" y="15168"/>
                    <a:pt x="5092" y="16694"/>
                    <a:pt x="7671" y="17417"/>
                  </a:cubicBezTo>
                  <a:cubicBezTo>
                    <a:pt x="7793" y="17453"/>
                    <a:pt x="7919" y="17481"/>
                    <a:pt x="8045" y="17514"/>
                  </a:cubicBezTo>
                  <a:lnTo>
                    <a:pt x="8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4" name="Google Shape;204;p25"/>
            <p:cNvGrpSpPr/>
            <p:nvPr/>
          </p:nvGrpSpPr>
          <p:grpSpPr>
            <a:xfrm>
              <a:off x="8153410" y="2434487"/>
              <a:ext cx="990586" cy="2709011"/>
              <a:chOff x="8153410" y="2434488"/>
              <a:chExt cx="990586" cy="2709011"/>
            </a:xfrm>
          </p:grpSpPr>
          <p:sp>
            <p:nvSpPr>
              <p:cNvPr id="205" name="Google Shape;205;p25"/>
              <p:cNvSpPr/>
              <p:nvPr/>
            </p:nvSpPr>
            <p:spPr>
              <a:xfrm rot="10800000">
                <a:off x="8153410" y="2505082"/>
                <a:ext cx="990586" cy="2638417"/>
              </a:xfrm>
              <a:custGeom>
                <a:avLst/>
                <a:gdLst/>
                <a:ahLst/>
                <a:cxnLst/>
                <a:rect l="l" t="t" r="r" b="b"/>
                <a:pathLst>
                  <a:path w="20742" h="25735" extrusionOk="0">
                    <a:moveTo>
                      <a:pt x="0" y="1"/>
                    </a:moveTo>
                    <a:lnTo>
                      <a:pt x="0" y="25735"/>
                    </a:lnTo>
                    <a:cubicBezTo>
                      <a:pt x="1403" y="25595"/>
                      <a:pt x="2789" y="25253"/>
                      <a:pt x="4116" y="24760"/>
                    </a:cubicBezTo>
                    <a:cubicBezTo>
                      <a:pt x="6092" y="24026"/>
                      <a:pt x="7952" y="22940"/>
                      <a:pt x="9560" y="21576"/>
                    </a:cubicBezTo>
                    <a:cubicBezTo>
                      <a:pt x="11067" y="20295"/>
                      <a:pt x="12377" y="18762"/>
                      <a:pt x="13297" y="17007"/>
                    </a:cubicBezTo>
                    <a:cubicBezTo>
                      <a:pt x="13712" y="16222"/>
                      <a:pt x="14082" y="15337"/>
                      <a:pt x="14139" y="14463"/>
                    </a:cubicBezTo>
                    <a:cubicBezTo>
                      <a:pt x="14197" y="13653"/>
                      <a:pt x="13956" y="12888"/>
                      <a:pt x="13229" y="12434"/>
                    </a:cubicBezTo>
                    <a:cubicBezTo>
                      <a:pt x="12510" y="11984"/>
                      <a:pt x="11546" y="11952"/>
                      <a:pt x="10711" y="11815"/>
                    </a:cubicBezTo>
                    <a:cubicBezTo>
                      <a:pt x="9042" y="11549"/>
                      <a:pt x="7110" y="10186"/>
                      <a:pt x="10851" y="8937"/>
                    </a:cubicBezTo>
                    <a:cubicBezTo>
                      <a:pt x="11208" y="8818"/>
                      <a:pt x="11578" y="8736"/>
                      <a:pt x="11927" y="8588"/>
                    </a:cubicBezTo>
                    <a:cubicBezTo>
                      <a:pt x="12374" y="8401"/>
                      <a:pt x="12819" y="8214"/>
                      <a:pt x="13262" y="8019"/>
                    </a:cubicBezTo>
                    <a:cubicBezTo>
                      <a:pt x="14924" y="7297"/>
                      <a:pt x="16575" y="6440"/>
                      <a:pt x="17907" y="5228"/>
                    </a:cubicBezTo>
                    <a:cubicBezTo>
                      <a:pt x="18893" y="4325"/>
                      <a:pt x="19716" y="3224"/>
                      <a:pt x="20234" y="2005"/>
                    </a:cubicBezTo>
                    <a:cubicBezTo>
                      <a:pt x="20349" y="1727"/>
                      <a:pt x="20461" y="1407"/>
                      <a:pt x="20547" y="1101"/>
                    </a:cubicBezTo>
                    <a:cubicBezTo>
                      <a:pt x="20623" y="817"/>
                      <a:pt x="20695" y="469"/>
                      <a:pt x="20723" y="223"/>
                    </a:cubicBezTo>
                    <a:cubicBezTo>
                      <a:pt x="20731" y="148"/>
                      <a:pt x="20738" y="76"/>
                      <a:pt x="20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5"/>
              <p:cNvSpPr/>
              <p:nvPr/>
            </p:nvSpPr>
            <p:spPr>
              <a:xfrm>
                <a:off x="8630400" y="2434488"/>
                <a:ext cx="395700" cy="395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7" name="Google Shape;207;p25"/>
          <p:cNvSpPr/>
          <p:nvPr/>
        </p:nvSpPr>
        <p:spPr>
          <a:xfrm>
            <a:off x="1439100" y="4613404"/>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8"/>
        <p:cNvGrpSpPr/>
        <p:nvPr/>
      </p:nvGrpSpPr>
      <p:grpSpPr>
        <a:xfrm>
          <a:off x="0" y="0"/>
          <a:ext cx="0" cy="0"/>
          <a:chOff x="0" y="0"/>
          <a:chExt cx="0" cy="0"/>
        </a:xfrm>
      </p:grpSpPr>
      <p:grpSp>
        <p:nvGrpSpPr>
          <p:cNvPr id="279" name="Google Shape;279;p31"/>
          <p:cNvGrpSpPr/>
          <p:nvPr/>
        </p:nvGrpSpPr>
        <p:grpSpPr>
          <a:xfrm rot="-3841284">
            <a:off x="31098" y="3763536"/>
            <a:ext cx="1454351" cy="1280427"/>
            <a:chOff x="5917100" y="2092158"/>
            <a:chExt cx="1102175" cy="970367"/>
          </a:xfrm>
        </p:grpSpPr>
        <p:sp>
          <p:nvSpPr>
            <p:cNvPr id="280" name="Google Shape;280;p31"/>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1"/>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1"/>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1"/>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1"/>
          <p:cNvGrpSpPr/>
          <p:nvPr/>
        </p:nvGrpSpPr>
        <p:grpSpPr>
          <a:xfrm>
            <a:off x="-76205" y="-76198"/>
            <a:ext cx="1818296" cy="2255930"/>
            <a:chOff x="-76205" y="-76198"/>
            <a:chExt cx="1818296" cy="2255930"/>
          </a:xfrm>
        </p:grpSpPr>
        <p:sp>
          <p:nvSpPr>
            <p:cNvPr id="287" name="Google Shape;287;p31"/>
            <p:cNvSpPr/>
            <p:nvPr/>
          </p:nvSpPr>
          <p:spPr>
            <a:xfrm>
              <a:off x="-76205" y="-76198"/>
              <a:ext cx="1818296" cy="2255930"/>
            </a:xfrm>
            <a:custGeom>
              <a:avLst/>
              <a:gdLst/>
              <a:ahLst/>
              <a:cxnLst/>
              <a:rect l="l" t="t" r="r" b="b"/>
              <a:pathLst>
                <a:path w="20742" h="25735" extrusionOk="0">
                  <a:moveTo>
                    <a:pt x="0" y="1"/>
                  </a:moveTo>
                  <a:lnTo>
                    <a:pt x="0" y="25735"/>
                  </a:lnTo>
                  <a:cubicBezTo>
                    <a:pt x="1403" y="25595"/>
                    <a:pt x="2789" y="25253"/>
                    <a:pt x="4116" y="24760"/>
                  </a:cubicBezTo>
                  <a:cubicBezTo>
                    <a:pt x="6092" y="24026"/>
                    <a:pt x="7952" y="22940"/>
                    <a:pt x="9560" y="21576"/>
                  </a:cubicBezTo>
                  <a:cubicBezTo>
                    <a:pt x="11067" y="20295"/>
                    <a:pt x="12377" y="18762"/>
                    <a:pt x="13297" y="17007"/>
                  </a:cubicBezTo>
                  <a:cubicBezTo>
                    <a:pt x="13712" y="16222"/>
                    <a:pt x="14082" y="15337"/>
                    <a:pt x="14139" y="14463"/>
                  </a:cubicBezTo>
                  <a:cubicBezTo>
                    <a:pt x="14197" y="13653"/>
                    <a:pt x="13956" y="12888"/>
                    <a:pt x="13229" y="12434"/>
                  </a:cubicBezTo>
                  <a:cubicBezTo>
                    <a:pt x="12510" y="11984"/>
                    <a:pt x="11546" y="11952"/>
                    <a:pt x="10711" y="11815"/>
                  </a:cubicBezTo>
                  <a:cubicBezTo>
                    <a:pt x="9042" y="11549"/>
                    <a:pt x="7110" y="10186"/>
                    <a:pt x="10851" y="8937"/>
                  </a:cubicBezTo>
                  <a:cubicBezTo>
                    <a:pt x="11208" y="8818"/>
                    <a:pt x="11578" y="8736"/>
                    <a:pt x="11927" y="8588"/>
                  </a:cubicBezTo>
                  <a:cubicBezTo>
                    <a:pt x="12374" y="8401"/>
                    <a:pt x="12819" y="8214"/>
                    <a:pt x="13262" y="8019"/>
                  </a:cubicBezTo>
                  <a:cubicBezTo>
                    <a:pt x="14924" y="7297"/>
                    <a:pt x="16575" y="6440"/>
                    <a:pt x="17907" y="5228"/>
                  </a:cubicBezTo>
                  <a:cubicBezTo>
                    <a:pt x="18893" y="4325"/>
                    <a:pt x="19716" y="3224"/>
                    <a:pt x="20234" y="2005"/>
                  </a:cubicBezTo>
                  <a:cubicBezTo>
                    <a:pt x="20349" y="1727"/>
                    <a:pt x="20461" y="1407"/>
                    <a:pt x="20547" y="1101"/>
                  </a:cubicBezTo>
                  <a:cubicBezTo>
                    <a:pt x="20623" y="817"/>
                    <a:pt x="20695" y="469"/>
                    <a:pt x="20723" y="223"/>
                  </a:cubicBezTo>
                  <a:cubicBezTo>
                    <a:pt x="20731" y="148"/>
                    <a:pt x="20738" y="76"/>
                    <a:pt x="20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1"/>
            <p:cNvSpPr/>
            <p:nvPr/>
          </p:nvSpPr>
          <p:spPr>
            <a:xfrm>
              <a:off x="463125" y="1706175"/>
              <a:ext cx="395700" cy="395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9"/>
        <p:cNvGrpSpPr/>
        <p:nvPr/>
      </p:nvGrpSpPr>
      <p:grpSpPr>
        <a:xfrm>
          <a:off x="0" y="0"/>
          <a:ext cx="0" cy="0"/>
          <a:chOff x="0" y="0"/>
          <a:chExt cx="0" cy="0"/>
        </a:xfrm>
      </p:grpSpPr>
      <p:sp>
        <p:nvSpPr>
          <p:cNvPr id="290" name="Google Shape;290;p32"/>
          <p:cNvSpPr/>
          <p:nvPr/>
        </p:nvSpPr>
        <p:spPr>
          <a:xfrm>
            <a:off x="8075500" y="315232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2"/>
          <p:cNvSpPr/>
          <p:nvPr/>
        </p:nvSpPr>
        <p:spPr>
          <a:xfrm>
            <a:off x="6534975" y="327357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9_1_1">
    <p:spTree>
      <p:nvGrpSpPr>
        <p:cNvPr id="1" name="Shape 292"/>
        <p:cNvGrpSpPr/>
        <p:nvPr/>
      </p:nvGrpSpPr>
      <p:grpSpPr>
        <a:xfrm>
          <a:off x="0" y="0"/>
          <a:ext cx="0" cy="0"/>
          <a:chOff x="0" y="0"/>
          <a:chExt cx="0" cy="0"/>
        </a:xfrm>
      </p:grpSpPr>
      <p:grpSp>
        <p:nvGrpSpPr>
          <p:cNvPr id="293" name="Google Shape;293;p33"/>
          <p:cNvGrpSpPr/>
          <p:nvPr/>
        </p:nvGrpSpPr>
        <p:grpSpPr>
          <a:xfrm>
            <a:off x="2794889" y="-133343"/>
            <a:ext cx="3554222" cy="1347930"/>
            <a:chOff x="2472250" y="-133343"/>
            <a:chExt cx="3554222" cy="1347930"/>
          </a:xfrm>
        </p:grpSpPr>
        <p:sp>
          <p:nvSpPr>
            <p:cNvPr id="294" name="Google Shape;294;p33"/>
            <p:cNvSpPr/>
            <p:nvPr/>
          </p:nvSpPr>
          <p:spPr>
            <a:xfrm>
              <a:off x="2472250" y="-133343"/>
              <a:ext cx="3554222" cy="1170202"/>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3429750" y="818888"/>
              <a:ext cx="395700" cy="39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txBox="1">
            <a:spLocks noGrp="1"/>
          </p:cNvSpPr>
          <p:nvPr>
            <p:ph type="title"/>
          </p:nvPr>
        </p:nvSpPr>
        <p:spPr>
          <a:xfrm>
            <a:off x="3821325" y="2423475"/>
            <a:ext cx="4609500" cy="7926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title" idx="2" hasCustomPrompt="1"/>
          </p:nvPr>
        </p:nvSpPr>
        <p:spPr>
          <a:xfrm>
            <a:off x="7276975" y="1482534"/>
            <a:ext cx="1153800" cy="915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5" name="Google Shape;25;p3"/>
          <p:cNvSpPr txBox="1">
            <a:spLocks noGrp="1"/>
          </p:cNvSpPr>
          <p:nvPr>
            <p:ph type="subTitle" idx="1"/>
          </p:nvPr>
        </p:nvSpPr>
        <p:spPr>
          <a:xfrm>
            <a:off x="3821325" y="3214526"/>
            <a:ext cx="4609500" cy="375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 name="Google Shape;26;p3"/>
          <p:cNvGrpSpPr/>
          <p:nvPr/>
        </p:nvGrpSpPr>
        <p:grpSpPr>
          <a:xfrm>
            <a:off x="7891425" y="1"/>
            <a:ext cx="1252576" cy="1567250"/>
            <a:chOff x="7891425" y="1"/>
            <a:chExt cx="1252576" cy="1567250"/>
          </a:xfrm>
        </p:grpSpPr>
        <p:sp>
          <p:nvSpPr>
            <p:cNvPr id="27" name="Google Shape;27;p3"/>
            <p:cNvSpPr/>
            <p:nvPr/>
          </p:nvSpPr>
          <p:spPr>
            <a:xfrm>
              <a:off x="7954202" y="1"/>
              <a:ext cx="1189799" cy="1567250"/>
            </a:xfrm>
            <a:custGeom>
              <a:avLst/>
              <a:gdLst/>
              <a:ahLst/>
              <a:cxnLst/>
              <a:rect l="l" t="t" r="r" b="b"/>
              <a:pathLst>
                <a:path w="7042" h="9276" extrusionOk="0">
                  <a:moveTo>
                    <a:pt x="1" y="1"/>
                  </a:moveTo>
                  <a:cubicBezTo>
                    <a:pt x="116" y="814"/>
                    <a:pt x="544" y="1555"/>
                    <a:pt x="1094" y="2166"/>
                  </a:cubicBezTo>
                  <a:cubicBezTo>
                    <a:pt x="1450" y="2555"/>
                    <a:pt x="1857" y="2861"/>
                    <a:pt x="2314" y="3120"/>
                  </a:cubicBezTo>
                  <a:cubicBezTo>
                    <a:pt x="2778" y="3386"/>
                    <a:pt x="3260" y="3609"/>
                    <a:pt x="3720" y="3886"/>
                  </a:cubicBezTo>
                  <a:cubicBezTo>
                    <a:pt x="4170" y="4152"/>
                    <a:pt x="4587" y="4466"/>
                    <a:pt x="4890" y="4897"/>
                  </a:cubicBezTo>
                  <a:cubicBezTo>
                    <a:pt x="5145" y="5258"/>
                    <a:pt x="5289" y="5675"/>
                    <a:pt x="5390" y="6103"/>
                  </a:cubicBezTo>
                  <a:cubicBezTo>
                    <a:pt x="5592" y="6955"/>
                    <a:pt x="5685" y="7865"/>
                    <a:pt x="6206" y="8603"/>
                  </a:cubicBezTo>
                  <a:cubicBezTo>
                    <a:pt x="6408" y="8891"/>
                    <a:pt x="6692" y="9143"/>
                    <a:pt x="7013" y="9265"/>
                  </a:cubicBezTo>
                  <a:cubicBezTo>
                    <a:pt x="7023" y="9268"/>
                    <a:pt x="7030" y="9273"/>
                    <a:pt x="7041" y="9276"/>
                  </a:cubicBezTo>
                  <a:lnTo>
                    <a:pt x="70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7891425" y="193450"/>
              <a:ext cx="395700" cy="395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4"/>
        <p:cNvGrpSpPr/>
        <p:nvPr/>
      </p:nvGrpSpPr>
      <p:grpSpPr>
        <a:xfrm>
          <a:off x="0" y="0"/>
          <a:ext cx="0" cy="0"/>
          <a:chOff x="0" y="0"/>
          <a:chExt cx="0" cy="0"/>
        </a:xfrm>
      </p:grpSpPr>
      <p:sp>
        <p:nvSpPr>
          <p:cNvPr id="65" name="Google Shape;65;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66" name="Google Shape;66;p7"/>
          <p:cNvGrpSpPr/>
          <p:nvPr/>
        </p:nvGrpSpPr>
        <p:grpSpPr>
          <a:xfrm>
            <a:off x="-5" y="-45596"/>
            <a:ext cx="9198312" cy="5189097"/>
            <a:chOff x="-5" y="-45596"/>
            <a:chExt cx="9198312" cy="5189097"/>
          </a:xfrm>
        </p:grpSpPr>
        <p:sp>
          <p:nvSpPr>
            <p:cNvPr id="67" name="Google Shape;67;p7"/>
            <p:cNvSpPr/>
            <p:nvPr/>
          </p:nvSpPr>
          <p:spPr>
            <a:xfrm rot="10800000" flipH="1">
              <a:off x="-5" y="3505185"/>
              <a:ext cx="1514484" cy="1638316"/>
            </a:xfrm>
            <a:custGeom>
              <a:avLst/>
              <a:gdLst/>
              <a:ahLst/>
              <a:cxnLst/>
              <a:rect l="l" t="t" r="r" b="b"/>
              <a:pathLst>
                <a:path w="22965" h="15458" extrusionOk="0">
                  <a:moveTo>
                    <a:pt x="0" y="0"/>
                  </a:moveTo>
                  <a:lnTo>
                    <a:pt x="0" y="14891"/>
                  </a:lnTo>
                  <a:cubicBezTo>
                    <a:pt x="730" y="15289"/>
                    <a:pt x="1526" y="15457"/>
                    <a:pt x="2335" y="15457"/>
                  </a:cubicBezTo>
                  <a:cubicBezTo>
                    <a:pt x="3856" y="15457"/>
                    <a:pt x="5422" y="14863"/>
                    <a:pt x="6674" y="14088"/>
                  </a:cubicBezTo>
                  <a:cubicBezTo>
                    <a:pt x="7692" y="13462"/>
                    <a:pt x="8592" y="12656"/>
                    <a:pt x="9243" y="11645"/>
                  </a:cubicBezTo>
                  <a:cubicBezTo>
                    <a:pt x="9887" y="10639"/>
                    <a:pt x="10300" y="9516"/>
                    <a:pt x="10689" y="8389"/>
                  </a:cubicBezTo>
                  <a:cubicBezTo>
                    <a:pt x="11494" y="6066"/>
                    <a:pt x="12351" y="3497"/>
                    <a:pt x="14599" y="2166"/>
                  </a:cubicBezTo>
                  <a:cubicBezTo>
                    <a:pt x="15750" y="1486"/>
                    <a:pt x="17078" y="1374"/>
                    <a:pt x="18380" y="1302"/>
                  </a:cubicBezTo>
                  <a:cubicBezTo>
                    <a:pt x="19626" y="1230"/>
                    <a:pt x="20949" y="1194"/>
                    <a:pt x="22083" y="611"/>
                  </a:cubicBezTo>
                  <a:cubicBezTo>
                    <a:pt x="22407" y="446"/>
                    <a:pt x="22701" y="241"/>
                    <a:pt x="229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58825" y="3263925"/>
              <a:ext cx="395700" cy="39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5610225" y="-45596"/>
              <a:ext cx="3588082" cy="490624"/>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7"/>
          <p:cNvSpPr txBox="1">
            <a:spLocks noGrp="1"/>
          </p:cNvSpPr>
          <p:nvPr>
            <p:ph type="body" idx="1"/>
          </p:nvPr>
        </p:nvSpPr>
        <p:spPr>
          <a:xfrm>
            <a:off x="720000" y="1751700"/>
            <a:ext cx="4121700" cy="2145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lt2"/>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1768500" y="1516200"/>
            <a:ext cx="5607000" cy="211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3"/>
        <p:cNvGrpSpPr/>
        <p:nvPr/>
      </p:nvGrpSpPr>
      <p:grpSpPr>
        <a:xfrm>
          <a:off x="0" y="0"/>
          <a:ext cx="0" cy="0"/>
          <a:chOff x="0" y="0"/>
          <a:chExt cx="0" cy="0"/>
        </a:xfrm>
      </p:grpSpPr>
      <p:sp>
        <p:nvSpPr>
          <p:cNvPr id="74" name="Google Shape;74;p9"/>
          <p:cNvSpPr txBox="1">
            <a:spLocks noGrp="1"/>
          </p:cNvSpPr>
          <p:nvPr>
            <p:ph type="title"/>
          </p:nvPr>
        </p:nvSpPr>
        <p:spPr>
          <a:xfrm>
            <a:off x="2135550" y="1595175"/>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300"/>
              <a:buNone/>
              <a:defRPr sz="6500"/>
            </a:lvl1pPr>
            <a:lvl2pPr lvl="1" algn="ctr" rtl="0">
              <a:spcBef>
                <a:spcPts val="0"/>
              </a:spcBef>
              <a:spcAft>
                <a:spcPts val="0"/>
              </a:spcAft>
              <a:buSzPts val="3300"/>
              <a:buNone/>
              <a:defRPr/>
            </a:lvl2pPr>
            <a:lvl3pPr lvl="2" algn="ctr" rtl="0">
              <a:spcBef>
                <a:spcPts val="0"/>
              </a:spcBef>
              <a:spcAft>
                <a:spcPts val="0"/>
              </a:spcAft>
              <a:buSzPts val="3300"/>
              <a:buNone/>
              <a:defRPr/>
            </a:lvl3pPr>
            <a:lvl4pPr lvl="3" algn="ctr" rtl="0">
              <a:spcBef>
                <a:spcPts val="0"/>
              </a:spcBef>
              <a:spcAft>
                <a:spcPts val="0"/>
              </a:spcAft>
              <a:buSzPts val="3300"/>
              <a:buNone/>
              <a:defRPr/>
            </a:lvl4pPr>
            <a:lvl5pPr lvl="4" algn="ctr" rtl="0">
              <a:spcBef>
                <a:spcPts val="0"/>
              </a:spcBef>
              <a:spcAft>
                <a:spcPts val="0"/>
              </a:spcAft>
              <a:buSzPts val="3300"/>
              <a:buNone/>
              <a:defRPr/>
            </a:lvl5pPr>
            <a:lvl6pPr lvl="5" algn="ctr" rtl="0">
              <a:spcBef>
                <a:spcPts val="0"/>
              </a:spcBef>
              <a:spcAft>
                <a:spcPts val="0"/>
              </a:spcAft>
              <a:buSzPts val="3300"/>
              <a:buNone/>
              <a:defRPr/>
            </a:lvl6pPr>
            <a:lvl7pPr lvl="6" algn="ctr" rtl="0">
              <a:spcBef>
                <a:spcPts val="0"/>
              </a:spcBef>
              <a:spcAft>
                <a:spcPts val="0"/>
              </a:spcAft>
              <a:buSzPts val="3300"/>
              <a:buNone/>
              <a:defRPr/>
            </a:lvl7pPr>
            <a:lvl8pPr lvl="7" algn="ctr" rtl="0">
              <a:spcBef>
                <a:spcPts val="0"/>
              </a:spcBef>
              <a:spcAft>
                <a:spcPts val="0"/>
              </a:spcAft>
              <a:buSzPts val="3300"/>
              <a:buNone/>
              <a:defRPr/>
            </a:lvl8pPr>
            <a:lvl9pPr lvl="8" algn="ctr" rtl="0">
              <a:spcBef>
                <a:spcPts val="0"/>
              </a:spcBef>
              <a:spcAft>
                <a:spcPts val="0"/>
              </a:spcAft>
              <a:buSzPts val="3300"/>
              <a:buNone/>
              <a:defRPr/>
            </a:lvl9pPr>
          </a:lstStyle>
          <a:p>
            <a:endParaRPr/>
          </a:p>
        </p:txBody>
      </p:sp>
      <p:sp>
        <p:nvSpPr>
          <p:cNvPr id="75" name="Google Shape;75;p9"/>
          <p:cNvSpPr txBox="1">
            <a:spLocks noGrp="1"/>
          </p:cNvSpPr>
          <p:nvPr>
            <p:ph type="subTitle" idx="1"/>
          </p:nvPr>
        </p:nvSpPr>
        <p:spPr>
          <a:xfrm>
            <a:off x="2135550" y="2756615"/>
            <a:ext cx="4872900" cy="79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8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sp>
        <p:nvSpPr>
          <p:cNvPr id="85" name="Google Shape;85;p13"/>
          <p:cNvSpPr txBox="1">
            <a:spLocks noGrp="1"/>
          </p:cNvSpPr>
          <p:nvPr>
            <p:ph type="subTitle" idx="1"/>
          </p:nvPr>
        </p:nvSpPr>
        <p:spPr>
          <a:xfrm>
            <a:off x="713175" y="2139189"/>
            <a:ext cx="2354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3"/>
          <p:cNvSpPr txBox="1">
            <a:spLocks noGrp="1"/>
          </p:cNvSpPr>
          <p:nvPr>
            <p:ph type="subTitle" idx="2"/>
          </p:nvPr>
        </p:nvSpPr>
        <p:spPr>
          <a:xfrm>
            <a:off x="3394784" y="2139189"/>
            <a:ext cx="2354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7" name="Google Shape;87;p13"/>
          <p:cNvSpPr txBox="1">
            <a:spLocks noGrp="1"/>
          </p:cNvSpPr>
          <p:nvPr>
            <p:ph type="subTitle" idx="3"/>
          </p:nvPr>
        </p:nvSpPr>
        <p:spPr>
          <a:xfrm>
            <a:off x="2053983" y="3872374"/>
            <a:ext cx="2354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8" name="Google Shape;88;p13"/>
          <p:cNvSpPr txBox="1">
            <a:spLocks noGrp="1"/>
          </p:cNvSpPr>
          <p:nvPr>
            <p:ph type="subTitle" idx="4"/>
          </p:nvPr>
        </p:nvSpPr>
        <p:spPr>
          <a:xfrm>
            <a:off x="4735668" y="3872374"/>
            <a:ext cx="2354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 name="Google Shape;89;p13"/>
          <p:cNvSpPr txBox="1">
            <a:spLocks noGrp="1"/>
          </p:cNvSpPr>
          <p:nvPr>
            <p:ph type="subTitle" idx="5"/>
          </p:nvPr>
        </p:nvSpPr>
        <p:spPr>
          <a:xfrm>
            <a:off x="6076376" y="2139189"/>
            <a:ext cx="23544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0" name="Google Shape;90;p13"/>
          <p:cNvSpPr txBox="1">
            <a:spLocks noGrp="1"/>
          </p:cNvSpPr>
          <p:nvPr>
            <p:ph type="title" idx="6" hasCustomPrompt="1"/>
          </p:nvPr>
        </p:nvSpPr>
        <p:spPr>
          <a:xfrm>
            <a:off x="1515259" y="1319600"/>
            <a:ext cx="7503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title" idx="7" hasCustomPrompt="1"/>
          </p:nvPr>
        </p:nvSpPr>
        <p:spPr>
          <a:xfrm>
            <a:off x="2856067" y="3052200"/>
            <a:ext cx="7503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3"/>
          <p:cNvSpPr txBox="1">
            <a:spLocks noGrp="1"/>
          </p:cNvSpPr>
          <p:nvPr>
            <p:ph type="title" idx="8" hasCustomPrompt="1"/>
          </p:nvPr>
        </p:nvSpPr>
        <p:spPr>
          <a:xfrm>
            <a:off x="4196868" y="1319600"/>
            <a:ext cx="7503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3" name="Google Shape;93;p13"/>
          <p:cNvSpPr txBox="1">
            <a:spLocks noGrp="1"/>
          </p:cNvSpPr>
          <p:nvPr>
            <p:ph type="title" idx="9" hasCustomPrompt="1"/>
          </p:nvPr>
        </p:nvSpPr>
        <p:spPr>
          <a:xfrm>
            <a:off x="5537752" y="3052200"/>
            <a:ext cx="7503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4" name="Google Shape;94;p13"/>
          <p:cNvSpPr txBox="1">
            <a:spLocks noGrp="1"/>
          </p:cNvSpPr>
          <p:nvPr>
            <p:ph type="title" idx="13" hasCustomPrompt="1"/>
          </p:nvPr>
        </p:nvSpPr>
        <p:spPr>
          <a:xfrm>
            <a:off x="6878460" y="1319600"/>
            <a:ext cx="7503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4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3"/>
          <p:cNvSpPr txBox="1">
            <a:spLocks noGrp="1"/>
          </p:cNvSpPr>
          <p:nvPr>
            <p:ph type="subTitle" idx="14"/>
          </p:nvPr>
        </p:nvSpPr>
        <p:spPr>
          <a:xfrm>
            <a:off x="713175" y="1801102"/>
            <a:ext cx="23544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15"/>
          </p:nvPr>
        </p:nvSpPr>
        <p:spPr>
          <a:xfrm>
            <a:off x="3394784" y="1801102"/>
            <a:ext cx="23544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7" name="Google Shape;97;p13"/>
          <p:cNvSpPr txBox="1">
            <a:spLocks noGrp="1"/>
          </p:cNvSpPr>
          <p:nvPr>
            <p:ph type="subTitle" idx="16"/>
          </p:nvPr>
        </p:nvSpPr>
        <p:spPr>
          <a:xfrm>
            <a:off x="6076376" y="1801102"/>
            <a:ext cx="23544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8" name="Google Shape;98;p13"/>
          <p:cNvSpPr txBox="1">
            <a:spLocks noGrp="1"/>
          </p:cNvSpPr>
          <p:nvPr>
            <p:ph type="subTitle" idx="17"/>
          </p:nvPr>
        </p:nvSpPr>
        <p:spPr>
          <a:xfrm>
            <a:off x="2053983" y="3533769"/>
            <a:ext cx="23544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9" name="Google Shape;99;p13"/>
          <p:cNvSpPr txBox="1">
            <a:spLocks noGrp="1"/>
          </p:cNvSpPr>
          <p:nvPr>
            <p:ph type="subTitle" idx="18"/>
          </p:nvPr>
        </p:nvSpPr>
        <p:spPr>
          <a:xfrm>
            <a:off x="4735668" y="3533769"/>
            <a:ext cx="23544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Lato"/>
                <a:ea typeface="Lato"/>
                <a:cs typeface="Lato"/>
                <a:sym typeface="Lato"/>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00" name="Google Shape;100;p13"/>
          <p:cNvGrpSpPr/>
          <p:nvPr/>
        </p:nvGrpSpPr>
        <p:grpSpPr>
          <a:xfrm>
            <a:off x="-12420" y="0"/>
            <a:ext cx="9156403" cy="5624539"/>
            <a:chOff x="-12420" y="0"/>
            <a:chExt cx="9156403" cy="5624539"/>
          </a:xfrm>
        </p:grpSpPr>
        <p:sp>
          <p:nvSpPr>
            <p:cNvPr id="101" name="Google Shape;101;p13"/>
            <p:cNvSpPr/>
            <p:nvPr/>
          </p:nvSpPr>
          <p:spPr>
            <a:xfrm rot="5400000">
              <a:off x="-1341184" y="3810975"/>
              <a:ext cx="3142328" cy="484800"/>
            </a:xfrm>
            <a:custGeom>
              <a:avLst/>
              <a:gdLst/>
              <a:ahLst/>
              <a:cxnLst/>
              <a:rect l="l" t="t" r="r" b="b"/>
              <a:pathLst>
                <a:path w="17748" h="5136" extrusionOk="0">
                  <a:moveTo>
                    <a:pt x="4819" y="1"/>
                  </a:moveTo>
                  <a:cubicBezTo>
                    <a:pt x="4695" y="1"/>
                    <a:pt x="4571" y="13"/>
                    <a:pt x="4447" y="37"/>
                  </a:cubicBezTo>
                  <a:cubicBezTo>
                    <a:pt x="4008" y="123"/>
                    <a:pt x="3588" y="325"/>
                    <a:pt x="3206" y="551"/>
                  </a:cubicBezTo>
                  <a:cubicBezTo>
                    <a:pt x="2814" y="789"/>
                    <a:pt x="2457" y="1077"/>
                    <a:pt x="2138" y="1405"/>
                  </a:cubicBezTo>
                  <a:cubicBezTo>
                    <a:pt x="1469" y="2084"/>
                    <a:pt x="957" y="2904"/>
                    <a:pt x="551" y="3761"/>
                  </a:cubicBezTo>
                  <a:cubicBezTo>
                    <a:pt x="338" y="4207"/>
                    <a:pt x="159" y="4668"/>
                    <a:pt x="1" y="5135"/>
                  </a:cubicBezTo>
                  <a:lnTo>
                    <a:pt x="17748" y="5135"/>
                  </a:lnTo>
                  <a:cubicBezTo>
                    <a:pt x="17582" y="4538"/>
                    <a:pt x="17313" y="3977"/>
                    <a:pt x="16917" y="3498"/>
                  </a:cubicBezTo>
                  <a:cubicBezTo>
                    <a:pt x="16327" y="2793"/>
                    <a:pt x="15510" y="2322"/>
                    <a:pt x="14625" y="2092"/>
                  </a:cubicBezTo>
                  <a:cubicBezTo>
                    <a:pt x="14188" y="1978"/>
                    <a:pt x="13743" y="1929"/>
                    <a:pt x="13297" y="1929"/>
                  </a:cubicBezTo>
                  <a:cubicBezTo>
                    <a:pt x="12568" y="1929"/>
                    <a:pt x="11836" y="2061"/>
                    <a:pt x="11135" y="2257"/>
                  </a:cubicBezTo>
                  <a:cubicBezTo>
                    <a:pt x="10670" y="2389"/>
                    <a:pt x="10197" y="2511"/>
                    <a:pt x="9715" y="2511"/>
                  </a:cubicBezTo>
                  <a:cubicBezTo>
                    <a:pt x="9605" y="2511"/>
                    <a:pt x="9494" y="2505"/>
                    <a:pt x="9383" y="2491"/>
                  </a:cubicBezTo>
                  <a:cubicBezTo>
                    <a:pt x="8976" y="2437"/>
                    <a:pt x="8592" y="2282"/>
                    <a:pt x="8239" y="2077"/>
                  </a:cubicBezTo>
                  <a:cubicBezTo>
                    <a:pt x="7573" y="1685"/>
                    <a:pt x="7012" y="1102"/>
                    <a:pt x="6412" y="649"/>
                  </a:cubicBezTo>
                  <a:cubicBezTo>
                    <a:pt x="6264" y="538"/>
                    <a:pt x="6113" y="433"/>
                    <a:pt x="5954" y="339"/>
                  </a:cubicBezTo>
                  <a:cubicBezTo>
                    <a:pt x="5796" y="246"/>
                    <a:pt x="5645" y="171"/>
                    <a:pt x="5487" y="116"/>
                  </a:cubicBezTo>
                  <a:cubicBezTo>
                    <a:pt x="5267" y="40"/>
                    <a:pt x="5043" y="1"/>
                    <a:pt x="4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6761821" y="0"/>
              <a:ext cx="2382163" cy="1017717"/>
            </a:xfrm>
            <a:custGeom>
              <a:avLst/>
              <a:gdLst/>
              <a:ahLst/>
              <a:cxnLst/>
              <a:rect l="l" t="t" r="r" b="b"/>
              <a:pathLst>
                <a:path w="12233" h="9632" extrusionOk="0">
                  <a:moveTo>
                    <a:pt x="296" y="0"/>
                  </a:moveTo>
                  <a:cubicBezTo>
                    <a:pt x="188" y="389"/>
                    <a:pt x="112" y="785"/>
                    <a:pt x="76" y="1184"/>
                  </a:cubicBezTo>
                  <a:cubicBezTo>
                    <a:pt x="0" y="2044"/>
                    <a:pt x="123" y="2933"/>
                    <a:pt x="605" y="3663"/>
                  </a:cubicBezTo>
                  <a:cubicBezTo>
                    <a:pt x="853" y="4041"/>
                    <a:pt x="1184" y="4379"/>
                    <a:pt x="1594" y="4577"/>
                  </a:cubicBezTo>
                  <a:cubicBezTo>
                    <a:pt x="1927" y="4737"/>
                    <a:pt x="2297" y="4791"/>
                    <a:pt x="2663" y="4791"/>
                  </a:cubicBezTo>
                  <a:cubicBezTo>
                    <a:pt x="2731" y="4791"/>
                    <a:pt x="2800" y="4789"/>
                    <a:pt x="2868" y="4786"/>
                  </a:cubicBezTo>
                  <a:cubicBezTo>
                    <a:pt x="3800" y="4735"/>
                    <a:pt x="4699" y="4419"/>
                    <a:pt x="5631" y="4386"/>
                  </a:cubicBezTo>
                  <a:cubicBezTo>
                    <a:pt x="5669" y="4385"/>
                    <a:pt x="5707" y="4384"/>
                    <a:pt x="5745" y="4384"/>
                  </a:cubicBezTo>
                  <a:cubicBezTo>
                    <a:pt x="6586" y="4384"/>
                    <a:pt x="7397" y="4685"/>
                    <a:pt x="8030" y="5246"/>
                  </a:cubicBezTo>
                  <a:cubicBezTo>
                    <a:pt x="8653" y="5797"/>
                    <a:pt x="9085" y="6526"/>
                    <a:pt x="9538" y="7214"/>
                  </a:cubicBezTo>
                  <a:cubicBezTo>
                    <a:pt x="9769" y="7563"/>
                    <a:pt x="10006" y="7912"/>
                    <a:pt x="10279" y="8228"/>
                  </a:cubicBezTo>
                  <a:cubicBezTo>
                    <a:pt x="10581" y="8585"/>
                    <a:pt x="10930" y="8897"/>
                    <a:pt x="11318" y="9160"/>
                  </a:cubicBezTo>
                  <a:cubicBezTo>
                    <a:pt x="11599" y="9351"/>
                    <a:pt x="11909" y="9520"/>
                    <a:pt x="12233" y="9631"/>
                  </a:cubicBezTo>
                  <a:lnTo>
                    <a:pt x="122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210300" y="3578325"/>
              <a:ext cx="395700" cy="3957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13"/>
          <p:cNvSpPr/>
          <p:nvPr/>
        </p:nvSpPr>
        <p:spPr>
          <a:xfrm>
            <a:off x="8430775" y="3173791"/>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713225" y="3768000"/>
            <a:ext cx="4366500" cy="455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07" name="Google Shape;107;p14"/>
          <p:cNvSpPr txBox="1">
            <a:spLocks noGrp="1"/>
          </p:cNvSpPr>
          <p:nvPr>
            <p:ph type="subTitle" idx="1"/>
          </p:nvPr>
        </p:nvSpPr>
        <p:spPr>
          <a:xfrm>
            <a:off x="713225" y="920100"/>
            <a:ext cx="4366500" cy="2737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grpSp>
        <p:nvGrpSpPr>
          <p:cNvPr id="108" name="Google Shape;108;p14"/>
          <p:cNvGrpSpPr/>
          <p:nvPr/>
        </p:nvGrpSpPr>
        <p:grpSpPr>
          <a:xfrm>
            <a:off x="-9525" y="2687325"/>
            <a:ext cx="1558778" cy="2465723"/>
            <a:chOff x="-9525" y="2687325"/>
            <a:chExt cx="1558778" cy="2465723"/>
          </a:xfrm>
        </p:grpSpPr>
        <p:sp>
          <p:nvSpPr>
            <p:cNvPr id="109" name="Google Shape;109;p14"/>
            <p:cNvSpPr/>
            <p:nvPr/>
          </p:nvSpPr>
          <p:spPr>
            <a:xfrm>
              <a:off x="-9525" y="2899500"/>
              <a:ext cx="1558778" cy="2253548"/>
            </a:xfrm>
            <a:custGeom>
              <a:avLst/>
              <a:gdLst/>
              <a:ahLst/>
              <a:cxnLst/>
              <a:rect l="l" t="t" r="r" b="b"/>
              <a:pathLst>
                <a:path w="16043" h="23193" extrusionOk="0">
                  <a:moveTo>
                    <a:pt x="0" y="1"/>
                  </a:moveTo>
                  <a:lnTo>
                    <a:pt x="0" y="23192"/>
                  </a:lnTo>
                  <a:lnTo>
                    <a:pt x="16042" y="23192"/>
                  </a:lnTo>
                  <a:cubicBezTo>
                    <a:pt x="16002" y="23127"/>
                    <a:pt x="15967" y="23066"/>
                    <a:pt x="15931" y="23005"/>
                  </a:cubicBezTo>
                  <a:cubicBezTo>
                    <a:pt x="15233" y="21904"/>
                    <a:pt x="14186" y="21062"/>
                    <a:pt x="13010" y="20516"/>
                  </a:cubicBezTo>
                  <a:cubicBezTo>
                    <a:pt x="12859" y="20446"/>
                    <a:pt x="12758" y="20403"/>
                    <a:pt x="12625" y="20353"/>
                  </a:cubicBezTo>
                  <a:cubicBezTo>
                    <a:pt x="12517" y="20310"/>
                    <a:pt x="12405" y="20270"/>
                    <a:pt x="12293" y="20235"/>
                  </a:cubicBezTo>
                  <a:cubicBezTo>
                    <a:pt x="12056" y="20159"/>
                    <a:pt x="11815" y="20094"/>
                    <a:pt x="11570" y="20036"/>
                  </a:cubicBezTo>
                  <a:cubicBezTo>
                    <a:pt x="11052" y="19918"/>
                    <a:pt x="10523" y="19828"/>
                    <a:pt x="10001" y="19734"/>
                  </a:cubicBezTo>
                  <a:cubicBezTo>
                    <a:pt x="8955" y="19551"/>
                    <a:pt x="7886" y="19360"/>
                    <a:pt x="6926" y="18885"/>
                  </a:cubicBezTo>
                  <a:cubicBezTo>
                    <a:pt x="5954" y="18407"/>
                    <a:pt x="5234" y="17597"/>
                    <a:pt x="4947" y="16547"/>
                  </a:cubicBezTo>
                  <a:cubicBezTo>
                    <a:pt x="4515" y="14975"/>
                    <a:pt x="5001" y="13399"/>
                    <a:pt x="5580" y="11931"/>
                  </a:cubicBezTo>
                  <a:cubicBezTo>
                    <a:pt x="5875" y="11190"/>
                    <a:pt x="6192" y="10467"/>
                    <a:pt x="6415" y="9701"/>
                  </a:cubicBezTo>
                  <a:cubicBezTo>
                    <a:pt x="6649" y="8902"/>
                    <a:pt x="6810" y="8082"/>
                    <a:pt x="6821" y="7247"/>
                  </a:cubicBezTo>
                  <a:cubicBezTo>
                    <a:pt x="6840" y="5768"/>
                    <a:pt x="6397" y="4336"/>
                    <a:pt x="5544" y="3127"/>
                  </a:cubicBezTo>
                  <a:cubicBezTo>
                    <a:pt x="4799" y="2073"/>
                    <a:pt x="3763" y="1235"/>
                    <a:pt x="2597" y="688"/>
                  </a:cubicBezTo>
                  <a:cubicBezTo>
                    <a:pt x="1781" y="303"/>
                    <a:pt x="900" y="7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a:off x="67425" y="2687325"/>
              <a:ext cx="395700" cy="395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14"/>
          <p:cNvGrpSpPr/>
          <p:nvPr/>
        </p:nvGrpSpPr>
        <p:grpSpPr>
          <a:xfrm rot="8988552" flipH="1">
            <a:off x="-128500" y="-534854"/>
            <a:ext cx="1454426" cy="1280493"/>
            <a:chOff x="5917100" y="2092158"/>
            <a:chExt cx="1102175" cy="970367"/>
          </a:xfrm>
        </p:grpSpPr>
        <p:sp>
          <p:nvSpPr>
            <p:cNvPr id="112" name="Google Shape;112;p14"/>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4"/>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4"/>
          <p:cNvSpPr/>
          <p:nvPr/>
        </p:nvSpPr>
        <p:spPr>
          <a:xfrm rot="5400000">
            <a:off x="6313350" y="4897354"/>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a:lvl1pPr>
            <a:lvl2pPr lvl="1" rtl="0">
              <a:spcBef>
                <a:spcPts val="0"/>
              </a:spcBef>
              <a:spcAft>
                <a:spcPts val="0"/>
              </a:spcAft>
              <a:buSzPts val="3300"/>
              <a:buNone/>
              <a:defRPr/>
            </a:lvl2pPr>
            <a:lvl3pPr lvl="2" rtl="0">
              <a:spcBef>
                <a:spcPts val="0"/>
              </a:spcBef>
              <a:spcAft>
                <a:spcPts val="0"/>
              </a:spcAft>
              <a:buSzPts val="3300"/>
              <a:buNone/>
              <a:defRPr/>
            </a:lvl3pPr>
            <a:lvl4pPr lvl="3" rtl="0">
              <a:spcBef>
                <a:spcPts val="0"/>
              </a:spcBef>
              <a:spcAft>
                <a:spcPts val="0"/>
              </a:spcAft>
              <a:buSzPts val="3300"/>
              <a:buNone/>
              <a:defRPr/>
            </a:lvl4pPr>
            <a:lvl5pPr lvl="4" rtl="0">
              <a:spcBef>
                <a:spcPts val="0"/>
              </a:spcBef>
              <a:spcAft>
                <a:spcPts val="0"/>
              </a:spcAft>
              <a:buSzPts val="3300"/>
              <a:buNone/>
              <a:defRPr/>
            </a:lvl5pPr>
            <a:lvl6pPr lvl="5" rtl="0">
              <a:spcBef>
                <a:spcPts val="0"/>
              </a:spcBef>
              <a:spcAft>
                <a:spcPts val="0"/>
              </a:spcAft>
              <a:buSzPts val="3300"/>
              <a:buNone/>
              <a:defRPr/>
            </a:lvl6pPr>
            <a:lvl7pPr lvl="6" rtl="0">
              <a:spcBef>
                <a:spcPts val="0"/>
              </a:spcBef>
              <a:spcAft>
                <a:spcPts val="0"/>
              </a:spcAft>
              <a:buSzPts val="3300"/>
              <a:buNone/>
              <a:defRPr/>
            </a:lvl7pPr>
            <a:lvl8pPr lvl="7" rtl="0">
              <a:spcBef>
                <a:spcPts val="0"/>
              </a:spcBef>
              <a:spcAft>
                <a:spcPts val="0"/>
              </a:spcAft>
              <a:buSzPts val="3300"/>
              <a:buNone/>
              <a:defRPr/>
            </a:lvl8pPr>
            <a:lvl9pPr lvl="8" rtl="0">
              <a:spcBef>
                <a:spcPts val="0"/>
              </a:spcBef>
              <a:spcAft>
                <a:spcPts val="0"/>
              </a:spcAft>
              <a:buSzPts val="3300"/>
              <a:buNone/>
              <a:defRPr/>
            </a:lvl9pPr>
          </a:lstStyle>
          <a:p>
            <a:endParaRPr/>
          </a:p>
        </p:txBody>
      </p:sp>
      <p:grpSp>
        <p:nvGrpSpPr>
          <p:cNvPr id="128" name="Google Shape;128;p16"/>
          <p:cNvGrpSpPr/>
          <p:nvPr/>
        </p:nvGrpSpPr>
        <p:grpSpPr>
          <a:xfrm>
            <a:off x="15" y="0"/>
            <a:ext cx="9143991" cy="5143504"/>
            <a:chOff x="15" y="0"/>
            <a:chExt cx="9143991" cy="5143504"/>
          </a:xfrm>
        </p:grpSpPr>
        <p:sp>
          <p:nvSpPr>
            <p:cNvPr id="129" name="Google Shape;129;p16"/>
            <p:cNvSpPr/>
            <p:nvPr/>
          </p:nvSpPr>
          <p:spPr>
            <a:xfrm rot="5400000">
              <a:off x="353766" y="-353751"/>
              <a:ext cx="1123932" cy="1831435"/>
            </a:xfrm>
            <a:custGeom>
              <a:avLst/>
              <a:gdLst/>
              <a:ahLst/>
              <a:cxnLst/>
              <a:rect l="l" t="t" r="r" b="b"/>
              <a:pathLst>
                <a:path w="16043" h="23193" extrusionOk="0">
                  <a:moveTo>
                    <a:pt x="0" y="1"/>
                  </a:moveTo>
                  <a:lnTo>
                    <a:pt x="0" y="23192"/>
                  </a:lnTo>
                  <a:lnTo>
                    <a:pt x="16042" y="23192"/>
                  </a:lnTo>
                  <a:cubicBezTo>
                    <a:pt x="16002" y="23127"/>
                    <a:pt x="15967" y="23066"/>
                    <a:pt x="15931" y="23005"/>
                  </a:cubicBezTo>
                  <a:cubicBezTo>
                    <a:pt x="15233" y="21904"/>
                    <a:pt x="14186" y="21062"/>
                    <a:pt x="13010" y="20516"/>
                  </a:cubicBezTo>
                  <a:cubicBezTo>
                    <a:pt x="12859" y="20446"/>
                    <a:pt x="12758" y="20403"/>
                    <a:pt x="12625" y="20353"/>
                  </a:cubicBezTo>
                  <a:cubicBezTo>
                    <a:pt x="12517" y="20310"/>
                    <a:pt x="12405" y="20270"/>
                    <a:pt x="12293" y="20235"/>
                  </a:cubicBezTo>
                  <a:cubicBezTo>
                    <a:pt x="12056" y="20159"/>
                    <a:pt x="11815" y="20094"/>
                    <a:pt x="11570" y="20036"/>
                  </a:cubicBezTo>
                  <a:cubicBezTo>
                    <a:pt x="11052" y="19918"/>
                    <a:pt x="10523" y="19828"/>
                    <a:pt x="10001" y="19734"/>
                  </a:cubicBezTo>
                  <a:cubicBezTo>
                    <a:pt x="8955" y="19551"/>
                    <a:pt x="7886" y="19360"/>
                    <a:pt x="6926" y="18885"/>
                  </a:cubicBezTo>
                  <a:cubicBezTo>
                    <a:pt x="5954" y="18407"/>
                    <a:pt x="5234" y="17597"/>
                    <a:pt x="4947" y="16547"/>
                  </a:cubicBezTo>
                  <a:cubicBezTo>
                    <a:pt x="4515" y="14975"/>
                    <a:pt x="5001" y="13399"/>
                    <a:pt x="5580" y="11931"/>
                  </a:cubicBezTo>
                  <a:cubicBezTo>
                    <a:pt x="5875" y="11190"/>
                    <a:pt x="6192" y="10467"/>
                    <a:pt x="6415" y="9701"/>
                  </a:cubicBezTo>
                  <a:cubicBezTo>
                    <a:pt x="6649" y="8902"/>
                    <a:pt x="6810" y="8082"/>
                    <a:pt x="6821" y="7247"/>
                  </a:cubicBezTo>
                  <a:cubicBezTo>
                    <a:pt x="6840" y="5768"/>
                    <a:pt x="6397" y="4336"/>
                    <a:pt x="5544" y="3127"/>
                  </a:cubicBezTo>
                  <a:cubicBezTo>
                    <a:pt x="4799" y="2073"/>
                    <a:pt x="3763" y="1235"/>
                    <a:pt x="2597" y="688"/>
                  </a:cubicBezTo>
                  <a:cubicBezTo>
                    <a:pt x="1781" y="303"/>
                    <a:pt x="900" y="7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a:off x="7218154" y="4084425"/>
              <a:ext cx="1925852" cy="1059079"/>
            </a:xfrm>
            <a:custGeom>
              <a:avLst/>
              <a:gdLst/>
              <a:ahLst/>
              <a:cxnLst/>
              <a:rect l="l" t="t" r="r" b="b"/>
              <a:pathLst>
                <a:path w="24364" h="23656" extrusionOk="0">
                  <a:moveTo>
                    <a:pt x="23846" y="0"/>
                  </a:moveTo>
                  <a:cubicBezTo>
                    <a:pt x="23787" y="0"/>
                    <a:pt x="23728" y="2"/>
                    <a:pt x="23670" y="5"/>
                  </a:cubicBezTo>
                  <a:cubicBezTo>
                    <a:pt x="23364" y="19"/>
                    <a:pt x="23148" y="51"/>
                    <a:pt x="22831" y="141"/>
                  </a:cubicBezTo>
                  <a:cubicBezTo>
                    <a:pt x="22278" y="303"/>
                    <a:pt x="21781" y="616"/>
                    <a:pt x="21364" y="1055"/>
                  </a:cubicBezTo>
                  <a:cubicBezTo>
                    <a:pt x="20414" y="2051"/>
                    <a:pt x="20040" y="3512"/>
                    <a:pt x="19770" y="4840"/>
                  </a:cubicBezTo>
                  <a:cubicBezTo>
                    <a:pt x="19468" y="6315"/>
                    <a:pt x="19274" y="7815"/>
                    <a:pt x="18856" y="9265"/>
                  </a:cubicBezTo>
                  <a:cubicBezTo>
                    <a:pt x="18464" y="10617"/>
                    <a:pt x="17856" y="11970"/>
                    <a:pt x="16694" y="12830"/>
                  </a:cubicBezTo>
                  <a:cubicBezTo>
                    <a:pt x="15725" y="13544"/>
                    <a:pt x="14577" y="13770"/>
                    <a:pt x="13415" y="13770"/>
                  </a:cubicBezTo>
                  <a:cubicBezTo>
                    <a:pt x="12903" y="13770"/>
                    <a:pt x="12388" y="13726"/>
                    <a:pt x="11884" y="13661"/>
                  </a:cubicBezTo>
                  <a:cubicBezTo>
                    <a:pt x="10723" y="13512"/>
                    <a:pt x="9523" y="13255"/>
                    <a:pt x="8337" y="13255"/>
                  </a:cubicBezTo>
                  <a:cubicBezTo>
                    <a:pt x="7811" y="13255"/>
                    <a:pt x="7288" y="13306"/>
                    <a:pt x="6771" y="13438"/>
                  </a:cubicBezTo>
                  <a:cubicBezTo>
                    <a:pt x="5937" y="13654"/>
                    <a:pt x="5167" y="14104"/>
                    <a:pt x="4473" y="14607"/>
                  </a:cubicBezTo>
                  <a:cubicBezTo>
                    <a:pt x="3829" y="15075"/>
                    <a:pt x="3257" y="15644"/>
                    <a:pt x="2761" y="16266"/>
                  </a:cubicBezTo>
                  <a:cubicBezTo>
                    <a:pt x="1796" y="17485"/>
                    <a:pt x="1170" y="18943"/>
                    <a:pt x="731" y="20425"/>
                  </a:cubicBezTo>
                  <a:cubicBezTo>
                    <a:pt x="415" y="21487"/>
                    <a:pt x="192" y="22569"/>
                    <a:pt x="1" y="23655"/>
                  </a:cubicBezTo>
                  <a:lnTo>
                    <a:pt x="24364" y="23655"/>
                  </a:lnTo>
                  <a:lnTo>
                    <a:pt x="24364" y="30"/>
                  </a:lnTo>
                  <a:cubicBezTo>
                    <a:pt x="24357" y="30"/>
                    <a:pt x="24347" y="26"/>
                    <a:pt x="24332" y="26"/>
                  </a:cubicBezTo>
                  <a:cubicBezTo>
                    <a:pt x="24260" y="19"/>
                    <a:pt x="24191" y="12"/>
                    <a:pt x="24120" y="8"/>
                  </a:cubicBezTo>
                  <a:cubicBezTo>
                    <a:pt x="24028" y="4"/>
                    <a:pt x="23936" y="0"/>
                    <a:pt x="23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105525" y="820425"/>
              <a:ext cx="395700" cy="395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16"/>
          <p:cNvSpPr/>
          <p:nvPr/>
        </p:nvSpPr>
        <p:spPr>
          <a:xfrm rot="5576500">
            <a:off x="-2910248" y="2359177"/>
            <a:ext cx="3922554" cy="3368658"/>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300"/>
              <a:buFont typeface="Lato"/>
              <a:buNone/>
              <a:defRPr sz="3300" b="1">
                <a:solidFill>
                  <a:schemeClr val="dk1"/>
                </a:solidFill>
                <a:latin typeface="Lato"/>
                <a:ea typeface="Lato"/>
                <a:cs typeface="Lato"/>
                <a:sym typeface="Lato"/>
              </a:defRPr>
            </a:lvl1pPr>
            <a:lvl2pPr lvl="1" rtl="0">
              <a:spcBef>
                <a:spcPts val="0"/>
              </a:spcBef>
              <a:spcAft>
                <a:spcPts val="0"/>
              </a:spcAft>
              <a:buClr>
                <a:schemeClr val="dk1"/>
              </a:buClr>
              <a:buSzPts val="3300"/>
              <a:buFont typeface="Lato"/>
              <a:buNone/>
              <a:defRPr sz="3300" b="1">
                <a:solidFill>
                  <a:schemeClr val="dk1"/>
                </a:solidFill>
                <a:latin typeface="Lato"/>
                <a:ea typeface="Lato"/>
                <a:cs typeface="Lato"/>
                <a:sym typeface="Lato"/>
              </a:defRPr>
            </a:lvl2pPr>
            <a:lvl3pPr lvl="2" rtl="0">
              <a:spcBef>
                <a:spcPts val="0"/>
              </a:spcBef>
              <a:spcAft>
                <a:spcPts val="0"/>
              </a:spcAft>
              <a:buClr>
                <a:schemeClr val="dk1"/>
              </a:buClr>
              <a:buSzPts val="3300"/>
              <a:buFont typeface="Lato"/>
              <a:buNone/>
              <a:defRPr sz="3300" b="1">
                <a:solidFill>
                  <a:schemeClr val="dk1"/>
                </a:solidFill>
                <a:latin typeface="Lato"/>
                <a:ea typeface="Lato"/>
                <a:cs typeface="Lato"/>
                <a:sym typeface="Lato"/>
              </a:defRPr>
            </a:lvl3pPr>
            <a:lvl4pPr lvl="3" rtl="0">
              <a:spcBef>
                <a:spcPts val="0"/>
              </a:spcBef>
              <a:spcAft>
                <a:spcPts val="0"/>
              </a:spcAft>
              <a:buClr>
                <a:schemeClr val="dk1"/>
              </a:buClr>
              <a:buSzPts val="3300"/>
              <a:buFont typeface="Lato"/>
              <a:buNone/>
              <a:defRPr sz="3300" b="1">
                <a:solidFill>
                  <a:schemeClr val="dk1"/>
                </a:solidFill>
                <a:latin typeface="Lato"/>
                <a:ea typeface="Lato"/>
                <a:cs typeface="Lato"/>
                <a:sym typeface="Lato"/>
              </a:defRPr>
            </a:lvl4pPr>
            <a:lvl5pPr lvl="4" rtl="0">
              <a:spcBef>
                <a:spcPts val="0"/>
              </a:spcBef>
              <a:spcAft>
                <a:spcPts val="0"/>
              </a:spcAft>
              <a:buClr>
                <a:schemeClr val="dk1"/>
              </a:buClr>
              <a:buSzPts val="3300"/>
              <a:buFont typeface="Lato"/>
              <a:buNone/>
              <a:defRPr sz="3300" b="1">
                <a:solidFill>
                  <a:schemeClr val="dk1"/>
                </a:solidFill>
                <a:latin typeface="Lato"/>
                <a:ea typeface="Lato"/>
                <a:cs typeface="Lato"/>
                <a:sym typeface="Lato"/>
              </a:defRPr>
            </a:lvl5pPr>
            <a:lvl6pPr lvl="5" rtl="0">
              <a:spcBef>
                <a:spcPts val="0"/>
              </a:spcBef>
              <a:spcAft>
                <a:spcPts val="0"/>
              </a:spcAft>
              <a:buClr>
                <a:schemeClr val="dk1"/>
              </a:buClr>
              <a:buSzPts val="3300"/>
              <a:buFont typeface="Lato"/>
              <a:buNone/>
              <a:defRPr sz="3300" b="1">
                <a:solidFill>
                  <a:schemeClr val="dk1"/>
                </a:solidFill>
                <a:latin typeface="Lato"/>
                <a:ea typeface="Lato"/>
                <a:cs typeface="Lato"/>
                <a:sym typeface="Lato"/>
              </a:defRPr>
            </a:lvl6pPr>
            <a:lvl7pPr lvl="6" rtl="0">
              <a:spcBef>
                <a:spcPts val="0"/>
              </a:spcBef>
              <a:spcAft>
                <a:spcPts val="0"/>
              </a:spcAft>
              <a:buClr>
                <a:schemeClr val="dk1"/>
              </a:buClr>
              <a:buSzPts val="3300"/>
              <a:buFont typeface="Lato"/>
              <a:buNone/>
              <a:defRPr sz="3300" b="1">
                <a:solidFill>
                  <a:schemeClr val="dk1"/>
                </a:solidFill>
                <a:latin typeface="Lato"/>
                <a:ea typeface="Lato"/>
                <a:cs typeface="Lato"/>
                <a:sym typeface="Lato"/>
              </a:defRPr>
            </a:lvl7pPr>
            <a:lvl8pPr lvl="7" rtl="0">
              <a:spcBef>
                <a:spcPts val="0"/>
              </a:spcBef>
              <a:spcAft>
                <a:spcPts val="0"/>
              </a:spcAft>
              <a:buClr>
                <a:schemeClr val="dk1"/>
              </a:buClr>
              <a:buSzPts val="3300"/>
              <a:buFont typeface="Lato"/>
              <a:buNone/>
              <a:defRPr sz="3300" b="1">
                <a:solidFill>
                  <a:schemeClr val="dk1"/>
                </a:solidFill>
                <a:latin typeface="Lato"/>
                <a:ea typeface="Lato"/>
                <a:cs typeface="Lato"/>
                <a:sym typeface="Lato"/>
              </a:defRPr>
            </a:lvl8pPr>
            <a:lvl9pPr lvl="8" rtl="0">
              <a:spcBef>
                <a:spcPts val="0"/>
              </a:spcBef>
              <a:spcAft>
                <a:spcPts val="0"/>
              </a:spcAft>
              <a:buClr>
                <a:schemeClr val="dk1"/>
              </a:buClr>
              <a:buSzPts val="3300"/>
              <a:buFont typeface="Lato"/>
              <a:buNone/>
              <a:defRPr sz="3300" b="1">
                <a:solidFill>
                  <a:schemeClr val="dk1"/>
                </a:solidFill>
                <a:latin typeface="Lato"/>
                <a:ea typeface="Lato"/>
                <a:cs typeface="Lato"/>
                <a:sym typeface="Lat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1pPr>
            <a:lvl2pPr marL="914400" lvl="1" indent="-31750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2pPr>
            <a:lvl3pPr marL="1371600" lvl="2" indent="-31750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3pPr>
            <a:lvl4pPr marL="1828800" lvl="3" indent="-31750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4pPr>
            <a:lvl5pPr marL="2286000" lvl="4" indent="-31750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5pPr>
            <a:lvl6pPr marL="2743200" lvl="5" indent="-31750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6pPr>
            <a:lvl7pPr marL="3200400" lvl="6" indent="-31750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7pPr>
            <a:lvl8pPr marL="3657600" lvl="7" indent="-31750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8pPr>
            <a:lvl9pPr marL="4114800" lvl="8" indent="-31750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59" r:id="rId7"/>
    <p:sldLayoutId id="2147483660" r:id="rId8"/>
    <p:sldLayoutId id="2147483662" r:id="rId9"/>
    <p:sldLayoutId id="2147483664" r:id="rId10"/>
    <p:sldLayoutId id="2147483668" r:id="rId11"/>
    <p:sldLayoutId id="2147483669" r:id="rId12"/>
    <p:sldLayoutId id="2147483671" r:id="rId13"/>
    <p:sldLayoutId id="2147483677" r:id="rId14"/>
    <p:sldLayoutId id="2147483678" r:id="rId15"/>
    <p:sldLayoutId id="2147483679"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ctrTitle"/>
          </p:nvPr>
        </p:nvSpPr>
        <p:spPr>
          <a:xfrm>
            <a:off x="765980" y="1342052"/>
            <a:ext cx="4113900" cy="128229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latin typeface="Times New Roman" panose="02020603050405020304" pitchFamily="18" charset="0"/>
                <a:cs typeface="Times New Roman" panose="02020603050405020304" pitchFamily="18" charset="0"/>
              </a:rPr>
              <a:t>Does Social Media Affect Mental Health?</a:t>
            </a:r>
            <a:endParaRPr sz="3200" dirty="0">
              <a:latin typeface="Times New Roman" panose="02020603050405020304" pitchFamily="18" charset="0"/>
              <a:cs typeface="Times New Roman" panose="02020603050405020304" pitchFamily="18" charset="0"/>
            </a:endParaRPr>
          </a:p>
        </p:txBody>
      </p:sp>
      <p:sp>
        <p:nvSpPr>
          <p:cNvPr id="307" name="Google Shape;307;p37"/>
          <p:cNvSpPr txBox="1">
            <a:spLocks noGrp="1"/>
          </p:cNvSpPr>
          <p:nvPr>
            <p:ph type="subTitle" idx="1"/>
          </p:nvPr>
        </p:nvSpPr>
        <p:spPr>
          <a:xfrm>
            <a:off x="786479" y="3895865"/>
            <a:ext cx="5331276"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Times New Roman" panose="02020603050405020304" pitchFamily="18" charset="0"/>
                <a:cs typeface="Times New Roman" panose="02020603050405020304" pitchFamily="18" charset="0"/>
              </a:rPr>
              <a:t>Master’s in Data Analytics – Winter 2025 (Predictive Analytics, DAMO-510-3)</a:t>
            </a:r>
            <a:endParaRPr sz="1200" dirty="0">
              <a:latin typeface="Times New Roman" panose="02020603050405020304" pitchFamily="18" charset="0"/>
              <a:cs typeface="Times New Roman" panose="02020603050405020304" pitchFamily="18" charset="0"/>
            </a:endParaRPr>
          </a:p>
        </p:txBody>
      </p:sp>
      <p:sp>
        <p:nvSpPr>
          <p:cNvPr id="308" name="Google Shape;308;p37"/>
          <p:cNvSpPr/>
          <p:nvPr/>
        </p:nvSpPr>
        <p:spPr>
          <a:xfrm>
            <a:off x="5397250" y="3083025"/>
            <a:ext cx="3746757" cy="2060497"/>
          </a:xfrm>
          <a:custGeom>
            <a:avLst/>
            <a:gdLst/>
            <a:ahLst/>
            <a:cxnLst/>
            <a:rect l="l" t="t" r="r" b="b"/>
            <a:pathLst>
              <a:path w="24364" h="23656" extrusionOk="0">
                <a:moveTo>
                  <a:pt x="23846" y="0"/>
                </a:moveTo>
                <a:cubicBezTo>
                  <a:pt x="23787" y="0"/>
                  <a:pt x="23728" y="2"/>
                  <a:pt x="23670" y="5"/>
                </a:cubicBezTo>
                <a:cubicBezTo>
                  <a:pt x="23364" y="19"/>
                  <a:pt x="23148" y="51"/>
                  <a:pt x="22831" y="141"/>
                </a:cubicBezTo>
                <a:cubicBezTo>
                  <a:pt x="22278" y="303"/>
                  <a:pt x="21781" y="616"/>
                  <a:pt x="21364" y="1055"/>
                </a:cubicBezTo>
                <a:cubicBezTo>
                  <a:pt x="20414" y="2051"/>
                  <a:pt x="20040" y="3512"/>
                  <a:pt x="19770" y="4840"/>
                </a:cubicBezTo>
                <a:cubicBezTo>
                  <a:pt x="19468" y="6315"/>
                  <a:pt x="19274" y="7815"/>
                  <a:pt x="18856" y="9265"/>
                </a:cubicBezTo>
                <a:cubicBezTo>
                  <a:pt x="18464" y="10617"/>
                  <a:pt x="17856" y="11970"/>
                  <a:pt x="16694" y="12830"/>
                </a:cubicBezTo>
                <a:cubicBezTo>
                  <a:pt x="15725" y="13544"/>
                  <a:pt x="14577" y="13770"/>
                  <a:pt x="13415" y="13770"/>
                </a:cubicBezTo>
                <a:cubicBezTo>
                  <a:pt x="12903" y="13770"/>
                  <a:pt x="12388" y="13726"/>
                  <a:pt x="11884" y="13661"/>
                </a:cubicBezTo>
                <a:cubicBezTo>
                  <a:pt x="10723" y="13512"/>
                  <a:pt x="9523" y="13255"/>
                  <a:pt x="8337" y="13255"/>
                </a:cubicBezTo>
                <a:cubicBezTo>
                  <a:pt x="7811" y="13255"/>
                  <a:pt x="7288" y="13306"/>
                  <a:pt x="6771" y="13438"/>
                </a:cubicBezTo>
                <a:cubicBezTo>
                  <a:pt x="5937" y="13654"/>
                  <a:pt x="5167" y="14104"/>
                  <a:pt x="4473" y="14607"/>
                </a:cubicBezTo>
                <a:cubicBezTo>
                  <a:pt x="3829" y="15075"/>
                  <a:pt x="3257" y="15644"/>
                  <a:pt x="2761" y="16266"/>
                </a:cubicBezTo>
                <a:cubicBezTo>
                  <a:pt x="1796" y="17485"/>
                  <a:pt x="1170" y="18943"/>
                  <a:pt x="731" y="20425"/>
                </a:cubicBezTo>
                <a:cubicBezTo>
                  <a:pt x="415" y="21487"/>
                  <a:pt x="192" y="22569"/>
                  <a:pt x="1" y="23655"/>
                </a:cubicBezTo>
                <a:lnTo>
                  <a:pt x="24364" y="23655"/>
                </a:lnTo>
                <a:lnTo>
                  <a:pt x="24364" y="30"/>
                </a:lnTo>
                <a:cubicBezTo>
                  <a:pt x="24357" y="30"/>
                  <a:pt x="24347" y="26"/>
                  <a:pt x="24332" y="26"/>
                </a:cubicBezTo>
                <a:cubicBezTo>
                  <a:pt x="24260" y="19"/>
                  <a:pt x="24191" y="12"/>
                  <a:pt x="24120" y="8"/>
                </a:cubicBezTo>
                <a:cubicBezTo>
                  <a:pt x="24028" y="4"/>
                  <a:pt x="23936" y="0"/>
                  <a:pt x="23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7"/>
          <p:cNvSpPr/>
          <p:nvPr/>
        </p:nvSpPr>
        <p:spPr>
          <a:xfrm flipH="1">
            <a:off x="7550208" y="-639075"/>
            <a:ext cx="1593791" cy="2417947"/>
          </a:xfrm>
          <a:custGeom>
            <a:avLst/>
            <a:gdLst/>
            <a:ahLst/>
            <a:cxnLst/>
            <a:rect l="l" t="t" r="r" b="b"/>
            <a:pathLst>
              <a:path w="9013" h="19015" extrusionOk="0">
                <a:moveTo>
                  <a:pt x="0" y="1"/>
                </a:moveTo>
                <a:lnTo>
                  <a:pt x="0" y="19015"/>
                </a:lnTo>
                <a:cubicBezTo>
                  <a:pt x="1022" y="18385"/>
                  <a:pt x="2061" y="17788"/>
                  <a:pt x="3054" y="17119"/>
                </a:cubicBezTo>
                <a:cubicBezTo>
                  <a:pt x="3879" y="16561"/>
                  <a:pt x="4666" y="15953"/>
                  <a:pt x="5368" y="15244"/>
                </a:cubicBezTo>
                <a:cubicBezTo>
                  <a:pt x="6044" y="14557"/>
                  <a:pt x="6631" y="13780"/>
                  <a:pt x="7142" y="12963"/>
                </a:cubicBezTo>
                <a:cubicBezTo>
                  <a:pt x="8160" y="11348"/>
                  <a:pt x="9012" y="9362"/>
                  <a:pt x="8523" y="7423"/>
                </a:cubicBezTo>
                <a:cubicBezTo>
                  <a:pt x="8059" y="5588"/>
                  <a:pt x="6530" y="4239"/>
                  <a:pt x="5019" y="3224"/>
                </a:cubicBezTo>
                <a:cubicBezTo>
                  <a:pt x="4040" y="2566"/>
                  <a:pt x="3044" y="1932"/>
                  <a:pt x="2054" y="1289"/>
                </a:cubicBezTo>
                <a:cubicBezTo>
                  <a:pt x="1378" y="850"/>
                  <a:pt x="694" y="41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0" name="Google Shape;310;p37"/>
          <p:cNvGrpSpPr/>
          <p:nvPr/>
        </p:nvGrpSpPr>
        <p:grpSpPr>
          <a:xfrm rot="-5803427">
            <a:off x="8032396" y="3715751"/>
            <a:ext cx="1454404" cy="1280474"/>
            <a:chOff x="5917100" y="2092158"/>
            <a:chExt cx="1102175" cy="970367"/>
          </a:xfrm>
        </p:grpSpPr>
        <p:sp>
          <p:nvSpPr>
            <p:cNvPr id="311" name="Google Shape;311;p37"/>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7"/>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7"/>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7"/>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7"/>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7"/>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7"/>
          <p:cNvGrpSpPr/>
          <p:nvPr/>
        </p:nvGrpSpPr>
        <p:grpSpPr>
          <a:xfrm>
            <a:off x="5246869" y="575996"/>
            <a:ext cx="3169210" cy="3153247"/>
            <a:chOff x="5330195" y="1069416"/>
            <a:chExt cx="3169210" cy="3153247"/>
          </a:xfrm>
        </p:grpSpPr>
        <p:grpSp>
          <p:nvGrpSpPr>
            <p:cNvPr id="318" name="Google Shape;318;p37"/>
            <p:cNvGrpSpPr/>
            <p:nvPr/>
          </p:nvGrpSpPr>
          <p:grpSpPr>
            <a:xfrm>
              <a:off x="5330195" y="1069416"/>
              <a:ext cx="3169210" cy="3153247"/>
              <a:chOff x="1781375" y="2040725"/>
              <a:chExt cx="516200" cy="513600"/>
            </a:xfrm>
          </p:grpSpPr>
          <p:sp>
            <p:nvSpPr>
              <p:cNvPr id="319" name="Google Shape;319;p37"/>
              <p:cNvSpPr/>
              <p:nvPr/>
            </p:nvSpPr>
            <p:spPr>
              <a:xfrm>
                <a:off x="1781375" y="2286825"/>
                <a:ext cx="251225" cy="267500"/>
              </a:xfrm>
              <a:custGeom>
                <a:avLst/>
                <a:gdLst/>
                <a:ahLst/>
                <a:cxnLst/>
                <a:rect l="l" t="t" r="r" b="b"/>
                <a:pathLst>
                  <a:path w="10049" h="10700" fill="none" extrusionOk="0">
                    <a:moveTo>
                      <a:pt x="3666" y="5735"/>
                    </a:moveTo>
                    <a:cubicBezTo>
                      <a:pt x="3120" y="6394"/>
                      <a:pt x="3083" y="7771"/>
                      <a:pt x="4181" y="8660"/>
                    </a:cubicBezTo>
                    <a:cubicBezTo>
                      <a:pt x="5274" y="9552"/>
                      <a:pt x="7206" y="9408"/>
                      <a:pt x="7699" y="8729"/>
                    </a:cubicBezTo>
                    <a:cubicBezTo>
                      <a:pt x="8192" y="8052"/>
                      <a:pt x="7145" y="7279"/>
                      <a:pt x="6562" y="7930"/>
                    </a:cubicBezTo>
                    <a:cubicBezTo>
                      <a:pt x="6383" y="8131"/>
                      <a:pt x="6303" y="8383"/>
                      <a:pt x="6285" y="8635"/>
                    </a:cubicBezTo>
                    <a:cubicBezTo>
                      <a:pt x="6220" y="9455"/>
                      <a:pt x="6782" y="10189"/>
                      <a:pt x="7577" y="10394"/>
                    </a:cubicBezTo>
                    <a:cubicBezTo>
                      <a:pt x="8746" y="10700"/>
                      <a:pt x="10049" y="10189"/>
                      <a:pt x="10049" y="10189"/>
                    </a:cubicBezTo>
                    <a:lnTo>
                      <a:pt x="10049" y="0"/>
                    </a:lnTo>
                    <a:lnTo>
                      <a:pt x="997" y="0"/>
                    </a:lnTo>
                    <a:cubicBezTo>
                      <a:pt x="997" y="0"/>
                      <a:pt x="0" y="2274"/>
                      <a:pt x="1439" y="3299"/>
                    </a:cubicBezTo>
                    <a:cubicBezTo>
                      <a:pt x="1925" y="3645"/>
                      <a:pt x="2547" y="3739"/>
                      <a:pt x="3130" y="3598"/>
                    </a:cubicBezTo>
                    <a:cubicBezTo>
                      <a:pt x="3641" y="3480"/>
                      <a:pt x="4221" y="3184"/>
                      <a:pt x="4296" y="2479"/>
                    </a:cubicBezTo>
                    <a:cubicBezTo>
                      <a:pt x="4432" y="1192"/>
                      <a:pt x="2627" y="752"/>
                      <a:pt x="2504" y="208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7"/>
              <p:cNvSpPr/>
              <p:nvPr/>
            </p:nvSpPr>
            <p:spPr>
              <a:xfrm>
                <a:off x="1799450" y="2375500"/>
                <a:ext cx="64325" cy="82850"/>
              </a:xfrm>
              <a:custGeom>
                <a:avLst/>
                <a:gdLst/>
                <a:ahLst/>
                <a:cxnLst/>
                <a:rect l="l" t="t" r="r" b="b"/>
                <a:pathLst>
                  <a:path w="2573" h="3314" fill="none" extrusionOk="0">
                    <a:moveTo>
                      <a:pt x="1195" y="1"/>
                    </a:moveTo>
                    <a:cubicBezTo>
                      <a:pt x="1195" y="1"/>
                      <a:pt x="1" y="2246"/>
                      <a:pt x="2573" y="3314"/>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7"/>
              <p:cNvSpPr/>
              <p:nvPr/>
            </p:nvSpPr>
            <p:spPr>
              <a:xfrm>
                <a:off x="1915200" y="2390250"/>
                <a:ext cx="47800" cy="39600"/>
              </a:xfrm>
              <a:custGeom>
                <a:avLst/>
                <a:gdLst/>
                <a:ahLst/>
                <a:cxnLst/>
                <a:rect l="l" t="t" r="r" b="b"/>
                <a:pathLst>
                  <a:path w="1912" h="1584" fill="none" extrusionOk="0">
                    <a:moveTo>
                      <a:pt x="0" y="249"/>
                    </a:moveTo>
                    <a:cubicBezTo>
                      <a:pt x="0" y="249"/>
                      <a:pt x="1616" y="1"/>
                      <a:pt x="1911" y="1583"/>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7"/>
              <p:cNvSpPr/>
              <p:nvPr/>
            </p:nvSpPr>
            <p:spPr>
              <a:xfrm>
                <a:off x="1946875" y="2350950"/>
                <a:ext cx="35350" cy="52375"/>
              </a:xfrm>
              <a:custGeom>
                <a:avLst/>
                <a:gdLst/>
                <a:ahLst/>
                <a:cxnLst/>
                <a:rect l="l" t="t" r="r" b="b"/>
                <a:pathLst>
                  <a:path w="1414" h="2095" fill="none" extrusionOk="0">
                    <a:moveTo>
                      <a:pt x="0" y="2094"/>
                    </a:moveTo>
                    <a:cubicBezTo>
                      <a:pt x="0" y="2094"/>
                      <a:pt x="1414" y="1666"/>
                      <a:pt x="975"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7"/>
              <p:cNvSpPr/>
              <p:nvPr/>
            </p:nvSpPr>
            <p:spPr>
              <a:xfrm>
                <a:off x="2046325" y="2286825"/>
                <a:ext cx="251250" cy="267500"/>
              </a:xfrm>
              <a:custGeom>
                <a:avLst/>
                <a:gdLst/>
                <a:ahLst/>
                <a:cxnLst/>
                <a:rect l="l" t="t" r="r" b="b"/>
                <a:pathLst>
                  <a:path w="10050" h="10700" fill="none" extrusionOk="0">
                    <a:moveTo>
                      <a:pt x="6383" y="5735"/>
                    </a:moveTo>
                    <a:cubicBezTo>
                      <a:pt x="6930" y="6394"/>
                      <a:pt x="6963" y="7771"/>
                      <a:pt x="5869" y="8660"/>
                    </a:cubicBezTo>
                    <a:cubicBezTo>
                      <a:pt x="4771" y="9552"/>
                      <a:pt x="2843" y="9408"/>
                      <a:pt x="2350" y="8729"/>
                    </a:cubicBezTo>
                    <a:cubicBezTo>
                      <a:pt x="1857" y="8052"/>
                      <a:pt x="2905" y="7279"/>
                      <a:pt x="3487" y="7930"/>
                    </a:cubicBezTo>
                    <a:cubicBezTo>
                      <a:pt x="3667" y="8131"/>
                      <a:pt x="3747" y="8383"/>
                      <a:pt x="3764" y="8635"/>
                    </a:cubicBezTo>
                    <a:cubicBezTo>
                      <a:pt x="3829" y="9455"/>
                      <a:pt x="3267" y="10189"/>
                      <a:pt x="2473" y="10394"/>
                    </a:cubicBezTo>
                    <a:cubicBezTo>
                      <a:pt x="1303" y="10700"/>
                      <a:pt x="1" y="10189"/>
                      <a:pt x="1" y="10189"/>
                    </a:cubicBezTo>
                    <a:lnTo>
                      <a:pt x="1" y="0"/>
                    </a:lnTo>
                    <a:lnTo>
                      <a:pt x="9052" y="0"/>
                    </a:lnTo>
                    <a:cubicBezTo>
                      <a:pt x="9052" y="0"/>
                      <a:pt x="10050" y="2274"/>
                      <a:pt x="8610" y="3299"/>
                    </a:cubicBezTo>
                    <a:cubicBezTo>
                      <a:pt x="8121" y="3645"/>
                      <a:pt x="7503" y="3739"/>
                      <a:pt x="6920" y="3598"/>
                    </a:cubicBezTo>
                    <a:cubicBezTo>
                      <a:pt x="6409" y="3480"/>
                      <a:pt x="5826" y="3184"/>
                      <a:pt x="5754" y="2479"/>
                    </a:cubicBezTo>
                    <a:cubicBezTo>
                      <a:pt x="5613" y="1192"/>
                      <a:pt x="7423" y="752"/>
                      <a:pt x="7546" y="208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7"/>
              <p:cNvSpPr/>
              <p:nvPr/>
            </p:nvSpPr>
            <p:spPr>
              <a:xfrm>
                <a:off x="2215150" y="2375500"/>
                <a:ext cx="64350" cy="82850"/>
              </a:xfrm>
              <a:custGeom>
                <a:avLst/>
                <a:gdLst/>
                <a:ahLst/>
                <a:cxnLst/>
                <a:rect l="l" t="t" r="r" b="b"/>
                <a:pathLst>
                  <a:path w="2574" h="3314" fill="none" extrusionOk="0">
                    <a:moveTo>
                      <a:pt x="1379" y="1"/>
                    </a:moveTo>
                    <a:cubicBezTo>
                      <a:pt x="1379" y="1"/>
                      <a:pt x="2573" y="2246"/>
                      <a:pt x="1" y="3314"/>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7"/>
              <p:cNvSpPr/>
              <p:nvPr/>
            </p:nvSpPr>
            <p:spPr>
              <a:xfrm>
                <a:off x="2115950" y="2390250"/>
                <a:ext cx="47800" cy="39600"/>
              </a:xfrm>
              <a:custGeom>
                <a:avLst/>
                <a:gdLst/>
                <a:ahLst/>
                <a:cxnLst/>
                <a:rect l="l" t="t" r="r" b="b"/>
                <a:pathLst>
                  <a:path w="1912" h="1584" fill="none" extrusionOk="0">
                    <a:moveTo>
                      <a:pt x="1911" y="249"/>
                    </a:moveTo>
                    <a:cubicBezTo>
                      <a:pt x="1911" y="249"/>
                      <a:pt x="296" y="1"/>
                      <a:pt x="1" y="1583"/>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7"/>
              <p:cNvSpPr/>
              <p:nvPr/>
            </p:nvSpPr>
            <p:spPr>
              <a:xfrm>
                <a:off x="2096600" y="2350950"/>
                <a:ext cx="35475" cy="52375"/>
              </a:xfrm>
              <a:custGeom>
                <a:avLst/>
                <a:gdLst/>
                <a:ahLst/>
                <a:cxnLst/>
                <a:rect l="l" t="t" r="r" b="b"/>
                <a:pathLst>
                  <a:path w="1419" h="2095" fill="none" extrusionOk="0">
                    <a:moveTo>
                      <a:pt x="1419" y="2094"/>
                    </a:moveTo>
                    <a:cubicBezTo>
                      <a:pt x="1419" y="2094"/>
                      <a:pt x="1" y="1666"/>
                      <a:pt x="44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7"/>
              <p:cNvSpPr/>
              <p:nvPr/>
            </p:nvSpPr>
            <p:spPr>
              <a:xfrm>
                <a:off x="2103900" y="2040725"/>
                <a:ext cx="76025" cy="107425"/>
              </a:xfrm>
              <a:custGeom>
                <a:avLst/>
                <a:gdLst/>
                <a:ahLst/>
                <a:cxnLst/>
                <a:rect l="l" t="t" r="r" b="b"/>
                <a:pathLst>
                  <a:path w="3041" h="4297" fill="none" extrusionOk="0">
                    <a:moveTo>
                      <a:pt x="590" y="4085"/>
                    </a:moveTo>
                    <a:cubicBezTo>
                      <a:pt x="590" y="4085"/>
                      <a:pt x="1" y="1548"/>
                      <a:pt x="648" y="774"/>
                    </a:cubicBezTo>
                    <a:cubicBezTo>
                      <a:pt x="1296" y="1"/>
                      <a:pt x="2925" y="487"/>
                      <a:pt x="2983" y="1476"/>
                    </a:cubicBezTo>
                    <a:cubicBezTo>
                      <a:pt x="3041" y="2469"/>
                      <a:pt x="1191" y="4296"/>
                      <a:pt x="1191" y="4296"/>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7"/>
              <p:cNvSpPr/>
              <p:nvPr/>
            </p:nvSpPr>
            <p:spPr>
              <a:xfrm>
                <a:off x="2075750" y="2054325"/>
                <a:ext cx="39775" cy="91400"/>
              </a:xfrm>
              <a:custGeom>
                <a:avLst/>
                <a:gdLst/>
                <a:ahLst/>
                <a:cxnLst/>
                <a:rect l="l" t="t" r="r" b="b"/>
                <a:pathLst>
                  <a:path w="1591" h="3656" fill="none" extrusionOk="0">
                    <a:moveTo>
                      <a:pt x="1318" y="3656"/>
                    </a:moveTo>
                    <a:cubicBezTo>
                      <a:pt x="1318" y="3656"/>
                      <a:pt x="26" y="1918"/>
                      <a:pt x="15" y="1245"/>
                    </a:cubicBezTo>
                    <a:cubicBezTo>
                      <a:pt x="1" y="576"/>
                      <a:pt x="1015" y="1"/>
                      <a:pt x="1590" y="579"/>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7"/>
              <p:cNvSpPr/>
              <p:nvPr/>
            </p:nvSpPr>
            <p:spPr>
              <a:xfrm>
                <a:off x="2138800" y="2078500"/>
                <a:ext cx="71450" cy="78025"/>
              </a:xfrm>
              <a:custGeom>
                <a:avLst/>
                <a:gdLst/>
                <a:ahLst/>
                <a:cxnLst/>
                <a:rect l="l" t="t" r="r" b="b"/>
                <a:pathLst>
                  <a:path w="2858" h="3121" fill="none" extrusionOk="0">
                    <a:moveTo>
                      <a:pt x="0" y="3120"/>
                    </a:moveTo>
                    <a:cubicBezTo>
                      <a:pt x="0" y="3120"/>
                      <a:pt x="2159" y="2254"/>
                      <a:pt x="2508" y="1419"/>
                    </a:cubicBezTo>
                    <a:cubicBezTo>
                      <a:pt x="2857" y="588"/>
                      <a:pt x="2015" y="1"/>
                      <a:pt x="1533" y="346"/>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7"/>
              <p:cNvSpPr/>
              <p:nvPr/>
            </p:nvSpPr>
            <p:spPr>
              <a:xfrm>
                <a:off x="2089050" y="2175550"/>
                <a:ext cx="26850" cy="111300"/>
              </a:xfrm>
              <a:custGeom>
                <a:avLst/>
                <a:gdLst/>
                <a:ahLst/>
                <a:cxnLst/>
                <a:rect l="l" t="t" r="r" b="b"/>
                <a:pathLst>
                  <a:path w="1074" h="4452" fill="none" extrusionOk="0">
                    <a:moveTo>
                      <a:pt x="1" y="4451"/>
                    </a:moveTo>
                    <a:cubicBezTo>
                      <a:pt x="271" y="2785"/>
                      <a:pt x="652" y="836"/>
                      <a:pt x="1073" y="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7"/>
              <p:cNvSpPr/>
              <p:nvPr/>
            </p:nvSpPr>
            <p:spPr>
              <a:xfrm>
                <a:off x="2099300" y="2140900"/>
                <a:ext cx="45375" cy="42675"/>
              </a:xfrm>
              <a:custGeom>
                <a:avLst/>
                <a:gdLst/>
                <a:ahLst/>
                <a:cxnLst/>
                <a:rect l="l" t="t" r="r" b="b"/>
                <a:pathLst>
                  <a:path w="1815" h="1707" extrusionOk="0">
                    <a:moveTo>
                      <a:pt x="765" y="1"/>
                    </a:moveTo>
                    <a:cubicBezTo>
                      <a:pt x="621" y="1"/>
                      <a:pt x="467" y="29"/>
                      <a:pt x="306" y="99"/>
                    </a:cubicBezTo>
                    <a:cubicBezTo>
                      <a:pt x="306" y="99"/>
                      <a:pt x="1" y="1438"/>
                      <a:pt x="534" y="1679"/>
                    </a:cubicBezTo>
                    <a:cubicBezTo>
                      <a:pt x="576" y="1698"/>
                      <a:pt x="620" y="1707"/>
                      <a:pt x="664" y="1707"/>
                    </a:cubicBezTo>
                    <a:cubicBezTo>
                      <a:pt x="1180" y="1707"/>
                      <a:pt x="1814" y="523"/>
                      <a:pt x="1814" y="523"/>
                    </a:cubicBezTo>
                    <a:cubicBezTo>
                      <a:pt x="1814" y="523"/>
                      <a:pt x="1382" y="1"/>
                      <a:pt x="76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7"/>
              <p:cNvSpPr/>
              <p:nvPr/>
            </p:nvSpPr>
            <p:spPr>
              <a:xfrm>
                <a:off x="1936875" y="2073650"/>
                <a:ext cx="79100" cy="105700"/>
              </a:xfrm>
              <a:custGeom>
                <a:avLst/>
                <a:gdLst/>
                <a:ahLst/>
                <a:cxnLst/>
                <a:rect l="l" t="t" r="r" b="b"/>
                <a:pathLst>
                  <a:path w="3164" h="4228" fill="none" extrusionOk="0">
                    <a:moveTo>
                      <a:pt x="2073" y="4142"/>
                    </a:moveTo>
                    <a:cubicBezTo>
                      <a:pt x="2073" y="4142"/>
                      <a:pt x="3163" y="1778"/>
                      <a:pt x="2685" y="890"/>
                    </a:cubicBezTo>
                    <a:cubicBezTo>
                      <a:pt x="2206" y="1"/>
                      <a:pt x="515" y="148"/>
                      <a:pt x="256" y="1106"/>
                    </a:cubicBezTo>
                    <a:cubicBezTo>
                      <a:pt x="0" y="2066"/>
                      <a:pt x="1440" y="4228"/>
                      <a:pt x="1440" y="422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7"/>
              <p:cNvSpPr/>
              <p:nvPr/>
            </p:nvSpPr>
            <p:spPr>
              <a:xfrm>
                <a:off x="1997950" y="2093975"/>
                <a:ext cx="47775" cy="88075"/>
              </a:xfrm>
              <a:custGeom>
                <a:avLst/>
                <a:gdLst/>
                <a:ahLst/>
                <a:cxnLst/>
                <a:rect l="l" t="t" r="r" b="b"/>
                <a:pathLst>
                  <a:path w="1911" h="3523" fill="none" extrusionOk="0">
                    <a:moveTo>
                      <a:pt x="0" y="3523"/>
                    </a:moveTo>
                    <a:cubicBezTo>
                      <a:pt x="0" y="3523"/>
                      <a:pt x="1612" y="2080"/>
                      <a:pt x="1760" y="1426"/>
                    </a:cubicBezTo>
                    <a:cubicBezTo>
                      <a:pt x="1911" y="771"/>
                      <a:pt x="1033" y="1"/>
                      <a:pt x="350" y="454"/>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7"/>
              <p:cNvSpPr/>
              <p:nvPr/>
            </p:nvSpPr>
            <p:spPr>
              <a:xfrm>
                <a:off x="1909100" y="2100000"/>
                <a:ext cx="57125" cy="86575"/>
              </a:xfrm>
              <a:custGeom>
                <a:avLst/>
                <a:gdLst/>
                <a:ahLst/>
                <a:cxnLst/>
                <a:rect l="l" t="t" r="r" b="b"/>
                <a:pathLst>
                  <a:path w="2285" h="3463" fill="none" extrusionOk="0">
                    <a:moveTo>
                      <a:pt x="2285" y="3462"/>
                    </a:moveTo>
                    <a:cubicBezTo>
                      <a:pt x="2285" y="3462"/>
                      <a:pt x="345" y="2174"/>
                      <a:pt x="173" y="1289"/>
                    </a:cubicBezTo>
                    <a:cubicBezTo>
                      <a:pt x="0" y="404"/>
                      <a:pt x="939" y="1"/>
                      <a:pt x="1342" y="433"/>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7"/>
              <p:cNvSpPr/>
              <p:nvPr/>
            </p:nvSpPr>
            <p:spPr>
              <a:xfrm>
                <a:off x="1984825" y="2209825"/>
                <a:ext cx="5400" cy="77025"/>
              </a:xfrm>
              <a:custGeom>
                <a:avLst/>
                <a:gdLst/>
                <a:ahLst/>
                <a:cxnLst/>
                <a:rect l="l" t="t" r="r" b="b"/>
                <a:pathLst>
                  <a:path w="216" h="3081" fill="none" extrusionOk="0">
                    <a:moveTo>
                      <a:pt x="198" y="3080"/>
                    </a:moveTo>
                    <a:cubicBezTo>
                      <a:pt x="216" y="1836"/>
                      <a:pt x="173" y="645"/>
                      <a:pt x="0" y="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7"/>
              <p:cNvSpPr/>
              <p:nvPr/>
            </p:nvSpPr>
            <p:spPr>
              <a:xfrm>
                <a:off x="1960975" y="2174825"/>
                <a:ext cx="39800" cy="42950"/>
              </a:xfrm>
              <a:custGeom>
                <a:avLst/>
                <a:gdLst/>
                <a:ahLst/>
                <a:cxnLst/>
                <a:rect l="l" t="t" r="r" b="b"/>
                <a:pathLst>
                  <a:path w="1592" h="1718" extrusionOk="0">
                    <a:moveTo>
                      <a:pt x="908" y="0"/>
                    </a:moveTo>
                    <a:cubicBezTo>
                      <a:pt x="404" y="0"/>
                      <a:pt x="1" y="325"/>
                      <a:pt x="1" y="325"/>
                    </a:cubicBezTo>
                    <a:cubicBezTo>
                      <a:pt x="1" y="325"/>
                      <a:pt x="415" y="1718"/>
                      <a:pt x="953" y="1718"/>
                    </a:cubicBezTo>
                    <a:cubicBezTo>
                      <a:pt x="976" y="1718"/>
                      <a:pt x="999" y="1715"/>
                      <a:pt x="1022" y="1710"/>
                    </a:cubicBezTo>
                    <a:cubicBezTo>
                      <a:pt x="1591" y="1584"/>
                      <a:pt x="1562" y="210"/>
                      <a:pt x="1562" y="210"/>
                    </a:cubicBezTo>
                    <a:cubicBezTo>
                      <a:pt x="1341" y="55"/>
                      <a:pt x="1116" y="0"/>
                      <a:pt x="90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7"/>
              <p:cNvSpPr/>
              <p:nvPr/>
            </p:nvSpPr>
            <p:spPr>
              <a:xfrm>
                <a:off x="2190175" y="2145700"/>
                <a:ext cx="69900" cy="62900"/>
              </a:xfrm>
              <a:custGeom>
                <a:avLst/>
                <a:gdLst/>
                <a:ahLst/>
                <a:cxnLst/>
                <a:rect l="l" t="t" r="r" b="b"/>
                <a:pathLst>
                  <a:path w="2796" h="2516" fill="none" extrusionOk="0">
                    <a:moveTo>
                      <a:pt x="0" y="2515"/>
                    </a:moveTo>
                    <a:cubicBezTo>
                      <a:pt x="0" y="2515"/>
                      <a:pt x="294" y="1210"/>
                      <a:pt x="1363" y="735"/>
                    </a:cubicBezTo>
                    <a:cubicBezTo>
                      <a:pt x="2435" y="263"/>
                      <a:pt x="2795" y="1"/>
                      <a:pt x="2795" y="1"/>
                    </a:cubicBezTo>
                    <a:cubicBezTo>
                      <a:pt x="2795" y="1"/>
                      <a:pt x="2029" y="1987"/>
                      <a:pt x="0" y="2515"/>
                    </a:cubicBezTo>
                    <a:close/>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7"/>
              <p:cNvSpPr/>
              <p:nvPr/>
            </p:nvSpPr>
            <p:spPr>
              <a:xfrm>
                <a:off x="2141675" y="2246000"/>
                <a:ext cx="90500" cy="36625"/>
              </a:xfrm>
              <a:custGeom>
                <a:avLst/>
                <a:gdLst/>
                <a:ahLst/>
                <a:cxnLst/>
                <a:rect l="l" t="t" r="r" b="b"/>
                <a:pathLst>
                  <a:path w="3620" h="1465" fill="none" extrusionOk="0">
                    <a:moveTo>
                      <a:pt x="1" y="1043"/>
                    </a:moveTo>
                    <a:cubicBezTo>
                      <a:pt x="1" y="1043"/>
                      <a:pt x="839" y="0"/>
                      <a:pt x="2008" y="50"/>
                    </a:cubicBezTo>
                    <a:cubicBezTo>
                      <a:pt x="3181" y="97"/>
                      <a:pt x="3619" y="22"/>
                      <a:pt x="3619" y="22"/>
                    </a:cubicBezTo>
                    <a:cubicBezTo>
                      <a:pt x="3619" y="22"/>
                      <a:pt x="2055" y="1465"/>
                      <a:pt x="1" y="1043"/>
                    </a:cubicBezTo>
                    <a:close/>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7"/>
              <p:cNvSpPr/>
              <p:nvPr/>
            </p:nvSpPr>
            <p:spPr>
              <a:xfrm>
                <a:off x="2129175" y="2165500"/>
                <a:ext cx="41125" cy="86175"/>
              </a:xfrm>
              <a:custGeom>
                <a:avLst/>
                <a:gdLst/>
                <a:ahLst/>
                <a:cxnLst/>
                <a:rect l="l" t="t" r="r" b="b"/>
                <a:pathLst>
                  <a:path w="1645" h="3447" fill="none" extrusionOk="0">
                    <a:moveTo>
                      <a:pt x="141" y="3446"/>
                    </a:moveTo>
                    <a:cubicBezTo>
                      <a:pt x="141" y="3446"/>
                      <a:pt x="1288" y="2756"/>
                      <a:pt x="1400" y="1590"/>
                    </a:cubicBezTo>
                    <a:cubicBezTo>
                      <a:pt x="1512" y="424"/>
                      <a:pt x="1645" y="0"/>
                      <a:pt x="1645" y="0"/>
                    </a:cubicBezTo>
                    <a:cubicBezTo>
                      <a:pt x="1645" y="0"/>
                      <a:pt x="1" y="1356"/>
                      <a:pt x="141" y="3446"/>
                    </a:cubicBezTo>
                    <a:close/>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7"/>
              <p:cNvSpPr/>
              <p:nvPr/>
            </p:nvSpPr>
            <p:spPr>
              <a:xfrm>
                <a:off x="2112875" y="2165500"/>
                <a:ext cx="125225" cy="121000"/>
              </a:xfrm>
              <a:custGeom>
                <a:avLst/>
                <a:gdLst/>
                <a:ahLst/>
                <a:cxnLst/>
                <a:rect l="l" t="t" r="r" b="b"/>
                <a:pathLst>
                  <a:path w="5009" h="4840" fill="none" extrusionOk="0">
                    <a:moveTo>
                      <a:pt x="5009" y="0"/>
                    </a:moveTo>
                    <a:cubicBezTo>
                      <a:pt x="5009" y="0"/>
                      <a:pt x="1498" y="3040"/>
                      <a:pt x="1" y="4839"/>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7"/>
              <p:cNvSpPr/>
              <p:nvPr/>
            </p:nvSpPr>
            <p:spPr>
              <a:xfrm>
                <a:off x="2122050" y="2186275"/>
                <a:ext cx="38100" cy="89500"/>
              </a:xfrm>
              <a:custGeom>
                <a:avLst/>
                <a:gdLst/>
                <a:ahLst/>
                <a:cxnLst/>
                <a:rect l="l" t="t" r="r" b="b"/>
                <a:pathLst>
                  <a:path w="1524" h="3580" fill="none" extrusionOk="0">
                    <a:moveTo>
                      <a:pt x="1523" y="0"/>
                    </a:moveTo>
                    <a:cubicBezTo>
                      <a:pt x="1523" y="0"/>
                      <a:pt x="188" y="3223"/>
                      <a:pt x="1" y="358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7"/>
              <p:cNvSpPr/>
              <p:nvPr/>
            </p:nvSpPr>
            <p:spPr>
              <a:xfrm>
                <a:off x="2116850" y="2251650"/>
                <a:ext cx="99125" cy="30075"/>
              </a:xfrm>
              <a:custGeom>
                <a:avLst/>
                <a:gdLst/>
                <a:ahLst/>
                <a:cxnLst/>
                <a:rect l="l" t="t" r="r" b="b"/>
                <a:pathLst>
                  <a:path w="3965" h="1203" fill="none" extrusionOk="0">
                    <a:moveTo>
                      <a:pt x="1" y="1202"/>
                    </a:moveTo>
                    <a:cubicBezTo>
                      <a:pt x="1" y="1202"/>
                      <a:pt x="2209" y="281"/>
                      <a:pt x="3965"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7"/>
              <p:cNvSpPr/>
              <p:nvPr/>
            </p:nvSpPr>
            <p:spPr>
              <a:xfrm>
                <a:off x="1811575" y="2155600"/>
                <a:ext cx="69925" cy="62975"/>
              </a:xfrm>
              <a:custGeom>
                <a:avLst/>
                <a:gdLst/>
                <a:ahLst/>
                <a:cxnLst/>
                <a:rect l="l" t="t" r="r" b="b"/>
                <a:pathLst>
                  <a:path w="2797" h="2519" fill="none" extrusionOk="0">
                    <a:moveTo>
                      <a:pt x="2797" y="2519"/>
                    </a:moveTo>
                    <a:cubicBezTo>
                      <a:pt x="2797" y="2519"/>
                      <a:pt x="2505" y="1209"/>
                      <a:pt x="1433" y="738"/>
                    </a:cubicBezTo>
                    <a:cubicBezTo>
                      <a:pt x="364" y="263"/>
                      <a:pt x="1" y="0"/>
                      <a:pt x="1" y="0"/>
                    </a:cubicBezTo>
                    <a:cubicBezTo>
                      <a:pt x="1" y="0"/>
                      <a:pt x="768" y="1986"/>
                      <a:pt x="2797" y="2519"/>
                    </a:cubicBezTo>
                    <a:close/>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7"/>
              <p:cNvSpPr/>
              <p:nvPr/>
            </p:nvSpPr>
            <p:spPr>
              <a:xfrm>
                <a:off x="1839550" y="2255975"/>
                <a:ext cx="90525" cy="36625"/>
              </a:xfrm>
              <a:custGeom>
                <a:avLst/>
                <a:gdLst/>
                <a:ahLst/>
                <a:cxnLst/>
                <a:rect l="l" t="t" r="r" b="b"/>
                <a:pathLst>
                  <a:path w="3621" h="1465" fill="none" extrusionOk="0">
                    <a:moveTo>
                      <a:pt x="3621" y="1044"/>
                    </a:moveTo>
                    <a:cubicBezTo>
                      <a:pt x="3621" y="1044"/>
                      <a:pt x="2779" y="0"/>
                      <a:pt x="1609" y="47"/>
                    </a:cubicBezTo>
                    <a:cubicBezTo>
                      <a:pt x="440" y="94"/>
                      <a:pt x="1" y="18"/>
                      <a:pt x="1" y="18"/>
                    </a:cubicBezTo>
                    <a:cubicBezTo>
                      <a:pt x="1" y="18"/>
                      <a:pt x="1566" y="1465"/>
                      <a:pt x="3621" y="1044"/>
                    </a:cubicBezTo>
                    <a:close/>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7"/>
              <p:cNvSpPr/>
              <p:nvPr/>
            </p:nvSpPr>
            <p:spPr>
              <a:xfrm>
                <a:off x="1901350" y="2175475"/>
                <a:ext cx="41125" cy="86100"/>
              </a:xfrm>
              <a:custGeom>
                <a:avLst/>
                <a:gdLst/>
                <a:ahLst/>
                <a:cxnLst/>
                <a:rect l="l" t="t" r="r" b="b"/>
                <a:pathLst>
                  <a:path w="1645" h="3444" fill="none" extrusionOk="0">
                    <a:moveTo>
                      <a:pt x="1508" y="3444"/>
                    </a:moveTo>
                    <a:cubicBezTo>
                      <a:pt x="1508" y="3444"/>
                      <a:pt x="360" y="2757"/>
                      <a:pt x="249" y="1591"/>
                    </a:cubicBezTo>
                    <a:cubicBezTo>
                      <a:pt x="137" y="425"/>
                      <a:pt x="0" y="0"/>
                      <a:pt x="0" y="0"/>
                    </a:cubicBezTo>
                    <a:cubicBezTo>
                      <a:pt x="0" y="0"/>
                      <a:pt x="1645" y="1353"/>
                      <a:pt x="1508" y="3444"/>
                    </a:cubicBezTo>
                    <a:close/>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7"/>
              <p:cNvSpPr/>
              <p:nvPr/>
            </p:nvSpPr>
            <p:spPr>
              <a:xfrm>
                <a:off x="1833625" y="2175475"/>
                <a:ext cx="116950" cy="111375"/>
              </a:xfrm>
              <a:custGeom>
                <a:avLst/>
                <a:gdLst/>
                <a:ahLst/>
                <a:cxnLst/>
                <a:rect l="l" t="t" r="r" b="b"/>
                <a:pathLst>
                  <a:path w="4678" h="4455" fill="none" extrusionOk="0">
                    <a:moveTo>
                      <a:pt x="1" y="0"/>
                    </a:moveTo>
                    <a:cubicBezTo>
                      <a:pt x="1" y="0"/>
                      <a:pt x="3041" y="2634"/>
                      <a:pt x="4678" y="4454"/>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7"/>
              <p:cNvSpPr/>
              <p:nvPr/>
            </p:nvSpPr>
            <p:spPr>
              <a:xfrm>
                <a:off x="1911600" y="2196150"/>
                <a:ext cx="38000" cy="89525"/>
              </a:xfrm>
              <a:custGeom>
                <a:avLst/>
                <a:gdLst/>
                <a:ahLst/>
                <a:cxnLst/>
                <a:rect l="l" t="t" r="r" b="b"/>
                <a:pathLst>
                  <a:path w="1520" h="3581" fill="none" extrusionOk="0">
                    <a:moveTo>
                      <a:pt x="0" y="1"/>
                    </a:moveTo>
                    <a:cubicBezTo>
                      <a:pt x="0" y="1"/>
                      <a:pt x="1335" y="3228"/>
                      <a:pt x="1519" y="358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7"/>
              <p:cNvSpPr/>
              <p:nvPr/>
            </p:nvSpPr>
            <p:spPr>
              <a:xfrm>
                <a:off x="1855675" y="2261550"/>
                <a:ext cx="86975" cy="25300"/>
              </a:xfrm>
              <a:custGeom>
                <a:avLst/>
                <a:gdLst/>
                <a:ahLst/>
                <a:cxnLst/>
                <a:rect l="l" t="t" r="r" b="b"/>
                <a:pathLst>
                  <a:path w="3479" h="1012" fill="none" extrusionOk="0">
                    <a:moveTo>
                      <a:pt x="3479" y="1011"/>
                    </a:moveTo>
                    <a:cubicBezTo>
                      <a:pt x="2727" y="724"/>
                      <a:pt x="1252" y="202"/>
                      <a:pt x="0" y="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9" name="Google Shape;349;p37"/>
            <p:cNvSpPr/>
            <p:nvPr/>
          </p:nvSpPr>
          <p:spPr>
            <a:xfrm>
              <a:off x="6871976" y="1897090"/>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7"/>
            <p:cNvSpPr/>
            <p:nvPr/>
          </p:nvSpPr>
          <p:spPr>
            <a:xfrm>
              <a:off x="6030958" y="1221137"/>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FA336D-1A82-4C5E-97C3-AF21C054720C}"/>
              </a:ext>
            </a:extLst>
          </p:cNvPr>
          <p:cNvSpPr>
            <a:spLocks noGrp="1"/>
          </p:cNvSpPr>
          <p:nvPr>
            <p:ph type="title"/>
          </p:nvPr>
        </p:nvSpPr>
        <p:spPr>
          <a:xfrm>
            <a:off x="913034" y="118334"/>
            <a:ext cx="6488230" cy="623944"/>
          </a:xfrm>
        </p:spPr>
        <p:txBody>
          <a:bodyPr/>
          <a:lstStyle/>
          <a:p>
            <a:r>
              <a:rPr lang="en-US" dirty="0"/>
              <a:t>Box Plot for Outlier Detection</a:t>
            </a:r>
          </a:p>
        </p:txBody>
      </p:sp>
      <p:pic>
        <p:nvPicPr>
          <p:cNvPr id="10" name="Picture 9">
            <a:extLst>
              <a:ext uri="{FF2B5EF4-FFF2-40B4-BE49-F238E27FC236}">
                <a16:creationId xmlns:a16="http://schemas.microsoft.com/office/drawing/2014/main" id="{0B4E6AA3-B64B-4ACE-8F18-9A3F1AACDA74}"/>
              </a:ext>
            </a:extLst>
          </p:cNvPr>
          <p:cNvPicPr>
            <a:picLocks noChangeAspect="1"/>
          </p:cNvPicPr>
          <p:nvPr/>
        </p:nvPicPr>
        <p:blipFill>
          <a:blip r:embed="rId2"/>
          <a:stretch>
            <a:fillRect/>
          </a:stretch>
        </p:blipFill>
        <p:spPr>
          <a:xfrm>
            <a:off x="1362236" y="1323190"/>
            <a:ext cx="5995996" cy="3516798"/>
          </a:xfrm>
          <a:prstGeom prst="rect">
            <a:avLst/>
          </a:prstGeom>
        </p:spPr>
      </p:pic>
    </p:spTree>
    <p:extLst>
      <p:ext uri="{BB962C8B-B14F-4D97-AF65-F5344CB8AC3E}">
        <p14:creationId xmlns:p14="http://schemas.microsoft.com/office/powerpoint/2010/main" val="74984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FA336D-1A82-4C5E-97C3-AF21C054720C}"/>
              </a:ext>
            </a:extLst>
          </p:cNvPr>
          <p:cNvSpPr>
            <a:spLocks noGrp="1"/>
          </p:cNvSpPr>
          <p:nvPr>
            <p:ph type="title"/>
          </p:nvPr>
        </p:nvSpPr>
        <p:spPr>
          <a:xfrm>
            <a:off x="2355925" y="129092"/>
            <a:ext cx="3980331" cy="623944"/>
          </a:xfrm>
        </p:spPr>
        <p:txBody>
          <a:bodyPr/>
          <a:lstStyle/>
          <a:p>
            <a:r>
              <a:rPr lang="en-US" dirty="0"/>
              <a:t>Correlation Analysis</a:t>
            </a:r>
          </a:p>
        </p:txBody>
      </p:sp>
      <p:pic>
        <p:nvPicPr>
          <p:cNvPr id="3" name="Picture 2">
            <a:extLst>
              <a:ext uri="{FF2B5EF4-FFF2-40B4-BE49-F238E27FC236}">
                <a16:creationId xmlns:a16="http://schemas.microsoft.com/office/drawing/2014/main" id="{BACDD6E7-3978-4A58-9245-71F4894D6764}"/>
              </a:ext>
            </a:extLst>
          </p:cNvPr>
          <p:cNvPicPr>
            <a:picLocks noChangeAspect="1"/>
          </p:cNvPicPr>
          <p:nvPr/>
        </p:nvPicPr>
        <p:blipFill>
          <a:blip r:embed="rId2"/>
          <a:stretch>
            <a:fillRect/>
          </a:stretch>
        </p:blipFill>
        <p:spPr>
          <a:xfrm>
            <a:off x="731521" y="925158"/>
            <a:ext cx="7551868" cy="4218342"/>
          </a:xfrm>
          <a:prstGeom prst="rect">
            <a:avLst/>
          </a:prstGeom>
        </p:spPr>
      </p:pic>
    </p:spTree>
    <p:extLst>
      <p:ext uri="{BB962C8B-B14F-4D97-AF65-F5344CB8AC3E}">
        <p14:creationId xmlns:p14="http://schemas.microsoft.com/office/powerpoint/2010/main" val="2575930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1"/>
          <p:cNvSpPr txBox="1">
            <a:spLocks noGrp="1"/>
          </p:cNvSpPr>
          <p:nvPr>
            <p:ph type="title"/>
          </p:nvPr>
        </p:nvSpPr>
        <p:spPr>
          <a:xfrm>
            <a:off x="3408869" y="2425084"/>
            <a:ext cx="5198617" cy="156568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Exploratory Data Analysis (EDA)</a:t>
            </a:r>
            <a:endParaRPr dirty="0"/>
          </a:p>
        </p:txBody>
      </p:sp>
      <p:sp>
        <p:nvSpPr>
          <p:cNvPr id="407" name="Google Shape;407;p41"/>
          <p:cNvSpPr txBox="1">
            <a:spLocks noGrp="1"/>
          </p:cNvSpPr>
          <p:nvPr>
            <p:ph type="title" idx="2"/>
          </p:nvPr>
        </p:nvSpPr>
        <p:spPr>
          <a:xfrm>
            <a:off x="7276975" y="1482534"/>
            <a:ext cx="11538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sp>
        <p:nvSpPr>
          <p:cNvPr id="409" name="Google Shape;409;p41"/>
          <p:cNvSpPr/>
          <p:nvPr/>
        </p:nvSpPr>
        <p:spPr>
          <a:xfrm>
            <a:off x="0" y="7"/>
            <a:ext cx="3554222" cy="1170202"/>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41"/>
          <p:cNvGrpSpPr/>
          <p:nvPr/>
        </p:nvGrpSpPr>
        <p:grpSpPr>
          <a:xfrm>
            <a:off x="-744650" y="2761818"/>
            <a:ext cx="3494036" cy="2755173"/>
            <a:chOff x="-744650" y="2761818"/>
            <a:chExt cx="3494036" cy="2755173"/>
          </a:xfrm>
        </p:grpSpPr>
        <p:sp>
          <p:nvSpPr>
            <p:cNvPr id="411" name="Google Shape;411;p41"/>
            <p:cNvSpPr/>
            <p:nvPr/>
          </p:nvSpPr>
          <p:spPr>
            <a:xfrm>
              <a:off x="-744650" y="321607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41"/>
            <p:cNvGrpSpPr/>
            <p:nvPr/>
          </p:nvGrpSpPr>
          <p:grpSpPr>
            <a:xfrm>
              <a:off x="-427450" y="2761818"/>
              <a:ext cx="1454320" cy="1280400"/>
              <a:chOff x="5917100" y="2092158"/>
              <a:chExt cx="1102175" cy="970367"/>
            </a:xfrm>
          </p:grpSpPr>
          <p:sp>
            <p:nvSpPr>
              <p:cNvPr id="413" name="Google Shape;413;p41"/>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41"/>
          <p:cNvGrpSpPr/>
          <p:nvPr/>
        </p:nvGrpSpPr>
        <p:grpSpPr>
          <a:xfrm>
            <a:off x="202" y="459777"/>
            <a:ext cx="3630404" cy="3979613"/>
            <a:chOff x="202" y="459777"/>
            <a:chExt cx="3630404" cy="3979613"/>
          </a:xfrm>
        </p:grpSpPr>
        <p:grpSp>
          <p:nvGrpSpPr>
            <p:cNvPr id="420" name="Google Shape;420;p41"/>
            <p:cNvGrpSpPr/>
            <p:nvPr/>
          </p:nvGrpSpPr>
          <p:grpSpPr>
            <a:xfrm>
              <a:off x="202" y="459777"/>
              <a:ext cx="3630404" cy="3979613"/>
              <a:chOff x="202" y="459777"/>
              <a:chExt cx="3630404" cy="3979613"/>
            </a:xfrm>
          </p:grpSpPr>
          <p:grpSp>
            <p:nvGrpSpPr>
              <p:cNvPr id="421" name="Google Shape;421;p41"/>
              <p:cNvGrpSpPr/>
              <p:nvPr/>
            </p:nvGrpSpPr>
            <p:grpSpPr>
              <a:xfrm flipH="1">
                <a:off x="202" y="459777"/>
                <a:ext cx="3630404" cy="1179339"/>
                <a:chOff x="5363575" y="1526000"/>
                <a:chExt cx="627750" cy="203925"/>
              </a:xfrm>
            </p:grpSpPr>
            <p:sp>
              <p:nvSpPr>
                <p:cNvPr id="422" name="Google Shape;422;p41"/>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41"/>
              <p:cNvGrpSpPr/>
              <p:nvPr/>
            </p:nvGrpSpPr>
            <p:grpSpPr>
              <a:xfrm>
                <a:off x="1381183" y="1655245"/>
                <a:ext cx="2014815" cy="1337192"/>
                <a:chOff x="752650" y="1170200"/>
                <a:chExt cx="3706430" cy="2459882"/>
              </a:xfrm>
            </p:grpSpPr>
            <p:sp>
              <p:nvSpPr>
                <p:cNvPr id="432" name="Google Shape;432;p41"/>
                <p:cNvSpPr/>
                <p:nvPr/>
              </p:nvSpPr>
              <p:spPr>
                <a:xfrm>
                  <a:off x="752650" y="1170200"/>
                  <a:ext cx="3706430" cy="2459882"/>
                </a:xfrm>
                <a:custGeom>
                  <a:avLst/>
                  <a:gdLst/>
                  <a:ahLst/>
                  <a:cxnLst/>
                  <a:rect l="l" t="t" r="r" b="b"/>
                  <a:pathLst>
                    <a:path w="14507" h="9628" fill="none" extrusionOk="0">
                      <a:moveTo>
                        <a:pt x="11167" y="1875"/>
                      </a:moveTo>
                      <a:cubicBezTo>
                        <a:pt x="9261" y="0"/>
                        <a:pt x="7253" y="3595"/>
                        <a:pt x="7253" y="3595"/>
                      </a:cubicBezTo>
                      <a:cubicBezTo>
                        <a:pt x="7253" y="3595"/>
                        <a:pt x="5246" y="0"/>
                        <a:pt x="3338" y="1875"/>
                      </a:cubicBezTo>
                      <a:cubicBezTo>
                        <a:pt x="0" y="5149"/>
                        <a:pt x="7253" y="9628"/>
                        <a:pt x="7253" y="9628"/>
                      </a:cubicBezTo>
                      <a:cubicBezTo>
                        <a:pt x="7253" y="9628"/>
                        <a:pt x="14506" y="5149"/>
                        <a:pt x="11167" y="187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p:cNvSpPr/>
                <p:nvPr/>
              </p:nvSpPr>
              <p:spPr>
                <a:xfrm>
                  <a:off x="2084275" y="2211585"/>
                  <a:ext cx="1042665" cy="1043431"/>
                </a:xfrm>
                <a:custGeom>
                  <a:avLst/>
                  <a:gdLst/>
                  <a:ahLst/>
                  <a:cxnLst/>
                  <a:rect l="l" t="t" r="r" b="b"/>
                  <a:pathLst>
                    <a:path w="4081" h="4084" extrusionOk="0">
                      <a:moveTo>
                        <a:pt x="1480" y="0"/>
                      </a:moveTo>
                      <a:lnTo>
                        <a:pt x="1480" y="1483"/>
                      </a:lnTo>
                      <a:lnTo>
                        <a:pt x="1" y="1483"/>
                      </a:lnTo>
                      <a:lnTo>
                        <a:pt x="1" y="2602"/>
                      </a:lnTo>
                      <a:lnTo>
                        <a:pt x="1480" y="2602"/>
                      </a:lnTo>
                      <a:lnTo>
                        <a:pt x="1480" y="4084"/>
                      </a:lnTo>
                      <a:lnTo>
                        <a:pt x="2602" y="4084"/>
                      </a:lnTo>
                      <a:lnTo>
                        <a:pt x="2602" y="2602"/>
                      </a:lnTo>
                      <a:lnTo>
                        <a:pt x="4081" y="2602"/>
                      </a:lnTo>
                      <a:lnTo>
                        <a:pt x="4081" y="1483"/>
                      </a:lnTo>
                      <a:lnTo>
                        <a:pt x="2602" y="1483"/>
                      </a:lnTo>
                      <a:lnTo>
                        <a:pt x="260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41"/>
              <p:cNvGrpSpPr/>
              <p:nvPr/>
            </p:nvGrpSpPr>
            <p:grpSpPr>
              <a:xfrm rot="10800000">
                <a:off x="202" y="3260051"/>
                <a:ext cx="3630404" cy="1179339"/>
                <a:chOff x="5363575" y="1526000"/>
                <a:chExt cx="627750" cy="203925"/>
              </a:xfrm>
            </p:grpSpPr>
            <p:sp>
              <p:nvSpPr>
                <p:cNvPr id="435" name="Google Shape;435;p41"/>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4" name="Google Shape;444;p41"/>
            <p:cNvSpPr/>
            <p:nvPr/>
          </p:nvSpPr>
          <p:spPr>
            <a:xfrm>
              <a:off x="1422351" y="2691865"/>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p:nvPr/>
          </p:nvSpPr>
          <p:spPr>
            <a:xfrm>
              <a:off x="3232208" y="2084362"/>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41"/>
          <p:cNvSpPr/>
          <p:nvPr/>
        </p:nvSpPr>
        <p:spPr>
          <a:xfrm>
            <a:off x="7725675" y="392162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4691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8B78A452-2770-4D19-AE72-C24B668F4C2B}"/>
              </a:ext>
            </a:extLst>
          </p:cNvPr>
          <p:cNvGraphicFramePr>
            <a:graphicFrameLocks noGrp="1"/>
          </p:cNvGraphicFramePr>
          <p:nvPr>
            <p:extLst>
              <p:ext uri="{D42A27DB-BD31-4B8C-83A1-F6EECF244321}">
                <p14:modId xmlns:p14="http://schemas.microsoft.com/office/powerpoint/2010/main" val="3009351850"/>
              </p:ext>
            </p:extLst>
          </p:nvPr>
        </p:nvGraphicFramePr>
        <p:xfrm>
          <a:off x="591670" y="142714"/>
          <a:ext cx="7960660" cy="4858072"/>
        </p:xfrm>
        <a:graphic>
          <a:graphicData uri="http://schemas.openxmlformats.org/drawingml/2006/table">
            <a:tbl>
              <a:tblPr firstRow="1" bandRow="1">
                <a:tableStyleId>{9D7B26C5-4107-4FEC-AEDC-1716B250A1EF}</a:tableStyleId>
              </a:tblPr>
              <a:tblGrid>
                <a:gridCol w="2302137">
                  <a:extLst>
                    <a:ext uri="{9D8B030D-6E8A-4147-A177-3AD203B41FA5}">
                      <a16:colId xmlns:a16="http://schemas.microsoft.com/office/drawing/2014/main" val="4030942377"/>
                    </a:ext>
                  </a:extLst>
                </a:gridCol>
                <a:gridCol w="1678193">
                  <a:extLst>
                    <a:ext uri="{9D8B030D-6E8A-4147-A177-3AD203B41FA5}">
                      <a16:colId xmlns:a16="http://schemas.microsoft.com/office/drawing/2014/main" val="2710477671"/>
                    </a:ext>
                  </a:extLst>
                </a:gridCol>
                <a:gridCol w="1097280">
                  <a:extLst>
                    <a:ext uri="{9D8B030D-6E8A-4147-A177-3AD203B41FA5}">
                      <a16:colId xmlns:a16="http://schemas.microsoft.com/office/drawing/2014/main" val="3729571275"/>
                    </a:ext>
                  </a:extLst>
                </a:gridCol>
                <a:gridCol w="2883050">
                  <a:extLst>
                    <a:ext uri="{9D8B030D-6E8A-4147-A177-3AD203B41FA5}">
                      <a16:colId xmlns:a16="http://schemas.microsoft.com/office/drawing/2014/main" val="296060847"/>
                    </a:ext>
                  </a:extLst>
                </a:gridCol>
              </a:tblGrid>
              <a:tr h="513483">
                <a:tc>
                  <a:txBody>
                    <a:bodyPr/>
                    <a:lstStyle/>
                    <a:p>
                      <a:r>
                        <a:rPr lang="en-US" dirty="0">
                          <a:latin typeface="Times New Roman" panose="02020603050405020304" pitchFamily="18" charset="0"/>
                          <a:cs typeface="Times New Roman" panose="02020603050405020304" pitchFamily="18" charset="0"/>
                        </a:rPr>
                        <a:t>Category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Metric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Mean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Interpretation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4665427"/>
                  </a:ext>
                </a:extLst>
              </a:tr>
              <a:tr h="717469">
                <a:tc>
                  <a:txBody>
                    <a:bodyPr/>
                    <a:lstStyle/>
                    <a:p>
                      <a:r>
                        <a:rPr lang="en-US" dirty="0">
                          <a:latin typeface="Times New Roman" panose="02020603050405020304" pitchFamily="18" charset="0"/>
                          <a:cs typeface="Times New Roman" panose="02020603050405020304" pitchFamily="18" charset="0"/>
                        </a:rPr>
                        <a:t>Social Media Usage &amp; Distraction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Frequent Usage &amp; Distraction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3.32 /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Frequent usage is linked to increased distraction.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2795899"/>
                  </a:ext>
                </a:extLst>
              </a:tr>
              <a:tr h="513483">
                <a:tc>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Easily Distracted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3.34 /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Users struggle to maintain focus due to social media.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393097"/>
                  </a:ext>
                </a:extLst>
              </a:tr>
              <a:tr h="513483">
                <a:tc>
                  <a:txBody>
                    <a:bodyPr/>
                    <a:lstStyle/>
                    <a:p>
                      <a:r>
                        <a:rPr lang="en-US" dirty="0">
                          <a:latin typeface="Times New Roman" panose="02020603050405020304" pitchFamily="18" charset="0"/>
                          <a:cs typeface="Times New Roman" panose="02020603050405020304" pitchFamily="18" charset="0"/>
                        </a:rPr>
                        <a:t>Compulsive Social Media 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Compulsive 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3.55 /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Many users browse social media without a specific 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1082802"/>
                  </a:ext>
                </a:extLst>
              </a:tr>
              <a:tr h="513483">
                <a:tc>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Restlessness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2.58 /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Some users feel restless when not using social media.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5777815"/>
                  </a:ext>
                </a:extLst>
              </a:tr>
              <a:tr h="513483">
                <a:tc>
                  <a:txBody>
                    <a:bodyPr/>
                    <a:lstStyle/>
                    <a:p>
                      <a:r>
                        <a:rPr lang="en-US" dirty="0">
                          <a:latin typeface="Times New Roman" panose="02020603050405020304" pitchFamily="18" charset="0"/>
                          <a:cs typeface="Times New Roman" panose="02020603050405020304" pitchFamily="18" charset="0"/>
                        </a:rPr>
                        <a:t>Mental Health Symptoms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Depression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3.25 /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Frequent low mood reported by many respondents.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591163"/>
                  </a:ext>
                </a:extLst>
              </a:tr>
              <a:tr h="513483">
                <a:tc>
                  <a:txBody>
                    <a:bodyPr/>
                    <a:lstStyle/>
                    <a:p>
                      <a:endParaRPr lang="en-US">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Sleep Issues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3.20 /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Sleep disturbances are common among users.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0306652"/>
                  </a:ext>
                </a:extLst>
              </a:tr>
              <a:tr h="513483">
                <a:tc>
                  <a:txBody>
                    <a:bodyPr/>
                    <a:lstStyle/>
                    <a:p>
                      <a:r>
                        <a:rPr lang="en-US" dirty="0">
                          <a:latin typeface="Times New Roman" panose="02020603050405020304" pitchFamily="18" charset="0"/>
                          <a:cs typeface="Times New Roman" panose="02020603050405020304" pitchFamily="18" charset="0"/>
                        </a:rPr>
                        <a:t>Social Comparison and Validation Seeking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Social Comparison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2.83 /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Many users compare themselves to others.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2277432"/>
                  </a:ext>
                </a:extLst>
              </a:tr>
              <a:tr h="513483">
                <a:tc>
                  <a:txBody>
                    <a:bodyPr/>
                    <a:lstStyle/>
                    <a:p>
                      <a:endParaRPr lang="en-US"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Validation Seeking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2.45 /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Times New Roman" panose="02020603050405020304" pitchFamily="18" charset="0"/>
                          <a:cs typeface="Times New Roman" panose="02020603050405020304" pitchFamily="18" charset="0"/>
                        </a:rPr>
                        <a:t>Some actively seek social validation online.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1321094"/>
                  </a:ext>
                </a:extLst>
              </a:tr>
            </a:tbl>
          </a:graphicData>
        </a:graphic>
      </p:graphicFrame>
    </p:spTree>
    <p:extLst>
      <p:ext uri="{BB962C8B-B14F-4D97-AF65-F5344CB8AC3E}">
        <p14:creationId xmlns:p14="http://schemas.microsoft.com/office/powerpoint/2010/main" val="190585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3" name="Google Shape;453;p42"/>
          <p:cNvSpPr txBox="1">
            <a:spLocks noGrp="1"/>
          </p:cNvSpPr>
          <p:nvPr>
            <p:ph type="subTitle" idx="2"/>
          </p:nvPr>
        </p:nvSpPr>
        <p:spPr>
          <a:xfrm>
            <a:off x="404712" y="969553"/>
            <a:ext cx="8086586" cy="2456672"/>
          </a:xfrm>
          <a:prstGeom prst="rect">
            <a:avLst/>
          </a:prstGeom>
        </p:spPr>
        <p:txBody>
          <a:bodyPr spcFirstLastPara="1" wrap="square" lIns="91425" tIns="91425" rIns="91425" bIns="91425" anchor="t" anchorCtr="0">
            <a:noAutofit/>
          </a:bodyPr>
          <a:lstStyle/>
          <a:p>
            <a:r>
              <a:rPr lang="en-US" b="1" dirty="0"/>
              <a:t>        </a:t>
            </a:r>
            <a:r>
              <a:rPr lang="en-US" sz="1800" b="1" dirty="0">
                <a:latin typeface="Times New Roman" panose="02020603050405020304" pitchFamily="18" charset="0"/>
                <a:cs typeface="Times New Roman" panose="02020603050405020304" pitchFamily="18" charset="0"/>
              </a:rPr>
              <a:t>Key Insights: </a:t>
            </a:r>
          </a:p>
          <a:p>
            <a:endParaRPr lang="en-US" dirty="0"/>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Higher social media usage correlates with distraction, restlessness, and sleep difficulties.</a:t>
            </a:r>
          </a:p>
          <a:p>
            <a:pPr marL="139700" indent="0"/>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Frequent social comparison is linked to self-doubt and anxiety.</a:t>
            </a:r>
          </a:p>
          <a:p>
            <a:pPr marL="139700" indent="0"/>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Individuals who engage in validation-seeking behaviors experience greater emotional fluctuations.</a:t>
            </a:r>
            <a:endParaRPr sz="1600" dirty="0">
              <a:latin typeface="Times New Roman" panose="02020603050405020304" pitchFamily="18" charset="0"/>
              <a:cs typeface="Times New Roman" panose="02020603050405020304" pitchFamily="18" charset="0"/>
            </a:endParaRPr>
          </a:p>
        </p:txBody>
      </p:sp>
      <p:grpSp>
        <p:nvGrpSpPr>
          <p:cNvPr id="14" name="Google Shape;616;p50">
            <a:extLst>
              <a:ext uri="{FF2B5EF4-FFF2-40B4-BE49-F238E27FC236}">
                <a16:creationId xmlns:a16="http://schemas.microsoft.com/office/drawing/2014/main" id="{FD2FA80F-E1BA-47C6-A5E6-971B81FFA408}"/>
              </a:ext>
            </a:extLst>
          </p:cNvPr>
          <p:cNvGrpSpPr/>
          <p:nvPr/>
        </p:nvGrpSpPr>
        <p:grpSpPr>
          <a:xfrm rot="20716147">
            <a:off x="-446089" y="3700754"/>
            <a:ext cx="2564767" cy="2053751"/>
            <a:chOff x="5917100" y="2092158"/>
            <a:chExt cx="1102175" cy="970367"/>
          </a:xfrm>
        </p:grpSpPr>
        <p:sp>
          <p:nvSpPr>
            <p:cNvPr id="15" name="Google Shape;617;p50">
              <a:extLst>
                <a:ext uri="{FF2B5EF4-FFF2-40B4-BE49-F238E27FC236}">
                  <a16:creationId xmlns:a16="http://schemas.microsoft.com/office/drawing/2014/main" id="{AF503ACB-A67A-41C1-A998-85390BF7BB03}"/>
                </a:ext>
              </a:extLst>
            </p:cNvPr>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18;p50">
              <a:extLst>
                <a:ext uri="{FF2B5EF4-FFF2-40B4-BE49-F238E27FC236}">
                  <a16:creationId xmlns:a16="http://schemas.microsoft.com/office/drawing/2014/main" id="{04C3A2AD-3CE5-46A9-B339-F7EFA621E69C}"/>
                </a:ext>
              </a:extLst>
            </p:cNvPr>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19;p50">
              <a:extLst>
                <a:ext uri="{FF2B5EF4-FFF2-40B4-BE49-F238E27FC236}">
                  <a16:creationId xmlns:a16="http://schemas.microsoft.com/office/drawing/2014/main" id="{6209365C-A92A-4512-810D-BE5042B34EE7}"/>
                </a:ext>
              </a:extLst>
            </p:cNvPr>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20;p50">
              <a:extLst>
                <a:ext uri="{FF2B5EF4-FFF2-40B4-BE49-F238E27FC236}">
                  <a16:creationId xmlns:a16="http://schemas.microsoft.com/office/drawing/2014/main" id="{3CD74B87-039D-46EE-BC6D-A4FC171E8B8C}"/>
                </a:ext>
              </a:extLst>
            </p:cNvPr>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21;p50">
              <a:extLst>
                <a:ext uri="{FF2B5EF4-FFF2-40B4-BE49-F238E27FC236}">
                  <a16:creationId xmlns:a16="http://schemas.microsoft.com/office/drawing/2014/main" id="{673F404D-47F4-43CB-9A92-5F2CE9BB6C92}"/>
                </a:ext>
              </a:extLst>
            </p:cNvPr>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22;p50">
              <a:extLst>
                <a:ext uri="{FF2B5EF4-FFF2-40B4-BE49-F238E27FC236}">
                  <a16:creationId xmlns:a16="http://schemas.microsoft.com/office/drawing/2014/main" id="{4C640DC9-4FFC-4273-936B-8002C47BA2CF}"/>
                </a:ext>
              </a:extLst>
            </p:cNvPr>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03341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1"/>
          <p:cNvSpPr txBox="1">
            <a:spLocks noGrp="1"/>
          </p:cNvSpPr>
          <p:nvPr>
            <p:ph type="title"/>
          </p:nvPr>
        </p:nvSpPr>
        <p:spPr>
          <a:xfrm>
            <a:off x="2553629" y="2414563"/>
            <a:ext cx="6010917" cy="87716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Statistical Analysis</a:t>
            </a:r>
            <a:endParaRPr dirty="0"/>
          </a:p>
        </p:txBody>
      </p:sp>
      <p:sp>
        <p:nvSpPr>
          <p:cNvPr id="407" name="Google Shape;407;p41"/>
          <p:cNvSpPr txBox="1">
            <a:spLocks noGrp="1"/>
          </p:cNvSpPr>
          <p:nvPr>
            <p:ph type="title" idx="2"/>
          </p:nvPr>
        </p:nvSpPr>
        <p:spPr>
          <a:xfrm>
            <a:off x="7276975" y="1482534"/>
            <a:ext cx="11538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05</a:t>
            </a:r>
            <a:endParaRPr dirty="0"/>
          </a:p>
        </p:txBody>
      </p:sp>
      <p:sp>
        <p:nvSpPr>
          <p:cNvPr id="409" name="Google Shape;409;p41"/>
          <p:cNvSpPr/>
          <p:nvPr/>
        </p:nvSpPr>
        <p:spPr>
          <a:xfrm>
            <a:off x="0" y="7"/>
            <a:ext cx="3554222" cy="1170202"/>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41"/>
          <p:cNvGrpSpPr/>
          <p:nvPr/>
        </p:nvGrpSpPr>
        <p:grpSpPr>
          <a:xfrm>
            <a:off x="-816748" y="2691865"/>
            <a:ext cx="3494036" cy="2755173"/>
            <a:chOff x="-744650" y="2761818"/>
            <a:chExt cx="3494036" cy="2755173"/>
          </a:xfrm>
        </p:grpSpPr>
        <p:sp>
          <p:nvSpPr>
            <p:cNvPr id="411" name="Google Shape;411;p41"/>
            <p:cNvSpPr/>
            <p:nvPr/>
          </p:nvSpPr>
          <p:spPr>
            <a:xfrm>
              <a:off x="-744650" y="321607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41"/>
            <p:cNvGrpSpPr/>
            <p:nvPr/>
          </p:nvGrpSpPr>
          <p:grpSpPr>
            <a:xfrm>
              <a:off x="-427450" y="2761818"/>
              <a:ext cx="1454320" cy="1280400"/>
              <a:chOff x="5917100" y="2092158"/>
              <a:chExt cx="1102175" cy="970367"/>
            </a:xfrm>
          </p:grpSpPr>
          <p:sp>
            <p:nvSpPr>
              <p:cNvPr id="413" name="Google Shape;413;p41"/>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41"/>
          <p:cNvGrpSpPr/>
          <p:nvPr/>
        </p:nvGrpSpPr>
        <p:grpSpPr>
          <a:xfrm>
            <a:off x="202" y="459777"/>
            <a:ext cx="3630404" cy="3979613"/>
            <a:chOff x="202" y="459777"/>
            <a:chExt cx="3630404" cy="3979613"/>
          </a:xfrm>
        </p:grpSpPr>
        <p:grpSp>
          <p:nvGrpSpPr>
            <p:cNvPr id="420" name="Google Shape;420;p41"/>
            <p:cNvGrpSpPr/>
            <p:nvPr/>
          </p:nvGrpSpPr>
          <p:grpSpPr>
            <a:xfrm>
              <a:off x="202" y="459777"/>
              <a:ext cx="3630404" cy="3979613"/>
              <a:chOff x="202" y="459777"/>
              <a:chExt cx="3630404" cy="3979613"/>
            </a:xfrm>
          </p:grpSpPr>
          <p:grpSp>
            <p:nvGrpSpPr>
              <p:cNvPr id="421" name="Google Shape;421;p41"/>
              <p:cNvGrpSpPr/>
              <p:nvPr/>
            </p:nvGrpSpPr>
            <p:grpSpPr>
              <a:xfrm flipH="1">
                <a:off x="202" y="459777"/>
                <a:ext cx="3630404" cy="1179339"/>
                <a:chOff x="5363575" y="1526000"/>
                <a:chExt cx="627750" cy="203925"/>
              </a:xfrm>
            </p:grpSpPr>
            <p:sp>
              <p:nvSpPr>
                <p:cNvPr id="422" name="Google Shape;422;p41"/>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41"/>
              <p:cNvGrpSpPr/>
              <p:nvPr/>
            </p:nvGrpSpPr>
            <p:grpSpPr>
              <a:xfrm>
                <a:off x="1381183" y="1655245"/>
                <a:ext cx="2014815" cy="1337192"/>
                <a:chOff x="752650" y="1170200"/>
                <a:chExt cx="3706430" cy="2459882"/>
              </a:xfrm>
            </p:grpSpPr>
            <p:sp>
              <p:nvSpPr>
                <p:cNvPr id="432" name="Google Shape;432;p41"/>
                <p:cNvSpPr/>
                <p:nvPr/>
              </p:nvSpPr>
              <p:spPr>
                <a:xfrm>
                  <a:off x="752650" y="1170200"/>
                  <a:ext cx="3706430" cy="2459882"/>
                </a:xfrm>
                <a:custGeom>
                  <a:avLst/>
                  <a:gdLst/>
                  <a:ahLst/>
                  <a:cxnLst/>
                  <a:rect l="l" t="t" r="r" b="b"/>
                  <a:pathLst>
                    <a:path w="14507" h="9628" fill="none" extrusionOk="0">
                      <a:moveTo>
                        <a:pt x="11167" y="1875"/>
                      </a:moveTo>
                      <a:cubicBezTo>
                        <a:pt x="9261" y="0"/>
                        <a:pt x="7253" y="3595"/>
                        <a:pt x="7253" y="3595"/>
                      </a:cubicBezTo>
                      <a:cubicBezTo>
                        <a:pt x="7253" y="3595"/>
                        <a:pt x="5246" y="0"/>
                        <a:pt x="3338" y="1875"/>
                      </a:cubicBezTo>
                      <a:cubicBezTo>
                        <a:pt x="0" y="5149"/>
                        <a:pt x="7253" y="9628"/>
                        <a:pt x="7253" y="9628"/>
                      </a:cubicBezTo>
                      <a:cubicBezTo>
                        <a:pt x="7253" y="9628"/>
                        <a:pt x="14506" y="5149"/>
                        <a:pt x="11167" y="187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p:cNvSpPr/>
                <p:nvPr/>
              </p:nvSpPr>
              <p:spPr>
                <a:xfrm>
                  <a:off x="2084275" y="2211585"/>
                  <a:ext cx="1042665" cy="1043431"/>
                </a:xfrm>
                <a:custGeom>
                  <a:avLst/>
                  <a:gdLst/>
                  <a:ahLst/>
                  <a:cxnLst/>
                  <a:rect l="l" t="t" r="r" b="b"/>
                  <a:pathLst>
                    <a:path w="4081" h="4084" extrusionOk="0">
                      <a:moveTo>
                        <a:pt x="1480" y="0"/>
                      </a:moveTo>
                      <a:lnTo>
                        <a:pt x="1480" y="1483"/>
                      </a:lnTo>
                      <a:lnTo>
                        <a:pt x="1" y="1483"/>
                      </a:lnTo>
                      <a:lnTo>
                        <a:pt x="1" y="2602"/>
                      </a:lnTo>
                      <a:lnTo>
                        <a:pt x="1480" y="2602"/>
                      </a:lnTo>
                      <a:lnTo>
                        <a:pt x="1480" y="4084"/>
                      </a:lnTo>
                      <a:lnTo>
                        <a:pt x="2602" y="4084"/>
                      </a:lnTo>
                      <a:lnTo>
                        <a:pt x="2602" y="2602"/>
                      </a:lnTo>
                      <a:lnTo>
                        <a:pt x="4081" y="2602"/>
                      </a:lnTo>
                      <a:lnTo>
                        <a:pt x="4081" y="1483"/>
                      </a:lnTo>
                      <a:lnTo>
                        <a:pt x="2602" y="1483"/>
                      </a:lnTo>
                      <a:lnTo>
                        <a:pt x="260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41"/>
              <p:cNvGrpSpPr/>
              <p:nvPr/>
            </p:nvGrpSpPr>
            <p:grpSpPr>
              <a:xfrm rot="10800000">
                <a:off x="202" y="3260051"/>
                <a:ext cx="3630404" cy="1179339"/>
                <a:chOff x="5363575" y="1526000"/>
                <a:chExt cx="627750" cy="203925"/>
              </a:xfrm>
            </p:grpSpPr>
            <p:sp>
              <p:nvSpPr>
                <p:cNvPr id="435" name="Google Shape;435;p41"/>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4" name="Google Shape;444;p41"/>
            <p:cNvSpPr/>
            <p:nvPr/>
          </p:nvSpPr>
          <p:spPr>
            <a:xfrm>
              <a:off x="1422351" y="2691865"/>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p:nvPr/>
          </p:nvSpPr>
          <p:spPr>
            <a:xfrm>
              <a:off x="3232208" y="2084362"/>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41"/>
          <p:cNvSpPr/>
          <p:nvPr/>
        </p:nvSpPr>
        <p:spPr>
          <a:xfrm>
            <a:off x="7725675" y="392162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9188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4"/>
          <p:cNvSpPr txBox="1">
            <a:spLocks noGrp="1"/>
          </p:cNvSpPr>
          <p:nvPr>
            <p:ph type="title"/>
          </p:nvPr>
        </p:nvSpPr>
        <p:spPr>
          <a:xfrm>
            <a:off x="1549102" y="204396"/>
            <a:ext cx="6443830" cy="634701"/>
          </a:xfrm>
          <a:prstGeom prst="rect">
            <a:avLst/>
          </a:prstGeom>
        </p:spPr>
        <p:txBody>
          <a:bodyPr spcFirstLastPara="1" wrap="square" lIns="91425" tIns="91425" rIns="91425" bIns="91425" anchor="t" anchorCtr="0">
            <a:noAutofit/>
          </a:bodyPr>
          <a:lstStyle/>
          <a:p>
            <a:r>
              <a:rPr lang="en-US" b="1" dirty="0">
                <a:latin typeface="Times New Roman" panose="02020603050405020304" pitchFamily="18" charset="0"/>
                <a:cs typeface="Times New Roman" panose="02020603050405020304" pitchFamily="18" charset="0"/>
              </a:rPr>
              <a:t>Linear Regression Findings:</a:t>
            </a:r>
          </a:p>
        </p:txBody>
      </p:sp>
      <p:sp>
        <p:nvSpPr>
          <p:cNvPr id="5" name="Rectangle 2">
            <a:extLst>
              <a:ext uri="{FF2B5EF4-FFF2-40B4-BE49-F238E27FC236}">
                <a16:creationId xmlns:a16="http://schemas.microsoft.com/office/drawing/2014/main" id="{143A4ACA-E1D4-457E-A2A9-9C59B2987BC9}"/>
              </a:ext>
            </a:extLst>
          </p:cNvPr>
          <p:cNvSpPr>
            <a:spLocks noChangeArrowheads="1"/>
          </p:cNvSpPr>
          <p:nvPr/>
        </p:nvSpPr>
        <p:spPr bwMode="auto">
          <a:xfrm>
            <a:off x="666975" y="1582523"/>
            <a:ext cx="820808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altLang="en-US" sz="1600" dirty="0">
                <a:solidFill>
                  <a:schemeClr val="tx1"/>
                </a:solidFill>
                <a:latin typeface="Times New Roman" panose="02020603050405020304" pitchFamily="18" charset="0"/>
                <a:cs typeface="Times New Roman" panose="02020603050405020304" pitchFamily="18" charset="0"/>
              </a:rPr>
              <a:t>The results suggest that the linear regression model moderately explains the relationship between social media score and impact score. The R² score of 0.5559 indicates that about 56% of the variation in the impact score can be explained by the social media score. The positive coefficient (0.6777) suggests a positive correlation, meaning as social media scores increase, impact scores are likely to increase as well. While the model captures some meaningful trends, the remaining unexplained variation indicates that other factors may also play a significant role.</a:t>
            </a:r>
          </a:p>
        </p:txBody>
      </p:sp>
    </p:spTree>
    <p:extLst>
      <p:ext uri="{BB962C8B-B14F-4D97-AF65-F5344CB8AC3E}">
        <p14:creationId xmlns:p14="http://schemas.microsoft.com/office/powerpoint/2010/main" val="1017888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FA336D-1A82-4C5E-97C3-AF21C054720C}"/>
              </a:ext>
            </a:extLst>
          </p:cNvPr>
          <p:cNvSpPr>
            <a:spLocks noGrp="1"/>
          </p:cNvSpPr>
          <p:nvPr>
            <p:ph type="title"/>
          </p:nvPr>
        </p:nvSpPr>
        <p:spPr>
          <a:xfrm>
            <a:off x="2355925" y="129092"/>
            <a:ext cx="3980331" cy="623944"/>
          </a:xfrm>
        </p:spPr>
        <p:txBody>
          <a:bodyPr/>
          <a:lstStyle/>
          <a:p>
            <a:r>
              <a:rPr lang="en-US" dirty="0"/>
              <a:t>Linear Regression</a:t>
            </a:r>
          </a:p>
        </p:txBody>
      </p:sp>
      <p:pic>
        <p:nvPicPr>
          <p:cNvPr id="4" name="Picture 3">
            <a:extLst>
              <a:ext uri="{FF2B5EF4-FFF2-40B4-BE49-F238E27FC236}">
                <a16:creationId xmlns:a16="http://schemas.microsoft.com/office/drawing/2014/main" id="{44440F29-D133-45C7-AFC9-DEB89A865296}"/>
              </a:ext>
            </a:extLst>
          </p:cNvPr>
          <p:cNvPicPr>
            <a:picLocks noChangeAspect="1"/>
          </p:cNvPicPr>
          <p:nvPr/>
        </p:nvPicPr>
        <p:blipFill>
          <a:blip r:embed="rId2"/>
          <a:stretch>
            <a:fillRect/>
          </a:stretch>
        </p:blipFill>
        <p:spPr>
          <a:xfrm>
            <a:off x="1925618" y="1140311"/>
            <a:ext cx="5658523" cy="4003189"/>
          </a:xfrm>
          <a:prstGeom prst="rect">
            <a:avLst/>
          </a:prstGeom>
        </p:spPr>
      </p:pic>
    </p:spTree>
    <p:extLst>
      <p:ext uri="{BB962C8B-B14F-4D97-AF65-F5344CB8AC3E}">
        <p14:creationId xmlns:p14="http://schemas.microsoft.com/office/powerpoint/2010/main" val="3292642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2C145E-DD70-442C-9C97-9666FBF01A46}"/>
              </a:ext>
            </a:extLst>
          </p:cNvPr>
          <p:cNvPicPr>
            <a:picLocks noChangeAspect="1"/>
          </p:cNvPicPr>
          <p:nvPr/>
        </p:nvPicPr>
        <p:blipFill>
          <a:blip r:embed="rId2"/>
          <a:stretch>
            <a:fillRect/>
          </a:stretch>
        </p:blipFill>
        <p:spPr>
          <a:xfrm>
            <a:off x="-1" y="0"/>
            <a:ext cx="9144001" cy="5143500"/>
          </a:xfrm>
          <a:prstGeom prst="rect">
            <a:avLst/>
          </a:prstGeom>
        </p:spPr>
      </p:pic>
    </p:spTree>
    <p:extLst>
      <p:ext uri="{BB962C8B-B14F-4D97-AF65-F5344CB8AC3E}">
        <p14:creationId xmlns:p14="http://schemas.microsoft.com/office/powerpoint/2010/main" val="1408909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3" name="Google Shape;453;p42"/>
          <p:cNvSpPr txBox="1">
            <a:spLocks noGrp="1"/>
          </p:cNvSpPr>
          <p:nvPr>
            <p:ph type="subTitle" idx="2"/>
          </p:nvPr>
        </p:nvSpPr>
        <p:spPr>
          <a:xfrm>
            <a:off x="404712" y="969553"/>
            <a:ext cx="8086586" cy="2456672"/>
          </a:xfrm>
          <a:prstGeom prst="rect">
            <a:avLst/>
          </a:prstGeom>
        </p:spPr>
        <p:txBody>
          <a:bodyPr spcFirstLastPara="1" wrap="square" lIns="91425" tIns="91425" rIns="91425" bIns="91425" anchor="t" anchorCtr="0">
            <a:noAutofit/>
          </a:bodyPr>
          <a:lstStyle/>
          <a:p>
            <a:r>
              <a:rPr lang="en-US" b="1" dirty="0"/>
              <a:t>        </a:t>
            </a:r>
            <a:r>
              <a:rPr lang="en-US" sz="1800" b="1" dirty="0">
                <a:latin typeface="Times New Roman" panose="02020603050405020304" pitchFamily="18" charset="0"/>
                <a:cs typeface="Times New Roman" panose="02020603050405020304" pitchFamily="18" charset="0"/>
              </a:rPr>
              <a:t>Key Insights: </a:t>
            </a:r>
          </a:p>
          <a:p>
            <a:endParaRPr lang="en-US" dirty="0"/>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Increased social media engagement → Lower sleep quality &amp; emotional instability</a:t>
            </a:r>
          </a:p>
          <a:p>
            <a:pPr marL="139700" indent="0"/>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Validation-seeking behavior → Linked to self-doubt &amp; mental health concerns</a:t>
            </a:r>
          </a:p>
          <a:p>
            <a:pPr marL="139700" indent="0"/>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Frequent online comparisons → Elevated stress levels &amp; reduced well-being</a:t>
            </a:r>
            <a:endParaRPr sz="1600" dirty="0">
              <a:latin typeface="Times New Roman" panose="02020603050405020304" pitchFamily="18" charset="0"/>
              <a:cs typeface="Times New Roman" panose="02020603050405020304" pitchFamily="18" charset="0"/>
            </a:endParaRPr>
          </a:p>
        </p:txBody>
      </p:sp>
      <p:grpSp>
        <p:nvGrpSpPr>
          <p:cNvPr id="14" name="Google Shape;616;p50">
            <a:extLst>
              <a:ext uri="{FF2B5EF4-FFF2-40B4-BE49-F238E27FC236}">
                <a16:creationId xmlns:a16="http://schemas.microsoft.com/office/drawing/2014/main" id="{FD2FA80F-E1BA-47C6-A5E6-971B81FFA408}"/>
              </a:ext>
            </a:extLst>
          </p:cNvPr>
          <p:cNvGrpSpPr/>
          <p:nvPr/>
        </p:nvGrpSpPr>
        <p:grpSpPr>
          <a:xfrm rot="20716147">
            <a:off x="-446089" y="3700754"/>
            <a:ext cx="2564767" cy="2053751"/>
            <a:chOff x="5917100" y="2092158"/>
            <a:chExt cx="1102175" cy="970367"/>
          </a:xfrm>
        </p:grpSpPr>
        <p:sp>
          <p:nvSpPr>
            <p:cNvPr id="15" name="Google Shape;617;p50">
              <a:extLst>
                <a:ext uri="{FF2B5EF4-FFF2-40B4-BE49-F238E27FC236}">
                  <a16:creationId xmlns:a16="http://schemas.microsoft.com/office/drawing/2014/main" id="{AF503ACB-A67A-41C1-A998-85390BF7BB03}"/>
                </a:ext>
              </a:extLst>
            </p:cNvPr>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18;p50">
              <a:extLst>
                <a:ext uri="{FF2B5EF4-FFF2-40B4-BE49-F238E27FC236}">
                  <a16:creationId xmlns:a16="http://schemas.microsoft.com/office/drawing/2014/main" id="{04C3A2AD-3CE5-46A9-B339-F7EFA621E69C}"/>
                </a:ext>
              </a:extLst>
            </p:cNvPr>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19;p50">
              <a:extLst>
                <a:ext uri="{FF2B5EF4-FFF2-40B4-BE49-F238E27FC236}">
                  <a16:creationId xmlns:a16="http://schemas.microsoft.com/office/drawing/2014/main" id="{6209365C-A92A-4512-810D-BE5042B34EE7}"/>
                </a:ext>
              </a:extLst>
            </p:cNvPr>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20;p50">
              <a:extLst>
                <a:ext uri="{FF2B5EF4-FFF2-40B4-BE49-F238E27FC236}">
                  <a16:creationId xmlns:a16="http://schemas.microsoft.com/office/drawing/2014/main" id="{3CD74B87-039D-46EE-BC6D-A4FC171E8B8C}"/>
                </a:ext>
              </a:extLst>
            </p:cNvPr>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21;p50">
              <a:extLst>
                <a:ext uri="{FF2B5EF4-FFF2-40B4-BE49-F238E27FC236}">
                  <a16:creationId xmlns:a16="http://schemas.microsoft.com/office/drawing/2014/main" id="{673F404D-47F4-43CB-9A92-5F2CE9BB6C92}"/>
                </a:ext>
              </a:extLst>
            </p:cNvPr>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22;p50">
              <a:extLst>
                <a:ext uri="{FF2B5EF4-FFF2-40B4-BE49-F238E27FC236}">
                  <a16:creationId xmlns:a16="http://schemas.microsoft.com/office/drawing/2014/main" id="{4C640DC9-4FFC-4273-936B-8002C47BA2CF}"/>
                </a:ext>
              </a:extLst>
            </p:cNvPr>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28113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0"/>
          <p:cNvSpPr txBox="1">
            <a:spLocks noGrp="1"/>
          </p:cNvSpPr>
          <p:nvPr>
            <p:ph type="title"/>
          </p:nvPr>
        </p:nvSpPr>
        <p:spPr>
          <a:xfrm>
            <a:off x="2135550" y="1595175"/>
            <a:ext cx="4872900" cy="116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Group Members</a:t>
            </a:r>
            <a:r>
              <a:rPr lang="en" dirty="0"/>
              <a:t>!</a:t>
            </a:r>
            <a:endParaRPr dirty="0"/>
          </a:p>
        </p:txBody>
      </p:sp>
      <p:sp>
        <p:nvSpPr>
          <p:cNvPr id="386" name="Google Shape;386;p40"/>
          <p:cNvSpPr txBox="1">
            <a:spLocks noGrp="1"/>
          </p:cNvSpPr>
          <p:nvPr>
            <p:ph type="subTitle" idx="1"/>
          </p:nvPr>
        </p:nvSpPr>
        <p:spPr>
          <a:xfrm>
            <a:off x="2135550" y="2756615"/>
            <a:ext cx="4872900" cy="79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Mohammed Imran Khan, Chittanoori Manish, Mounika Ravella, Mahvish Kounain</a:t>
            </a:r>
            <a:endParaRPr sz="1800" dirty="0">
              <a:latin typeface="Times New Roman" panose="02020603050405020304" pitchFamily="18" charset="0"/>
              <a:cs typeface="Times New Roman" panose="02020603050405020304" pitchFamily="18" charset="0"/>
            </a:endParaRPr>
          </a:p>
        </p:txBody>
      </p:sp>
      <p:grpSp>
        <p:nvGrpSpPr>
          <p:cNvPr id="387" name="Google Shape;387;p40"/>
          <p:cNvGrpSpPr/>
          <p:nvPr/>
        </p:nvGrpSpPr>
        <p:grpSpPr>
          <a:xfrm>
            <a:off x="1" y="3079550"/>
            <a:ext cx="2760336" cy="2063960"/>
            <a:chOff x="1" y="3079550"/>
            <a:chExt cx="2760336" cy="2063960"/>
          </a:xfrm>
        </p:grpSpPr>
        <p:sp>
          <p:nvSpPr>
            <p:cNvPr id="388" name="Google Shape;388;p40"/>
            <p:cNvSpPr/>
            <p:nvPr/>
          </p:nvSpPr>
          <p:spPr>
            <a:xfrm rot="10800000" flipH="1">
              <a:off x="1" y="3285497"/>
              <a:ext cx="2760336" cy="1858013"/>
            </a:xfrm>
            <a:custGeom>
              <a:avLst/>
              <a:gdLst/>
              <a:ahLst/>
              <a:cxnLst/>
              <a:rect l="l" t="t" r="r" b="b"/>
              <a:pathLst>
                <a:path w="22965" h="15458" extrusionOk="0">
                  <a:moveTo>
                    <a:pt x="0" y="0"/>
                  </a:moveTo>
                  <a:lnTo>
                    <a:pt x="0" y="14891"/>
                  </a:lnTo>
                  <a:cubicBezTo>
                    <a:pt x="730" y="15289"/>
                    <a:pt x="1526" y="15457"/>
                    <a:pt x="2335" y="15457"/>
                  </a:cubicBezTo>
                  <a:cubicBezTo>
                    <a:pt x="3856" y="15457"/>
                    <a:pt x="5422" y="14863"/>
                    <a:pt x="6674" y="14088"/>
                  </a:cubicBezTo>
                  <a:cubicBezTo>
                    <a:pt x="7692" y="13462"/>
                    <a:pt x="8592" y="12656"/>
                    <a:pt x="9243" y="11645"/>
                  </a:cubicBezTo>
                  <a:cubicBezTo>
                    <a:pt x="9887" y="10639"/>
                    <a:pt x="10300" y="9516"/>
                    <a:pt x="10689" y="8389"/>
                  </a:cubicBezTo>
                  <a:cubicBezTo>
                    <a:pt x="11494" y="6066"/>
                    <a:pt x="12351" y="3497"/>
                    <a:pt x="14599" y="2166"/>
                  </a:cubicBezTo>
                  <a:cubicBezTo>
                    <a:pt x="15750" y="1486"/>
                    <a:pt x="17078" y="1374"/>
                    <a:pt x="18380" y="1302"/>
                  </a:cubicBezTo>
                  <a:cubicBezTo>
                    <a:pt x="19626" y="1230"/>
                    <a:pt x="20949" y="1194"/>
                    <a:pt x="22083" y="611"/>
                  </a:cubicBezTo>
                  <a:cubicBezTo>
                    <a:pt x="22407" y="446"/>
                    <a:pt x="22701" y="241"/>
                    <a:pt x="229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a:off x="210300" y="3079550"/>
              <a:ext cx="395700" cy="395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 name="Google Shape;390;p40"/>
          <p:cNvGrpSpPr/>
          <p:nvPr/>
        </p:nvGrpSpPr>
        <p:grpSpPr>
          <a:xfrm>
            <a:off x="-5" y="-2480476"/>
            <a:ext cx="5083998" cy="4736409"/>
            <a:chOff x="-5" y="-2480476"/>
            <a:chExt cx="5083998" cy="4736409"/>
          </a:xfrm>
        </p:grpSpPr>
        <p:sp>
          <p:nvSpPr>
            <p:cNvPr id="391" name="Google Shape;391;p40"/>
            <p:cNvSpPr/>
            <p:nvPr/>
          </p:nvSpPr>
          <p:spPr>
            <a:xfrm>
              <a:off x="-5" y="2"/>
              <a:ext cx="1818296" cy="2255930"/>
            </a:xfrm>
            <a:custGeom>
              <a:avLst/>
              <a:gdLst/>
              <a:ahLst/>
              <a:cxnLst/>
              <a:rect l="l" t="t" r="r" b="b"/>
              <a:pathLst>
                <a:path w="20742" h="25735" extrusionOk="0">
                  <a:moveTo>
                    <a:pt x="0" y="1"/>
                  </a:moveTo>
                  <a:lnTo>
                    <a:pt x="0" y="25735"/>
                  </a:lnTo>
                  <a:cubicBezTo>
                    <a:pt x="1403" y="25595"/>
                    <a:pt x="2789" y="25253"/>
                    <a:pt x="4116" y="24760"/>
                  </a:cubicBezTo>
                  <a:cubicBezTo>
                    <a:pt x="6092" y="24026"/>
                    <a:pt x="7952" y="22940"/>
                    <a:pt x="9560" y="21576"/>
                  </a:cubicBezTo>
                  <a:cubicBezTo>
                    <a:pt x="11067" y="20295"/>
                    <a:pt x="12377" y="18762"/>
                    <a:pt x="13297" y="17007"/>
                  </a:cubicBezTo>
                  <a:cubicBezTo>
                    <a:pt x="13712" y="16222"/>
                    <a:pt x="14082" y="15337"/>
                    <a:pt x="14139" y="14463"/>
                  </a:cubicBezTo>
                  <a:cubicBezTo>
                    <a:pt x="14197" y="13653"/>
                    <a:pt x="13956" y="12888"/>
                    <a:pt x="13229" y="12434"/>
                  </a:cubicBezTo>
                  <a:cubicBezTo>
                    <a:pt x="12510" y="11984"/>
                    <a:pt x="11546" y="11952"/>
                    <a:pt x="10711" y="11815"/>
                  </a:cubicBezTo>
                  <a:cubicBezTo>
                    <a:pt x="9042" y="11549"/>
                    <a:pt x="7110" y="10186"/>
                    <a:pt x="10851" y="8937"/>
                  </a:cubicBezTo>
                  <a:cubicBezTo>
                    <a:pt x="11208" y="8818"/>
                    <a:pt x="11578" y="8736"/>
                    <a:pt x="11927" y="8588"/>
                  </a:cubicBezTo>
                  <a:cubicBezTo>
                    <a:pt x="12374" y="8401"/>
                    <a:pt x="12819" y="8214"/>
                    <a:pt x="13262" y="8019"/>
                  </a:cubicBezTo>
                  <a:cubicBezTo>
                    <a:pt x="14924" y="7297"/>
                    <a:pt x="16575" y="6440"/>
                    <a:pt x="17907" y="5228"/>
                  </a:cubicBezTo>
                  <a:cubicBezTo>
                    <a:pt x="18893" y="4325"/>
                    <a:pt x="19716" y="3224"/>
                    <a:pt x="20234" y="2005"/>
                  </a:cubicBezTo>
                  <a:cubicBezTo>
                    <a:pt x="20349" y="1727"/>
                    <a:pt x="20461" y="1407"/>
                    <a:pt x="20547" y="1101"/>
                  </a:cubicBezTo>
                  <a:cubicBezTo>
                    <a:pt x="20623" y="817"/>
                    <a:pt x="20695" y="469"/>
                    <a:pt x="20723" y="223"/>
                  </a:cubicBezTo>
                  <a:cubicBezTo>
                    <a:pt x="20731" y="148"/>
                    <a:pt x="20738" y="76"/>
                    <a:pt x="207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0"/>
            <p:cNvSpPr/>
            <p:nvPr/>
          </p:nvSpPr>
          <p:spPr>
            <a:xfrm rot="-1541864">
              <a:off x="625046" y="-1796609"/>
              <a:ext cx="3922564" cy="3368667"/>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40"/>
          <p:cNvGrpSpPr/>
          <p:nvPr/>
        </p:nvGrpSpPr>
        <p:grpSpPr>
          <a:xfrm>
            <a:off x="7847177" y="539500"/>
            <a:ext cx="1438515" cy="4655401"/>
            <a:chOff x="7847177" y="539500"/>
            <a:chExt cx="1438515" cy="4655401"/>
          </a:xfrm>
        </p:grpSpPr>
        <p:sp>
          <p:nvSpPr>
            <p:cNvPr id="394" name="Google Shape;394;p40"/>
            <p:cNvSpPr/>
            <p:nvPr/>
          </p:nvSpPr>
          <p:spPr>
            <a:xfrm>
              <a:off x="7847177" y="539500"/>
              <a:ext cx="1296834" cy="2823330"/>
            </a:xfrm>
            <a:custGeom>
              <a:avLst/>
              <a:gdLst/>
              <a:ahLst/>
              <a:cxnLst/>
              <a:rect l="l" t="t" r="r" b="b"/>
              <a:pathLst>
                <a:path w="8045" h="17515" extrusionOk="0">
                  <a:moveTo>
                    <a:pt x="8045" y="1"/>
                  </a:moveTo>
                  <a:cubicBezTo>
                    <a:pt x="7286" y="569"/>
                    <a:pt x="6512" y="1116"/>
                    <a:pt x="5746" y="1670"/>
                  </a:cubicBezTo>
                  <a:cubicBezTo>
                    <a:pt x="4757" y="2393"/>
                    <a:pt x="3818" y="3091"/>
                    <a:pt x="2907" y="3922"/>
                  </a:cubicBezTo>
                  <a:cubicBezTo>
                    <a:pt x="2065" y="4692"/>
                    <a:pt x="1328" y="5484"/>
                    <a:pt x="774" y="6451"/>
                  </a:cubicBezTo>
                  <a:cubicBezTo>
                    <a:pt x="501" y="6926"/>
                    <a:pt x="335" y="7307"/>
                    <a:pt x="187" y="7837"/>
                  </a:cubicBezTo>
                  <a:cubicBezTo>
                    <a:pt x="152" y="7970"/>
                    <a:pt x="119" y="8103"/>
                    <a:pt x="94" y="8239"/>
                  </a:cubicBezTo>
                  <a:cubicBezTo>
                    <a:pt x="84" y="8300"/>
                    <a:pt x="72" y="8365"/>
                    <a:pt x="62" y="8426"/>
                  </a:cubicBezTo>
                  <a:cubicBezTo>
                    <a:pt x="58" y="8452"/>
                    <a:pt x="54" y="8477"/>
                    <a:pt x="51" y="8502"/>
                  </a:cubicBezTo>
                  <a:cubicBezTo>
                    <a:pt x="47" y="8513"/>
                    <a:pt x="44" y="8556"/>
                    <a:pt x="44" y="8559"/>
                  </a:cubicBezTo>
                  <a:cubicBezTo>
                    <a:pt x="11" y="8833"/>
                    <a:pt x="1" y="9110"/>
                    <a:pt x="11" y="9383"/>
                  </a:cubicBezTo>
                  <a:cubicBezTo>
                    <a:pt x="29" y="9956"/>
                    <a:pt x="137" y="10488"/>
                    <a:pt x="325" y="11063"/>
                  </a:cubicBezTo>
                  <a:cubicBezTo>
                    <a:pt x="533" y="11704"/>
                    <a:pt x="839" y="12312"/>
                    <a:pt x="1202" y="12884"/>
                  </a:cubicBezTo>
                  <a:cubicBezTo>
                    <a:pt x="2652" y="15168"/>
                    <a:pt x="5092" y="16694"/>
                    <a:pt x="7671" y="17417"/>
                  </a:cubicBezTo>
                  <a:cubicBezTo>
                    <a:pt x="7793" y="17453"/>
                    <a:pt x="7919" y="17481"/>
                    <a:pt x="8045" y="17514"/>
                  </a:cubicBezTo>
                  <a:lnTo>
                    <a:pt x="80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5" name="Google Shape;395;p40"/>
            <p:cNvGrpSpPr/>
            <p:nvPr/>
          </p:nvGrpSpPr>
          <p:grpSpPr>
            <a:xfrm rot="-5400000">
              <a:off x="7918228" y="3827437"/>
              <a:ext cx="1454430" cy="1280497"/>
              <a:chOff x="5917100" y="2092158"/>
              <a:chExt cx="1102175" cy="970367"/>
            </a:xfrm>
          </p:grpSpPr>
          <p:sp>
            <p:nvSpPr>
              <p:cNvPr id="396" name="Google Shape;396;p40"/>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0"/>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40"/>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40"/>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40"/>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0"/>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grpSp>
        <p:nvGrpSpPr>
          <p:cNvPr id="634" name="Google Shape;634;p51"/>
          <p:cNvGrpSpPr/>
          <p:nvPr/>
        </p:nvGrpSpPr>
        <p:grpSpPr>
          <a:xfrm>
            <a:off x="6504433" y="-606802"/>
            <a:ext cx="3630404" cy="5078465"/>
            <a:chOff x="5686852" y="-639075"/>
            <a:chExt cx="3630404" cy="5078465"/>
          </a:xfrm>
        </p:grpSpPr>
        <p:sp>
          <p:nvSpPr>
            <p:cNvPr id="635" name="Google Shape;635;p51"/>
            <p:cNvSpPr/>
            <p:nvPr/>
          </p:nvSpPr>
          <p:spPr>
            <a:xfrm flipH="1">
              <a:off x="6256208" y="-639075"/>
              <a:ext cx="2963993" cy="4496715"/>
            </a:xfrm>
            <a:custGeom>
              <a:avLst/>
              <a:gdLst/>
              <a:ahLst/>
              <a:cxnLst/>
              <a:rect l="l" t="t" r="r" b="b"/>
              <a:pathLst>
                <a:path w="9013" h="19015" extrusionOk="0">
                  <a:moveTo>
                    <a:pt x="0" y="1"/>
                  </a:moveTo>
                  <a:lnTo>
                    <a:pt x="0" y="19015"/>
                  </a:lnTo>
                  <a:cubicBezTo>
                    <a:pt x="1022" y="18385"/>
                    <a:pt x="2061" y="17788"/>
                    <a:pt x="3054" y="17119"/>
                  </a:cubicBezTo>
                  <a:cubicBezTo>
                    <a:pt x="3879" y="16561"/>
                    <a:pt x="4666" y="15953"/>
                    <a:pt x="5368" y="15244"/>
                  </a:cubicBezTo>
                  <a:cubicBezTo>
                    <a:pt x="6044" y="14557"/>
                    <a:pt x="6631" y="13780"/>
                    <a:pt x="7142" y="12963"/>
                  </a:cubicBezTo>
                  <a:cubicBezTo>
                    <a:pt x="8160" y="11348"/>
                    <a:pt x="9012" y="9362"/>
                    <a:pt x="8523" y="7423"/>
                  </a:cubicBezTo>
                  <a:cubicBezTo>
                    <a:pt x="8059" y="5588"/>
                    <a:pt x="6530" y="4239"/>
                    <a:pt x="5019" y="3224"/>
                  </a:cubicBezTo>
                  <a:cubicBezTo>
                    <a:pt x="4040" y="2566"/>
                    <a:pt x="3044" y="1932"/>
                    <a:pt x="2054" y="1289"/>
                  </a:cubicBezTo>
                  <a:cubicBezTo>
                    <a:pt x="1378" y="850"/>
                    <a:pt x="694" y="41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6" name="Google Shape;636;p51"/>
            <p:cNvGrpSpPr/>
            <p:nvPr/>
          </p:nvGrpSpPr>
          <p:grpSpPr>
            <a:xfrm>
              <a:off x="5686852" y="1167376"/>
              <a:ext cx="3630404" cy="3272015"/>
              <a:chOff x="5686852" y="1167376"/>
              <a:chExt cx="3630404" cy="3272015"/>
            </a:xfrm>
          </p:grpSpPr>
          <p:grpSp>
            <p:nvGrpSpPr>
              <p:cNvPr id="637" name="Google Shape;637;p51"/>
              <p:cNvGrpSpPr/>
              <p:nvPr/>
            </p:nvGrpSpPr>
            <p:grpSpPr>
              <a:xfrm rot="10800000" flipH="1">
                <a:off x="5686852" y="3260051"/>
                <a:ext cx="3630404" cy="1179339"/>
                <a:chOff x="5363575" y="1526000"/>
                <a:chExt cx="627750" cy="203925"/>
              </a:xfrm>
            </p:grpSpPr>
            <p:sp>
              <p:nvSpPr>
                <p:cNvPr id="638" name="Google Shape;638;p51"/>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1"/>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1"/>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1"/>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1"/>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1"/>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1"/>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1"/>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1"/>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7" name="Google Shape;647;p51"/>
              <p:cNvGrpSpPr/>
              <p:nvPr/>
            </p:nvGrpSpPr>
            <p:grpSpPr>
              <a:xfrm>
                <a:off x="5722233" y="1167376"/>
                <a:ext cx="2125949" cy="2037100"/>
                <a:chOff x="5722233" y="1167376"/>
                <a:chExt cx="2125949" cy="2037100"/>
              </a:xfrm>
            </p:grpSpPr>
            <p:grpSp>
              <p:nvGrpSpPr>
                <p:cNvPr id="648" name="Google Shape;648;p51"/>
                <p:cNvGrpSpPr/>
                <p:nvPr/>
              </p:nvGrpSpPr>
              <p:grpSpPr>
                <a:xfrm flipH="1">
                  <a:off x="5916028" y="1167376"/>
                  <a:ext cx="1675678" cy="2037100"/>
                  <a:chOff x="3047475" y="1097525"/>
                  <a:chExt cx="458650" cy="557575"/>
                </a:xfrm>
              </p:grpSpPr>
              <p:sp>
                <p:nvSpPr>
                  <p:cNvPr id="649" name="Google Shape;649;p51"/>
                  <p:cNvSpPr/>
                  <p:nvPr/>
                </p:nvSpPr>
                <p:spPr>
                  <a:xfrm>
                    <a:off x="3047475" y="1097525"/>
                    <a:ext cx="458650" cy="557575"/>
                  </a:xfrm>
                  <a:custGeom>
                    <a:avLst/>
                    <a:gdLst/>
                    <a:ahLst/>
                    <a:cxnLst/>
                    <a:rect l="l" t="t" r="r" b="b"/>
                    <a:pathLst>
                      <a:path w="18346" h="22303" fill="none" extrusionOk="0">
                        <a:moveTo>
                          <a:pt x="2591" y="22266"/>
                        </a:moveTo>
                        <a:cubicBezTo>
                          <a:pt x="2642" y="22065"/>
                          <a:pt x="2689" y="21867"/>
                          <a:pt x="2735" y="21669"/>
                        </a:cubicBezTo>
                        <a:cubicBezTo>
                          <a:pt x="3066" y="20305"/>
                          <a:pt x="3436" y="18949"/>
                          <a:pt x="3717" y="17578"/>
                        </a:cubicBezTo>
                        <a:cubicBezTo>
                          <a:pt x="3919" y="16586"/>
                          <a:pt x="3613" y="15672"/>
                          <a:pt x="3001" y="14862"/>
                        </a:cubicBezTo>
                        <a:cubicBezTo>
                          <a:pt x="1882" y="13384"/>
                          <a:pt x="829" y="11988"/>
                          <a:pt x="400" y="10138"/>
                        </a:cubicBezTo>
                        <a:cubicBezTo>
                          <a:pt x="1" y="8404"/>
                          <a:pt x="160" y="6533"/>
                          <a:pt x="900" y="4911"/>
                        </a:cubicBezTo>
                        <a:cubicBezTo>
                          <a:pt x="2163" y="2148"/>
                          <a:pt x="4908" y="424"/>
                          <a:pt x="7883" y="137"/>
                        </a:cubicBezTo>
                        <a:cubicBezTo>
                          <a:pt x="9286" y="0"/>
                          <a:pt x="10657" y="61"/>
                          <a:pt x="12006" y="511"/>
                        </a:cubicBezTo>
                        <a:cubicBezTo>
                          <a:pt x="13737" y="1087"/>
                          <a:pt x="15270" y="2591"/>
                          <a:pt x="16004" y="4245"/>
                        </a:cubicBezTo>
                        <a:cubicBezTo>
                          <a:pt x="16334" y="4997"/>
                          <a:pt x="16525" y="5814"/>
                          <a:pt x="16565" y="6638"/>
                        </a:cubicBezTo>
                        <a:cubicBezTo>
                          <a:pt x="16582" y="7026"/>
                          <a:pt x="16608" y="7487"/>
                          <a:pt x="16500" y="7868"/>
                        </a:cubicBezTo>
                        <a:cubicBezTo>
                          <a:pt x="16388" y="8264"/>
                          <a:pt x="16258" y="8566"/>
                          <a:pt x="16439" y="8980"/>
                        </a:cubicBezTo>
                        <a:cubicBezTo>
                          <a:pt x="16467" y="9048"/>
                          <a:pt x="16504" y="9113"/>
                          <a:pt x="16543" y="9175"/>
                        </a:cubicBezTo>
                        <a:cubicBezTo>
                          <a:pt x="16899" y="9761"/>
                          <a:pt x="17284" y="10332"/>
                          <a:pt x="17655" y="10915"/>
                        </a:cubicBezTo>
                        <a:cubicBezTo>
                          <a:pt x="17813" y="11160"/>
                          <a:pt x="17982" y="11398"/>
                          <a:pt x="18115" y="11653"/>
                        </a:cubicBezTo>
                        <a:cubicBezTo>
                          <a:pt x="18345" y="12092"/>
                          <a:pt x="18266" y="12300"/>
                          <a:pt x="17820" y="12538"/>
                        </a:cubicBezTo>
                        <a:cubicBezTo>
                          <a:pt x="17515" y="12703"/>
                          <a:pt x="17075" y="12804"/>
                          <a:pt x="16946" y="13060"/>
                        </a:cubicBezTo>
                        <a:cubicBezTo>
                          <a:pt x="16867" y="13218"/>
                          <a:pt x="16989" y="13434"/>
                          <a:pt x="17047" y="13578"/>
                        </a:cubicBezTo>
                        <a:cubicBezTo>
                          <a:pt x="17133" y="13783"/>
                          <a:pt x="17219" y="13999"/>
                          <a:pt x="17201" y="14226"/>
                        </a:cubicBezTo>
                        <a:cubicBezTo>
                          <a:pt x="17191" y="14326"/>
                          <a:pt x="17155" y="14430"/>
                          <a:pt x="17072" y="14499"/>
                        </a:cubicBezTo>
                        <a:cubicBezTo>
                          <a:pt x="17047" y="14520"/>
                          <a:pt x="17014" y="14538"/>
                          <a:pt x="16989" y="14563"/>
                        </a:cubicBezTo>
                        <a:cubicBezTo>
                          <a:pt x="16960" y="14588"/>
                          <a:pt x="16939" y="14621"/>
                          <a:pt x="16942" y="14657"/>
                        </a:cubicBezTo>
                        <a:cubicBezTo>
                          <a:pt x="16949" y="14812"/>
                          <a:pt x="17118" y="14837"/>
                          <a:pt x="17075" y="15020"/>
                        </a:cubicBezTo>
                        <a:cubicBezTo>
                          <a:pt x="17036" y="15186"/>
                          <a:pt x="16910" y="15322"/>
                          <a:pt x="16788" y="15430"/>
                        </a:cubicBezTo>
                        <a:cubicBezTo>
                          <a:pt x="16353" y="15812"/>
                          <a:pt x="16651" y="16617"/>
                          <a:pt x="16608" y="17089"/>
                        </a:cubicBezTo>
                        <a:cubicBezTo>
                          <a:pt x="16579" y="17424"/>
                          <a:pt x="16446" y="17762"/>
                          <a:pt x="16180" y="17967"/>
                        </a:cubicBezTo>
                        <a:cubicBezTo>
                          <a:pt x="15637" y="18388"/>
                          <a:pt x="14777" y="18168"/>
                          <a:pt x="14161" y="18072"/>
                        </a:cubicBezTo>
                        <a:cubicBezTo>
                          <a:pt x="13186" y="17920"/>
                          <a:pt x="11920" y="18010"/>
                          <a:pt x="11805" y="19248"/>
                        </a:cubicBezTo>
                        <a:cubicBezTo>
                          <a:pt x="11712" y="20277"/>
                          <a:pt x="11838" y="21320"/>
                          <a:pt x="12165" y="22302"/>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1"/>
                  <p:cNvSpPr/>
                  <p:nvPr/>
                </p:nvSpPr>
                <p:spPr>
                  <a:xfrm>
                    <a:off x="3177000" y="1130150"/>
                    <a:ext cx="167225" cy="173900"/>
                  </a:xfrm>
                  <a:custGeom>
                    <a:avLst/>
                    <a:gdLst/>
                    <a:ahLst/>
                    <a:cxnLst/>
                    <a:rect l="l" t="t" r="r" b="b"/>
                    <a:pathLst>
                      <a:path w="6689" h="6956" fill="none" extrusionOk="0">
                        <a:moveTo>
                          <a:pt x="3350" y="6955"/>
                        </a:moveTo>
                        <a:cubicBezTo>
                          <a:pt x="3350" y="6955"/>
                          <a:pt x="0" y="3818"/>
                          <a:pt x="3350" y="1"/>
                        </a:cubicBezTo>
                        <a:cubicBezTo>
                          <a:pt x="3350" y="1"/>
                          <a:pt x="6689" y="3318"/>
                          <a:pt x="3350" y="695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1"/>
                  <p:cNvSpPr/>
                  <p:nvPr/>
                </p:nvSpPr>
                <p:spPr>
                  <a:xfrm>
                    <a:off x="3260725" y="1130150"/>
                    <a:ext cx="25" cy="173900"/>
                  </a:xfrm>
                  <a:custGeom>
                    <a:avLst/>
                    <a:gdLst/>
                    <a:ahLst/>
                    <a:cxnLst/>
                    <a:rect l="l" t="t" r="r" b="b"/>
                    <a:pathLst>
                      <a:path w="1" h="6956" fill="none" extrusionOk="0">
                        <a:moveTo>
                          <a:pt x="1" y="1"/>
                        </a:moveTo>
                        <a:lnTo>
                          <a:pt x="1" y="695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1"/>
                  <p:cNvSpPr/>
                  <p:nvPr/>
                </p:nvSpPr>
                <p:spPr>
                  <a:xfrm>
                    <a:off x="3277650" y="1214975"/>
                    <a:ext cx="132875" cy="122350"/>
                  </a:xfrm>
                  <a:custGeom>
                    <a:avLst/>
                    <a:gdLst/>
                    <a:ahLst/>
                    <a:cxnLst/>
                    <a:rect l="l" t="t" r="r" b="b"/>
                    <a:pathLst>
                      <a:path w="5315" h="4894" fill="none" extrusionOk="0">
                        <a:moveTo>
                          <a:pt x="1" y="3922"/>
                        </a:moveTo>
                        <a:cubicBezTo>
                          <a:pt x="1" y="3922"/>
                          <a:pt x="939" y="0"/>
                          <a:pt x="5314" y="900"/>
                        </a:cubicBezTo>
                        <a:cubicBezTo>
                          <a:pt x="5314" y="900"/>
                          <a:pt x="4228" y="4894"/>
                          <a:pt x="1" y="392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1"/>
                  <p:cNvSpPr/>
                  <p:nvPr/>
                </p:nvSpPr>
                <p:spPr>
                  <a:xfrm>
                    <a:off x="3277650" y="1237475"/>
                    <a:ext cx="132875" cy="75575"/>
                  </a:xfrm>
                  <a:custGeom>
                    <a:avLst/>
                    <a:gdLst/>
                    <a:ahLst/>
                    <a:cxnLst/>
                    <a:rect l="l" t="t" r="r" b="b"/>
                    <a:pathLst>
                      <a:path w="5315" h="3023" fill="none" extrusionOk="0">
                        <a:moveTo>
                          <a:pt x="5314" y="0"/>
                        </a:moveTo>
                        <a:lnTo>
                          <a:pt x="1" y="302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1"/>
                  <p:cNvSpPr/>
                  <p:nvPr/>
                </p:nvSpPr>
                <p:spPr>
                  <a:xfrm>
                    <a:off x="3110900" y="1214975"/>
                    <a:ext cx="132875" cy="122350"/>
                  </a:xfrm>
                  <a:custGeom>
                    <a:avLst/>
                    <a:gdLst/>
                    <a:ahLst/>
                    <a:cxnLst/>
                    <a:rect l="l" t="t" r="r" b="b"/>
                    <a:pathLst>
                      <a:path w="5315" h="4894" fill="none" extrusionOk="0">
                        <a:moveTo>
                          <a:pt x="5314" y="3922"/>
                        </a:moveTo>
                        <a:cubicBezTo>
                          <a:pt x="5314" y="3922"/>
                          <a:pt x="4375" y="0"/>
                          <a:pt x="0" y="900"/>
                        </a:cubicBezTo>
                        <a:cubicBezTo>
                          <a:pt x="0" y="900"/>
                          <a:pt x="1090" y="4894"/>
                          <a:pt x="5314" y="3922"/>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1"/>
                  <p:cNvSpPr/>
                  <p:nvPr/>
                </p:nvSpPr>
                <p:spPr>
                  <a:xfrm>
                    <a:off x="3110900" y="1237475"/>
                    <a:ext cx="132875" cy="75575"/>
                  </a:xfrm>
                  <a:custGeom>
                    <a:avLst/>
                    <a:gdLst/>
                    <a:ahLst/>
                    <a:cxnLst/>
                    <a:rect l="l" t="t" r="r" b="b"/>
                    <a:pathLst>
                      <a:path w="5315" h="3023" fill="none" extrusionOk="0">
                        <a:moveTo>
                          <a:pt x="0" y="0"/>
                        </a:moveTo>
                        <a:lnTo>
                          <a:pt x="5314" y="302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51"/>
                <p:cNvGrpSpPr/>
                <p:nvPr/>
              </p:nvGrpSpPr>
              <p:grpSpPr>
                <a:xfrm>
                  <a:off x="5722233" y="1787925"/>
                  <a:ext cx="2125949" cy="1291134"/>
                  <a:chOff x="1314908" y="2581950"/>
                  <a:chExt cx="2125949" cy="1291134"/>
                </a:xfrm>
              </p:grpSpPr>
              <p:sp>
                <p:nvSpPr>
                  <p:cNvPr id="657" name="Google Shape;657;p51"/>
                  <p:cNvSpPr/>
                  <p:nvPr/>
                </p:nvSpPr>
                <p:spPr>
                  <a:xfrm>
                    <a:off x="3184364" y="3617277"/>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1"/>
                  <p:cNvSpPr/>
                  <p:nvPr/>
                </p:nvSpPr>
                <p:spPr>
                  <a:xfrm>
                    <a:off x="1314908" y="2581950"/>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32" name="Google Shape;406;p41">
            <a:extLst>
              <a:ext uri="{FF2B5EF4-FFF2-40B4-BE49-F238E27FC236}">
                <a16:creationId xmlns:a16="http://schemas.microsoft.com/office/drawing/2014/main" id="{FDA2FD61-0DFC-422D-A6AD-13CF46A2ABEE}"/>
              </a:ext>
            </a:extLst>
          </p:cNvPr>
          <p:cNvSpPr txBox="1">
            <a:spLocks noGrp="1"/>
          </p:cNvSpPr>
          <p:nvPr>
            <p:ph type="title"/>
          </p:nvPr>
        </p:nvSpPr>
        <p:spPr>
          <a:xfrm>
            <a:off x="285655" y="2168906"/>
            <a:ext cx="6010917" cy="183558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5000" dirty="0"/>
              <a:t>Business &amp; Ethical Implications</a:t>
            </a:r>
            <a:endParaRPr sz="5000" dirty="0"/>
          </a:p>
        </p:txBody>
      </p:sp>
      <p:sp>
        <p:nvSpPr>
          <p:cNvPr id="33" name="Google Shape;407;p41">
            <a:extLst>
              <a:ext uri="{FF2B5EF4-FFF2-40B4-BE49-F238E27FC236}">
                <a16:creationId xmlns:a16="http://schemas.microsoft.com/office/drawing/2014/main" id="{826161C3-EBDD-47A0-B0B9-C42B65C70F4A}"/>
              </a:ext>
            </a:extLst>
          </p:cNvPr>
          <p:cNvSpPr txBox="1">
            <a:spLocks/>
          </p:cNvSpPr>
          <p:nvPr/>
        </p:nvSpPr>
        <p:spPr>
          <a:xfrm>
            <a:off x="5129537" y="1253006"/>
            <a:ext cx="1153800"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6000" b="1" dirty="0">
                <a:latin typeface="Lato" panose="020F0502020204030203" pitchFamily="34" charset="0"/>
                <a:ea typeface="Lato" panose="020F0502020204030203" pitchFamily="34" charset="0"/>
                <a:cs typeface="Lato" panose="020F0502020204030203" pitchFamily="34" charset="0"/>
              </a:rPr>
              <a:t>06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4E59EE7C-47E0-4EF0-849E-D8BDFF4A1843}"/>
              </a:ext>
            </a:extLst>
          </p:cNvPr>
          <p:cNvGraphicFramePr>
            <a:graphicFrameLocks noGrp="1"/>
          </p:cNvGraphicFramePr>
          <p:nvPr>
            <p:extLst>
              <p:ext uri="{D42A27DB-BD31-4B8C-83A1-F6EECF244321}">
                <p14:modId xmlns:p14="http://schemas.microsoft.com/office/powerpoint/2010/main" val="2339349634"/>
              </p:ext>
            </p:extLst>
          </p:nvPr>
        </p:nvGraphicFramePr>
        <p:xfrm>
          <a:off x="1140311" y="978946"/>
          <a:ext cx="7121562" cy="3012141"/>
        </p:xfrm>
        <a:graphic>
          <a:graphicData uri="http://schemas.openxmlformats.org/drawingml/2006/table">
            <a:tbl>
              <a:tblPr firstRow="1" bandRow="1">
                <a:tableStyleId>{5DA37D80-6434-44D0-A028-1B22A696006F}</a:tableStyleId>
              </a:tblPr>
              <a:tblGrid>
                <a:gridCol w="3560781">
                  <a:extLst>
                    <a:ext uri="{9D8B030D-6E8A-4147-A177-3AD203B41FA5}">
                      <a16:colId xmlns:a16="http://schemas.microsoft.com/office/drawing/2014/main" val="319197044"/>
                    </a:ext>
                  </a:extLst>
                </a:gridCol>
                <a:gridCol w="3560781">
                  <a:extLst>
                    <a:ext uri="{9D8B030D-6E8A-4147-A177-3AD203B41FA5}">
                      <a16:colId xmlns:a16="http://schemas.microsoft.com/office/drawing/2014/main" val="1034528320"/>
                    </a:ext>
                  </a:extLst>
                </a:gridCol>
              </a:tblGrid>
              <a:tr h="609103">
                <a:tc>
                  <a:txBody>
                    <a:bodyPr/>
                    <a:lstStyle/>
                    <a:p>
                      <a:r>
                        <a:rPr lang="en-US" sz="1800" b="1" dirty="0">
                          <a:latin typeface="Times New Roman" panose="02020603050405020304" pitchFamily="18" charset="0"/>
                          <a:cs typeface="Times New Roman" panose="02020603050405020304" pitchFamily="18" charset="0"/>
                        </a:rPr>
                        <a:t>Business Applications</a:t>
                      </a:r>
                      <a:r>
                        <a:rPr lang="en-US" sz="1800" dirty="0">
                          <a:latin typeface="Times New Roman" panose="02020603050405020304" pitchFamily="18" charset="0"/>
                          <a:cs typeface="Times New Roman" panose="02020603050405020304" pitchFamily="18" charset="0"/>
                        </a:rPr>
                        <a:t> (🔵)</a:t>
                      </a:r>
                    </a:p>
                  </a:txBody>
                  <a:tcPr/>
                </a:tc>
                <a:tc>
                  <a:txBody>
                    <a:bodyPr/>
                    <a:lstStyle/>
                    <a:p>
                      <a:r>
                        <a:rPr lang="en-US" sz="1800" b="1" dirty="0">
                          <a:latin typeface="Times New Roman" panose="02020603050405020304" pitchFamily="18" charset="0"/>
                          <a:cs typeface="Times New Roman" panose="02020603050405020304" pitchFamily="18" charset="0"/>
                        </a:rPr>
                        <a:t>Ethical Concerns</a:t>
                      </a:r>
                      <a:r>
                        <a:rPr lang="en-US" sz="1800" dirty="0">
                          <a:latin typeface="Times New Roman" panose="02020603050405020304" pitchFamily="18" charset="0"/>
                          <a:cs typeface="Times New Roman" panose="02020603050405020304" pitchFamily="18" charset="0"/>
                        </a:rPr>
                        <a:t> (🔴)</a:t>
                      </a:r>
                    </a:p>
                  </a:txBody>
                  <a:tcPr/>
                </a:tc>
                <a:extLst>
                  <a:ext uri="{0D108BD9-81ED-4DB2-BD59-A6C34878D82A}">
                    <a16:rowId xmlns:a16="http://schemas.microsoft.com/office/drawing/2014/main" val="2404339254"/>
                  </a:ext>
                </a:extLst>
              </a:tr>
              <a:tr h="1201519">
                <a:tc>
                  <a:txBody>
                    <a:bodyPr/>
                    <a:lstStyle/>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Responsible Usage</a:t>
                      </a:r>
                      <a:r>
                        <a:rPr lang="en-US" sz="1600" dirty="0">
                          <a:latin typeface="Times New Roman" panose="02020603050405020304" pitchFamily="18" charset="0"/>
                          <a:cs typeface="Times New Roman" panose="02020603050405020304" pitchFamily="18" charset="0"/>
                        </a:rPr>
                        <a:t> → Platforms can introduce features limiting excessive use.</a:t>
                      </a:r>
                    </a:p>
                  </a:txBody>
                  <a:tcPr/>
                </a:tc>
                <a:tc>
                  <a:txBody>
                    <a:bodyPr/>
                    <a:lstStyle/>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Data Privacy</a:t>
                      </a:r>
                      <a:r>
                        <a:rPr lang="en-US" sz="1600" dirty="0">
                          <a:latin typeface="Times New Roman" panose="02020603050405020304" pitchFamily="18" charset="0"/>
                          <a:cs typeface="Times New Roman" panose="02020603050405020304" pitchFamily="18" charset="0"/>
                        </a:rPr>
                        <a:t> → GDPR compliance &amp; responsible AI practices.</a:t>
                      </a:r>
                    </a:p>
                  </a:txBody>
                  <a:tcPr/>
                </a:tc>
                <a:extLst>
                  <a:ext uri="{0D108BD9-81ED-4DB2-BD59-A6C34878D82A}">
                    <a16:rowId xmlns:a16="http://schemas.microsoft.com/office/drawing/2014/main" val="2075167852"/>
                  </a:ext>
                </a:extLst>
              </a:tr>
              <a:tr h="1201519">
                <a:tc>
                  <a:txBody>
                    <a:bodyPr/>
                    <a:lstStyle/>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Awareness Programs</a:t>
                      </a:r>
                      <a:r>
                        <a:rPr lang="en-US" sz="1600" dirty="0">
                          <a:latin typeface="Times New Roman" panose="02020603050405020304" pitchFamily="18" charset="0"/>
                          <a:cs typeface="Times New Roman" panose="02020603050405020304" pitchFamily="18" charset="0"/>
                        </a:rPr>
                        <a:t> → Schools &amp; workplaces should promote mental health education.</a:t>
                      </a:r>
                    </a:p>
                  </a:txBody>
                  <a:tcPr/>
                </a:tc>
                <a:tc>
                  <a:txBody>
                    <a:bodyPr/>
                    <a:lstStyle/>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AI Should Assist, Not Replace</a:t>
                      </a:r>
                      <a:r>
                        <a:rPr lang="en-US" sz="1600" dirty="0">
                          <a:latin typeface="Times New Roman" panose="02020603050405020304" pitchFamily="18" charset="0"/>
                          <a:cs typeface="Times New Roman" panose="02020603050405020304" pitchFamily="18" charset="0"/>
                        </a:rPr>
                        <a:t> → AI tools should not replace professional evaluations.</a:t>
                      </a:r>
                    </a:p>
                  </a:txBody>
                  <a:tcPr/>
                </a:tc>
                <a:extLst>
                  <a:ext uri="{0D108BD9-81ED-4DB2-BD59-A6C34878D82A}">
                    <a16:rowId xmlns:a16="http://schemas.microsoft.com/office/drawing/2014/main" val="275178955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1"/>
          <p:cNvSpPr txBox="1">
            <a:spLocks noGrp="1"/>
          </p:cNvSpPr>
          <p:nvPr>
            <p:ph type="title"/>
          </p:nvPr>
        </p:nvSpPr>
        <p:spPr>
          <a:xfrm>
            <a:off x="2798117" y="2403099"/>
            <a:ext cx="6010917" cy="156568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Challenges &amp; Considerations</a:t>
            </a:r>
            <a:endParaRPr dirty="0"/>
          </a:p>
        </p:txBody>
      </p:sp>
      <p:sp>
        <p:nvSpPr>
          <p:cNvPr id="407" name="Google Shape;407;p41"/>
          <p:cNvSpPr txBox="1">
            <a:spLocks noGrp="1"/>
          </p:cNvSpPr>
          <p:nvPr>
            <p:ph type="title" idx="2"/>
          </p:nvPr>
        </p:nvSpPr>
        <p:spPr>
          <a:xfrm>
            <a:off x="7276975" y="1482534"/>
            <a:ext cx="11538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07</a:t>
            </a:r>
            <a:endParaRPr dirty="0"/>
          </a:p>
        </p:txBody>
      </p:sp>
      <p:sp>
        <p:nvSpPr>
          <p:cNvPr id="409" name="Google Shape;409;p41"/>
          <p:cNvSpPr/>
          <p:nvPr/>
        </p:nvSpPr>
        <p:spPr>
          <a:xfrm>
            <a:off x="0" y="7"/>
            <a:ext cx="3554222" cy="1170202"/>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41"/>
          <p:cNvGrpSpPr/>
          <p:nvPr/>
        </p:nvGrpSpPr>
        <p:grpSpPr>
          <a:xfrm>
            <a:off x="-816748" y="2691865"/>
            <a:ext cx="3494036" cy="2755173"/>
            <a:chOff x="-744650" y="2761818"/>
            <a:chExt cx="3494036" cy="2755173"/>
          </a:xfrm>
        </p:grpSpPr>
        <p:sp>
          <p:nvSpPr>
            <p:cNvPr id="411" name="Google Shape;411;p41"/>
            <p:cNvSpPr/>
            <p:nvPr/>
          </p:nvSpPr>
          <p:spPr>
            <a:xfrm>
              <a:off x="-744650" y="321607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41"/>
            <p:cNvGrpSpPr/>
            <p:nvPr/>
          </p:nvGrpSpPr>
          <p:grpSpPr>
            <a:xfrm>
              <a:off x="-427450" y="2761818"/>
              <a:ext cx="1454320" cy="1280400"/>
              <a:chOff x="5917100" y="2092158"/>
              <a:chExt cx="1102175" cy="970367"/>
            </a:xfrm>
          </p:grpSpPr>
          <p:sp>
            <p:nvSpPr>
              <p:cNvPr id="413" name="Google Shape;413;p41"/>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41"/>
          <p:cNvGrpSpPr/>
          <p:nvPr/>
        </p:nvGrpSpPr>
        <p:grpSpPr>
          <a:xfrm>
            <a:off x="202" y="459777"/>
            <a:ext cx="3630404" cy="3979613"/>
            <a:chOff x="202" y="459777"/>
            <a:chExt cx="3630404" cy="3979613"/>
          </a:xfrm>
        </p:grpSpPr>
        <p:grpSp>
          <p:nvGrpSpPr>
            <p:cNvPr id="420" name="Google Shape;420;p41"/>
            <p:cNvGrpSpPr/>
            <p:nvPr/>
          </p:nvGrpSpPr>
          <p:grpSpPr>
            <a:xfrm>
              <a:off x="202" y="459777"/>
              <a:ext cx="3630404" cy="3979613"/>
              <a:chOff x="202" y="459777"/>
              <a:chExt cx="3630404" cy="3979613"/>
            </a:xfrm>
          </p:grpSpPr>
          <p:grpSp>
            <p:nvGrpSpPr>
              <p:cNvPr id="421" name="Google Shape;421;p41"/>
              <p:cNvGrpSpPr/>
              <p:nvPr/>
            </p:nvGrpSpPr>
            <p:grpSpPr>
              <a:xfrm flipH="1">
                <a:off x="202" y="459777"/>
                <a:ext cx="3630404" cy="1179339"/>
                <a:chOff x="5363575" y="1526000"/>
                <a:chExt cx="627750" cy="203925"/>
              </a:xfrm>
            </p:grpSpPr>
            <p:sp>
              <p:nvSpPr>
                <p:cNvPr id="422" name="Google Shape;422;p41"/>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41"/>
              <p:cNvGrpSpPr/>
              <p:nvPr/>
            </p:nvGrpSpPr>
            <p:grpSpPr>
              <a:xfrm>
                <a:off x="1381183" y="1655245"/>
                <a:ext cx="2014815" cy="1337192"/>
                <a:chOff x="752650" y="1170200"/>
                <a:chExt cx="3706430" cy="2459882"/>
              </a:xfrm>
            </p:grpSpPr>
            <p:sp>
              <p:nvSpPr>
                <p:cNvPr id="432" name="Google Shape;432;p41"/>
                <p:cNvSpPr/>
                <p:nvPr/>
              </p:nvSpPr>
              <p:spPr>
                <a:xfrm>
                  <a:off x="752650" y="1170200"/>
                  <a:ext cx="3706430" cy="2459882"/>
                </a:xfrm>
                <a:custGeom>
                  <a:avLst/>
                  <a:gdLst/>
                  <a:ahLst/>
                  <a:cxnLst/>
                  <a:rect l="l" t="t" r="r" b="b"/>
                  <a:pathLst>
                    <a:path w="14507" h="9628" fill="none" extrusionOk="0">
                      <a:moveTo>
                        <a:pt x="11167" y="1875"/>
                      </a:moveTo>
                      <a:cubicBezTo>
                        <a:pt x="9261" y="0"/>
                        <a:pt x="7253" y="3595"/>
                        <a:pt x="7253" y="3595"/>
                      </a:cubicBezTo>
                      <a:cubicBezTo>
                        <a:pt x="7253" y="3595"/>
                        <a:pt x="5246" y="0"/>
                        <a:pt x="3338" y="1875"/>
                      </a:cubicBezTo>
                      <a:cubicBezTo>
                        <a:pt x="0" y="5149"/>
                        <a:pt x="7253" y="9628"/>
                        <a:pt x="7253" y="9628"/>
                      </a:cubicBezTo>
                      <a:cubicBezTo>
                        <a:pt x="7253" y="9628"/>
                        <a:pt x="14506" y="5149"/>
                        <a:pt x="11167" y="187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p:cNvSpPr/>
                <p:nvPr/>
              </p:nvSpPr>
              <p:spPr>
                <a:xfrm>
                  <a:off x="2084275" y="2211585"/>
                  <a:ext cx="1042665" cy="1043431"/>
                </a:xfrm>
                <a:custGeom>
                  <a:avLst/>
                  <a:gdLst/>
                  <a:ahLst/>
                  <a:cxnLst/>
                  <a:rect l="l" t="t" r="r" b="b"/>
                  <a:pathLst>
                    <a:path w="4081" h="4084" extrusionOk="0">
                      <a:moveTo>
                        <a:pt x="1480" y="0"/>
                      </a:moveTo>
                      <a:lnTo>
                        <a:pt x="1480" y="1483"/>
                      </a:lnTo>
                      <a:lnTo>
                        <a:pt x="1" y="1483"/>
                      </a:lnTo>
                      <a:lnTo>
                        <a:pt x="1" y="2602"/>
                      </a:lnTo>
                      <a:lnTo>
                        <a:pt x="1480" y="2602"/>
                      </a:lnTo>
                      <a:lnTo>
                        <a:pt x="1480" y="4084"/>
                      </a:lnTo>
                      <a:lnTo>
                        <a:pt x="2602" y="4084"/>
                      </a:lnTo>
                      <a:lnTo>
                        <a:pt x="2602" y="2602"/>
                      </a:lnTo>
                      <a:lnTo>
                        <a:pt x="4081" y="2602"/>
                      </a:lnTo>
                      <a:lnTo>
                        <a:pt x="4081" y="1483"/>
                      </a:lnTo>
                      <a:lnTo>
                        <a:pt x="2602" y="1483"/>
                      </a:lnTo>
                      <a:lnTo>
                        <a:pt x="260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41"/>
              <p:cNvGrpSpPr/>
              <p:nvPr/>
            </p:nvGrpSpPr>
            <p:grpSpPr>
              <a:xfrm rot="10800000">
                <a:off x="202" y="3260051"/>
                <a:ext cx="3630404" cy="1179339"/>
                <a:chOff x="5363575" y="1526000"/>
                <a:chExt cx="627750" cy="203925"/>
              </a:xfrm>
            </p:grpSpPr>
            <p:sp>
              <p:nvSpPr>
                <p:cNvPr id="435" name="Google Shape;435;p41"/>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4" name="Google Shape;444;p41"/>
            <p:cNvSpPr/>
            <p:nvPr/>
          </p:nvSpPr>
          <p:spPr>
            <a:xfrm>
              <a:off x="1422351" y="2691865"/>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p:nvPr/>
          </p:nvSpPr>
          <p:spPr>
            <a:xfrm>
              <a:off x="3232208" y="2084362"/>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41"/>
          <p:cNvSpPr/>
          <p:nvPr/>
        </p:nvSpPr>
        <p:spPr>
          <a:xfrm>
            <a:off x="7725675" y="392162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8641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550EE36E-84C3-40E9-869D-D806D307E0EB}"/>
              </a:ext>
            </a:extLst>
          </p:cNvPr>
          <p:cNvSpPr/>
          <p:nvPr/>
        </p:nvSpPr>
        <p:spPr>
          <a:xfrm>
            <a:off x="3844637" y="1569028"/>
            <a:ext cx="1735281" cy="1589809"/>
          </a:xfrm>
          <a:prstGeom prst="ellipse">
            <a:avLst/>
          </a:prstGeom>
          <a:ln/>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27991A18-3C6D-47D3-AC45-B54634A7DDB9}"/>
              </a:ext>
            </a:extLst>
          </p:cNvPr>
          <p:cNvSpPr/>
          <p:nvPr/>
        </p:nvSpPr>
        <p:spPr>
          <a:xfrm>
            <a:off x="831273" y="675409"/>
            <a:ext cx="2265218" cy="1205346"/>
          </a:xfrm>
          <a:prstGeom prst="roundRect">
            <a:avLst/>
          </a:prstGeom>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5FD4C602-51F1-4743-8E2A-0B412FB3DCBF}"/>
              </a:ext>
            </a:extLst>
          </p:cNvPr>
          <p:cNvSpPr/>
          <p:nvPr/>
        </p:nvSpPr>
        <p:spPr>
          <a:xfrm>
            <a:off x="6515100" y="1569028"/>
            <a:ext cx="2410691" cy="1163781"/>
          </a:xfrm>
          <a:prstGeom prst="roundRect">
            <a:avLst/>
          </a:prstGeom>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AADBEC0A-451F-4E7C-BCD4-5F5980732EAF}"/>
              </a:ext>
            </a:extLst>
          </p:cNvPr>
          <p:cNvSpPr/>
          <p:nvPr/>
        </p:nvSpPr>
        <p:spPr>
          <a:xfrm>
            <a:off x="1641764" y="3470564"/>
            <a:ext cx="2504209" cy="1205346"/>
          </a:xfrm>
          <a:prstGeom prst="roundRect">
            <a:avLst/>
          </a:prstGeom>
          <a:ln>
            <a:solidFill>
              <a:schemeClr val="tx1"/>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5CDF2542-3735-45BA-87EE-A62DADB8AA9E}"/>
              </a:ext>
            </a:extLst>
          </p:cNvPr>
          <p:cNvCxnSpPr/>
          <p:nvPr/>
        </p:nvCxnSpPr>
        <p:spPr>
          <a:xfrm>
            <a:off x="5579918" y="2088572"/>
            <a:ext cx="82088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1DD2EBAF-0673-436D-9619-364164E7BADA}"/>
              </a:ext>
            </a:extLst>
          </p:cNvPr>
          <p:cNvCxnSpPr/>
          <p:nvPr/>
        </p:nvCxnSpPr>
        <p:spPr>
          <a:xfrm flipH="1" flipV="1">
            <a:off x="3262745" y="1267691"/>
            <a:ext cx="883228" cy="39485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02DE08DB-4978-477C-AACB-8CD17EFE5B5D}"/>
              </a:ext>
            </a:extLst>
          </p:cNvPr>
          <p:cNvCxnSpPr/>
          <p:nvPr/>
        </p:nvCxnSpPr>
        <p:spPr>
          <a:xfrm flipH="1">
            <a:off x="3345873" y="2857500"/>
            <a:ext cx="592282" cy="5195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4BBBF22C-508E-4FCB-A021-21EB52BB6034}"/>
              </a:ext>
            </a:extLst>
          </p:cNvPr>
          <p:cNvSpPr txBox="1"/>
          <p:nvPr/>
        </p:nvSpPr>
        <p:spPr>
          <a:xfrm>
            <a:off x="4031673" y="2083377"/>
            <a:ext cx="1527463" cy="5232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Challenges and Considerations</a:t>
            </a:r>
          </a:p>
        </p:txBody>
      </p:sp>
      <p:sp>
        <p:nvSpPr>
          <p:cNvPr id="17" name="TextBox 16">
            <a:extLst>
              <a:ext uri="{FF2B5EF4-FFF2-40B4-BE49-F238E27FC236}">
                <a16:creationId xmlns:a16="http://schemas.microsoft.com/office/drawing/2014/main" id="{4CA67B2B-CEFF-4092-8682-E624B260EDF3}"/>
              </a:ext>
            </a:extLst>
          </p:cNvPr>
          <p:cNvSpPr txBox="1"/>
          <p:nvPr/>
        </p:nvSpPr>
        <p:spPr>
          <a:xfrm>
            <a:off x="1007918" y="682915"/>
            <a:ext cx="1911928" cy="116955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Dataset Size</a:t>
            </a:r>
            <a:r>
              <a:rPr lang="en-US" dirty="0">
                <a:latin typeface="Times New Roman" panose="02020603050405020304" pitchFamily="18" charset="0"/>
                <a:cs typeface="Times New Roman" panose="02020603050405020304" pitchFamily="18" charset="0"/>
              </a:rPr>
              <a:t> → 481 responses provide value, but larger samples improve accuracy.</a:t>
            </a:r>
          </a:p>
        </p:txBody>
      </p:sp>
      <p:sp>
        <p:nvSpPr>
          <p:cNvPr id="18" name="TextBox 17">
            <a:extLst>
              <a:ext uri="{FF2B5EF4-FFF2-40B4-BE49-F238E27FC236}">
                <a16:creationId xmlns:a16="http://schemas.microsoft.com/office/drawing/2014/main" id="{0E8228DD-97CB-47D0-AF69-8A50678A8651}"/>
              </a:ext>
            </a:extLst>
          </p:cNvPr>
          <p:cNvSpPr txBox="1"/>
          <p:nvPr/>
        </p:nvSpPr>
        <p:spPr>
          <a:xfrm>
            <a:off x="6686549" y="1657685"/>
            <a:ext cx="2067791" cy="95410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Self-Reported Data</a:t>
            </a:r>
            <a:r>
              <a:rPr lang="en-US" dirty="0">
                <a:latin typeface="Times New Roman" panose="02020603050405020304" pitchFamily="18" charset="0"/>
                <a:cs typeface="Times New Roman" panose="02020603050405020304" pitchFamily="18" charset="0"/>
              </a:rPr>
              <a:t> → Individual perceptions vary, yet offer real-world insights.</a:t>
            </a:r>
          </a:p>
        </p:txBody>
      </p:sp>
      <p:sp>
        <p:nvSpPr>
          <p:cNvPr id="19" name="TextBox 18">
            <a:extLst>
              <a:ext uri="{FF2B5EF4-FFF2-40B4-BE49-F238E27FC236}">
                <a16:creationId xmlns:a16="http://schemas.microsoft.com/office/drawing/2014/main" id="{4F62F19E-EB4B-4E94-AAC3-831CCCB57AF5}"/>
              </a:ext>
            </a:extLst>
          </p:cNvPr>
          <p:cNvSpPr txBox="1"/>
          <p:nvPr/>
        </p:nvSpPr>
        <p:spPr>
          <a:xfrm>
            <a:off x="1776845" y="3673760"/>
            <a:ext cx="2254828" cy="73866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Feature Scope</a:t>
            </a:r>
            <a:r>
              <a:rPr lang="en-US" dirty="0">
                <a:latin typeface="Times New Roman" panose="02020603050405020304" pitchFamily="18" charset="0"/>
                <a:cs typeface="Times New Roman" panose="02020603050405020304" pitchFamily="18" charset="0"/>
              </a:rPr>
              <a:t> → Text-based sentiment analysis could add depth.</a:t>
            </a:r>
          </a:p>
        </p:txBody>
      </p:sp>
    </p:spTree>
    <p:extLst>
      <p:ext uri="{BB962C8B-B14F-4D97-AF65-F5344CB8AC3E}">
        <p14:creationId xmlns:p14="http://schemas.microsoft.com/office/powerpoint/2010/main" val="2100140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1"/>
          <p:cNvSpPr txBox="1">
            <a:spLocks noGrp="1"/>
          </p:cNvSpPr>
          <p:nvPr>
            <p:ph type="title"/>
          </p:nvPr>
        </p:nvSpPr>
        <p:spPr>
          <a:xfrm>
            <a:off x="2798117" y="2403099"/>
            <a:ext cx="6010917" cy="1565683"/>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Conclusion &amp; Recommendations</a:t>
            </a:r>
            <a:endParaRPr dirty="0"/>
          </a:p>
        </p:txBody>
      </p:sp>
      <p:sp>
        <p:nvSpPr>
          <p:cNvPr id="407" name="Google Shape;407;p41"/>
          <p:cNvSpPr txBox="1">
            <a:spLocks noGrp="1"/>
          </p:cNvSpPr>
          <p:nvPr>
            <p:ph type="title" idx="2"/>
          </p:nvPr>
        </p:nvSpPr>
        <p:spPr>
          <a:xfrm>
            <a:off x="7276975" y="1482534"/>
            <a:ext cx="11538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08</a:t>
            </a:r>
            <a:endParaRPr dirty="0"/>
          </a:p>
        </p:txBody>
      </p:sp>
      <p:sp>
        <p:nvSpPr>
          <p:cNvPr id="409" name="Google Shape;409;p41"/>
          <p:cNvSpPr/>
          <p:nvPr/>
        </p:nvSpPr>
        <p:spPr>
          <a:xfrm>
            <a:off x="0" y="7"/>
            <a:ext cx="3554222" cy="1170202"/>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41"/>
          <p:cNvGrpSpPr/>
          <p:nvPr/>
        </p:nvGrpSpPr>
        <p:grpSpPr>
          <a:xfrm>
            <a:off x="-816748" y="2691865"/>
            <a:ext cx="3494036" cy="2755173"/>
            <a:chOff x="-744650" y="2761818"/>
            <a:chExt cx="3494036" cy="2755173"/>
          </a:xfrm>
        </p:grpSpPr>
        <p:sp>
          <p:nvSpPr>
            <p:cNvPr id="411" name="Google Shape;411;p41"/>
            <p:cNvSpPr/>
            <p:nvPr/>
          </p:nvSpPr>
          <p:spPr>
            <a:xfrm>
              <a:off x="-744650" y="321607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41"/>
            <p:cNvGrpSpPr/>
            <p:nvPr/>
          </p:nvGrpSpPr>
          <p:grpSpPr>
            <a:xfrm>
              <a:off x="-427450" y="2761818"/>
              <a:ext cx="1454320" cy="1280400"/>
              <a:chOff x="5917100" y="2092158"/>
              <a:chExt cx="1102175" cy="970367"/>
            </a:xfrm>
          </p:grpSpPr>
          <p:sp>
            <p:nvSpPr>
              <p:cNvPr id="413" name="Google Shape;413;p41"/>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41"/>
          <p:cNvGrpSpPr/>
          <p:nvPr/>
        </p:nvGrpSpPr>
        <p:grpSpPr>
          <a:xfrm>
            <a:off x="202" y="459777"/>
            <a:ext cx="3630404" cy="3979613"/>
            <a:chOff x="202" y="459777"/>
            <a:chExt cx="3630404" cy="3979613"/>
          </a:xfrm>
        </p:grpSpPr>
        <p:grpSp>
          <p:nvGrpSpPr>
            <p:cNvPr id="420" name="Google Shape;420;p41"/>
            <p:cNvGrpSpPr/>
            <p:nvPr/>
          </p:nvGrpSpPr>
          <p:grpSpPr>
            <a:xfrm>
              <a:off x="202" y="459777"/>
              <a:ext cx="3630404" cy="3979613"/>
              <a:chOff x="202" y="459777"/>
              <a:chExt cx="3630404" cy="3979613"/>
            </a:xfrm>
          </p:grpSpPr>
          <p:grpSp>
            <p:nvGrpSpPr>
              <p:cNvPr id="421" name="Google Shape;421;p41"/>
              <p:cNvGrpSpPr/>
              <p:nvPr/>
            </p:nvGrpSpPr>
            <p:grpSpPr>
              <a:xfrm flipH="1">
                <a:off x="202" y="459777"/>
                <a:ext cx="3630404" cy="1179339"/>
                <a:chOff x="5363575" y="1526000"/>
                <a:chExt cx="627750" cy="203925"/>
              </a:xfrm>
            </p:grpSpPr>
            <p:sp>
              <p:nvSpPr>
                <p:cNvPr id="422" name="Google Shape;422;p41"/>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41"/>
              <p:cNvGrpSpPr/>
              <p:nvPr/>
            </p:nvGrpSpPr>
            <p:grpSpPr>
              <a:xfrm>
                <a:off x="1381183" y="1655245"/>
                <a:ext cx="2014815" cy="1337192"/>
                <a:chOff x="752650" y="1170200"/>
                <a:chExt cx="3706430" cy="2459882"/>
              </a:xfrm>
            </p:grpSpPr>
            <p:sp>
              <p:nvSpPr>
                <p:cNvPr id="432" name="Google Shape;432;p41"/>
                <p:cNvSpPr/>
                <p:nvPr/>
              </p:nvSpPr>
              <p:spPr>
                <a:xfrm>
                  <a:off x="752650" y="1170200"/>
                  <a:ext cx="3706430" cy="2459882"/>
                </a:xfrm>
                <a:custGeom>
                  <a:avLst/>
                  <a:gdLst/>
                  <a:ahLst/>
                  <a:cxnLst/>
                  <a:rect l="l" t="t" r="r" b="b"/>
                  <a:pathLst>
                    <a:path w="14507" h="9628" fill="none" extrusionOk="0">
                      <a:moveTo>
                        <a:pt x="11167" y="1875"/>
                      </a:moveTo>
                      <a:cubicBezTo>
                        <a:pt x="9261" y="0"/>
                        <a:pt x="7253" y="3595"/>
                        <a:pt x="7253" y="3595"/>
                      </a:cubicBezTo>
                      <a:cubicBezTo>
                        <a:pt x="7253" y="3595"/>
                        <a:pt x="5246" y="0"/>
                        <a:pt x="3338" y="1875"/>
                      </a:cubicBezTo>
                      <a:cubicBezTo>
                        <a:pt x="0" y="5149"/>
                        <a:pt x="7253" y="9628"/>
                        <a:pt x="7253" y="9628"/>
                      </a:cubicBezTo>
                      <a:cubicBezTo>
                        <a:pt x="7253" y="9628"/>
                        <a:pt x="14506" y="5149"/>
                        <a:pt x="11167" y="187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p:cNvSpPr/>
                <p:nvPr/>
              </p:nvSpPr>
              <p:spPr>
                <a:xfrm>
                  <a:off x="2084275" y="2211585"/>
                  <a:ext cx="1042665" cy="1043431"/>
                </a:xfrm>
                <a:custGeom>
                  <a:avLst/>
                  <a:gdLst/>
                  <a:ahLst/>
                  <a:cxnLst/>
                  <a:rect l="l" t="t" r="r" b="b"/>
                  <a:pathLst>
                    <a:path w="4081" h="4084" extrusionOk="0">
                      <a:moveTo>
                        <a:pt x="1480" y="0"/>
                      </a:moveTo>
                      <a:lnTo>
                        <a:pt x="1480" y="1483"/>
                      </a:lnTo>
                      <a:lnTo>
                        <a:pt x="1" y="1483"/>
                      </a:lnTo>
                      <a:lnTo>
                        <a:pt x="1" y="2602"/>
                      </a:lnTo>
                      <a:lnTo>
                        <a:pt x="1480" y="2602"/>
                      </a:lnTo>
                      <a:lnTo>
                        <a:pt x="1480" y="4084"/>
                      </a:lnTo>
                      <a:lnTo>
                        <a:pt x="2602" y="4084"/>
                      </a:lnTo>
                      <a:lnTo>
                        <a:pt x="2602" y="2602"/>
                      </a:lnTo>
                      <a:lnTo>
                        <a:pt x="4081" y="2602"/>
                      </a:lnTo>
                      <a:lnTo>
                        <a:pt x="4081" y="1483"/>
                      </a:lnTo>
                      <a:lnTo>
                        <a:pt x="2602" y="1483"/>
                      </a:lnTo>
                      <a:lnTo>
                        <a:pt x="260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41"/>
              <p:cNvGrpSpPr/>
              <p:nvPr/>
            </p:nvGrpSpPr>
            <p:grpSpPr>
              <a:xfrm rot="10800000">
                <a:off x="202" y="3260051"/>
                <a:ext cx="3630404" cy="1179339"/>
                <a:chOff x="5363575" y="1526000"/>
                <a:chExt cx="627750" cy="203925"/>
              </a:xfrm>
            </p:grpSpPr>
            <p:sp>
              <p:nvSpPr>
                <p:cNvPr id="435" name="Google Shape;435;p41"/>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4" name="Google Shape;444;p41"/>
            <p:cNvSpPr/>
            <p:nvPr/>
          </p:nvSpPr>
          <p:spPr>
            <a:xfrm>
              <a:off x="1422351" y="2691865"/>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p:nvPr/>
          </p:nvSpPr>
          <p:spPr>
            <a:xfrm>
              <a:off x="3232208" y="2084362"/>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41"/>
          <p:cNvSpPr/>
          <p:nvPr/>
        </p:nvSpPr>
        <p:spPr>
          <a:xfrm>
            <a:off x="7725675" y="392162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1268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DB5BF764-0E2B-4382-B3E0-3276FEABA008}"/>
              </a:ext>
            </a:extLst>
          </p:cNvPr>
          <p:cNvGraphicFramePr>
            <a:graphicFrameLocks noGrp="1"/>
          </p:cNvGraphicFramePr>
          <p:nvPr>
            <p:extLst>
              <p:ext uri="{D42A27DB-BD31-4B8C-83A1-F6EECF244321}">
                <p14:modId xmlns:p14="http://schemas.microsoft.com/office/powerpoint/2010/main" val="2236523811"/>
              </p:ext>
            </p:extLst>
          </p:nvPr>
        </p:nvGraphicFramePr>
        <p:xfrm>
          <a:off x="1456684" y="653543"/>
          <a:ext cx="6895650" cy="4005619"/>
        </p:xfrm>
        <a:graphic>
          <a:graphicData uri="http://schemas.openxmlformats.org/drawingml/2006/table">
            <a:tbl>
              <a:tblPr firstRow="1" bandRow="1">
                <a:tableStyleId>{9D7B26C5-4107-4FEC-AEDC-1716B250A1EF}</a:tableStyleId>
              </a:tblPr>
              <a:tblGrid>
                <a:gridCol w="3374812">
                  <a:extLst>
                    <a:ext uri="{9D8B030D-6E8A-4147-A177-3AD203B41FA5}">
                      <a16:colId xmlns:a16="http://schemas.microsoft.com/office/drawing/2014/main" val="1235198341"/>
                    </a:ext>
                  </a:extLst>
                </a:gridCol>
                <a:gridCol w="3520838">
                  <a:extLst>
                    <a:ext uri="{9D8B030D-6E8A-4147-A177-3AD203B41FA5}">
                      <a16:colId xmlns:a16="http://schemas.microsoft.com/office/drawing/2014/main" val="3994717494"/>
                    </a:ext>
                  </a:extLst>
                </a:gridCol>
              </a:tblGrid>
              <a:tr h="981208">
                <a:tc>
                  <a:txBody>
                    <a:bodyPr/>
                    <a:lstStyle/>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Key Takeaways</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Recommendations</a:t>
                      </a:r>
                      <a:endParaRPr lang="en-US"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576043"/>
                  </a:ext>
                </a:extLst>
              </a:tr>
              <a:tr h="1008137">
                <a:tc>
                  <a:txBody>
                    <a:bodyPr/>
                    <a:lstStyle/>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Mental Impact:</a:t>
                      </a:r>
                      <a:r>
                        <a:rPr lang="en-US" sz="1600" dirty="0">
                          <a:latin typeface="Times New Roman" panose="02020603050405020304" pitchFamily="18" charset="0"/>
                          <a:cs typeface="Times New Roman" panose="02020603050405020304" pitchFamily="18" charset="0"/>
                        </a:rPr>
                        <a:t> Daily social media habits affect well-being.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Social Media Awareness Tools:</a:t>
                      </a:r>
                      <a:r>
                        <a:rPr lang="en-US" sz="1600" dirty="0">
                          <a:latin typeface="Times New Roman" panose="02020603050405020304" pitchFamily="18" charset="0"/>
                          <a:cs typeface="Times New Roman" panose="02020603050405020304" pitchFamily="18" charset="0"/>
                        </a:rPr>
                        <a:t> Develop screen-time monitoring features.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4294017"/>
                  </a:ext>
                </a:extLst>
              </a:tr>
              <a:tr h="1008137">
                <a:tc>
                  <a:txBody>
                    <a:bodyPr/>
                    <a:lstStyle/>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Compulsive Behavior:</a:t>
                      </a:r>
                      <a:r>
                        <a:rPr lang="en-US" sz="1600" dirty="0">
                          <a:latin typeface="Times New Roman" panose="02020603050405020304" pitchFamily="18" charset="0"/>
                          <a:cs typeface="Times New Roman" panose="02020603050405020304" pitchFamily="18" charset="0"/>
                        </a:rPr>
                        <a:t> Overuse &amp; validation-seeking link to mental health risks.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Privacy &amp; Ethical AI:</a:t>
                      </a:r>
                      <a:r>
                        <a:rPr lang="en-US" sz="1600" dirty="0">
                          <a:latin typeface="Times New Roman" panose="02020603050405020304" pitchFamily="18" charset="0"/>
                          <a:cs typeface="Times New Roman" panose="02020603050405020304" pitchFamily="18" charset="0"/>
                        </a:rPr>
                        <a:t> Ensure responsible data handling &amp; compliance.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9719624"/>
                  </a:ext>
                </a:extLst>
              </a:tr>
              <a:tr h="1008137">
                <a:tc>
                  <a:txBody>
                    <a:bodyPr/>
                    <a:lstStyle/>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Behavioral Links:</a:t>
                      </a:r>
                      <a:r>
                        <a:rPr lang="en-US" sz="1600" dirty="0">
                          <a:latin typeface="Times New Roman" panose="02020603050405020304" pitchFamily="18" charset="0"/>
                          <a:cs typeface="Times New Roman" panose="02020603050405020304" pitchFamily="18" charset="0"/>
                        </a:rPr>
                        <a:t> Anxiety, sleep issues, and self-doubt correlate with social media engagement.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AI Behavioral Tracking Apps:</a:t>
                      </a:r>
                      <a:r>
                        <a:rPr lang="en-US" sz="1600" dirty="0">
                          <a:latin typeface="Times New Roman" panose="02020603050405020304" pitchFamily="18" charset="0"/>
                          <a:cs typeface="Times New Roman" panose="02020603050405020304" pitchFamily="18" charset="0"/>
                        </a:rPr>
                        <a:t> Analyze user interactions &amp; emotional responses.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7322875"/>
                  </a:ext>
                </a:extLst>
              </a:tr>
            </a:tbl>
          </a:graphicData>
        </a:graphic>
      </p:graphicFrame>
    </p:spTree>
    <p:extLst>
      <p:ext uri="{BB962C8B-B14F-4D97-AF65-F5344CB8AC3E}">
        <p14:creationId xmlns:p14="http://schemas.microsoft.com/office/powerpoint/2010/main" val="2166647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B9B392-6754-4E94-9A9B-A4A217114763}"/>
              </a:ext>
            </a:extLst>
          </p:cNvPr>
          <p:cNvSpPr txBox="1"/>
          <p:nvPr/>
        </p:nvSpPr>
        <p:spPr>
          <a:xfrm>
            <a:off x="2041451" y="1648047"/>
            <a:ext cx="4976037" cy="707886"/>
          </a:xfrm>
          <a:prstGeom prst="rect">
            <a:avLst/>
          </a:prstGeom>
          <a:noFill/>
        </p:spPr>
        <p:txBody>
          <a:bodyPr wrap="square" rtlCol="0">
            <a:spAutoFit/>
          </a:bodyPr>
          <a:lstStyle/>
          <a:p>
            <a:pPr algn="ctr"/>
            <a:r>
              <a:rPr lang="en-US" sz="4000" b="1" dirty="0">
                <a:latin typeface="Lato" panose="020F0502020204030203" pitchFamily="34" charset="0"/>
                <a:ea typeface="Lato" panose="020F0502020204030203" pitchFamily="34" charset="0"/>
                <a:cs typeface="Lato" panose="020F0502020204030203" pitchFamily="34" charset="0"/>
              </a:rPr>
              <a:t>THANK YOU!</a:t>
            </a:r>
          </a:p>
        </p:txBody>
      </p:sp>
    </p:spTree>
    <p:extLst>
      <p:ext uri="{BB962C8B-B14F-4D97-AF65-F5344CB8AC3E}">
        <p14:creationId xmlns:p14="http://schemas.microsoft.com/office/powerpoint/2010/main" val="2397381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9"/>
          <p:cNvSpPr txBox="1">
            <a:spLocks noGrp="1"/>
          </p:cNvSpPr>
          <p:nvPr>
            <p:ph type="title"/>
          </p:nvPr>
        </p:nvSpPr>
        <p:spPr>
          <a:xfrm>
            <a:off x="720000" y="3956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371" name="Google Shape;371;p39"/>
          <p:cNvSpPr txBox="1">
            <a:spLocks noGrp="1"/>
          </p:cNvSpPr>
          <p:nvPr>
            <p:ph type="title" idx="6"/>
          </p:nvPr>
        </p:nvSpPr>
        <p:spPr>
          <a:xfrm>
            <a:off x="720000" y="1343361"/>
            <a:ext cx="750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01</a:t>
            </a:r>
            <a:endParaRPr sz="3200" dirty="0"/>
          </a:p>
        </p:txBody>
      </p:sp>
      <p:sp>
        <p:nvSpPr>
          <p:cNvPr id="372" name="Google Shape;372;p39"/>
          <p:cNvSpPr txBox="1">
            <a:spLocks noGrp="1"/>
          </p:cNvSpPr>
          <p:nvPr>
            <p:ph type="title" idx="7"/>
          </p:nvPr>
        </p:nvSpPr>
        <p:spPr>
          <a:xfrm>
            <a:off x="720000" y="3429136"/>
            <a:ext cx="750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05</a:t>
            </a:r>
            <a:endParaRPr sz="3200" dirty="0"/>
          </a:p>
        </p:txBody>
      </p:sp>
      <p:sp>
        <p:nvSpPr>
          <p:cNvPr id="373" name="Google Shape;373;p39"/>
          <p:cNvSpPr txBox="1">
            <a:spLocks noGrp="1"/>
          </p:cNvSpPr>
          <p:nvPr>
            <p:ph type="title" idx="8"/>
          </p:nvPr>
        </p:nvSpPr>
        <p:spPr>
          <a:xfrm>
            <a:off x="3077505" y="1343361"/>
            <a:ext cx="750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02</a:t>
            </a:r>
            <a:endParaRPr sz="3200" dirty="0"/>
          </a:p>
        </p:txBody>
      </p:sp>
      <p:sp>
        <p:nvSpPr>
          <p:cNvPr id="374" name="Google Shape;374;p39"/>
          <p:cNvSpPr txBox="1">
            <a:spLocks noGrp="1"/>
          </p:cNvSpPr>
          <p:nvPr>
            <p:ph type="title" idx="9"/>
          </p:nvPr>
        </p:nvSpPr>
        <p:spPr>
          <a:xfrm>
            <a:off x="5435010" y="3414951"/>
            <a:ext cx="750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07</a:t>
            </a:r>
            <a:endParaRPr sz="3200" dirty="0"/>
          </a:p>
        </p:txBody>
      </p:sp>
      <p:sp>
        <p:nvSpPr>
          <p:cNvPr id="375" name="Google Shape;375;p39"/>
          <p:cNvSpPr txBox="1">
            <a:spLocks noGrp="1"/>
          </p:cNvSpPr>
          <p:nvPr>
            <p:ph type="title" idx="13"/>
          </p:nvPr>
        </p:nvSpPr>
        <p:spPr>
          <a:xfrm>
            <a:off x="7673700" y="1392202"/>
            <a:ext cx="7503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76" name="Google Shape;376;p39"/>
          <p:cNvSpPr txBox="1">
            <a:spLocks noGrp="1"/>
          </p:cNvSpPr>
          <p:nvPr>
            <p:ph type="subTitle" idx="14"/>
          </p:nvPr>
        </p:nvSpPr>
        <p:spPr>
          <a:xfrm>
            <a:off x="-8093" y="1863320"/>
            <a:ext cx="2354400" cy="72241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latin typeface="Times New Roman" panose="02020603050405020304" pitchFamily="18" charset="0"/>
                <a:cs typeface="Times New Roman" panose="02020603050405020304" pitchFamily="18" charset="0"/>
              </a:rPr>
              <a:t>Introduction and Objectives</a:t>
            </a:r>
            <a:endParaRPr sz="1800" dirty="0">
              <a:latin typeface="Times New Roman" panose="02020603050405020304" pitchFamily="18" charset="0"/>
              <a:cs typeface="Times New Roman" panose="02020603050405020304" pitchFamily="18" charset="0"/>
            </a:endParaRPr>
          </a:p>
        </p:txBody>
      </p:sp>
      <p:sp>
        <p:nvSpPr>
          <p:cNvPr id="377" name="Google Shape;377;p39"/>
          <p:cNvSpPr txBox="1">
            <a:spLocks noGrp="1"/>
          </p:cNvSpPr>
          <p:nvPr>
            <p:ph type="subTitle" idx="15"/>
          </p:nvPr>
        </p:nvSpPr>
        <p:spPr>
          <a:xfrm>
            <a:off x="2275455" y="1865303"/>
            <a:ext cx="2354400" cy="72241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1800" dirty="0">
                <a:latin typeface="Times New Roman" panose="02020603050405020304" pitchFamily="18" charset="0"/>
                <a:cs typeface="Times New Roman" panose="02020603050405020304" pitchFamily="18" charset="0"/>
              </a:rPr>
              <a:t>Dataset and Methodology</a:t>
            </a:r>
            <a:endParaRPr sz="1800" dirty="0">
              <a:latin typeface="Times New Roman" panose="02020603050405020304" pitchFamily="18" charset="0"/>
              <a:cs typeface="Times New Roman" panose="02020603050405020304" pitchFamily="18" charset="0"/>
            </a:endParaRPr>
          </a:p>
        </p:txBody>
      </p:sp>
      <p:sp>
        <p:nvSpPr>
          <p:cNvPr id="378" name="Google Shape;378;p39"/>
          <p:cNvSpPr txBox="1">
            <a:spLocks noGrp="1"/>
          </p:cNvSpPr>
          <p:nvPr>
            <p:ph type="subTitle" idx="16"/>
          </p:nvPr>
        </p:nvSpPr>
        <p:spPr>
          <a:xfrm>
            <a:off x="4632960" y="1917457"/>
            <a:ext cx="2354400" cy="38169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Data Preprocessing</a:t>
            </a:r>
            <a:endParaRPr sz="1800" dirty="0">
              <a:latin typeface="Times New Roman" panose="02020603050405020304" pitchFamily="18" charset="0"/>
              <a:cs typeface="Times New Roman" panose="02020603050405020304" pitchFamily="18" charset="0"/>
            </a:endParaRPr>
          </a:p>
        </p:txBody>
      </p:sp>
      <p:sp>
        <p:nvSpPr>
          <p:cNvPr id="379" name="Google Shape;379;p39"/>
          <p:cNvSpPr txBox="1">
            <a:spLocks noGrp="1"/>
          </p:cNvSpPr>
          <p:nvPr>
            <p:ph type="subTitle" idx="17"/>
          </p:nvPr>
        </p:nvSpPr>
        <p:spPr>
          <a:xfrm>
            <a:off x="6868545" y="1855770"/>
            <a:ext cx="2354400" cy="69181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Exploratory Data Analysis (EDA)</a:t>
            </a:r>
            <a:endParaRPr sz="1800" dirty="0">
              <a:latin typeface="Times New Roman" panose="02020603050405020304" pitchFamily="18" charset="0"/>
              <a:cs typeface="Times New Roman" panose="02020603050405020304" pitchFamily="18" charset="0"/>
            </a:endParaRPr>
          </a:p>
        </p:txBody>
      </p:sp>
      <p:sp>
        <p:nvSpPr>
          <p:cNvPr id="380" name="Google Shape;380;p39"/>
          <p:cNvSpPr txBox="1">
            <a:spLocks noGrp="1"/>
          </p:cNvSpPr>
          <p:nvPr>
            <p:ph type="subTitle" idx="18"/>
          </p:nvPr>
        </p:nvSpPr>
        <p:spPr>
          <a:xfrm>
            <a:off x="200502" y="4050165"/>
            <a:ext cx="1937210" cy="66997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1800" dirty="0">
                <a:latin typeface="Times New Roman" panose="02020603050405020304" pitchFamily="18" charset="0"/>
                <a:cs typeface="Times New Roman" panose="02020603050405020304" pitchFamily="18" charset="0"/>
              </a:rPr>
              <a:t>Statistical Analysis</a:t>
            </a:r>
            <a:endParaRPr sz="1800" dirty="0">
              <a:latin typeface="Times New Roman" panose="02020603050405020304" pitchFamily="18" charset="0"/>
              <a:cs typeface="Times New Roman" panose="02020603050405020304" pitchFamily="18" charset="0"/>
            </a:endParaRPr>
          </a:p>
        </p:txBody>
      </p:sp>
      <p:sp>
        <p:nvSpPr>
          <p:cNvPr id="25" name="Google Shape;375;p39">
            <a:extLst>
              <a:ext uri="{FF2B5EF4-FFF2-40B4-BE49-F238E27FC236}">
                <a16:creationId xmlns:a16="http://schemas.microsoft.com/office/drawing/2014/main" id="{310EDC69-2778-4503-871B-230E59EB9C24}"/>
              </a:ext>
            </a:extLst>
          </p:cNvPr>
          <p:cNvSpPr txBox="1">
            <a:spLocks/>
          </p:cNvSpPr>
          <p:nvPr/>
        </p:nvSpPr>
        <p:spPr>
          <a:xfrm>
            <a:off x="5435010" y="1395515"/>
            <a:ext cx="7503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ato"/>
              <a:buNone/>
              <a:defRPr sz="3400" b="1" i="0" u="none" strike="noStrike" cap="none">
                <a:solidFill>
                  <a:schemeClr val="accent1"/>
                </a:solidFill>
                <a:latin typeface="Lato"/>
                <a:ea typeface="Lato"/>
                <a:cs typeface="Lato"/>
                <a:sym typeface="Lato"/>
              </a:defRPr>
            </a:lvl1pPr>
            <a:lvl2pPr marR="0" lvl="1"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9pPr>
          </a:lstStyle>
          <a:p>
            <a:r>
              <a:rPr lang="en" sz="3200" dirty="0"/>
              <a:t>03</a:t>
            </a:r>
          </a:p>
        </p:txBody>
      </p:sp>
      <p:sp>
        <p:nvSpPr>
          <p:cNvPr id="31" name="Google Shape;380;p39">
            <a:extLst>
              <a:ext uri="{FF2B5EF4-FFF2-40B4-BE49-F238E27FC236}">
                <a16:creationId xmlns:a16="http://schemas.microsoft.com/office/drawing/2014/main" id="{B36AE8A7-E080-419B-AD1A-CDACEFA91A78}"/>
              </a:ext>
            </a:extLst>
          </p:cNvPr>
          <p:cNvSpPr txBox="1">
            <a:spLocks/>
          </p:cNvSpPr>
          <p:nvPr/>
        </p:nvSpPr>
        <p:spPr>
          <a:xfrm>
            <a:off x="2353441" y="3998902"/>
            <a:ext cx="2040189" cy="7224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200" b="1"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sz="1800" dirty="0">
                <a:latin typeface="Times New Roman" panose="02020603050405020304" pitchFamily="18" charset="0"/>
                <a:cs typeface="Times New Roman" panose="02020603050405020304" pitchFamily="18" charset="0"/>
              </a:rPr>
              <a:t>Business &amp; Ethical Implications</a:t>
            </a:r>
          </a:p>
        </p:txBody>
      </p:sp>
      <p:sp>
        <p:nvSpPr>
          <p:cNvPr id="32" name="Google Shape;374;p39">
            <a:extLst>
              <a:ext uri="{FF2B5EF4-FFF2-40B4-BE49-F238E27FC236}">
                <a16:creationId xmlns:a16="http://schemas.microsoft.com/office/drawing/2014/main" id="{82BEB084-16AA-41D0-B207-C7E6CAF51DF7}"/>
              </a:ext>
            </a:extLst>
          </p:cNvPr>
          <p:cNvSpPr txBox="1">
            <a:spLocks/>
          </p:cNvSpPr>
          <p:nvPr/>
        </p:nvSpPr>
        <p:spPr>
          <a:xfrm>
            <a:off x="3077505" y="3472445"/>
            <a:ext cx="7503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ato"/>
              <a:buNone/>
              <a:defRPr sz="3400" b="1" i="0" u="none" strike="noStrike" cap="none">
                <a:solidFill>
                  <a:schemeClr val="accent1"/>
                </a:solidFill>
                <a:latin typeface="Lato"/>
                <a:ea typeface="Lato"/>
                <a:cs typeface="Lato"/>
                <a:sym typeface="Lato"/>
              </a:defRPr>
            </a:lvl1pPr>
            <a:lvl2pPr marR="0" lvl="1"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9pPr>
          </a:lstStyle>
          <a:p>
            <a:r>
              <a:rPr lang="en" sz="3200" dirty="0"/>
              <a:t>06</a:t>
            </a:r>
          </a:p>
        </p:txBody>
      </p:sp>
      <p:sp>
        <p:nvSpPr>
          <p:cNvPr id="33" name="Google Shape;374;p39">
            <a:extLst>
              <a:ext uri="{FF2B5EF4-FFF2-40B4-BE49-F238E27FC236}">
                <a16:creationId xmlns:a16="http://schemas.microsoft.com/office/drawing/2014/main" id="{0DECD7A7-9326-438A-9EB4-D02269B99527}"/>
              </a:ext>
            </a:extLst>
          </p:cNvPr>
          <p:cNvSpPr txBox="1">
            <a:spLocks/>
          </p:cNvSpPr>
          <p:nvPr/>
        </p:nvSpPr>
        <p:spPr>
          <a:xfrm>
            <a:off x="7673700" y="3414951"/>
            <a:ext cx="7503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Lato"/>
              <a:buNone/>
              <a:defRPr sz="3400" b="1" i="0" u="none" strike="noStrike" cap="none">
                <a:solidFill>
                  <a:schemeClr val="accent1"/>
                </a:solidFill>
                <a:latin typeface="Lato"/>
                <a:ea typeface="Lato"/>
                <a:cs typeface="Lato"/>
                <a:sym typeface="Lato"/>
              </a:defRPr>
            </a:lvl1pPr>
            <a:lvl2pPr marR="0" lvl="1"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3000"/>
              <a:buFont typeface="Lato"/>
              <a:buNone/>
              <a:defRPr sz="3000" b="1" i="0" u="none" strike="noStrike" cap="none">
                <a:solidFill>
                  <a:schemeClr val="dk1"/>
                </a:solidFill>
                <a:latin typeface="Lato"/>
                <a:ea typeface="Lato"/>
                <a:cs typeface="Lato"/>
                <a:sym typeface="Lato"/>
              </a:defRPr>
            </a:lvl9pPr>
          </a:lstStyle>
          <a:p>
            <a:r>
              <a:rPr lang="en" sz="3200" dirty="0"/>
              <a:t>08</a:t>
            </a:r>
          </a:p>
        </p:txBody>
      </p:sp>
      <p:sp>
        <p:nvSpPr>
          <p:cNvPr id="34" name="Google Shape;380;p39">
            <a:extLst>
              <a:ext uri="{FF2B5EF4-FFF2-40B4-BE49-F238E27FC236}">
                <a16:creationId xmlns:a16="http://schemas.microsoft.com/office/drawing/2014/main" id="{2AF718C1-57C7-42F1-A15A-19A01C2F18F4}"/>
              </a:ext>
            </a:extLst>
          </p:cNvPr>
          <p:cNvSpPr txBox="1">
            <a:spLocks/>
          </p:cNvSpPr>
          <p:nvPr/>
        </p:nvSpPr>
        <p:spPr>
          <a:xfrm>
            <a:off x="4750372" y="3962654"/>
            <a:ext cx="2040189" cy="72241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200" b="1"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sz="1800" dirty="0">
                <a:latin typeface="Times New Roman" panose="02020603050405020304" pitchFamily="18" charset="0"/>
                <a:cs typeface="Times New Roman" panose="02020603050405020304" pitchFamily="18" charset="0"/>
              </a:rPr>
              <a:t>Challenges and Considerations</a:t>
            </a:r>
          </a:p>
        </p:txBody>
      </p:sp>
      <p:sp>
        <p:nvSpPr>
          <p:cNvPr id="35" name="Google Shape;380;p39">
            <a:extLst>
              <a:ext uri="{FF2B5EF4-FFF2-40B4-BE49-F238E27FC236}">
                <a16:creationId xmlns:a16="http://schemas.microsoft.com/office/drawing/2014/main" id="{F8618543-8560-4ED9-96E5-1864EC1F53FB}"/>
              </a:ext>
            </a:extLst>
          </p:cNvPr>
          <p:cNvSpPr txBox="1">
            <a:spLocks/>
          </p:cNvSpPr>
          <p:nvPr/>
        </p:nvSpPr>
        <p:spPr>
          <a:xfrm>
            <a:off x="6846716" y="3962654"/>
            <a:ext cx="2189025" cy="691812"/>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200" b="1" i="0" u="none" strike="noStrike" cap="none">
                <a:solidFill>
                  <a:schemeClr val="dk1"/>
                </a:solidFill>
                <a:latin typeface="Lato"/>
                <a:ea typeface="Lato"/>
                <a:cs typeface="Lato"/>
                <a:sym typeface="Lato"/>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sz="1800" dirty="0">
                <a:latin typeface="Times New Roman" panose="02020603050405020304" pitchFamily="18" charset="0"/>
                <a:cs typeface="Times New Roman" panose="02020603050405020304" pitchFamily="18" charset="0"/>
              </a:rPr>
              <a:t>Conclusion and Recommendations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1"/>
          <p:cNvSpPr txBox="1">
            <a:spLocks noGrp="1"/>
          </p:cNvSpPr>
          <p:nvPr>
            <p:ph type="title"/>
          </p:nvPr>
        </p:nvSpPr>
        <p:spPr>
          <a:xfrm>
            <a:off x="3936896" y="2487687"/>
            <a:ext cx="4609500" cy="1624381"/>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Introduction &amp; Objectives</a:t>
            </a:r>
            <a:endParaRPr dirty="0"/>
          </a:p>
        </p:txBody>
      </p:sp>
      <p:sp>
        <p:nvSpPr>
          <p:cNvPr id="407" name="Google Shape;407;p41"/>
          <p:cNvSpPr txBox="1">
            <a:spLocks noGrp="1"/>
          </p:cNvSpPr>
          <p:nvPr>
            <p:ph type="title" idx="2"/>
          </p:nvPr>
        </p:nvSpPr>
        <p:spPr>
          <a:xfrm>
            <a:off x="7276975" y="1482534"/>
            <a:ext cx="1153800" cy="915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409" name="Google Shape;409;p41"/>
          <p:cNvSpPr/>
          <p:nvPr/>
        </p:nvSpPr>
        <p:spPr>
          <a:xfrm>
            <a:off x="0" y="7"/>
            <a:ext cx="3554222" cy="1170202"/>
          </a:xfrm>
          <a:custGeom>
            <a:avLst/>
            <a:gdLst/>
            <a:ahLst/>
            <a:cxnLst/>
            <a:rect l="l" t="t" r="r" b="b"/>
            <a:pathLst>
              <a:path w="8887" h="2926" extrusionOk="0">
                <a:moveTo>
                  <a:pt x="0" y="0"/>
                </a:moveTo>
                <a:cubicBezTo>
                  <a:pt x="136" y="716"/>
                  <a:pt x="370" y="1447"/>
                  <a:pt x="838" y="2018"/>
                </a:cubicBezTo>
                <a:cubicBezTo>
                  <a:pt x="1086" y="2324"/>
                  <a:pt x="1396" y="2569"/>
                  <a:pt x="1755" y="2734"/>
                </a:cubicBezTo>
                <a:cubicBezTo>
                  <a:pt x="1946" y="2825"/>
                  <a:pt x="2155" y="2896"/>
                  <a:pt x="2368" y="2918"/>
                </a:cubicBezTo>
                <a:cubicBezTo>
                  <a:pt x="2416" y="2923"/>
                  <a:pt x="2465" y="2925"/>
                  <a:pt x="2513" y="2925"/>
                </a:cubicBezTo>
                <a:cubicBezTo>
                  <a:pt x="2679" y="2925"/>
                  <a:pt x="2843" y="2898"/>
                  <a:pt x="3004" y="2853"/>
                </a:cubicBezTo>
                <a:cubicBezTo>
                  <a:pt x="3436" y="2731"/>
                  <a:pt x="3828" y="2493"/>
                  <a:pt x="4231" y="2307"/>
                </a:cubicBezTo>
                <a:cubicBezTo>
                  <a:pt x="4440" y="2209"/>
                  <a:pt x="4656" y="2119"/>
                  <a:pt x="4879" y="2062"/>
                </a:cubicBezTo>
                <a:cubicBezTo>
                  <a:pt x="5066" y="2015"/>
                  <a:pt x="5261" y="1998"/>
                  <a:pt x="5456" y="1998"/>
                </a:cubicBezTo>
                <a:cubicBezTo>
                  <a:pt x="5530" y="1998"/>
                  <a:pt x="5604" y="2001"/>
                  <a:pt x="5677" y="2005"/>
                </a:cubicBezTo>
                <a:cubicBezTo>
                  <a:pt x="6047" y="2029"/>
                  <a:pt x="6423" y="2101"/>
                  <a:pt x="6794" y="2101"/>
                </a:cubicBezTo>
                <a:cubicBezTo>
                  <a:pt x="6950" y="2101"/>
                  <a:pt x="7106" y="2089"/>
                  <a:pt x="7260" y="2055"/>
                </a:cubicBezTo>
                <a:cubicBezTo>
                  <a:pt x="7667" y="1968"/>
                  <a:pt x="8020" y="1727"/>
                  <a:pt x="8296" y="1417"/>
                </a:cubicBezTo>
                <a:cubicBezTo>
                  <a:pt x="8638" y="1037"/>
                  <a:pt x="8887" y="507"/>
                  <a:pt x="88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41"/>
          <p:cNvGrpSpPr/>
          <p:nvPr/>
        </p:nvGrpSpPr>
        <p:grpSpPr>
          <a:xfrm>
            <a:off x="-744650" y="2761818"/>
            <a:ext cx="3494036" cy="2755173"/>
            <a:chOff x="-744650" y="2761818"/>
            <a:chExt cx="3494036" cy="2755173"/>
          </a:xfrm>
        </p:grpSpPr>
        <p:sp>
          <p:nvSpPr>
            <p:cNvPr id="411" name="Google Shape;411;p41"/>
            <p:cNvSpPr/>
            <p:nvPr/>
          </p:nvSpPr>
          <p:spPr>
            <a:xfrm>
              <a:off x="-744650" y="321607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41"/>
            <p:cNvGrpSpPr/>
            <p:nvPr/>
          </p:nvGrpSpPr>
          <p:grpSpPr>
            <a:xfrm>
              <a:off x="-427450" y="2761818"/>
              <a:ext cx="1454320" cy="1280400"/>
              <a:chOff x="5917100" y="2092158"/>
              <a:chExt cx="1102175" cy="970367"/>
            </a:xfrm>
          </p:grpSpPr>
          <p:sp>
            <p:nvSpPr>
              <p:cNvPr id="413" name="Google Shape;413;p41"/>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1"/>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1"/>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1"/>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1"/>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1"/>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19" name="Google Shape;419;p41"/>
          <p:cNvGrpSpPr/>
          <p:nvPr/>
        </p:nvGrpSpPr>
        <p:grpSpPr>
          <a:xfrm>
            <a:off x="202" y="459777"/>
            <a:ext cx="3630404" cy="3979613"/>
            <a:chOff x="202" y="459777"/>
            <a:chExt cx="3630404" cy="3979613"/>
          </a:xfrm>
        </p:grpSpPr>
        <p:grpSp>
          <p:nvGrpSpPr>
            <p:cNvPr id="420" name="Google Shape;420;p41"/>
            <p:cNvGrpSpPr/>
            <p:nvPr/>
          </p:nvGrpSpPr>
          <p:grpSpPr>
            <a:xfrm>
              <a:off x="202" y="459777"/>
              <a:ext cx="3630404" cy="3979613"/>
              <a:chOff x="202" y="459777"/>
              <a:chExt cx="3630404" cy="3979613"/>
            </a:xfrm>
          </p:grpSpPr>
          <p:grpSp>
            <p:nvGrpSpPr>
              <p:cNvPr id="421" name="Google Shape;421;p41"/>
              <p:cNvGrpSpPr/>
              <p:nvPr/>
            </p:nvGrpSpPr>
            <p:grpSpPr>
              <a:xfrm flipH="1">
                <a:off x="202" y="459777"/>
                <a:ext cx="3630404" cy="1179339"/>
                <a:chOff x="5363575" y="1526000"/>
                <a:chExt cx="627750" cy="203925"/>
              </a:xfrm>
            </p:grpSpPr>
            <p:sp>
              <p:nvSpPr>
                <p:cNvPr id="422" name="Google Shape;422;p41"/>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1"/>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1"/>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1"/>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1"/>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1"/>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1"/>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1"/>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1"/>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 name="Google Shape;431;p41"/>
              <p:cNvGrpSpPr/>
              <p:nvPr/>
            </p:nvGrpSpPr>
            <p:grpSpPr>
              <a:xfrm>
                <a:off x="1381183" y="1655245"/>
                <a:ext cx="2014815" cy="1337192"/>
                <a:chOff x="752650" y="1170200"/>
                <a:chExt cx="3706430" cy="2459882"/>
              </a:xfrm>
            </p:grpSpPr>
            <p:sp>
              <p:nvSpPr>
                <p:cNvPr id="432" name="Google Shape;432;p41"/>
                <p:cNvSpPr/>
                <p:nvPr/>
              </p:nvSpPr>
              <p:spPr>
                <a:xfrm>
                  <a:off x="752650" y="1170200"/>
                  <a:ext cx="3706430" cy="2459882"/>
                </a:xfrm>
                <a:custGeom>
                  <a:avLst/>
                  <a:gdLst/>
                  <a:ahLst/>
                  <a:cxnLst/>
                  <a:rect l="l" t="t" r="r" b="b"/>
                  <a:pathLst>
                    <a:path w="14507" h="9628" fill="none" extrusionOk="0">
                      <a:moveTo>
                        <a:pt x="11167" y="1875"/>
                      </a:moveTo>
                      <a:cubicBezTo>
                        <a:pt x="9261" y="0"/>
                        <a:pt x="7253" y="3595"/>
                        <a:pt x="7253" y="3595"/>
                      </a:cubicBezTo>
                      <a:cubicBezTo>
                        <a:pt x="7253" y="3595"/>
                        <a:pt x="5246" y="0"/>
                        <a:pt x="3338" y="1875"/>
                      </a:cubicBezTo>
                      <a:cubicBezTo>
                        <a:pt x="0" y="5149"/>
                        <a:pt x="7253" y="9628"/>
                        <a:pt x="7253" y="9628"/>
                      </a:cubicBezTo>
                      <a:cubicBezTo>
                        <a:pt x="7253" y="9628"/>
                        <a:pt x="14506" y="5149"/>
                        <a:pt x="11167" y="1875"/>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1"/>
                <p:cNvSpPr/>
                <p:nvPr/>
              </p:nvSpPr>
              <p:spPr>
                <a:xfrm>
                  <a:off x="2084275" y="2211585"/>
                  <a:ext cx="1042665" cy="1043431"/>
                </a:xfrm>
                <a:custGeom>
                  <a:avLst/>
                  <a:gdLst/>
                  <a:ahLst/>
                  <a:cxnLst/>
                  <a:rect l="l" t="t" r="r" b="b"/>
                  <a:pathLst>
                    <a:path w="4081" h="4084" extrusionOk="0">
                      <a:moveTo>
                        <a:pt x="1480" y="0"/>
                      </a:moveTo>
                      <a:lnTo>
                        <a:pt x="1480" y="1483"/>
                      </a:lnTo>
                      <a:lnTo>
                        <a:pt x="1" y="1483"/>
                      </a:lnTo>
                      <a:lnTo>
                        <a:pt x="1" y="2602"/>
                      </a:lnTo>
                      <a:lnTo>
                        <a:pt x="1480" y="2602"/>
                      </a:lnTo>
                      <a:lnTo>
                        <a:pt x="1480" y="4084"/>
                      </a:lnTo>
                      <a:lnTo>
                        <a:pt x="2602" y="4084"/>
                      </a:lnTo>
                      <a:lnTo>
                        <a:pt x="2602" y="2602"/>
                      </a:lnTo>
                      <a:lnTo>
                        <a:pt x="4081" y="2602"/>
                      </a:lnTo>
                      <a:lnTo>
                        <a:pt x="4081" y="1483"/>
                      </a:lnTo>
                      <a:lnTo>
                        <a:pt x="2602" y="1483"/>
                      </a:lnTo>
                      <a:lnTo>
                        <a:pt x="2602" y="0"/>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 name="Google Shape;434;p41"/>
              <p:cNvGrpSpPr/>
              <p:nvPr/>
            </p:nvGrpSpPr>
            <p:grpSpPr>
              <a:xfrm rot="10800000">
                <a:off x="202" y="3260051"/>
                <a:ext cx="3630404" cy="1179339"/>
                <a:chOff x="5363575" y="1526000"/>
                <a:chExt cx="627750" cy="203925"/>
              </a:xfrm>
            </p:grpSpPr>
            <p:sp>
              <p:nvSpPr>
                <p:cNvPr id="435" name="Google Shape;435;p41"/>
                <p:cNvSpPr/>
                <p:nvPr/>
              </p:nvSpPr>
              <p:spPr>
                <a:xfrm>
                  <a:off x="5489500" y="1635900"/>
                  <a:ext cx="481675" cy="94025"/>
                </a:xfrm>
                <a:custGeom>
                  <a:avLst/>
                  <a:gdLst/>
                  <a:ahLst/>
                  <a:cxnLst/>
                  <a:rect l="l" t="t" r="r" b="b"/>
                  <a:pathLst>
                    <a:path w="19267" h="3761" fill="none" extrusionOk="0">
                      <a:moveTo>
                        <a:pt x="19266" y="1508"/>
                      </a:moveTo>
                      <a:cubicBezTo>
                        <a:pt x="19266" y="1508"/>
                        <a:pt x="12172" y="648"/>
                        <a:pt x="11071" y="1163"/>
                      </a:cubicBezTo>
                      <a:cubicBezTo>
                        <a:pt x="9970" y="1681"/>
                        <a:pt x="7441" y="3760"/>
                        <a:pt x="5315" y="2775"/>
                      </a:cubicBezTo>
                      <a:cubicBezTo>
                        <a:pt x="3188" y="1789"/>
                        <a:pt x="1023" y="1868"/>
                        <a:pt x="533" y="1839"/>
                      </a:cubicBezTo>
                      <a:cubicBezTo>
                        <a:pt x="40" y="1810"/>
                        <a:pt x="0" y="868"/>
                        <a:pt x="1544" y="738"/>
                      </a:cubicBezTo>
                      <a:cubicBezTo>
                        <a:pt x="3087" y="609"/>
                        <a:pt x="5001" y="638"/>
                        <a:pt x="5001" y="638"/>
                      </a:cubicBezTo>
                      <a:cubicBezTo>
                        <a:pt x="5001" y="638"/>
                        <a:pt x="6941" y="1"/>
                        <a:pt x="7642" y="9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1"/>
                <p:cNvSpPr/>
                <p:nvPr/>
              </p:nvSpPr>
              <p:spPr>
                <a:xfrm>
                  <a:off x="5542375" y="1606775"/>
                  <a:ext cx="92775" cy="38950"/>
                </a:xfrm>
                <a:custGeom>
                  <a:avLst/>
                  <a:gdLst/>
                  <a:ahLst/>
                  <a:cxnLst/>
                  <a:rect l="l" t="t" r="r" b="b"/>
                  <a:pathLst>
                    <a:path w="3711" h="1558" fill="none" extrusionOk="0">
                      <a:moveTo>
                        <a:pt x="3710" y="1558"/>
                      </a:moveTo>
                      <a:cubicBezTo>
                        <a:pt x="3710" y="1558"/>
                        <a:pt x="1012" y="817"/>
                        <a:pt x="1"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1"/>
                <p:cNvSpPr/>
                <p:nvPr/>
              </p:nvSpPr>
              <p:spPr>
                <a:xfrm>
                  <a:off x="5495975" y="1604975"/>
                  <a:ext cx="53825" cy="4800"/>
                </a:xfrm>
                <a:custGeom>
                  <a:avLst/>
                  <a:gdLst/>
                  <a:ahLst/>
                  <a:cxnLst/>
                  <a:rect l="l" t="t" r="r" b="b"/>
                  <a:pathLst>
                    <a:path w="2153" h="192" fill="none" extrusionOk="0">
                      <a:moveTo>
                        <a:pt x="2152" y="32"/>
                      </a:moveTo>
                      <a:cubicBezTo>
                        <a:pt x="2152" y="32"/>
                        <a:pt x="1001" y="191"/>
                        <a:pt x="0"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1"/>
                <p:cNvSpPr/>
                <p:nvPr/>
              </p:nvSpPr>
              <p:spPr>
                <a:xfrm>
                  <a:off x="5363575" y="1526000"/>
                  <a:ext cx="627750" cy="151675"/>
                </a:xfrm>
                <a:custGeom>
                  <a:avLst/>
                  <a:gdLst/>
                  <a:ahLst/>
                  <a:cxnLst/>
                  <a:rect l="l" t="t" r="r" b="b"/>
                  <a:pathLst>
                    <a:path w="25110" h="6067" fill="none" extrusionOk="0">
                      <a:moveTo>
                        <a:pt x="5404" y="3048"/>
                      </a:moveTo>
                      <a:cubicBezTo>
                        <a:pt x="5404" y="3048"/>
                        <a:pt x="4027" y="4069"/>
                        <a:pt x="3239" y="4275"/>
                      </a:cubicBezTo>
                      <a:cubicBezTo>
                        <a:pt x="3239" y="4275"/>
                        <a:pt x="1170" y="6067"/>
                        <a:pt x="1" y="5084"/>
                      </a:cubicBezTo>
                      <a:cubicBezTo>
                        <a:pt x="1" y="5084"/>
                        <a:pt x="4340" y="1464"/>
                        <a:pt x="6869" y="623"/>
                      </a:cubicBezTo>
                      <a:cubicBezTo>
                        <a:pt x="6869" y="623"/>
                        <a:pt x="7516" y="281"/>
                        <a:pt x="8448" y="529"/>
                      </a:cubicBezTo>
                      <a:cubicBezTo>
                        <a:pt x="9381" y="778"/>
                        <a:pt x="15367" y="1645"/>
                        <a:pt x="15367" y="1645"/>
                      </a:cubicBezTo>
                      <a:lnTo>
                        <a:pt x="25109" y="1"/>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1"/>
                <p:cNvSpPr/>
                <p:nvPr/>
              </p:nvSpPr>
              <p:spPr>
                <a:xfrm>
                  <a:off x="5509750" y="1620175"/>
                  <a:ext cx="55150" cy="38150"/>
                </a:xfrm>
                <a:custGeom>
                  <a:avLst/>
                  <a:gdLst/>
                  <a:ahLst/>
                  <a:cxnLst/>
                  <a:rect l="l" t="t" r="r" b="b"/>
                  <a:pathLst>
                    <a:path w="2206" h="1526" fill="none" extrusionOk="0">
                      <a:moveTo>
                        <a:pt x="2206" y="0"/>
                      </a:moveTo>
                      <a:lnTo>
                        <a:pt x="0" y="1526"/>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1"/>
                <p:cNvSpPr/>
                <p:nvPr/>
              </p:nvSpPr>
              <p:spPr>
                <a:xfrm>
                  <a:off x="5395350" y="1607050"/>
                  <a:ext cx="118375" cy="119550"/>
                </a:xfrm>
                <a:custGeom>
                  <a:avLst/>
                  <a:gdLst/>
                  <a:ahLst/>
                  <a:cxnLst/>
                  <a:rect l="l" t="t" r="r" b="b"/>
                  <a:pathLst>
                    <a:path w="4735" h="4782" fill="none" extrusionOk="0">
                      <a:moveTo>
                        <a:pt x="3993" y="2666"/>
                      </a:moveTo>
                      <a:lnTo>
                        <a:pt x="1597" y="4191"/>
                      </a:lnTo>
                      <a:cubicBezTo>
                        <a:pt x="1597" y="4191"/>
                        <a:pt x="759" y="4781"/>
                        <a:pt x="0" y="4331"/>
                      </a:cubicBezTo>
                      <a:cubicBezTo>
                        <a:pt x="0" y="4331"/>
                        <a:pt x="2090" y="2177"/>
                        <a:pt x="2986" y="1428"/>
                      </a:cubicBezTo>
                      <a:cubicBezTo>
                        <a:pt x="3982" y="597"/>
                        <a:pt x="4734" y="0"/>
                        <a:pt x="4734"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1"/>
                <p:cNvSpPr/>
                <p:nvPr/>
              </p:nvSpPr>
              <p:spPr>
                <a:xfrm>
                  <a:off x="5564875" y="1633300"/>
                  <a:ext cx="31875" cy="19100"/>
                </a:xfrm>
                <a:custGeom>
                  <a:avLst/>
                  <a:gdLst/>
                  <a:ahLst/>
                  <a:cxnLst/>
                  <a:rect l="l" t="t" r="r" b="b"/>
                  <a:pathLst>
                    <a:path w="1275" h="764" fill="none" extrusionOk="0">
                      <a:moveTo>
                        <a:pt x="1274" y="0"/>
                      </a:moveTo>
                      <a:lnTo>
                        <a:pt x="1" y="763"/>
                      </a:ln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1"/>
                <p:cNvSpPr/>
                <p:nvPr/>
              </p:nvSpPr>
              <p:spPr>
                <a:xfrm>
                  <a:off x="5439125" y="1682950"/>
                  <a:ext cx="90325" cy="38775"/>
                </a:xfrm>
                <a:custGeom>
                  <a:avLst/>
                  <a:gdLst/>
                  <a:ahLst/>
                  <a:cxnLst/>
                  <a:rect l="l" t="t" r="r" b="b"/>
                  <a:pathLst>
                    <a:path w="3613" h="1551" fill="none" extrusionOk="0">
                      <a:moveTo>
                        <a:pt x="3613" y="0"/>
                      </a:moveTo>
                      <a:cubicBezTo>
                        <a:pt x="3613" y="0"/>
                        <a:pt x="1185" y="1335"/>
                        <a:pt x="728" y="1433"/>
                      </a:cubicBezTo>
                      <a:cubicBezTo>
                        <a:pt x="159" y="1551"/>
                        <a:pt x="1" y="1170"/>
                        <a:pt x="80" y="1008"/>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1"/>
                <p:cNvSpPr/>
                <p:nvPr/>
              </p:nvSpPr>
              <p:spPr>
                <a:xfrm>
                  <a:off x="5483550" y="1688975"/>
                  <a:ext cx="89825" cy="32750"/>
                </a:xfrm>
                <a:custGeom>
                  <a:avLst/>
                  <a:gdLst/>
                  <a:ahLst/>
                  <a:cxnLst/>
                  <a:rect l="l" t="t" r="r" b="b"/>
                  <a:pathLst>
                    <a:path w="3593" h="1310" fill="none" extrusionOk="0">
                      <a:moveTo>
                        <a:pt x="3592" y="1"/>
                      </a:moveTo>
                      <a:cubicBezTo>
                        <a:pt x="3592" y="1"/>
                        <a:pt x="1559" y="1076"/>
                        <a:pt x="804" y="1195"/>
                      </a:cubicBezTo>
                      <a:cubicBezTo>
                        <a:pt x="77" y="1310"/>
                        <a:pt x="1" y="727"/>
                        <a:pt x="1" y="727"/>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4" name="Google Shape;444;p41"/>
            <p:cNvSpPr/>
            <p:nvPr/>
          </p:nvSpPr>
          <p:spPr>
            <a:xfrm>
              <a:off x="1422351" y="2691865"/>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1"/>
            <p:cNvSpPr/>
            <p:nvPr/>
          </p:nvSpPr>
          <p:spPr>
            <a:xfrm>
              <a:off x="3232208" y="2084362"/>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6" name="Google Shape;446;p41"/>
          <p:cNvSpPr/>
          <p:nvPr/>
        </p:nvSpPr>
        <p:spPr>
          <a:xfrm>
            <a:off x="7725675" y="3921629"/>
            <a:ext cx="3922582" cy="336868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4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Introduction &amp; Background</a:t>
            </a:r>
            <a:endParaRPr dirty="0"/>
          </a:p>
        </p:txBody>
      </p:sp>
      <p:sp>
        <p:nvSpPr>
          <p:cNvPr id="452" name="Google Shape;452;p42"/>
          <p:cNvSpPr txBox="1">
            <a:spLocks noGrp="1"/>
          </p:cNvSpPr>
          <p:nvPr>
            <p:ph type="body" idx="1"/>
          </p:nvPr>
        </p:nvSpPr>
        <p:spPr>
          <a:xfrm>
            <a:off x="720000" y="1293363"/>
            <a:ext cx="7873282" cy="94068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latin typeface="Times New Roman" panose="02020603050405020304" pitchFamily="18" charset="0"/>
                <a:cs typeface="Times New Roman" panose="02020603050405020304" pitchFamily="18" charset="0"/>
              </a:rPr>
              <a:t>Social media influences daily activities, emotions, and mental well-being. This study examines how social media habits impact mental health indicators such as stress, sleep, and self-esteem.</a:t>
            </a:r>
            <a:endParaRPr sz="1600" b="1" dirty="0">
              <a:latin typeface="Times New Roman" panose="02020603050405020304" pitchFamily="18" charset="0"/>
              <a:cs typeface="Times New Roman" panose="02020603050405020304" pitchFamily="18" charset="0"/>
            </a:endParaRPr>
          </a:p>
        </p:txBody>
      </p:sp>
      <p:sp>
        <p:nvSpPr>
          <p:cNvPr id="453" name="Google Shape;453;p42"/>
          <p:cNvSpPr txBox="1">
            <a:spLocks noGrp="1"/>
          </p:cNvSpPr>
          <p:nvPr>
            <p:ph type="subTitle" idx="4294967295"/>
          </p:nvPr>
        </p:nvSpPr>
        <p:spPr>
          <a:xfrm>
            <a:off x="720000" y="2532150"/>
            <a:ext cx="7540773" cy="196056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b="1" dirty="0">
                <a:latin typeface="Times New Roman" panose="02020603050405020304" pitchFamily="18" charset="0"/>
                <a:cs typeface="Times New Roman" panose="02020603050405020304" pitchFamily="18" charset="0"/>
              </a:rPr>
              <a:t>Objectives: </a:t>
            </a:r>
          </a:p>
          <a:p>
            <a:pPr marL="285750" lvl="0" indent="-285750" algn="l"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Assess the impact of daily social media use on mental well-being.</a:t>
            </a:r>
          </a:p>
          <a:p>
            <a:pPr marL="285750" lvl="0" indent="-285750" algn="l"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Identify patterns of compulsive usage &amp; validation-seeking behavior.</a:t>
            </a:r>
          </a:p>
          <a:p>
            <a:pPr marL="285750" lvl="0" indent="-285750" algn="l"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Determine correlations between social media habits &amp; mental health symptoms.</a:t>
            </a:r>
          </a:p>
          <a:p>
            <a:pPr marL="285750" lvl="0" indent="-285750" algn="l" rtl="0">
              <a:spcBef>
                <a:spcPts val="0"/>
              </a:spcBef>
              <a:spcAft>
                <a:spcPts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Analyze how social comparison influences self-perception and anxiety.</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grpSp>
        <p:nvGrpSpPr>
          <p:cNvPr id="459" name="Google Shape;459;p43"/>
          <p:cNvGrpSpPr/>
          <p:nvPr/>
        </p:nvGrpSpPr>
        <p:grpSpPr>
          <a:xfrm>
            <a:off x="5310058" y="1363026"/>
            <a:ext cx="4087143" cy="4190923"/>
            <a:chOff x="5310058" y="1363026"/>
            <a:chExt cx="4087143" cy="4190923"/>
          </a:xfrm>
        </p:grpSpPr>
        <p:grpSp>
          <p:nvGrpSpPr>
            <p:cNvPr id="460" name="Google Shape;460;p43"/>
            <p:cNvGrpSpPr/>
            <p:nvPr/>
          </p:nvGrpSpPr>
          <p:grpSpPr>
            <a:xfrm>
              <a:off x="5310058" y="1363026"/>
              <a:ext cx="2830397" cy="2984453"/>
              <a:chOff x="5191983" y="1515426"/>
              <a:chExt cx="2830397" cy="2984453"/>
            </a:xfrm>
          </p:grpSpPr>
          <p:sp>
            <p:nvSpPr>
              <p:cNvPr id="461" name="Google Shape;461;p43"/>
              <p:cNvSpPr/>
              <p:nvPr/>
            </p:nvSpPr>
            <p:spPr>
              <a:xfrm>
                <a:off x="5426801" y="1818677"/>
                <a:ext cx="256494" cy="255807"/>
              </a:xfrm>
              <a:custGeom>
                <a:avLst/>
                <a:gdLst/>
                <a:ahLst/>
                <a:cxnLst/>
                <a:rect l="l" t="t" r="r" b="b"/>
                <a:pathLst>
                  <a:path w="1134" h="1131" extrusionOk="0">
                    <a:moveTo>
                      <a:pt x="566" y="1"/>
                    </a:moveTo>
                    <a:cubicBezTo>
                      <a:pt x="490" y="275"/>
                      <a:pt x="277" y="490"/>
                      <a:pt x="0" y="566"/>
                    </a:cubicBezTo>
                    <a:cubicBezTo>
                      <a:pt x="277" y="642"/>
                      <a:pt x="490" y="857"/>
                      <a:pt x="566" y="1130"/>
                    </a:cubicBezTo>
                    <a:cubicBezTo>
                      <a:pt x="641" y="857"/>
                      <a:pt x="857" y="642"/>
                      <a:pt x="1134" y="566"/>
                    </a:cubicBezTo>
                    <a:cubicBezTo>
                      <a:pt x="857" y="490"/>
                      <a:pt x="641" y="275"/>
                      <a:pt x="566"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3"/>
              <p:cNvSpPr/>
              <p:nvPr/>
            </p:nvSpPr>
            <p:spPr>
              <a:xfrm>
                <a:off x="5191983" y="2433337"/>
                <a:ext cx="116711" cy="116708"/>
              </a:xfrm>
              <a:custGeom>
                <a:avLst/>
                <a:gdLst/>
                <a:ahLst/>
                <a:cxnLst/>
                <a:rect l="l" t="t" r="r" b="b"/>
                <a:pathLst>
                  <a:path w="516" h="516" extrusionOk="0">
                    <a:moveTo>
                      <a:pt x="260" y="1"/>
                    </a:moveTo>
                    <a:cubicBezTo>
                      <a:pt x="223" y="127"/>
                      <a:pt x="127" y="223"/>
                      <a:pt x="0" y="260"/>
                    </a:cubicBezTo>
                    <a:cubicBezTo>
                      <a:pt x="127" y="292"/>
                      <a:pt x="223" y="389"/>
                      <a:pt x="260" y="515"/>
                    </a:cubicBezTo>
                    <a:cubicBezTo>
                      <a:pt x="291" y="389"/>
                      <a:pt x="389" y="292"/>
                      <a:pt x="515" y="260"/>
                    </a:cubicBezTo>
                    <a:cubicBezTo>
                      <a:pt x="389" y="223"/>
                      <a:pt x="291" y="127"/>
                      <a:pt x="26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 name="Google Shape;463;p43"/>
              <p:cNvGrpSpPr/>
              <p:nvPr/>
            </p:nvGrpSpPr>
            <p:grpSpPr>
              <a:xfrm flipH="1">
                <a:off x="5567429" y="1515426"/>
                <a:ext cx="2454951" cy="2984453"/>
                <a:chOff x="5440425" y="1595400"/>
                <a:chExt cx="2260961" cy="2748622"/>
              </a:xfrm>
            </p:grpSpPr>
            <p:sp>
              <p:nvSpPr>
                <p:cNvPr id="464" name="Google Shape;464;p43"/>
                <p:cNvSpPr/>
                <p:nvPr/>
              </p:nvSpPr>
              <p:spPr>
                <a:xfrm>
                  <a:off x="5440425" y="1595400"/>
                  <a:ext cx="2260961" cy="2748622"/>
                </a:xfrm>
                <a:custGeom>
                  <a:avLst/>
                  <a:gdLst/>
                  <a:ahLst/>
                  <a:cxnLst/>
                  <a:rect l="l" t="t" r="r" b="b"/>
                  <a:pathLst>
                    <a:path w="18346" h="22303" fill="none" extrusionOk="0">
                      <a:moveTo>
                        <a:pt x="2591" y="22267"/>
                      </a:moveTo>
                      <a:cubicBezTo>
                        <a:pt x="2639" y="22065"/>
                        <a:pt x="2685" y="21868"/>
                        <a:pt x="2735" y="21670"/>
                      </a:cubicBezTo>
                      <a:cubicBezTo>
                        <a:pt x="3066" y="20307"/>
                        <a:pt x="3437" y="18953"/>
                        <a:pt x="3714" y="17579"/>
                      </a:cubicBezTo>
                      <a:cubicBezTo>
                        <a:pt x="3916" y="16586"/>
                        <a:pt x="3610" y="15672"/>
                        <a:pt x="2998" y="14863"/>
                      </a:cubicBezTo>
                      <a:cubicBezTo>
                        <a:pt x="1879" y="13384"/>
                        <a:pt x="825" y="11988"/>
                        <a:pt x="401" y="10139"/>
                      </a:cubicBezTo>
                      <a:cubicBezTo>
                        <a:pt x="1" y="8405"/>
                        <a:pt x="160" y="6535"/>
                        <a:pt x="901" y="4912"/>
                      </a:cubicBezTo>
                      <a:cubicBezTo>
                        <a:pt x="2160" y="2149"/>
                        <a:pt x="4905" y="429"/>
                        <a:pt x="7880" y="137"/>
                      </a:cubicBezTo>
                      <a:cubicBezTo>
                        <a:pt x="9287" y="1"/>
                        <a:pt x="10654" y="62"/>
                        <a:pt x="12007" y="512"/>
                      </a:cubicBezTo>
                      <a:cubicBezTo>
                        <a:pt x="13734" y="1087"/>
                        <a:pt x="15267" y="2595"/>
                        <a:pt x="16001" y="4246"/>
                      </a:cubicBezTo>
                      <a:cubicBezTo>
                        <a:pt x="16335" y="5002"/>
                        <a:pt x="16522" y="5814"/>
                        <a:pt x="16562" y="6639"/>
                      </a:cubicBezTo>
                      <a:cubicBezTo>
                        <a:pt x="16579" y="7028"/>
                        <a:pt x="16605" y="7488"/>
                        <a:pt x="16497" y="7869"/>
                      </a:cubicBezTo>
                      <a:cubicBezTo>
                        <a:pt x="16385" y="8265"/>
                        <a:pt x="16260" y="8567"/>
                        <a:pt x="16439" y="8981"/>
                      </a:cubicBezTo>
                      <a:cubicBezTo>
                        <a:pt x="16468" y="9049"/>
                        <a:pt x="16500" y="9114"/>
                        <a:pt x="16540" y="9175"/>
                      </a:cubicBezTo>
                      <a:cubicBezTo>
                        <a:pt x="16896" y="9765"/>
                        <a:pt x="17281" y="10337"/>
                        <a:pt x="17651" y="10917"/>
                      </a:cubicBezTo>
                      <a:cubicBezTo>
                        <a:pt x="17809" y="11161"/>
                        <a:pt x="17979" y="11398"/>
                        <a:pt x="18116" y="11654"/>
                      </a:cubicBezTo>
                      <a:cubicBezTo>
                        <a:pt x="18346" y="12093"/>
                        <a:pt x="18267" y="12301"/>
                        <a:pt x="17817" y="12542"/>
                      </a:cubicBezTo>
                      <a:cubicBezTo>
                        <a:pt x="17512" y="12705"/>
                        <a:pt x="17072" y="12805"/>
                        <a:pt x="16943" y="13060"/>
                      </a:cubicBezTo>
                      <a:cubicBezTo>
                        <a:pt x="16867" y="13218"/>
                        <a:pt x="16986" y="13434"/>
                        <a:pt x="17047" y="13579"/>
                      </a:cubicBezTo>
                      <a:cubicBezTo>
                        <a:pt x="17130" y="13784"/>
                        <a:pt x="17216" y="14000"/>
                        <a:pt x="17198" y="14226"/>
                      </a:cubicBezTo>
                      <a:cubicBezTo>
                        <a:pt x="17191" y="14331"/>
                        <a:pt x="17152" y="14435"/>
                        <a:pt x="17072" y="14500"/>
                      </a:cubicBezTo>
                      <a:cubicBezTo>
                        <a:pt x="17044" y="14521"/>
                        <a:pt x="17011" y="14540"/>
                        <a:pt x="16986" y="14565"/>
                      </a:cubicBezTo>
                      <a:cubicBezTo>
                        <a:pt x="16961" y="14590"/>
                        <a:pt x="16939" y="14622"/>
                        <a:pt x="16939" y="14658"/>
                      </a:cubicBezTo>
                      <a:cubicBezTo>
                        <a:pt x="16946" y="14812"/>
                        <a:pt x="17115" y="14837"/>
                        <a:pt x="17072" y="15021"/>
                      </a:cubicBezTo>
                      <a:cubicBezTo>
                        <a:pt x="17037" y="15187"/>
                        <a:pt x="16907" y="15324"/>
                        <a:pt x="16785" y="15431"/>
                      </a:cubicBezTo>
                      <a:cubicBezTo>
                        <a:pt x="16349" y="15813"/>
                        <a:pt x="16648" y="16619"/>
                        <a:pt x="16608" y="17094"/>
                      </a:cubicBezTo>
                      <a:cubicBezTo>
                        <a:pt x="16576" y="17424"/>
                        <a:pt x="16443" y="17763"/>
                        <a:pt x="16180" y="17967"/>
                      </a:cubicBezTo>
                      <a:cubicBezTo>
                        <a:pt x="15637" y="18389"/>
                        <a:pt x="14774" y="18169"/>
                        <a:pt x="14158" y="18072"/>
                      </a:cubicBezTo>
                      <a:cubicBezTo>
                        <a:pt x="13183" y="17921"/>
                        <a:pt x="11916" y="18011"/>
                        <a:pt x="11805" y="19249"/>
                      </a:cubicBezTo>
                      <a:cubicBezTo>
                        <a:pt x="11712" y="20277"/>
                        <a:pt x="11834" y="21325"/>
                        <a:pt x="12162" y="22303"/>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3"/>
                <p:cNvSpPr/>
                <p:nvPr/>
              </p:nvSpPr>
              <p:spPr>
                <a:xfrm>
                  <a:off x="6561411" y="1774590"/>
                  <a:ext cx="123" cy="310072"/>
                </a:xfrm>
                <a:custGeom>
                  <a:avLst/>
                  <a:gdLst/>
                  <a:ahLst/>
                  <a:cxnLst/>
                  <a:rect l="l" t="t" r="r" b="b"/>
                  <a:pathLst>
                    <a:path w="1" h="2516" fill="none" extrusionOk="0">
                      <a:moveTo>
                        <a:pt x="0" y="0"/>
                      </a:moveTo>
                      <a:lnTo>
                        <a:pt x="0" y="251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3"/>
                <p:cNvSpPr/>
                <p:nvPr/>
              </p:nvSpPr>
              <p:spPr>
                <a:xfrm>
                  <a:off x="5768612" y="2567263"/>
                  <a:ext cx="313153" cy="123"/>
                </a:xfrm>
                <a:custGeom>
                  <a:avLst/>
                  <a:gdLst/>
                  <a:ahLst/>
                  <a:cxnLst/>
                  <a:rect l="l" t="t" r="r" b="b"/>
                  <a:pathLst>
                    <a:path w="2541" h="1" fill="none" extrusionOk="0">
                      <a:moveTo>
                        <a:pt x="2540" y="1"/>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3"/>
                <p:cNvSpPr/>
                <p:nvPr/>
              </p:nvSpPr>
              <p:spPr>
                <a:xfrm>
                  <a:off x="6247520" y="2255591"/>
                  <a:ext cx="314016" cy="311797"/>
                </a:xfrm>
                <a:custGeom>
                  <a:avLst/>
                  <a:gdLst/>
                  <a:ahLst/>
                  <a:cxnLst/>
                  <a:rect l="l" t="t" r="r" b="b"/>
                  <a:pathLst>
                    <a:path w="2548" h="2530" fill="none" extrusionOk="0">
                      <a:moveTo>
                        <a:pt x="2547" y="1"/>
                      </a:moveTo>
                      <a:lnTo>
                        <a:pt x="2547" y="2530"/>
                      </a:lnTo>
                      <a:lnTo>
                        <a:pt x="0" y="253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3"/>
                <p:cNvSpPr/>
                <p:nvPr/>
              </p:nvSpPr>
              <p:spPr>
                <a:xfrm>
                  <a:off x="6561411" y="2035733"/>
                  <a:ext cx="240441" cy="270142"/>
                </a:xfrm>
                <a:custGeom>
                  <a:avLst/>
                  <a:gdLst/>
                  <a:ahLst/>
                  <a:cxnLst/>
                  <a:rect l="l" t="t" r="r" b="b"/>
                  <a:pathLst>
                    <a:path w="1951" h="2192" fill="none" extrusionOk="0">
                      <a:moveTo>
                        <a:pt x="4" y="407"/>
                      </a:moveTo>
                      <a:cubicBezTo>
                        <a:pt x="205" y="159"/>
                        <a:pt x="511" y="1"/>
                        <a:pt x="853" y="1"/>
                      </a:cubicBezTo>
                      <a:cubicBezTo>
                        <a:pt x="1461" y="1"/>
                        <a:pt x="1950" y="493"/>
                        <a:pt x="1950" y="1097"/>
                      </a:cubicBezTo>
                      <a:cubicBezTo>
                        <a:pt x="1950" y="1702"/>
                        <a:pt x="1461" y="2191"/>
                        <a:pt x="853" y="2191"/>
                      </a:cubicBezTo>
                      <a:cubicBezTo>
                        <a:pt x="507" y="2191"/>
                        <a:pt x="202" y="2033"/>
                        <a:pt x="0" y="1785"/>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3"/>
                <p:cNvSpPr/>
                <p:nvPr/>
              </p:nvSpPr>
              <p:spPr>
                <a:xfrm>
                  <a:off x="6030249" y="2325222"/>
                  <a:ext cx="269649" cy="242167"/>
                </a:xfrm>
                <a:custGeom>
                  <a:avLst/>
                  <a:gdLst/>
                  <a:ahLst/>
                  <a:cxnLst/>
                  <a:rect l="l" t="t" r="r" b="b"/>
                  <a:pathLst>
                    <a:path w="2188" h="1965" fill="none" extrusionOk="0">
                      <a:moveTo>
                        <a:pt x="417" y="1965"/>
                      </a:moveTo>
                      <a:cubicBezTo>
                        <a:pt x="141" y="1742"/>
                        <a:pt x="0" y="1436"/>
                        <a:pt x="0" y="1098"/>
                      </a:cubicBezTo>
                      <a:cubicBezTo>
                        <a:pt x="0" y="493"/>
                        <a:pt x="490" y="0"/>
                        <a:pt x="1094" y="0"/>
                      </a:cubicBezTo>
                      <a:cubicBezTo>
                        <a:pt x="1699" y="0"/>
                        <a:pt x="2187" y="493"/>
                        <a:pt x="2187" y="1098"/>
                      </a:cubicBezTo>
                      <a:cubicBezTo>
                        <a:pt x="2187" y="1451"/>
                        <a:pt x="2022" y="1764"/>
                        <a:pt x="1763" y="1965"/>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3"/>
                <p:cNvSpPr/>
                <p:nvPr/>
              </p:nvSpPr>
              <p:spPr>
                <a:xfrm>
                  <a:off x="7044139" y="2566400"/>
                  <a:ext cx="310195" cy="123"/>
                </a:xfrm>
                <a:custGeom>
                  <a:avLst/>
                  <a:gdLst/>
                  <a:ahLst/>
                  <a:cxnLst/>
                  <a:rect l="l" t="t" r="r" b="b"/>
                  <a:pathLst>
                    <a:path w="2517" h="1" fill="none" extrusionOk="0">
                      <a:moveTo>
                        <a:pt x="2516" y="1"/>
                      </a:moveTo>
                      <a:lnTo>
                        <a:pt x="1"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3"/>
                <p:cNvSpPr/>
                <p:nvPr/>
              </p:nvSpPr>
              <p:spPr>
                <a:xfrm>
                  <a:off x="6561411" y="2566400"/>
                  <a:ext cx="312167" cy="123"/>
                </a:xfrm>
                <a:custGeom>
                  <a:avLst/>
                  <a:gdLst/>
                  <a:ahLst/>
                  <a:cxnLst/>
                  <a:rect l="l" t="t" r="r" b="b"/>
                  <a:pathLst>
                    <a:path w="2533" h="1" fill="none" extrusionOk="0">
                      <a:moveTo>
                        <a:pt x="2533" y="1"/>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3"/>
                <p:cNvSpPr/>
                <p:nvPr/>
              </p:nvSpPr>
              <p:spPr>
                <a:xfrm>
                  <a:off x="6822925" y="2566400"/>
                  <a:ext cx="270265" cy="240441"/>
                </a:xfrm>
                <a:custGeom>
                  <a:avLst/>
                  <a:gdLst/>
                  <a:ahLst/>
                  <a:cxnLst/>
                  <a:rect l="l" t="t" r="r" b="b"/>
                  <a:pathLst>
                    <a:path w="2193" h="1951" fill="none" extrusionOk="0">
                      <a:moveTo>
                        <a:pt x="1786" y="4"/>
                      </a:moveTo>
                      <a:cubicBezTo>
                        <a:pt x="2033" y="206"/>
                        <a:pt x="2192" y="512"/>
                        <a:pt x="2192" y="857"/>
                      </a:cubicBezTo>
                      <a:cubicBezTo>
                        <a:pt x="2192" y="1462"/>
                        <a:pt x="1699" y="1950"/>
                        <a:pt x="1095" y="1950"/>
                      </a:cubicBezTo>
                      <a:cubicBezTo>
                        <a:pt x="490" y="1950"/>
                        <a:pt x="1" y="1462"/>
                        <a:pt x="1" y="857"/>
                      </a:cubicBezTo>
                      <a:cubicBezTo>
                        <a:pt x="1" y="512"/>
                        <a:pt x="159" y="202"/>
                        <a:pt x="411" y="1"/>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3"/>
                <p:cNvSpPr/>
                <p:nvPr/>
              </p:nvSpPr>
              <p:spPr>
                <a:xfrm>
                  <a:off x="6561411" y="3049744"/>
                  <a:ext cx="123" cy="309949"/>
                </a:xfrm>
                <a:custGeom>
                  <a:avLst/>
                  <a:gdLst/>
                  <a:ahLst/>
                  <a:cxnLst/>
                  <a:rect l="l" t="t" r="r" b="b"/>
                  <a:pathLst>
                    <a:path w="1" h="2515" fill="none" extrusionOk="0">
                      <a:moveTo>
                        <a:pt x="0" y="2515"/>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3"/>
                <p:cNvSpPr/>
                <p:nvPr/>
              </p:nvSpPr>
              <p:spPr>
                <a:xfrm>
                  <a:off x="6561411" y="2566400"/>
                  <a:ext cx="123" cy="312290"/>
                </a:xfrm>
                <a:custGeom>
                  <a:avLst/>
                  <a:gdLst/>
                  <a:ahLst/>
                  <a:cxnLst/>
                  <a:rect l="l" t="t" r="r" b="b"/>
                  <a:pathLst>
                    <a:path w="1" h="2534" fill="none" extrusionOk="0">
                      <a:moveTo>
                        <a:pt x="0" y="2533"/>
                      </a:moveTo>
                      <a:lnTo>
                        <a:pt x="0" y="1"/>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3"/>
                <p:cNvSpPr/>
                <p:nvPr/>
              </p:nvSpPr>
              <p:spPr>
                <a:xfrm>
                  <a:off x="6320971" y="2828037"/>
                  <a:ext cx="240564" cy="270142"/>
                </a:xfrm>
                <a:custGeom>
                  <a:avLst/>
                  <a:gdLst/>
                  <a:ahLst/>
                  <a:cxnLst/>
                  <a:rect l="l" t="t" r="r" b="b"/>
                  <a:pathLst>
                    <a:path w="1952" h="2192" fill="none" extrusionOk="0">
                      <a:moveTo>
                        <a:pt x="1948" y="1785"/>
                      </a:moveTo>
                      <a:cubicBezTo>
                        <a:pt x="1746" y="2034"/>
                        <a:pt x="1440" y="2192"/>
                        <a:pt x="1098" y="2192"/>
                      </a:cubicBezTo>
                      <a:cubicBezTo>
                        <a:pt x="494" y="2192"/>
                        <a:pt x="1" y="1702"/>
                        <a:pt x="1" y="1098"/>
                      </a:cubicBezTo>
                      <a:cubicBezTo>
                        <a:pt x="1" y="490"/>
                        <a:pt x="494" y="0"/>
                        <a:pt x="1098" y="0"/>
                      </a:cubicBezTo>
                      <a:cubicBezTo>
                        <a:pt x="1444" y="0"/>
                        <a:pt x="1749" y="159"/>
                        <a:pt x="1951" y="410"/>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6" name="Google Shape;476;p43"/>
            <p:cNvGrpSpPr/>
            <p:nvPr/>
          </p:nvGrpSpPr>
          <p:grpSpPr>
            <a:xfrm rot="-2237517" flipH="1">
              <a:off x="7703564" y="3963771"/>
              <a:ext cx="1454404" cy="1280473"/>
              <a:chOff x="5917100" y="2092158"/>
              <a:chExt cx="1102175" cy="970367"/>
            </a:xfrm>
          </p:grpSpPr>
          <p:sp>
            <p:nvSpPr>
              <p:cNvPr id="477" name="Google Shape;477;p43"/>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3"/>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3"/>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3"/>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3"/>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3"/>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3" name="Google Shape;483;p43"/>
          <p:cNvSpPr/>
          <p:nvPr/>
        </p:nvSpPr>
        <p:spPr>
          <a:xfrm rot="-7158170">
            <a:off x="-2704277" y="-1515321"/>
            <a:ext cx="3922594" cy="336869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07;p41">
            <a:extLst>
              <a:ext uri="{FF2B5EF4-FFF2-40B4-BE49-F238E27FC236}">
                <a16:creationId xmlns:a16="http://schemas.microsoft.com/office/drawing/2014/main" id="{0FC5F79F-E837-47C5-8529-797697BC2DA5}"/>
              </a:ext>
            </a:extLst>
          </p:cNvPr>
          <p:cNvSpPr txBox="1">
            <a:spLocks/>
          </p:cNvSpPr>
          <p:nvPr/>
        </p:nvSpPr>
        <p:spPr>
          <a:xfrm>
            <a:off x="3936097" y="1275280"/>
            <a:ext cx="1153800"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6000" b="1" dirty="0">
                <a:solidFill>
                  <a:schemeClr val="accent1"/>
                </a:solidFill>
                <a:latin typeface="Lato" panose="020F0502020204030203" pitchFamily="34" charset="0"/>
                <a:ea typeface="Lato" panose="020F0502020204030203" pitchFamily="34" charset="0"/>
                <a:cs typeface="Lato" panose="020F0502020204030203" pitchFamily="34" charset="0"/>
              </a:rPr>
              <a:t>02</a:t>
            </a:r>
          </a:p>
        </p:txBody>
      </p:sp>
      <p:sp>
        <p:nvSpPr>
          <p:cNvPr id="34" name="Google Shape;406;p41">
            <a:extLst>
              <a:ext uri="{FF2B5EF4-FFF2-40B4-BE49-F238E27FC236}">
                <a16:creationId xmlns:a16="http://schemas.microsoft.com/office/drawing/2014/main" id="{7B1C748A-415F-45C2-91E9-95AF53DC252F}"/>
              </a:ext>
            </a:extLst>
          </p:cNvPr>
          <p:cNvSpPr txBox="1">
            <a:spLocks noGrp="1"/>
          </p:cNvSpPr>
          <p:nvPr>
            <p:ph type="title"/>
          </p:nvPr>
        </p:nvSpPr>
        <p:spPr>
          <a:xfrm>
            <a:off x="480397" y="2191180"/>
            <a:ext cx="4609500" cy="167704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5000" dirty="0"/>
              <a:t>Dataset &amp; Methodology</a:t>
            </a:r>
            <a:endParaRPr sz="5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4"/>
          <p:cNvSpPr txBox="1">
            <a:spLocks noGrp="1"/>
          </p:cNvSpPr>
          <p:nvPr>
            <p:ph type="title"/>
          </p:nvPr>
        </p:nvSpPr>
        <p:spPr>
          <a:xfrm>
            <a:off x="1549102" y="204396"/>
            <a:ext cx="6443830" cy="63470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Dataset &amp; Methodology</a:t>
            </a:r>
            <a:endParaRPr dirty="0"/>
          </a:p>
        </p:txBody>
      </p:sp>
      <p:sp>
        <p:nvSpPr>
          <p:cNvPr id="5" name="Rectangle 2">
            <a:extLst>
              <a:ext uri="{FF2B5EF4-FFF2-40B4-BE49-F238E27FC236}">
                <a16:creationId xmlns:a16="http://schemas.microsoft.com/office/drawing/2014/main" id="{143A4ACA-E1D4-457E-A2A9-9C59B2987BC9}"/>
              </a:ext>
            </a:extLst>
          </p:cNvPr>
          <p:cNvSpPr>
            <a:spLocks noChangeArrowheads="1"/>
          </p:cNvSpPr>
          <p:nvPr/>
        </p:nvSpPr>
        <p:spPr bwMode="auto">
          <a:xfrm>
            <a:off x="640081" y="1221583"/>
            <a:ext cx="820808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Kaggle dataset with 481 responses, 21 features.</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Includes: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Social Media Habits: Platforms used, time spent, purposeless scrolling.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Mental Health Indicators: Restlessness, anxiety, sleep problems, depression.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Demographics: Age, gender, relationship status, occupation.</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Methodology: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Gathered from Kaggle survey responses.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 Cleaned missing values and prepared features for analysis.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Exploratory Analysis: Identified trends and correlations in social media behavior.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Statistical Evaluation: Used descriptive statistics and correlation analysis.</a:t>
            </a:r>
            <a:endParaRPr lang="en-US" altLang="en-US" sz="1600" dirty="0">
              <a:solidFill>
                <a:schemeClr val="tx1"/>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lang="en-US" altLang="en-US" sz="1600" dirty="0">
              <a:solidFill>
                <a:schemeClr val="tx1"/>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83" name="Google Shape;483;p43"/>
          <p:cNvSpPr/>
          <p:nvPr/>
        </p:nvSpPr>
        <p:spPr>
          <a:xfrm rot="-7158170">
            <a:off x="-2704277" y="-1515321"/>
            <a:ext cx="3922594" cy="336869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1270;p72">
            <a:extLst>
              <a:ext uri="{FF2B5EF4-FFF2-40B4-BE49-F238E27FC236}">
                <a16:creationId xmlns:a16="http://schemas.microsoft.com/office/drawing/2014/main" id="{C9C02267-4A6D-4F6B-A37C-CAEE3F2BCBC7}"/>
              </a:ext>
            </a:extLst>
          </p:cNvPr>
          <p:cNvGrpSpPr/>
          <p:nvPr/>
        </p:nvGrpSpPr>
        <p:grpSpPr>
          <a:xfrm>
            <a:off x="469660" y="1371600"/>
            <a:ext cx="2876550" cy="3771900"/>
            <a:chOff x="2286925" y="1095450"/>
            <a:chExt cx="458650" cy="557575"/>
          </a:xfrm>
        </p:grpSpPr>
        <p:sp>
          <p:nvSpPr>
            <p:cNvPr id="30" name="Google Shape;1271;p72">
              <a:extLst>
                <a:ext uri="{FF2B5EF4-FFF2-40B4-BE49-F238E27FC236}">
                  <a16:creationId xmlns:a16="http://schemas.microsoft.com/office/drawing/2014/main" id="{FE522913-5867-4EEC-83F2-ACD833F10282}"/>
                </a:ext>
              </a:extLst>
            </p:cNvPr>
            <p:cNvSpPr/>
            <p:nvPr/>
          </p:nvSpPr>
          <p:spPr>
            <a:xfrm>
              <a:off x="2286925" y="1095450"/>
              <a:ext cx="458650" cy="557575"/>
            </a:xfrm>
            <a:custGeom>
              <a:avLst/>
              <a:gdLst/>
              <a:ahLst/>
              <a:cxnLst/>
              <a:rect l="l" t="t" r="r" b="b"/>
              <a:pathLst>
                <a:path w="18346" h="22303" fill="none" extrusionOk="0">
                  <a:moveTo>
                    <a:pt x="2591" y="22266"/>
                  </a:moveTo>
                  <a:cubicBezTo>
                    <a:pt x="2638" y="22065"/>
                    <a:pt x="2688" y="21867"/>
                    <a:pt x="2735" y="21670"/>
                  </a:cubicBezTo>
                  <a:cubicBezTo>
                    <a:pt x="3066" y="20305"/>
                    <a:pt x="3437" y="18953"/>
                    <a:pt x="3717" y="17579"/>
                  </a:cubicBezTo>
                  <a:cubicBezTo>
                    <a:pt x="3918" y="16586"/>
                    <a:pt x="3613" y="15672"/>
                    <a:pt x="2998" y="14862"/>
                  </a:cubicBezTo>
                  <a:cubicBezTo>
                    <a:pt x="1879" y="13384"/>
                    <a:pt x="828" y="11988"/>
                    <a:pt x="400" y="10138"/>
                  </a:cubicBezTo>
                  <a:cubicBezTo>
                    <a:pt x="1" y="8404"/>
                    <a:pt x="159" y="6533"/>
                    <a:pt x="901" y="4911"/>
                  </a:cubicBezTo>
                  <a:cubicBezTo>
                    <a:pt x="2159" y="2148"/>
                    <a:pt x="4904" y="429"/>
                    <a:pt x="7880" y="137"/>
                  </a:cubicBezTo>
                  <a:cubicBezTo>
                    <a:pt x="9286" y="1"/>
                    <a:pt x="10658" y="62"/>
                    <a:pt x="12006" y="511"/>
                  </a:cubicBezTo>
                  <a:cubicBezTo>
                    <a:pt x="13733" y="1087"/>
                    <a:pt x="15269" y="2594"/>
                    <a:pt x="16000" y="4245"/>
                  </a:cubicBezTo>
                  <a:cubicBezTo>
                    <a:pt x="16335" y="5001"/>
                    <a:pt x="16525" y="5814"/>
                    <a:pt x="16564" y="6638"/>
                  </a:cubicBezTo>
                  <a:cubicBezTo>
                    <a:pt x="16582" y="7026"/>
                    <a:pt x="16604" y="7487"/>
                    <a:pt x="16500" y="7868"/>
                  </a:cubicBezTo>
                  <a:cubicBezTo>
                    <a:pt x="16388" y="8265"/>
                    <a:pt x="16259" y="8567"/>
                    <a:pt x="16438" y="8980"/>
                  </a:cubicBezTo>
                  <a:cubicBezTo>
                    <a:pt x="16468" y="9049"/>
                    <a:pt x="16503" y="9113"/>
                    <a:pt x="16539" y="9175"/>
                  </a:cubicBezTo>
                  <a:cubicBezTo>
                    <a:pt x="16899" y="9764"/>
                    <a:pt x="17280" y="10337"/>
                    <a:pt x="17655" y="10915"/>
                  </a:cubicBezTo>
                  <a:cubicBezTo>
                    <a:pt x="17809" y="11161"/>
                    <a:pt x="17979" y="11398"/>
                    <a:pt x="18115" y="11654"/>
                  </a:cubicBezTo>
                  <a:cubicBezTo>
                    <a:pt x="18346" y="12092"/>
                    <a:pt x="18266" y="12301"/>
                    <a:pt x="17820" y="12542"/>
                  </a:cubicBezTo>
                  <a:cubicBezTo>
                    <a:pt x="17511" y="12704"/>
                    <a:pt x="17072" y="12805"/>
                    <a:pt x="16946" y="13060"/>
                  </a:cubicBezTo>
                  <a:cubicBezTo>
                    <a:pt x="16867" y="13218"/>
                    <a:pt x="16986" y="13434"/>
                    <a:pt x="17047" y="13578"/>
                  </a:cubicBezTo>
                  <a:cubicBezTo>
                    <a:pt x="17133" y="13783"/>
                    <a:pt x="17220" y="13999"/>
                    <a:pt x="17198" y="14226"/>
                  </a:cubicBezTo>
                  <a:cubicBezTo>
                    <a:pt x="17190" y="14330"/>
                    <a:pt x="17151" y="14434"/>
                    <a:pt x="17072" y="14499"/>
                  </a:cubicBezTo>
                  <a:cubicBezTo>
                    <a:pt x="17043" y="14520"/>
                    <a:pt x="17014" y="14538"/>
                    <a:pt x="16986" y="14563"/>
                  </a:cubicBezTo>
                  <a:cubicBezTo>
                    <a:pt x="16961" y="14589"/>
                    <a:pt x="16939" y="14621"/>
                    <a:pt x="16939" y="14658"/>
                  </a:cubicBezTo>
                  <a:cubicBezTo>
                    <a:pt x="16949" y="14812"/>
                    <a:pt x="17115" y="14837"/>
                    <a:pt x="17072" y="15021"/>
                  </a:cubicBezTo>
                  <a:cubicBezTo>
                    <a:pt x="17036" y="15186"/>
                    <a:pt x="16910" y="15323"/>
                    <a:pt x="16788" y="15431"/>
                  </a:cubicBezTo>
                  <a:cubicBezTo>
                    <a:pt x="16348" y="15812"/>
                    <a:pt x="16651" y="16618"/>
                    <a:pt x="16608" y="17093"/>
                  </a:cubicBezTo>
                  <a:cubicBezTo>
                    <a:pt x="16579" y="17424"/>
                    <a:pt x="16446" y="17763"/>
                    <a:pt x="16179" y="17967"/>
                  </a:cubicBezTo>
                  <a:cubicBezTo>
                    <a:pt x="15636" y="18389"/>
                    <a:pt x="14776" y="18168"/>
                    <a:pt x="14158" y="18072"/>
                  </a:cubicBezTo>
                  <a:cubicBezTo>
                    <a:pt x="13183" y="17921"/>
                    <a:pt x="11916" y="18010"/>
                    <a:pt x="11805" y="19248"/>
                  </a:cubicBezTo>
                  <a:cubicBezTo>
                    <a:pt x="11711" y="20277"/>
                    <a:pt x="11834" y="21324"/>
                    <a:pt x="12161" y="22303"/>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272;p72">
              <a:extLst>
                <a:ext uri="{FF2B5EF4-FFF2-40B4-BE49-F238E27FC236}">
                  <a16:creationId xmlns:a16="http://schemas.microsoft.com/office/drawing/2014/main" id="{37EBEF17-E62D-4816-A352-652C4C260B57}"/>
                </a:ext>
              </a:extLst>
            </p:cNvPr>
            <p:cNvSpPr/>
            <p:nvPr/>
          </p:nvSpPr>
          <p:spPr>
            <a:xfrm>
              <a:off x="2368950" y="1137800"/>
              <a:ext cx="265000" cy="264000"/>
            </a:xfrm>
            <a:custGeom>
              <a:avLst/>
              <a:gdLst/>
              <a:ahLst/>
              <a:cxnLst/>
              <a:rect l="l" t="t" r="r" b="b"/>
              <a:pathLst>
                <a:path w="10600" h="10560" fill="none" extrusionOk="0">
                  <a:moveTo>
                    <a:pt x="6276" y="52"/>
                  </a:moveTo>
                  <a:cubicBezTo>
                    <a:pt x="8736" y="508"/>
                    <a:pt x="10600" y="2667"/>
                    <a:pt x="10600" y="5261"/>
                  </a:cubicBezTo>
                  <a:cubicBezTo>
                    <a:pt x="10600" y="8190"/>
                    <a:pt x="8229" y="10560"/>
                    <a:pt x="5300" y="10560"/>
                  </a:cubicBezTo>
                  <a:cubicBezTo>
                    <a:pt x="2375" y="10560"/>
                    <a:pt x="1" y="8190"/>
                    <a:pt x="1" y="5261"/>
                  </a:cubicBezTo>
                  <a:cubicBezTo>
                    <a:pt x="1" y="2559"/>
                    <a:pt x="2023" y="328"/>
                    <a:pt x="4639" y="1"/>
                  </a:cubicBezTo>
                  <a:lnTo>
                    <a:pt x="4822" y="1505"/>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73;p72">
              <a:extLst>
                <a:ext uri="{FF2B5EF4-FFF2-40B4-BE49-F238E27FC236}">
                  <a16:creationId xmlns:a16="http://schemas.microsoft.com/office/drawing/2014/main" id="{78EF88E3-4F57-4FC4-A2C5-ED1035A5F833}"/>
                </a:ext>
              </a:extLst>
            </p:cNvPr>
            <p:cNvSpPr/>
            <p:nvPr/>
          </p:nvSpPr>
          <p:spPr>
            <a:xfrm>
              <a:off x="2440275" y="1284425"/>
              <a:ext cx="153925" cy="78800"/>
            </a:xfrm>
            <a:custGeom>
              <a:avLst/>
              <a:gdLst/>
              <a:ahLst/>
              <a:cxnLst/>
              <a:rect l="l" t="t" r="r" b="b"/>
              <a:pathLst>
                <a:path w="6157" h="3152" fill="none" extrusionOk="0">
                  <a:moveTo>
                    <a:pt x="6156" y="0"/>
                  </a:moveTo>
                  <a:cubicBezTo>
                    <a:pt x="5869" y="1788"/>
                    <a:pt x="4318" y="3152"/>
                    <a:pt x="2447" y="3152"/>
                  </a:cubicBezTo>
                  <a:cubicBezTo>
                    <a:pt x="1515" y="3152"/>
                    <a:pt x="660" y="2813"/>
                    <a:pt x="1" y="2249"/>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74;p72">
              <a:extLst>
                <a:ext uri="{FF2B5EF4-FFF2-40B4-BE49-F238E27FC236}">
                  <a16:creationId xmlns:a16="http://schemas.microsoft.com/office/drawing/2014/main" id="{E3BB7AE3-1D88-44B9-AC4A-195EECE5634B}"/>
                </a:ext>
              </a:extLst>
            </p:cNvPr>
            <p:cNvSpPr/>
            <p:nvPr/>
          </p:nvSpPr>
          <p:spPr>
            <a:xfrm>
              <a:off x="2407525" y="1175400"/>
              <a:ext cx="184600" cy="141600"/>
            </a:xfrm>
            <a:custGeom>
              <a:avLst/>
              <a:gdLst/>
              <a:ahLst/>
              <a:cxnLst/>
              <a:rect l="l" t="t" r="r" b="b"/>
              <a:pathLst>
                <a:path w="7384" h="5664" fill="none" extrusionOk="0">
                  <a:moveTo>
                    <a:pt x="519" y="5663"/>
                  </a:moveTo>
                  <a:cubicBezTo>
                    <a:pt x="188" y="5102"/>
                    <a:pt x="1" y="4451"/>
                    <a:pt x="1" y="3757"/>
                  </a:cubicBezTo>
                  <a:cubicBezTo>
                    <a:pt x="1" y="1681"/>
                    <a:pt x="1681" y="1"/>
                    <a:pt x="3757" y="1"/>
                  </a:cubicBezTo>
                  <a:cubicBezTo>
                    <a:pt x="5492" y="1"/>
                    <a:pt x="6952" y="1173"/>
                    <a:pt x="7383" y="2774"/>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75;p72">
              <a:extLst>
                <a:ext uri="{FF2B5EF4-FFF2-40B4-BE49-F238E27FC236}">
                  <a16:creationId xmlns:a16="http://schemas.microsoft.com/office/drawing/2014/main" id="{58DA1E5F-E17D-4286-8A3E-A08A360B5BF4}"/>
                </a:ext>
              </a:extLst>
            </p:cNvPr>
            <p:cNvSpPr/>
            <p:nvPr/>
          </p:nvSpPr>
          <p:spPr>
            <a:xfrm>
              <a:off x="2443425" y="1211275"/>
              <a:ext cx="116150" cy="116175"/>
            </a:xfrm>
            <a:custGeom>
              <a:avLst/>
              <a:gdLst/>
              <a:ahLst/>
              <a:cxnLst/>
              <a:rect l="l" t="t" r="r" b="b"/>
              <a:pathLst>
                <a:path w="4646" h="4647" fill="none" extrusionOk="0">
                  <a:moveTo>
                    <a:pt x="3538" y="343"/>
                  </a:moveTo>
                  <a:cubicBezTo>
                    <a:pt x="4199" y="749"/>
                    <a:pt x="4645" y="1483"/>
                    <a:pt x="4645" y="2322"/>
                  </a:cubicBezTo>
                  <a:cubicBezTo>
                    <a:pt x="4645" y="3606"/>
                    <a:pt x="3606" y="4646"/>
                    <a:pt x="2321" y="4646"/>
                  </a:cubicBezTo>
                  <a:cubicBezTo>
                    <a:pt x="1040" y="4646"/>
                    <a:pt x="1" y="3606"/>
                    <a:pt x="1" y="2322"/>
                  </a:cubicBezTo>
                  <a:cubicBezTo>
                    <a:pt x="1" y="1041"/>
                    <a:pt x="1040" y="1"/>
                    <a:pt x="2321" y="1"/>
                  </a:cubicBezTo>
                  <a:cubicBezTo>
                    <a:pt x="2400" y="1"/>
                    <a:pt x="2480" y="5"/>
                    <a:pt x="2558" y="12"/>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76;p72">
              <a:extLst>
                <a:ext uri="{FF2B5EF4-FFF2-40B4-BE49-F238E27FC236}">
                  <a16:creationId xmlns:a16="http://schemas.microsoft.com/office/drawing/2014/main" id="{F0A6C697-20CA-4E57-BEE4-24B42F868F01}"/>
                </a:ext>
              </a:extLst>
            </p:cNvPr>
            <p:cNvSpPr/>
            <p:nvPr/>
          </p:nvSpPr>
          <p:spPr>
            <a:xfrm>
              <a:off x="2476175" y="1242225"/>
              <a:ext cx="52375" cy="54175"/>
            </a:xfrm>
            <a:custGeom>
              <a:avLst/>
              <a:gdLst/>
              <a:ahLst/>
              <a:cxnLst/>
              <a:rect l="l" t="t" r="r" b="b"/>
              <a:pathLst>
                <a:path w="2095" h="2167" fill="none" extrusionOk="0">
                  <a:moveTo>
                    <a:pt x="1" y="695"/>
                  </a:moveTo>
                  <a:cubicBezTo>
                    <a:pt x="159" y="289"/>
                    <a:pt x="551" y="1"/>
                    <a:pt x="1011" y="1"/>
                  </a:cubicBezTo>
                  <a:cubicBezTo>
                    <a:pt x="1608" y="1"/>
                    <a:pt x="2095" y="486"/>
                    <a:pt x="2095" y="1084"/>
                  </a:cubicBezTo>
                  <a:cubicBezTo>
                    <a:pt x="2095" y="1681"/>
                    <a:pt x="1608" y="2167"/>
                    <a:pt x="1011" y="2167"/>
                  </a:cubicBezTo>
                  <a:cubicBezTo>
                    <a:pt x="637" y="2167"/>
                    <a:pt x="310" y="1976"/>
                    <a:pt x="116" y="1688"/>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277;p72">
              <a:extLst>
                <a:ext uri="{FF2B5EF4-FFF2-40B4-BE49-F238E27FC236}">
                  <a16:creationId xmlns:a16="http://schemas.microsoft.com/office/drawing/2014/main" id="{B47B7CED-27CA-47F7-A41E-EEE4B2685D32}"/>
                </a:ext>
              </a:extLst>
            </p:cNvPr>
            <p:cNvSpPr/>
            <p:nvPr/>
          </p:nvSpPr>
          <p:spPr>
            <a:xfrm>
              <a:off x="2517275" y="1361950"/>
              <a:ext cx="6150" cy="38075"/>
            </a:xfrm>
            <a:custGeom>
              <a:avLst/>
              <a:gdLst/>
              <a:ahLst/>
              <a:cxnLst/>
              <a:rect l="l" t="t" r="r" b="b"/>
              <a:pathLst>
                <a:path w="246" h="1523" fill="none" extrusionOk="0">
                  <a:moveTo>
                    <a:pt x="1" y="1"/>
                  </a:moveTo>
                  <a:lnTo>
                    <a:pt x="245" y="1522"/>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278;p72">
              <a:extLst>
                <a:ext uri="{FF2B5EF4-FFF2-40B4-BE49-F238E27FC236}">
                  <a16:creationId xmlns:a16="http://schemas.microsoft.com/office/drawing/2014/main" id="{5CAA5DA2-89CD-45D7-9AA3-523E1B8B577E}"/>
                </a:ext>
              </a:extLst>
            </p:cNvPr>
            <p:cNvSpPr/>
            <p:nvPr/>
          </p:nvSpPr>
          <p:spPr>
            <a:xfrm>
              <a:off x="2440375" y="1315550"/>
              <a:ext cx="26000" cy="25375"/>
            </a:xfrm>
            <a:custGeom>
              <a:avLst/>
              <a:gdLst/>
              <a:ahLst/>
              <a:cxnLst/>
              <a:rect l="l" t="t" r="r" b="b"/>
              <a:pathLst>
                <a:path w="1040" h="1015" fill="none" extrusionOk="0">
                  <a:moveTo>
                    <a:pt x="0" y="1004"/>
                  </a:moveTo>
                  <a:cubicBezTo>
                    <a:pt x="11" y="1015"/>
                    <a:pt x="1040" y="0"/>
                    <a:pt x="1040" y="0"/>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279;p72">
              <a:extLst>
                <a:ext uri="{FF2B5EF4-FFF2-40B4-BE49-F238E27FC236}">
                  <a16:creationId xmlns:a16="http://schemas.microsoft.com/office/drawing/2014/main" id="{F94DEFF5-EE90-4BEF-BE6E-12CC0E5C7C9A}"/>
                </a:ext>
              </a:extLst>
            </p:cNvPr>
            <p:cNvSpPr/>
            <p:nvPr/>
          </p:nvSpPr>
          <p:spPr>
            <a:xfrm>
              <a:off x="2450075" y="1296375"/>
              <a:ext cx="25" cy="25"/>
            </a:xfrm>
            <a:custGeom>
              <a:avLst/>
              <a:gdLst/>
              <a:ahLst/>
              <a:cxnLst/>
              <a:rect l="l" t="t" r="r" b="b"/>
              <a:pathLst>
                <a:path w="1" h="1" fill="none" extrusionOk="0">
                  <a:moveTo>
                    <a:pt x="1" y="1"/>
                  </a:moveTo>
                  <a:lnTo>
                    <a:pt x="1" y="1"/>
                  </a:ln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280;p72">
              <a:extLst>
                <a:ext uri="{FF2B5EF4-FFF2-40B4-BE49-F238E27FC236}">
                  <a16:creationId xmlns:a16="http://schemas.microsoft.com/office/drawing/2014/main" id="{7FACFC6E-B740-460A-B375-AE82CC60C3FC}"/>
                </a:ext>
              </a:extLst>
            </p:cNvPr>
            <p:cNvSpPr/>
            <p:nvPr/>
          </p:nvSpPr>
          <p:spPr>
            <a:xfrm>
              <a:off x="2559550" y="1277775"/>
              <a:ext cx="34650" cy="6675"/>
            </a:xfrm>
            <a:custGeom>
              <a:avLst/>
              <a:gdLst/>
              <a:ahLst/>
              <a:cxnLst/>
              <a:rect l="l" t="t" r="r" b="b"/>
              <a:pathLst>
                <a:path w="1386" h="267" fill="none" extrusionOk="0">
                  <a:moveTo>
                    <a:pt x="1385" y="266"/>
                  </a:moveTo>
                  <a:lnTo>
                    <a:pt x="0"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281;p72">
              <a:extLst>
                <a:ext uri="{FF2B5EF4-FFF2-40B4-BE49-F238E27FC236}">
                  <a16:creationId xmlns:a16="http://schemas.microsoft.com/office/drawing/2014/main" id="{FF84E908-C0A6-4DDC-AD77-D3B89DB75CEC}"/>
                </a:ext>
              </a:extLst>
            </p:cNvPr>
            <p:cNvSpPr/>
            <p:nvPr/>
          </p:nvSpPr>
          <p:spPr>
            <a:xfrm>
              <a:off x="2450075" y="1190700"/>
              <a:ext cx="22600" cy="28275"/>
            </a:xfrm>
            <a:custGeom>
              <a:avLst/>
              <a:gdLst/>
              <a:ahLst/>
              <a:cxnLst/>
              <a:rect l="l" t="t" r="r" b="b"/>
              <a:pathLst>
                <a:path w="904" h="1131" fill="none" extrusionOk="0">
                  <a:moveTo>
                    <a:pt x="904" y="1130"/>
                  </a:moveTo>
                  <a:lnTo>
                    <a:pt x="1" y="0"/>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282;p72">
              <a:extLst>
                <a:ext uri="{FF2B5EF4-FFF2-40B4-BE49-F238E27FC236}">
                  <a16:creationId xmlns:a16="http://schemas.microsoft.com/office/drawing/2014/main" id="{9DF76CD4-735A-403C-8911-6D7B6663F145}"/>
                </a:ext>
              </a:extLst>
            </p:cNvPr>
            <p:cNvSpPr/>
            <p:nvPr/>
          </p:nvSpPr>
          <p:spPr>
            <a:xfrm>
              <a:off x="2511350" y="1294500"/>
              <a:ext cx="12075" cy="28625"/>
            </a:xfrm>
            <a:custGeom>
              <a:avLst/>
              <a:gdLst/>
              <a:ahLst/>
              <a:cxnLst/>
              <a:rect l="l" t="t" r="r" b="b"/>
              <a:pathLst>
                <a:path w="483" h="1145" fill="none" extrusionOk="0">
                  <a:moveTo>
                    <a:pt x="0" y="0"/>
                  </a:moveTo>
                  <a:lnTo>
                    <a:pt x="482" y="1144"/>
                  </a:ln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406;p41">
            <a:extLst>
              <a:ext uri="{FF2B5EF4-FFF2-40B4-BE49-F238E27FC236}">
                <a16:creationId xmlns:a16="http://schemas.microsoft.com/office/drawing/2014/main" id="{50A3EE55-CC8C-45A0-AA7C-6DC7EF6B4B60}"/>
              </a:ext>
            </a:extLst>
          </p:cNvPr>
          <p:cNvSpPr txBox="1">
            <a:spLocks noGrp="1"/>
          </p:cNvSpPr>
          <p:nvPr>
            <p:ph type="title"/>
          </p:nvPr>
        </p:nvSpPr>
        <p:spPr>
          <a:xfrm>
            <a:off x="3333750" y="3207621"/>
            <a:ext cx="5198617" cy="71115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000" dirty="0"/>
              <a:t>Data Preprocessing</a:t>
            </a:r>
            <a:endParaRPr sz="5000" dirty="0"/>
          </a:p>
        </p:txBody>
      </p:sp>
      <p:sp>
        <p:nvSpPr>
          <p:cNvPr id="23" name="Google Shape;407;p41">
            <a:extLst>
              <a:ext uri="{FF2B5EF4-FFF2-40B4-BE49-F238E27FC236}">
                <a16:creationId xmlns:a16="http://schemas.microsoft.com/office/drawing/2014/main" id="{AB3FA2A0-4705-4CA3-88E2-61DED39101FA}"/>
              </a:ext>
            </a:extLst>
          </p:cNvPr>
          <p:cNvSpPr txBox="1">
            <a:spLocks/>
          </p:cNvSpPr>
          <p:nvPr/>
        </p:nvSpPr>
        <p:spPr>
          <a:xfrm>
            <a:off x="7276975" y="1482534"/>
            <a:ext cx="1153800"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 sz="6000" b="1" dirty="0">
                <a:solidFill>
                  <a:schemeClr val="accent1"/>
                </a:solidFill>
                <a:latin typeface="Lato" panose="020F0502020204030203" pitchFamily="34" charset="0"/>
                <a:ea typeface="Lato" panose="020F0502020204030203" pitchFamily="34" charset="0"/>
                <a:cs typeface="Lato" panose="020F0502020204030203" pitchFamily="34" charset="0"/>
              </a:rPr>
              <a:t>03</a:t>
            </a:r>
          </a:p>
        </p:txBody>
      </p:sp>
      <p:grpSp>
        <p:nvGrpSpPr>
          <p:cNvPr id="24" name="Google Shape;410;p41">
            <a:extLst>
              <a:ext uri="{FF2B5EF4-FFF2-40B4-BE49-F238E27FC236}">
                <a16:creationId xmlns:a16="http://schemas.microsoft.com/office/drawing/2014/main" id="{EF906A57-F556-4640-A384-8D4E1AC33BFA}"/>
              </a:ext>
            </a:extLst>
          </p:cNvPr>
          <p:cNvGrpSpPr/>
          <p:nvPr/>
        </p:nvGrpSpPr>
        <p:grpSpPr>
          <a:xfrm rot="17290523">
            <a:off x="6412880" y="-1531266"/>
            <a:ext cx="3494036" cy="2755173"/>
            <a:chOff x="-744650" y="2761818"/>
            <a:chExt cx="3494036" cy="2755173"/>
          </a:xfrm>
        </p:grpSpPr>
        <p:sp>
          <p:nvSpPr>
            <p:cNvPr id="25" name="Google Shape;411;p41">
              <a:extLst>
                <a:ext uri="{FF2B5EF4-FFF2-40B4-BE49-F238E27FC236}">
                  <a16:creationId xmlns:a16="http://schemas.microsoft.com/office/drawing/2014/main" id="{04488DAD-3300-4CDC-8A0A-7639287B7D5B}"/>
                </a:ext>
              </a:extLst>
            </p:cNvPr>
            <p:cNvSpPr/>
            <p:nvPr/>
          </p:nvSpPr>
          <p:spPr>
            <a:xfrm>
              <a:off x="-744650" y="3216075"/>
              <a:ext cx="3494036" cy="2300917"/>
            </a:xfrm>
            <a:custGeom>
              <a:avLst/>
              <a:gdLst/>
              <a:ahLst/>
              <a:cxnLst/>
              <a:rect l="l" t="t" r="r" b="b"/>
              <a:pathLst>
                <a:path w="11187" h="7367" extrusionOk="0">
                  <a:moveTo>
                    <a:pt x="4164" y="0"/>
                  </a:moveTo>
                  <a:cubicBezTo>
                    <a:pt x="3316" y="0"/>
                    <a:pt x="2256" y="570"/>
                    <a:pt x="1303" y="2750"/>
                  </a:cubicBezTo>
                  <a:cubicBezTo>
                    <a:pt x="1" y="5722"/>
                    <a:pt x="2244" y="7366"/>
                    <a:pt x="4825" y="7366"/>
                  </a:cubicBezTo>
                  <a:cubicBezTo>
                    <a:pt x="6207" y="7366"/>
                    <a:pt x="7687" y="6894"/>
                    <a:pt x="8769" y="5901"/>
                  </a:cubicBezTo>
                  <a:cubicBezTo>
                    <a:pt x="11186" y="3678"/>
                    <a:pt x="8009" y="1750"/>
                    <a:pt x="6491" y="1005"/>
                  </a:cubicBezTo>
                  <a:cubicBezTo>
                    <a:pt x="6099" y="814"/>
                    <a:pt x="5721" y="595"/>
                    <a:pt x="5350" y="364"/>
                  </a:cubicBezTo>
                  <a:cubicBezTo>
                    <a:pt x="5064" y="186"/>
                    <a:pt x="4649" y="0"/>
                    <a:pt x="41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 name="Google Shape;412;p41">
              <a:extLst>
                <a:ext uri="{FF2B5EF4-FFF2-40B4-BE49-F238E27FC236}">
                  <a16:creationId xmlns:a16="http://schemas.microsoft.com/office/drawing/2014/main" id="{4149BE01-952E-4E84-9F20-FBD0760DFB0F}"/>
                </a:ext>
              </a:extLst>
            </p:cNvPr>
            <p:cNvGrpSpPr/>
            <p:nvPr/>
          </p:nvGrpSpPr>
          <p:grpSpPr>
            <a:xfrm>
              <a:off x="-427450" y="2761818"/>
              <a:ext cx="1454320" cy="1280400"/>
              <a:chOff x="5917100" y="2092158"/>
              <a:chExt cx="1102175" cy="970367"/>
            </a:xfrm>
          </p:grpSpPr>
          <p:sp>
            <p:nvSpPr>
              <p:cNvPr id="27" name="Google Shape;413;p41">
                <a:extLst>
                  <a:ext uri="{FF2B5EF4-FFF2-40B4-BE49-F238E27FC236}">
                    <a16:creationId xmlns:a16="http://schemas.microsoft.com/office/drawing/2014/main" id="{3D742757-ABBC-4B46-BDFA-D258CEC383AB}"/>
                  </a:ext>
                </a:extLst>
              </p:cNvPr>
              <p:cNvSpPr/>
              <p:nvPr/>
            </p:nvSpPr>
            <p:spPr>
              <a:xfrm>
                <a:off x="6030002" y="2238502"/>
                <a:ext cx="719415" cy="824023"/>
              </a:xfrm>
              <a:custGeom>
                <a:avLst/>
                <a:gdLst/>
                <a:ahLst/>
                <a:cxnLst/>
                <a:rect l="l" t="t" r="r" b="b"/>
                <a:pathLst>
                  <a:path w="8067" h="9240" fill="none" extrusionOk="0">
                    <a:moveTo>
                      <a:pt x="378" y="9239"/>
                    </a:moveTo>
                    <a:cubicBezTo>
                      <a:pt x="378" y="9239"/>
                      <a:pt x="0" y="3350"/>
                      <a:pt x="8067" y="0"/>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14;p41">
                <a:extLst>
                  <a:ext uri="{FF2B5EF4-FFF2-40B4-BE49-F238E27FC236}">
                    <a16:creationId xmlns:a16="http://schemas.microsoft.com/office/drawing/2014/main" id="{B3826CDA-47C0-4CF3-96D2-7926018FC897}"/>
                  </a:ext>
                </a:extLst>
              </p:cNvPr>
              <p:cNvSpPr/>
              <p:nvPr/>
            </p:nvSpPr>
            <p:spPr>
              <a:xfrm>
                <a:off x="6580242" y="2133270"/>
                <a:ext cx="439033" cy="188794"/>
              </a:xfrm>
              <a:custGeom>
                <a:avLst/>
                <a:gdLst/>
                <a:ahLst/>
                <a:cxnLst/>
                <a:rect l="l" t="t" r="r" b="b"/>
                <a:pathLst>
                  <a:path w="4923" h="2117" extrusionOk="0">
                    <a:moveTo>
                      <a:pt x="4553" y="1"/>
                    </a:moveTo>
                    <a:cubicBezTo>
                      <a:pt x="3675" y="1"/>
                      <a:pt x="1426" y="199"/>
                      <a:pt x="0" y="2094"/>
                    </a:cubicBezTo>
                    <a:cubicBezTo>
                      <a:pt x="0" y="2094"/>
                      <a:pt x="172" y="2117"/>
                      <a:pt x="461" y="2117"/>
                    </a:cubicBezTo>
                    <a:cubicBezTo>
                      <a:pt x="1370" y="2117"/>
                      <a:pt x="3437" y="1891"/>
                      <a:pt x="4922" y="15"/>
                    </a:cubicBezTo>
                    <a:cubicBezTo>
                      <a:pt x="4922" y="15"/>
                      <a:pt x="4786" y="1"/>
                      <a:pt x="4553"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5;p41">
                <a:extLst>
                  <a:ext uri="{FF2B5EF4-FFF2-40B4-BE49-F238E27FC236}">
                    <a16:creationId xmlns:a16="http://schemas.microsoft.com/office/drawing/2014/main" id="{BBBA38FB-1BCB-41D0-9859-9A1E8D599BC2}"/>
                  </a:ext>
                </a:extLst>
              </p:cNvPr>
              <p:cNvSpPr/>
              <p:nvPr/>
            </p:nvSpPr>
            <p:spPr>
              <a:xfrm>
                <a:off x="6280241" y="2430685"/>
                <a:ext cx="464985" cy="138497"/>
              </a:xfrm>
              <a:custGeom>
                <a:avLst/>
                <a:gdLst/>
                <a:ahLst/>
                <a:cxnLst/>
                <a:rect l="l" t="t" r="r" b="b"/>
                <a:pathLst>
                  <a:path w="5214" h="1553" extrusionOk="0">
                    <a:moveTo>
                      <a:pt x="3675" y="0"/>
                    </a:moveTo>
                    <a:cubicBezTo>
                      <a:pt x="2615" y="0"/>
                      <a:pt x="1190" y="253"/>
                      <a:pt x="0" y="1353"/>
                    </a:cubicBezTo>
                    <a:cubicBezTo>
                      <a:pt x="0" y="1353"/>
                      <a:pt x="622" y="1552"/>
                      <a:pt x="1526" y="1552"/>
                    </a:cubicBezTo>
                    <a:cubicBezTo>
                      <a:pt x="2557" y="1552"/>
                      <a:pt x="3953" y="1293"/>
                      <a:pt x="5214" y="183"/>
                    </a:cubicBezTo>
                    <a:cubicBezTo>
                      <a:pt x="5214" y="183"/>
                      <a:pt x="4577" y="0"/>
                      <a:pt x="3675"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16;p41">
                <a:extLst>
                  <a:ext uri="{FF2B5EF4-FFF2-40B4-BE49-F238E27FC236}">
                    <a16:creationId xmlns:a16="http://schemas.microsoft.com/office/drawing/2014/main" id="{8ED94C9A-6EC6-4BB4-A2AA-82989B3F050A}"/>
                  </a:ext>
                </a:extLst>
              </p:cNvPr>
              <p:cNvSpPr/>
              <p:nvPr/>
            </p:nvSpPr>
            <p:spPr>
              <a:xfrm>
                <a:off x="6207113" y="2092158"/>
                <a:ext cx="260316" cy="461417"/>
              </a:xfrm>
              <a:custGeom>
                <a:avLst/>
                <a:gdLst/>
                <a:ahLst/>
                <a:cxnLst/>
                <a:rect l="l" t="t" r="r" b="b"/>
                <a:pathLst>
                  <a:path w="2919" h="5174" extrusionOk="0">
                    <a:moveTo>
                      <a:pt x="2145" y="1"/>
                    </a:moveTo>
                    <a:lnTo>
                      <a:pt x="2145" y="1"/>
                    </a:lnTo>
                    <a:cubicBezTo>
                      <a:pt x="2145" y="1"/>
                      <a:pt x="0" y="2286"/>
                      <a:pt x="810" y="5174"/>
                    </a:cubicBezTo>
                    <a:cubicBezTo>
                      <a:pt x="810" y="5174"/>
                      <a:pt x="2919" y="3055"/>
                      <a:pt x="2145"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7;p41">
                <a:extLst>
                  <a:ext uri="{FF2B5EF4-FFF2-40B4-BE49-F238E27FC236}">
                    <a16:creationId xmlns:a16="http://schemas.microsoft.com/office/drawing/2014/main" id="{BF32E109-DC0E-42C7-BB5D-8E868FC03018}"/>
                  </a:ext>
                </a:extLst>
              </p:cNvPr>
              <p:cNvSpPr/>
              <p:nvPr/>
            </p:nvSpPr>
            <p:spPr>
              <a:xfrm>
                <a:off x="6084223" y="2626078"/>
                <a:ext cx="387041" cy="277885"/>
              </a:xfrm>
              <a:custGeom>
                <a:avLst/>
                <a:gdLst/>
                <a:ahLst/>
                <a:cxnLst/>
                <a:rect l="l" t="t" r="r" b="b"/>
                <a:pathLst>
                  <a:path w="4340" h="3116" extrusionOk="0">
                    <a:moveTo>
                      <a:pt x="4340" y="0"/>
                    </a:moveTo>
                    <a:lnTo>
                      <a:pt x="4340" y="0"/>
                    </a:lnTo>
                    <a:cubicBezTo>
                      <a:pt x="4339" y="0"/>
                      <a:pt x="1231" y="382"/>
                      <a:pt x="1" y="3115"/>
                    </a:cubicBezTo>
                    <a:cubicBezTo>
                      <a:pt x="1" y="3115"/>
                      <a:pt x="2980" y="2842"/>
                      <a:pt x="434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18;p41">
                <a:extLst>
                  <a:ext uri="{FF2B5EF4-FFF2-40B4-BE49-F238E27FC236}">
                    <a16:creationId xmlns:a16="http://schemas.microsoft.com/office/drawing/2014/main" id="{1E73A852-D134-4990-97B3-B522CD785DD0}"/>
                  </a:ext>
                </a:extLst>
              </p:cNvPr>
              <p:cNvSpPr/>
              <p:nvPr/>
            </p:nvSpPr>
            <p:spPr>
              <a:xfrm>
                <a:off x="5917100" y="2435144"/>
                <a:ext cx="266381" cy="471405"/>
              </a:xfrm>
              <a:custGeom>
                <a:avLst/>
                <a:gdLst/>
                <a:ahLst/>
                <a:cxnLst/>
                <a:rect l="l" t="t" r="r" b="b"/>
                <a:pathLst>
                  <a:path w="2987" h="5286" extrusionOk="0">
                    <a:moveTo>
                      <a:pt x="1080" y="1"/>
                    </a:moveTo>
                    <a:lnTo>
                      <a:pt x="1080" y="1"/>
                    </a:lnTo>
                    <a:cubicBezTo>
                      <a:pt x="1080" y="1"/>
                      <a:pt x="0" y="2947"/>
                      <a:pt x="1875" y="5286"/>
                    </a:cubicBezTo>
                    <a:cubicBezTo>
                      <a:pt x="1875" y="5286"/>
                      <a:pt x="2986" y="2511"/>
                      <a:pt x="1080" y="1"/>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867216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3"/>
          <p:cNvSpPr txBox="1">
            <a:spLocks noGrp="1"/>
          </p:cNvSpPr>
          <p:nvPr>
            <p:ph type="title"/>
          </p:nvPr>
        </p:nvSpPr>
        <p:spPr>
          <a:xfrm>
            <a:off x="3767014" y="538778"/>
            <a:ext cx="4332236"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t>Data Preprocessing</a:t>
            </a:r>
          </a:p>
        </p:txBody>
      </p:sp>
      <p:sp>
        <p:nvSpPr>
          <p:cNvPr id="483" name="Google Shape;483;p43"/>
          <p:cNvSpPr/>
          <p:nvPr/>
        </p:nvSpPr>
        <p:spPr>
          <a:xfrm rot="-7158170">
            <a:off x="-2704277" y="-1515321"/>
            <a:ext cx="3922594" cy="3368693"/>
          </a:xfrm>
          <a:custGeom>
            <a:avLst/>
            <a:gdLst/>
            <a:ahLst/>
            <a:cxnLst/>
            <a:rect l="l" t="t" r="r" b="b"/>
            <a:pathLst>
              <a:path w="27718" h="23804" fill="none" extrusionOk="0">
                <a:moveTo>
                  <a:pt x="10847" y="21374"/>
                </a:moveTo>
                <a:cubicBezTo>
                  <a:pt x="6515" y="19867"/>
                  <a:pt x="2058" y="17284"/>
                  <a:pt x="608" y="12934"/>
                </a:cubicBezTo>
                <a:cubicBezTo>
                  <a:pt x="87" y="11370"/>
                  <a:pt x="1" y="9686"/>
                  <a:pt x="177" y="8045"/>
                </a:cubicBezTo>
                <a:cubicBezTo>
                  <a:pt x="331" y="6602"/>
                  <a:pt x="702" y="5148"/>
                  <a:pt x="1537" y="3961"/>
                </a:cubicBezTo>
                <a:cubicBezTo>
                  <a:pt x="2533" y="2541"/>
                  <a:pt x="4119" y="1619"/>
                  <a:pt x="5774" y="1090"/>
                </a:cubicBezTo>
                <a:cubicBezTo>
                  <a:pt x="9185" y="0"/>
                  <a:pt x="13128" y="500"/>
                  <a:pt x="16003" y="2637"/>
                </a:cubicBezTo>
                <a:cubicBezTo>
                  <a:pt x="18874" y="4774"/>
                  <a:pt x="20496" y="8574"/>
                  <a:pt x="19791" y="12085"/>
                </a:cubicBezTo>
                <a:cubicBezTo>
                  <a:pt x="19083" y="15593"/>
                  <a:pt x="15931" y="18540"/>
                  <a:pt x="12358" y="18759"/>
                </a:cubicBezTo>
                <a:cubicBezTo>
                  <a:pt x="9441" y="18935"/>
                  <a:pt x="6627" y="17409"/>
                  <a:pt x="4591" y="15315"/>
                </a:cubicBezTo>
                <a:cubicBezTo>
                  <a:pt x="3364" y="14057"/>
                  <a:pt x="2339" y="12542"/>
                  <a:pt x="1925" y="10833"/>
                </a:cubicBezTo>
                <a:cubicBezTo>
                  <a:pt x="1507" y="9125"/>
                  <a:pt x="1763" y="7199"/>
                  <a:pt x="2857" y="5822"/>
                </a:cubicBezTo>
                <a:cubicBezTo>
                  <a:pt x="3536" y="4958"/>
                  <a:pt x="4504" y="4350"/>
                  <a:pt x="5548" y="4004"/>
                </a:cubicBezTo>
                <a:cubicBezTo>
                  <a:pt x="8275" y="3109"/>
                  <a:pt x="11621" y="4256"/>
                  <a:pt x="12966" y="6793"/>
                </a:cubicBezTo>
                <a:cubicBezTo>
                  <a:pt x="14312" y="9329"/>
                  <a:pt x="13200" y="12952"/>
                  <a:pt x="10545" y="14050"/>
                </a:cubicBezTo>
                <a:cubicBezTo>
                  <a:pt x="9283" y="14575"/>
                  <a:pt x="7735" y="14500"/>
                  <a:pt x="6649" y="13668"/>
                </a:cubicBezTo>
                <a:cubicBezTo>
                  <a:pt x="5562" y="12841"/>
                  <a:pt x="5091" y="11214"/>
                  <a:pt x="5746" y="10013"/>
                </a:cubicBezTo>
                <a:cubicBezTo>
                  <a:pt x="6555" y="8527"/>
                  <a:pt x="8717" y="8232"/>
                  <a:pt x="10218" y="9020"/>
                </a:cubicBezTo>
                <a:cubicBezTo>
                  <a:pt x="11714" y="9811"/>
                  <a:pt x="12646" y="11365"/>
                  <a:pt x="13301" y="12927"/>
                </a:cubicBezTo>
                <a:cubicBezTo>
                  <a:pt x="13956" y="14488"/>
                  <a:pt x="14416" y="16150"/>
                  <a:pt x="15337" y="17572"/>
                </a:cubicBezTo>
                <a:cubicBezTo>
                  <a:pt x="16255" y="18993"/>
                  <a:pt x="17783" y="20180"/>
                  <a:pt x="19475" y="20104"/>
                </a:cubicBezTo>
                <a:cubicBezTo>
                  <a:pt x="21436" y="20014"/>
                  <a:pt x="22932" y="18302"/>
                  <a:pt x="23817" y="16550"/>
                </a:cubicBezTo>
                <a:cubicBezTo>
                  <a:pt x="25446" y="13323"/>
                  <a:pt x="25778" y="9304"/>
                  <a:pt x="24073" y="6113"/>
                </a:cubicBezTo>
                <a:cubicBezTo>
                  <a:pt x="22299" y="2792"/>
                  <a:pt x="18521" y="806"/>
                  <a:pt x="14758" y="663"/>
                </a:cubicBezTo>
                <a:cubicBezTo>
                  <a:pt x="12909" y="594"/>
                  <a:pt x="11013" y="932"/>
                  <a:pt x="9422" y="1878"/>
                </a:cubicBezTo>
                <a:cubicBezTo>
                  <a:pt x="7480" y="3033"/>
                  <a:pt x="6120" y="5045"/>
                  <a:pt x="5540" y="7228"/>
                </a:cubicBezTo>
                <a:cubicBezTo>
                  <a:pt x="4965" y="9412"/>
                  <a:pt x="5138" y="11754"/>
                  <a:pt x="5807" y="13912"/>
                </a:cubicBezTo>
                <a:cubicBezTo>
                  <a:pt x="6807" y="17143"/>
                  <a:pt x="8966" y="20047"/>
                  <a:pt x="11898" y="21731"/>
                </a:cubicBezTo>
                <a:cubicBezTo>
                  <a:pt x="14830" y="23415"/>
                  <a:pt x="18532" y="23803"/>
                  <a:pt x="21673" y="22543"/>
                </a:cubicBezTo>
                <a:cubicBezTo>
                  <a:pt x="24810" y="21288"/>
                  <a:pt x="27267" y="18334"/>
                  <a:pt x="27717" y="14981"/>
                </a:cubicBezTo>
              </a:path>
            </a:pathLst>
          </a:custGeom>
          <a:noFill/>
          <a:ln w="9525" cap="flat" cmpd="sng">
            <a:solidFill>
              <a:schemeClr val="dk1"/>
            </a:solidFill>
            <a:prstDash val="solid"/>
            <a:miter lim="86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3"/>
          <p:cNvSpPr txBox="1">
            <a:spLocks noGrp="1"/>
          </p:cNvSpPr>
          <p:nvPr>
            <p:ph type="body" idx="1"/>
          </p:nvPr>
        </p:nvSpPr>
        <p:spPr>
          <a:xfrm>
            <a:off x="4138489" y="1250923"/>
            <a:ext cx="4121700" cy="3568503"/>
          </a:xfrm>
          <a:prstGeom prst="rect">
            <a:avLst/>
          </a:prstGeom>
        </p:spPr>
        <p:txBody>
          <a:bodyPr spcFirstLastPara="1" wrap="square" lIns="91425" tIns="91425" rIns="91425" bIns="91425" anchor="t" anchorCtr="0">
            <a:noAutofit/>
          </a:bodyPr>
          <a:lstStyle/>
          <a:p>
            <a:pPr marL="139700" indent="0">
              <a:buNone/>
            </a:pPr>
            <a:r>
              <a:rPr lang="en-US" sz="1600" b="1" dirty="0">
                <a:latin typeface="Times New Roman" panose="02020603050405020304" pitchFamily="18" charset="0"/>
                <a:cs typeface="Times New Roman" panose="02020603050405020304" pitchFamily="18" charset="0"/>
              </a:rPr>
              <a:t>Handling Missing Data:</a:t>
            </a:r>
          </a:p>
          <a:p>
            <a:r>
              <a:rPr lang="en-US" sz="1400" dirty="0">
                <a:latin typeface="Times New Roman" panose="02020603050405020304" pitchFamily="18" charset="0"/>
                <a:cs typeface="Times New Roman" panose="02020603050405020304" pitchFamily="18" charset="0"/>
              </a:rPr>
              <a:t>MCAR test performed to check missing values.</a:t>
            </a:r>
          </a:p>
          <a:p>
            <a:r>
              <a:rPr lang="en-US" sz="1400" dirty="0">
                <a:latin typeface="Times New Roman" panose="02020603050405020304" pitchFamily="18" charset="0"/>
                <a:cs typeface="Times New Roman" panose="02020603050405020304" pitchFamily="18" charset="0"/>
              </a:rPr>
              <a:t>Missing values replaced using mode imputation.</a:t>
            </a:r>
          </a:p>
          <a:p>
            <a:pPr marL="139700" indent="0">
              <a:buNone/>
            </a:pPr>
            <a:endParaRPr lang="en-US" sz="1400" dirty="0"/>
          </a:p>
          <a:p>
            <a:pPr marL="139700" indent="0">
              <a:buNone/>
            </a:pPr>
            <a:r>
              <a:rPr lang="en-US" sz="1600" b="1" dirty="0">
                <a:latin typeface="Times New Roman" panose="02020603050405020304" pitchFamily="18" charset="0"/>
                <a:cs typeface="Times New Roman" panose="02020603050405020304" pitchFamily="18" charset="0"/>
              </a:rPr>
              <a:t>Outlier Detection:</a:t>
            </a:r>
          </a:p>
          <a:p>
            <a:r>
              <a:rPr lang="en-US" sz="1400" dirty="0">
                <a:latin typeface="Times New Roman" panose="02020603050405020304" pitchFamily="18" charset="0"/>
                <a:cs typeface="Times New Roman" panose="02020603050405020304" pitchFamily="18" charset="0"/>
              </a:rPr>
              <a:t>Boxplots used to detect extreme values in mental health indicators.</a:t>
            </a:r>
          </a:p>
          <a:p>
            <a:pPr marL="139700" indent="0">
              <a:buNone/>
            </a:pPr>
            <a:endParaRPr lang="en-US" sz="1400" dirty="0"/>
          </a:p>
          <a:p>
            <a:pPr marL="139700" indent="0">
              <a:buNone/>
            </a:pPr>
            <a:r>
              <a:rPr lang="en-US" sz="1600" b="1" dirty="0">
                <a:latin typeface="Times New Roman" panose="02020603050405020304" pitchFamily="18" charset="0"/>
                <a:cs typeface="Times New Roman" panose="02020603050405020304" pitchFamily="18" charset="0"/>
              </a:rPr>
              <a:t>Correlation Analysis:</a:t>
            </a:r>
          </a:p>
          <a:p>
            <a:r>
              <a:rPr lang="en-US" sz="1400" dirty="0">
                <a:latin typeface="Times New Roman" panose="02020603050405020304" pitchFamily="18" charset="0"/>
                <a:cs typeface="Times New Roman" panose="02020603050405020304" pitchFamily="18" charset="0"/>
              </a:rPr>
              <a:t>Identified relationships between social media usage &amp; mental health symptoms.</a:t>
            </a:r>
          </a:p>
        </p:txBody>
      </p:sp>
      <p:grpSp>
        <p:nvGrpSpPr>
          <p:cNvPr id="18" name="Google Shape;1267;p72">
            <a:extLst>
              <a:ext uri="{FF2B5EF4-FFF2-40B4-BE49-F238E27FC236}">
                <a16:creationId xmlns:a16="http://schemas.microsoft.com/office/drawing/2014/main" id="{040EA126-B7F0-448B-95D4-84B81C4EF9ED}"/>
              </a:ext>
            </a:extLst>
          </p:cNvPr>
          <p:cNvGrpSpPr/>
          <p:nvPr/>
        </p:nvGrpSpPr>
        <p:grpSpPr>
          <a:xfrm>
            <a:off x="961143" y="2286001"/>
            <a:ext cx="2441276" cy="2857500"/>
            <a:chOff x="3047475" y="237025"/>
            <a:chExt cx="458650" cy="557575"/>
          </a:xfrm>
        </p:grpSpPr>
        <p:sp>
          <p:nvSpPr>
            <p:cNvPr id="19" name="Google Shape;1268;p72">
              <a:extLst>
                <a:ext uri="{FF2B5EF4-FFF2-40B4-BE49-F238E27FC236}">
                  <a16:creationId xmlns:a16="http://schemas.microsoft.com/office/drawing/2014/main" id="{45511466-1D22-4668-B0A3-326AD20A57F1}"/>
                </a:ext>
              </a:extLst>
            </p:cNvPr>
            <p:cNvSpPr/>
            <p:nvPr/>
          </p:nvSpPr>
          <p:spPr>
            <a:xfrm>
              <a:off x="3047475" y="237025"/>
              <a:ext cx="458650" cy="557575"/>
            </a:xfrm>
            <a:custGeom>
              <a:avLst/>
              <a:gdLst/>
              <a:ahLst/>
              <a:cxnLst/>
              <a:rect l="l" t="t" r="r" b="b"/>
              <a:pathLst>
                <a:path w="18346" h="22303" fill="none" extrusionOk="0">
                  <a:moveTo>
                    <a:pt x="2591" y="22267"/>
                  </a:moveTo>
                  <a:cubicBezTo>
                    <a:pt x="2642" y="22065"/>
                    <a:pt x="2689" y="21868"/>
                    <a:pt x="2735" y="21670"/>
                  </a:cubicBezTo>
                  <a:cubicBezTo>
                    <a:pt x="3066" y="20307"/>
                    <a:pt x="3436" y="18953"/>
                    <a:pt x="3717" y="17579"/>
                  </a:cubicBezTo>
                  <a:cubicBezTo>
                    <a:pt x="3919" y="16586"/>
                    <a:pt x="3613" y="15672"/>
                    <a:pt x="3001" y="14863"/>
                  </a:cubicBezTo>
                  <a:cubicBezTo>
                    <a:pt x="1882" y="13384"/>
                    <a:pt x="829" y="11988"/>
                    <a:pt x="400" y="10139"/>
                  </a:cubicBezTo>
                  <a:cubicBezTo>
                    <a:pt x="1" y="8405"/>
                    <a:pt x="160" y="6535"/>
                    <a:pt x="900" y="4912"/>
                  </a:cubicBezTo>
                  <a:cubicBezTo>
                    <a:pt x="2163" y="2149"/>
                    <a:pt x="4908" y="429"/>
                    <a:pt x="7883" y="137"/>
                  </a:cubicBezTo>
                  <a:cubicBezTo>
                    <a:pt x="9286" y="1"/>
                    <a:pt x="10657" y="62"/>
                    <a:pt x="12006" y="512"/>
                  </a:cubicBezTo>
                  <a:cubicBezTo>
                    <a:pt x="13737" y="1087"/>
                    <a:pt x="15270" y="2595"/>
                    <a:pt x="16004" y="4246"/>
                  </a:cubicBezTo>
                  <a:cubicBezTo>
                    <a:pt x="16334" y="5002"/>
                    <a:pt x="16525" y="5814"/>
                    <a:pt x="16565" y="6639"/>
                  </a:cubicBezTo>
                  <a:cubicBezTo>
                    <a:pt x="16582" y="7028"/>
                    <a:pt x="16608" y="7488"/>
                    <a:pt x="16500" y="7869"/>
                  </a:cubicBezTo>
                  <a:cubicBezTo>
                    <a:pt x="16388" y="8265"/>
                    <a:pt x="16258" y="8567"/>
                    <a:pt x="16439" y="8981"/>
                  </a:cubicBezTo>
                  <a:cubicBezTo>
                    <a:pt x="16467" y="9049"/>
                    <a:pt x="16504" y="9114"/>
                    <a:pt x="16543" y="9175"/>
                  </a:cubicBezTo>
                  <a:cubicBezTo>
                    <a:pt x="16899" y="9765"/>
                    <a:pt x="17284" y="10337"/>
                    <a:pt x="17655" y="10917"/>
                  </a:cubicBezTo>
                  <a:cubicBezTo>
                    <a:pt x="17813" y="11161"/>
                    <a:pt x="17982" y="11398"/>
                    <a:pt x="18115" y="11654"/>
                  </a:cubicBezTo>
                  <a:cubicBezTo>
                    <a:pt x="18345" y="12093"/>
                    <a:pt x="18266" y="12301"/>
                    <a:pt x="17820" y="12542"/>
                  </a:cubicBezTo>
                  <a:cubicBezTo>
                    <a:pt x="17515" y="12705"/>
                    <a:pt x="17075" y="12805"/>
                    <a:pt x="16946" y="13060"/>
                  </a:cubicBezTo>
                  <a:cubicBezTo>
                    <a:pt x="16867" y="13218"/>
                    <a:pt x="16989" y="13434"/>
                    <a:pt x="17047" y="13579"/>
                  </a:cubicBezTo>
                  <a:cubicBezTo>
                    <a:pt x="17133" y="13784"/>
                    <a:pt x="17219" y="14000"/>
                    <a:pt x="17201" y="14226"/>
                  </a:cubicBezTo>
                  <a:cubicBezTo>
                    <a:pt x="17191" y="14331"/>
                    <a:pt x="17155" y="14435"/>
                    <a:pt x="17072" y="14500"/>
                  </a:cubicBezTo>
                  <a:cubicBezTo>
                    <a:pt x="17047" y="14521"/>
                    <a:pt x="17014" y="14540"/>
                    <a:pt x="16989" y="14565"/>
                  </a:cubicBezTo>
                  <a:cubicBezTo>
                    <a:pt x="16960" y="14590"/>
                    <a:pt x="16939" y="14622"/>
                    <a:pt x="16942" y="14658"/>
                  </a:cubicBezTo>
                  <a:cubicBezTo>
                    <a:pt x="16949" y="14812"/>
                    <a:pt x="17118" y="14837"/>
                    <a:pt x="17075" y="15021"/>
                  </a:cubicBezTo>
                  <a:cubicBezTo>
                    <a:pt x="17036" y="15187"/>
                    <a:pt x="16910" y="15324"/>
                    <a:pt x="16788" y="15431"/>
                  </a:cubicBezTo>
                  <a:cubicBezTo>
                    <a:pt x="16353" y="15813"/>
                    <a:pt x="16651" y="16619"/>
                    <a:pt x="16608" y="17094"/>
                  </a:cubicBezTo>
                  <a:cubicBezTo>
                    <a:pt x="16579" y="17424"/>
                    <a:pt x="16446" y="17763"/>
                    <a:pt x="16180" y="17967"/>
                  </a:cubicBezTo>
                  <a:cubicBezTo>
                    <a:pt x="15637" y="18389"/>
                    <a:pt x="14777" y="18169"/>
                    <a:pt x="14161" y="18072"/>
                  </a:cubicBezTo>
                  <a:cubicBezTo>
                    <a:pt x="13186" y="17921"/>
                    <a:pt x="11920" y="18011"/>
                    <a:pt x="11805" y="19249"/>
                  </a:cubicBezTo>
                  <a:cubicBezTo>
                    <a:pt x="11712" y="20277"/>
                    <a:pt x="11838" y="21325"/>
                    <a:pt x="12165" y="22303"/>
                  </a:cubicBezTo>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69;p72">
              <a:extLst>
                <a:ext uri="{FF2B5EF4-FFF2-40B4-BE49-F238E27FC236}">
                  <a16:creationId xmlns:a16="http://schemas.microsoft.com/office/drawing/2014/main" id="{10960C66-70CF-459E-B436-0A2991E0FB00}"/>
                </a:ext>
              </a:extLst>
            </p:cNvPr>
            <p:cNvSpPr/>
            <p:nvPr/>
          </p:nvSpPr>
          <p:spPr>
            <a:xfrm>
              <a:off x="3233400" y="314125"/>
              <a:ext cx="66200" cy="141850"/>
            </a:xfrm>
            <a:custGeom>
              <a:avLst/>
              <a:gdLst/>
              <a:ahLst/>
              <a:cxnLst/>
              <a:rect l="l" t="t" r="r" b="b"/>
              <a:pathLst>
                <a:path w="2648" h="5674" fill="none" extrusionOk="0">
                  <a:moveTo>
                    <a:pt x="2648" y="1320"/>
                  </a:moveTo>
                  <a:cubicBezTo>
                    <a:pt x="2648" y="590"/>
                    <a:pt x="2055" y="0"/>
                    <a:pt x="1324" y="0"/>
                  </a:cubicBezTo>
                  <a:cubicBezTo>
                    <a:pt x="594" y="0"/>
                    <a:pt x="1" y="590"/>
                    <a:pt x="1" y="1320"/>
                  </a:cubicBezTo>
                  <a:cubicBezTo>
                    <a:pt x="1" y="1864"/>
                    <a:pt x="328" y="2328"/>
                    <a:pt x="796" y="2533"/>
                  </a:cubicBezTo>
                  <a:lnTo>
                    <a:pt x="162" y="5674"/>
                  </a:lnTo>
                  <a:lnTo>
                    <a:pt x="2486" y="5674"/>
                  </a:lnTo>
                  <a:lnTo>
                    <a:pt x="1853" y="2533"/>
                  </a:lnTo>
                  <a:cubicBezTo>
                    <a:pt x="2321" y="2328"/>
                    <a:pt x="2648" y="1864"/>
                    <a:pt x="2648" y="1320"/>
                  </a:cubicBezTo>
                  <a:close/>
                </a:path>
              </a:pathLst>
            </a:custGeom>
            <a:no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59123987"/>
      </p:ext>
    </p:extLst>
  </p:cSld>
  <p:clrMapOvr>
    <a:masterClrMapping/>
  </p:clrMapOvr>
</p:sld>
</file>

<file path=ppt/theme/theme1.xml><?xml version="1.0" encoding="utf-8"?>
<a:theme xmlns:a="http://schemas.openxmlformats.org/drawingml/2006/main" name="Mental Health and Well-being - Health - 10th Grade by Slidesgo">
  <a:themeElements>
    <a:clrScheme name="Simple Light">
      <a:dk1>
        <a:srgbClr val="342520"/>
      </a:dk1>
      <a:lt1>
        <a:srgbClr val="EFEFEF"/>
      </a:lt1>
      <a:dk2>
        <a:srgbClr val="D2E5DF"/>
      </a:dk2>
      <a:lt2>
        <a:srgbClr val="9EBDB3"/>
      </a:lt2>
      <a:accent1>
        <a:srgbClr val="00368C"/>
      </a:accent1>
      <a:accent2>
        <a:srgbClr val="4B7BC6"/>
      </a:accent2>
      <a:accent3>
        <a:srgbClr val="FFFFFF"/>
      </a:accent3>
      <a:accent4>
        <a:srgbClr val="FFFFFF"/>
      </a:accent4>
      <a:accent5>
        <a:srgbClr val="FFFFFF"/>
      </a:accent5>
      <a:accent6>
        <a:srgbClr val="FFFFFF"/>
      </a:accent6>
      <a:hlink>
        <a:srgbClr val="34252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TotalTime>
  <Words>834</Words>
  <Application>Microsoft Office PowerPoint</Application>
  <PresentationFormat>On-screen Show (16:9)</PresentationFormat>
  <Paragraphs>138</Paragraphs>
  <Slides>26</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Lato</vt:lpstr>
      <vt:lpstr>Wingdings</vt:lpstr>
      <vt:lpstr>Times New Roman</vt:lpstr>
      <vt:lpstr>Arial</vt:lpstr>
      <vt:lpstr>Anaheim</vt:lpstr>
      <vt:lpstr>DM Sans</vt:lpstr>
      <vt:lpstr>Be Vietnam Pro</vt:lpstr>
      <vt:lpstr>Mental Health and Well-being - Health - 10th Grade by Slidesgo</vt:lpstr>
      <vt:lpstr>Does Social Media Affect Mental Health?</vt:lpstr>
      <vt:lpstr>Group Members!</vt:lpstr>
      <vt:lpstr>Table of contents</vt:lpstr>
      <vt:lpstr>Introduction &amp; Objectives</vt:lpstr>
      <vt:lpstr>Introduction &amp; Background</vt:lpstr>
      <vt:lpstr>Dataset &amp; Methodology</vt:lpstr>
      <vt:lpstr>Dataset &amp; Methodology</vt:lpstr>
      <vt:lpstr>Data Preprocessing</vt:lpstr>
      <vt:lpstr>Data Preprocessing</vt:lpstr>
      <vt:lpstr>Box Plot for Outlier Detection</vt:lpstr>
      <vt:lpstr>Correlation Analysis</vt:lpstr>
      <vt:lpstr>Exploratory Data Analysis (EDA)</vt:lpstr>
      <vt:lpstr>PowerPoint Presentation</vt:lpstr>
      <vt:lpstr>PowerPoint Presentation</vt:lpstr>
      <vt:lpstr>Statistical Analysis</vt:lpstr>
      <vt:lpstr>Linear Regression Findings:</vt:lpstr>
      <vt:lpstr>Linear Regression</vt:lpstr>
      <vt:lpstr>PowerPoint Presentation</vt:lpstr>
      <vt:lpstr>PowerPoint Presentation</vt:lpstr>
      <vt:lpstr>Business &amp; Ethical Implications</vt:lpstr>
      <vt:lpstr>PowerPoint Presentation</vt:lpstr>
      <vt:lpstr>Challenges &amp; Considerations</vt:lpstr>
      <vt:lpstr>PowerPoint Presentation</vt:lpstr>
      <vt:lpstr>Conclusion &amp; Recommendations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Mental Health Status by Analyzing Social Media Activities</dc:title>
  <dc:creator>Hiba</dc:creator>
  <cp:lastModifiedBy>Mounika Ravella</cp:lastModifiedBy>
  <cp:revision>41</cp:revision>
  <dcterms:modified xsi:type="dcterms:W3CDTF">2025-03-16T02:11:50Z</dcterms:modified>
</cp:coreProperties>
</file>