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9" r:id="rId3"/>
    <p:sldId id="307" r:id="rId4"/>
    <p:sldId id="260" r:id="rId5"/>
    <p:sldId id="266" r:id="rId6"/>
    <p:sldId id="278" r:id="rId7"/>
    <p:sldId id="257" r:id="rId8"/>
    <p:sldId id="280" r:id="rId9"/>
    <p:sldId id="301" r:id="rId10"/>
    <p:sldId id="275" r:id="rId11"/>
    <p:sldId id="273" r:id="rId12"/>
    <p:sldId id="302" r:id="rId13"/>
    <p:sldId id="303" r:id="rId14"/>
    <p:sldId id="279" r:id="rId15"/>
    <p:sldId id="304" r:id="rId16"/>
    <p:sldId id="305" r:id="rId17"/>
    <p:sldId id="306" r:id="rId18"/>
    <p:sldId id="281" r:id="rId19"/>
  </p:sldIdLst>
  <p:sldSz cx="9144000" cy="5143500" type="screen16x9"/>
  <p:notesSz cx="6858000" cy="9144000"/>
  <p:embeddedFontLst>
    <p:embeddedFont>
      <p:font typeface="Karla" panose="020B0604020202020204" charset="0"/>
      <p:regular r:id="rId21"/>
      <p:bold r:id="rId22"/>
      <p:italic r:id="rId23"/>
      <p:boldItalic r:id="rId24"/>
    </p:embeddedFont>
    <p:embeddedFont>
      <p:font typeface="Rajdhani"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6AB5A8-7477-46F0-871B-FABD175DB303}">
  <a:tblStyle styleId="{AC6AB5A8-7477-46F0-871B-FABD175DB3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aa5f3edd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8aa5f3edd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6d13202ad6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6d13202ad6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aa5f3edd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aa5f3edd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493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aa5f3edd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aa5f3edd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85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80c1024676_12_3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80c1024676_12_3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d136aaa5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d136aaa5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2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d136aaa5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d136aaa5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10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d136aaa5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d136aaa5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898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6d136aaa59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6d136aaa5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d136aaa5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d136aaa5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760f4421e2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760f4421e2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6d13202ad6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6d13202ad6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6d13202ad6_1_32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6d13202ad6_1_32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136aaa59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136aaa59_1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6d13202ad6_1_3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6d13202ad6_1_3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d136aaa5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d136aaa5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467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aa5f3edd5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aa5f3edd5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stories.freepik.com/" TargetMode="External"/><Relationship Id="rId4" Type="http://schemas.openxmlformats.org/officeDocument/2006/relationships/hyperlink" Target="https://slack-redir.net/link?url=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21900" y="1195625"/>
            <a:ext cx="4103100" cy="233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98400" y="3484345"/>
            <a:ext cx="2350200" cy="51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983209" y="2049387"/>
            <a:ext cx="316605" cy="590201"/>
            <a:chOff x="7975075" y="2414425"/>
            <a:chExt cx="340142" cy="634080"/>
          </a:xfrm>
        </p:grpSpPr>
        <p:sp>
          <p:nvSpPr>
            <p:cNvPr id="12" name="Google Shape;12;p2"/>
            <p:cNvSpPr/>
            <p:nvPr/>
          </p:nvSpPr>
          <p:spPr>
            <a:xfrm>
              <a:off x="7981111" y="2611449"/>
              <a:ext cx="199672" cy="437055"/>
            </a:xfrm>
            <a:custGeom>
              <a:avLst/>
              <a:gdLst/>
              <a:ahLst/>
              <a:cxnLst/>
              <a:rect l="l" t="t" r="r" b="b"/>
              <a:pathLst>
                <a:path w="3537" h="7742" extrusionOk="0">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75075" y="2414425"/>
              <a:ext cx="340142" cy="574367"/>
            </a:xfrm>
            <a:custGeom>
              <a:avLst/>
              <a:gdLst/>
              <a:ahLst/>
              <a:cxnLst/>
              <a:rect l="l" t="t" r="r" b="b"/>
              <a:pathLst>
                <a:path w="6320" h="10672" fill="none" extrusionOk="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263490" y="2722217"/>
            <a:ext cx="300028" cy="305625"/>
            <a:chOff x="11644363" y="2198500"/>
            <a:chExt cx="195675" cy="199325"/>
          </a:xfrm>
        </p:grpSpPr>
        <p:sp>
          <p:nvSpPr>
            <p:cNvPr id="15" name="Google Shape;15;p2"/>
            <p:cNvSpPr/>
            <p:nvPr/>
          </p:nvSpPr>
          <p:spPr>
            <a:xfrm>
              <a:off x="11644363" y="2198500"/>
              <a:ext cx="149650" cy="149625"/>
            </a:xfrm>
            <a:custGeom>
              <a:avLst/>
              <a:gdLst/>
              <a:ahLst/>
              <a:cxnLst/>
              <a:rect l="l" t="t" r="r" b="b"/>
              <a:pathLst>
                <a:path w="5986" h="5985" fill="none" extrusionOk="0">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766788" y="2321950"/>
              <a:ext cx="73250" cy="75875"/>
            </a:xfrm>
            <a:custGeom>
              <a:avLst/>
              <a:gdLst/>
              <a:ahLst/>
              <a:cxnLst/>
              <a:rect l="l" t="t" r="r" b="b"/>
              <a:pathLst>
                <a:path w="2930" h="3035" fill="none" extrusionOk="0">
                  <a:moveTo>
                    <a:pt x="0" y="1"/>
                  </a:moveTo>
                  <a:lnTo>
                    <a:pt x="2929" y="3035"/>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768338" y="2325625"/>
              <a:ext cx="70125" cy="68025"/>
            </a:xfrm>
            <a:custGeom>
              <a:avLst/>
              <a:gdLst/>
              <a:ahLst/>
              <a:cxnLst/>
              <a:rect l="l" t="t" r="r" b="b"/>
              <a:pathLst>
                <a:path w="2805" h="2721" fill="none" extrusionOk="0">
                  <a:moveTo>
                    <a:pt x="2805" y="0"/>
                  </a:moveTo>
                  <a:lnTo>
                    <a:pt x="1" y="272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006037" y="3408854"/>
            <a:ext cx="179703" cy="223823"/>
            <a:chOff x="7447613" y="1714525"/>
            <a:chExt cx="117200" cy="145975"/>
          </a:xfrm>
        </p:grpSpPr>
        <p:sp>
          <p:nvSpPr>
            <p:cNvPr id="19" name="Google Shape;19;p2"/>
            <p:cNvSpPr/>
            <p:nvPr/>
          </p:nvSpPr>
          <p:spPr>
            <a:xfrm>
              <a:off x="7447613" y="1772075"/>
              <a:ext cx="88425" cy="88425"/>
            </a:xfrm>
            <a:custGeom>
              <a:avLst/>
              <a:gdLst/>
              <a:ahLst/>
              <a:cxnLst/>
              <a:rect l="l" t="t" r="r" b="b"/>
              <a:pathLst>
                <a:path w="3537" h="3537" fill="none" extrusionOk="0">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13513" y="1718200"/>
              <a:ext cx="34550" cy="59650"/>
            </a:xfrm>
            <a:custGeom>
              <a:avLst/>
              <a:gdLst/>
              <a:ahLst/>
              <a:cxnLst/>
              <a:rect l="l" t="t" r="r" b="b"/>
              <a:pathLst>
                <a:path w="1382" h="2386" fill="none" extrusionOk="0">
                  <a:moveTo>
                    <a:pt x="1" y="2386"/>
                  </a:moveTo>
                  <a:lnTo>
                    <a:pt x="1382"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95738" y="1714525"/>
              <a:ext cx="69075" cy="54425"/>
            </a:xfrm>
            <a:custGeom>
              <a:avLst/>
              <a:gdLst/>
              <a:ahLst/>
              <a:cxnLst/>
              <a:rect l="l" t="t" r="r" b="b"/>
              <a:pathLst>
                <a:path w="2763" h="2177" fill="none" extrusionOk="0">
                  <a:moveTo>
                    <a:pt x="2762" y="2177"/>
                  </a:moveTo>
                  <a:lnTo>
                    <a:pt x="2177" y="1"/>
                  </a:lnTo>
                  <a:lnTo>
                    <a:pt x="1" y="587"/>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6503720" y="4086782"/>
            <a:ext cx="299760" cy="406359"/>
            <a:chOff x="8107742" y="840353"/>
            <a:chExt cx="299760" cy="406359"/>
          </a:xfrm>
        </p:grpSpPr>
        <p:sp>
          <p:nvSpPr>
            <p:cNvPr id="23" name="Google Shape;23;p2"/>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7572112" y="2369074"/>
            <a:ext cx="194921" cy="194959"/>
            <a:chOff x="7932213" y="1463813"/>
            <a:chExt cx="127125" cy="127150"/>
          </a:xfrm>
        </p:grpSpPr>
        <p:sp>
          <p:nvSpPr>
            <p:cNvPr id="26" name="Google Shape;26;p2"/>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7263478" y="4178242"/>
            <a:ext cx="1087408" cy="309013"/>
          </a:xfrm>
          <a:custGeom>
            <a:avLst/>
            <a:gdLst/>
            <a:ahLst/>
            <a:cxnLst/>
            <a:rect l="l" t="t" r="r" b="b"/>
            <a:pathLst>
              <a:path w="17787" h="12785" fill="none" extrusionOk="0">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3131" y="2898429"/>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7074635" y="3327662"/>
            <a:ext cx="538462" cy="633585"/>
            <a:chOff x="7035875" y="2497325"/>
            <a:chExt cx="607813" cy="715188"/>
          </a:xfrm>
        </p:grpSpPr>
        <p:sp>
          <p:nvSpPr>
            <p:cNvPr id="31" name="Google Shape;31;p2"/>
            <p:cNvSpPr/>
            <p:nvPr/>
          </p:nvSpPr>
          <p:spPr>
            <a:xfrm>
              <a:off x="7035875" y="2678254"/>
              <a:ext cx="607813" cy="534259"/>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0134" y="2497325"/>
              <a:ext cx="320851" cy="290691"/>
            </a:xfrm>
            <a:custGeom>
              <a:avLst/>
              <a:gdLst/>
              <a:ahLst/>
              <a:cxnLst/>
              <a:rect l="l" t="t" r="r" b="b"/>
              <a:pathLst>
                <a:path w="19585" h="17744" fill="none" extrusionOk="0">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222459" y="3932706"/>
            <a:ext cx="91848" cy="154095"/>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46834" y="2990318"/>
            <a:ext cx="91848" cy="154095"/>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rot="8100000">
            <a:off x="1829345" y="3701765"/>
            <a:ext cx="868012" cy="238568"/>
            <a:chOff x="5167638" y="3426595"/>
            <a:chExt cx="1021600" cy="280780"/>
          </a:xfrm>
        </p:grpSpPr>
        <p:sp>
          <p:nvSpPr>
            <p:cNvPr id="36" name="Google Shape;36;p2"/>
            <p:cNvSpPr/>
            <p:nvPr/>
          </p:nvSpPr>
          <p:spPr>
            <a:xfrm>
              <a:off x="5625151" y="3426595"/>
              <a:ext cx="333600" cy="19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39538" y="3511200"/>
              <a:ext cx="499050" cy="196175"/>
            </a:xfrm>
            <a:custGeom>
              <a:avLst/>
              <a:gdLst/>
              <a:ahLst/>
              <a:cxnLst/>
              <a:rect l="l" t="t" r="r" b="b"/>
              <a:pathLst>
                <a:path w="19962" h="7847" fill="none" extrusionOk="0">
                  <a:moveTo>
                    <a:pt x="1" y="7847"/>
                  </a:moveTo>
                  <a:lnTo>
                    <a:pt x="1" y="0"/>
                  </a:lnTo>
                  <a:lnTo>
                    <a:pt x="19962" y="0"/>
                  </a:lnTo>
                  <a:lnTo>
                    <a:pt x="19962" y="7847"/>
                  </a:ln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454288" y="3511200"/>
              <a:ext cx="85275" cy="196175"/>
            </a:xfrm>
            <a:custGeom>
              <a:avLst/>
              <a:gdLst/>
              <a:ahLst/>
              <a:cxnLst/>
              <a:rect l="l" t="t" r="r" b="b"/>
              <a:pathLst>
                <a:path w="3411" h="7847" fill="none" extrusionOk="0">
                  <a:moveTo>
                    <a:pt x="3411" y="7847"/>
                  </a:moveTo>
                  <a:lnTo>
                    <a:pt x="3411" y="0"/>
                  </a:lnTo>
                  <a:lnTo>
                    <a:pt x="0" y="3934"/>
                  </a:lnTo>
                  <a:close/>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67638" y="3609550"/>
              <a:ext cx="286675" cy="25"/>
            </a:xfrm>
            <a:custGeom>
              <a:avLst/>
              <a:gdLst/>
              <a:ahLst/>
              <a:cxnLst/>
              <a:rect l="l" t="t" r="r" b="b"/>
              <a:pathLst>
                <a:path w="11467" h="1" fill="none" extrusionOk="0">
                  <a:moveTo>
                    <a:pt x="11466" y="0"/>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38563" y="3609550"/>
              <a:ext cx="150675" cy="25"/>
            </a:xfrm>
            <a:custGeom>
              <a:avLst/>
              <a:gdLst/>
              <a:ahLst/>
              <a:cxnLst/>
              <a:rect l="l" t="t" r="r" b="b"/>
              <a:pathLst>
                <a:path w="6027" h="1" fill="none" extrusionOk="0">
                  <a:moveTo>
                    <a:pt x="1" y="0"/>
                  </a:moveTo>
                  <a:lnTo>
                    <a:pt x="6027"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189213" y="3521150"/>
              <a:ext cx="25" cy="176825"/>
            </a:xfrm>
            <a:custGeom>
              <a:avLst/>
              <a:gdLst/>
              <a:ahLst/>
              <a:cxnLst/>
              <a:rect l="l" t="t" r="r" b="b"/>
              <a:pathLst>
                <a:path w="1" h="7073" fill="none" extrusionOk="0">
                  <a:moveTo>
                    <a:pt x="1" y="7072"/>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58013"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874838"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91663" y="3637275"/>
              <a:ext cx="25" cy="70100"/>
            </a:xfrm>
            <a:custGeom>
              <a:avLst/>
              <a:gdLst/>
              <a:ahLst/>
              <a:cxnLst/>
              <a:rect l="l" t="t" r="r" b="b"/>
              <a:pathLst>
                <a:path w="1" h="2804" fill="none" extrusionOk="0">
                  <a:moveTo>
                    <a:pt x="1" y="2804"/>
                  </a:moveTo>
                  <a:lnTo>
                    <a:pt x="1"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08513" y="3637275"/>
              <a:ext cx="25" cy="70100"/>
            </a:xfrm>
            <a:custGeom>
              <a:avLst/>
              <a:gdLst/>
              <a:ahLst/>
              <a:cxnLst/>
              <a:rect l="l" t="t" r="r" b="b"/>
              <a:pathLst>
                <a:path w="1" h="2804" fill="none" extrusionOk="0">
                  <a:moveTo>
                    <a:pt x="0" y="2804"/>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625863" y="3637275"/>
              <a:ext cx="25" cy="70100"/>
            </a:xfrm>
            <a:custGeom>
              <a:avLst/>
              <a:gdLst/>
              <a:ahLst/>
              <a:cxnLst/>
              <a:rect l="l" t="t" r="r" b="b"/>
              <a:pathLst>
                <a:path w="1" h="2804" fill="none" extrusionOk="0">
                  <a:moveTo>
                    <a:pt x="0" y="2804"/>
                  </a:moveTo>
                  <a:lnTo>
                    <a:pt x="0" y="0"/>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747867" y="3479956"/>
            <a:ext cx="299760" cy="406359"/>
            <a:chOff x="8107742" y="840353"/>
            <a:chExt cx="299760" cy="406359"/>
          </a:xfrm>
        </p:grpSpPr>
        <p:sp>
          <p:nvSpPr>
            <p:cNvPr id="48" name="Google Shape;48;p2"/>
            <p:cNvSpPr/>
            <p:nvPr/>
          </p:nvSpPr>
          <p:spPr>
            <a:xfrm>
              <a:off x="8107742" y="869102"/>
              <a:ext cx="225509" cy="377609"/>
            </a:xfrm>
            <a:custGeom>
              <a:avLst/>
              <a:gdLst/>
              <a:ahLst/>
              <a:cxnLst/>
              <a:rect l="l" t="t" r="r" b="b"/>
              <a:pathLst>
                <a:path w="6236" h="10442" extrusionOk="0">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81233" y="840353"/>
              <a:ext cx="226269" cy="378368"/>
            </a:xfrm>
            <a:custGeom>
              <a:avLst/>
              <a:gdLst/>
              <a:ahLst/>
              <a:cxnLst/>
              <a:rect l="l" t="t" r="r" b="b"/>
              <a:pathLst>
                <a:path w="6257" h="10463" fill="none" extrusionOk="0">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w="28575"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flipH="1">
            <a:off x="1530942" y="2986482"/>
            <a:ext cx="194921" cy="194959"/>
            <a:chOff x="7932213" y="1463813"/>
            <a:chExt cx="127125" cy="127150"/>
          </a:xfrm>
        </p:grpSpPr>
        <p:sp>
          <p:nvSpPr>
            <p:cNvPr id="51" name="Google Shape;51;p2"/>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p:nvPr/>
        </p:nvSpPr>
        <p:spPr>
          <a:xfrm flipH="1">
            <a:off x="703886" y="4128391"/>
            <a:ext cx="1087408" cy="309013"/>
          </a:xfrm>
          <a:custGeom>
            <a:avLst/>
            <a:gdLst/>
            <a:ahLst/>
            <a:cxnLst/>
            <a:rect l="l" t="t" r="r" b="b"/>
            <a:pathLst>
              <a:path w="17787" h="12785" fill="none" extrusionOk="0">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703897" y="3138887"/>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23473" y="2465325"/>
            <a:ext cx="91848" cy="154069"/>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2383376" y="4248753"/>
            <a:ext cx="91848" cy="154069"/>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389495" y="-203103"/>
            <a:ext cx="8365500" cy="5075903"/>
            <a:chOff x="342700" y="-203103"/>
            <a:chExt cx="8365500" cy="5075903"/>
          </a:xfrm>
        </p:grpSpPr>
        <p:cxnSp>
          <p:nvCxnSpPr>
            <p:cNvPr id="58" name="Google Shape;58;p2"/>
            <p:cNvCxnSpPr/>
            <p:nvPr/>
          </p:nvCxnSpPr>
          <p:spPr>
            <a:xfrm>
              <a:off x="342700" y="4869677"/>
              <a:ext cx="8365500" cy="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2"/>
            <p:cNvCxnSpPr/>
            <p:nvPr/>
          </p:nvCxnSpPr>
          <p:spPr>
            <a:xfrm rot="10800000">
              <a:off x="8692955" y="529100"/>
              <a:ext cx="0" cy="4343700"/>
            </a:xfrm>
            <a:prstGeom prst="straightConnector1">
              <a:avLst/>
            </a:prstGeom>
            <a:noFill/>
            <a:ln w="28575" cap="flat" cmpd="sng">
              <a:solidFill>
                <a:schemeClr val="dk1"/>
              </a:solidFill>
              <a:prstDash val="solid"/>
              <a:round/>
              <a:headEnd type="none" w="med" len="med"/>
              <a:tailEnd type="none" w="med" len="med"/>
            </a:ln>
          </p:spPr>
        </p:cxnSp>
        <p:grpSp>
          <p:nvGrpSpPr>
            <p:cNvPr id="60" name="Google Shape;60;p2"/>
            <p:cNvGrpSpPr/>
            <p:nvPr/>
          </p:nvGrpSpPr>
          <p:grpSpPr>
            <a:xfrm>
              <a:off x="4525206" y="-66000"/>
              <a:ext cx="4173513" cy="606320"/>
              <a:chOff x="4531667" y="221864"/>
              <a:chExt cx="4173513" cy="606320"/>
            </a:xfrm>
          </p:grpSpPr>
          <p:cxnSp>
            <p:nvCxnSpPr>
              <p:cNvPr id="61" name="Google Shape;61;p2"/>
              <p:cNvCxnSpPr/>
              <p:nvPr/>
            </p:nvCxnSpPr>
            <p:spPr>
              <a:xfrm>
                <a:off x="4919780" y="828184"/>
                <a:ext cx="37854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2"/>
              <p:cNvSpPr/>
              <p:nvPr/>
            </p:nvSpPr>
            <p:spPr>
              <a:xfrm>
                <a:off x="4531667" y="221864"/>
                <a:ext cx="409560" cy="606279"/>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4383358" y="-203103"/>
              <a:ext cx="273654" cy="399438"/>
              <a:chOff x="4389820" y="8562"/>
              <a:chExt cx="273654" cy="399438"/>
            </a:xfrm>
          </p:grpSpPr>
          <p:grpSp>
            <p:nvGrpSpPr>
              <p:cNvPr id="64" name="Google Shape;64;p2"/>
              <p:cNvGrpSpPr/>
              <p:nvPr/>
            </p:nvGrpSpPr>
            <p:grpSpPr>
              <a:xfrm>
                <a:off x="4389820" y="8562"/>
                <a:ext cx="273654" cy="393837"/>
                <a:chOff x="228120" y="8562"/>
                <a:chExt cx="273654" cy="393837"/>
              </a:xfrm>
            </p:grpSpPr>
            <p:sp>
              <p:nvSpPr>
                <p:cNvPr id="65" name="Google Shape;65;p2"/>
                <p:cNvSpPr/>
                <p:nvPr/>
              </p:nvSpPr>
              <p:spPr>
                <a:xfrm>
                  <a:off x="228120"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39369"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l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p:nvPr/>
            </p:nvSpPr>
            <p:spPr>
              <a:xfrm>
                <a:off x="4507931" y="117000"/>
                <a:ext cx="45600" cy="291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393781" y="14275"/>
                <a:ext cx="262500" cy="91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356280" y="346226"/>
              <a:ext cx="2069979" cy="4526574"/>
              <a:chOff x="356280" y="346226"/>
              <a:chExt cx="2069979" cy="4526574"/>
            </a:xfrm>
          </p:grpSpPr>
          <p:grpSp>
            <p:nvGrpSpPr>
              <p:cNvPr id="70" name="Google Shape;70;p2"/>
              <p:cNvGrpSpPr/>
              <p:nvPr/>
            </p:nvGrpSpPr>
            <p:grpSpPr>
              <a:xfrm rot="10800000">
                <a:off x="356996" y="346226"/>
                <a:ext cx="835344" cy="748597"/>
                <a:chOff x="1655300" y="2765876"/>
                <a:chExt cx="767780" cy="748597"/>
              </a:xfrm>
            </p:grpSpPr>
            <p:sp>
              <p:nvSpPr>
                <p:cNvPr id="71" name="Google Shape;71;p2"/>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p:nvPr/>
            </p:nvSpPr>
            <p:spPr>
              <a:xfrm>
                <a:off x="845100" y="840150"/>
                <a:ext cx="705900" cy="3135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2"/>
              <p:cNvGrpSpPr/>
              <p:nvPr/>
            </p:nvGrpSpPr>
            <p:grpSpPr>
              <a:xfrm>
                <a:off x="1238556" y="1951751"/>
                <a:ext cx="1187682" cy="1574424"/>
                <a:chOff x="1651404" y="1940052"/>
                <a:chExt cx="1187682" cy="1574424"/>
              </a:xfrm>
            </p:grpSpPr>
            <p:sp>
              <p:nvSpPr>
                <p:cNvPr id="75" name="Google Shape;75;p2"/>
                <p:cNvSpPr/>
                <p:nvPr/>
              </p:nvSpPr>
              <p:spPr>
                <a:xfrm>
                  <a:off x="1651404" y="2765878"/>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423080" y="2386808"/>
                  <a:ext cx="416007" cy="752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2"/>
                <p:cNvCxnSpPr/>
                <p:nvPr/>
              </p:nvCxnSpPr>
              <p:spPr>
                <a:xfrm rot="10800000">
                  <a:off x="1651404" y="1940052"/>
                  <a:ext cx="0" cy="862200"/>
                </a:xfrm>
                <a:prstGeom prst="straightConnector1">
                  <a:avLst/>
                </a:prstGeom>
                <a:noFill/>
                <a:ln w="28575" cap="flat" cmpd="sng">
                  <a:solidFill>
                    <a:schemeClr val="dk1"/>
                  </a:solidFill>
                  <a:prstDash val="solid"/>
                  <a:round/>
                  <a:headEnd type="none" w="med" len="med"/>
                  <a:tailEnd type="none" w="med" len="med"/>
                </a:ln>
              </p:spPr>
            </p:cxnSp>
          </p:grpSp>
          <p:sp>
            <p:nvSpPr>
              <p:cNvPr id="79" name="Google Shape;79;p2"/>
              <p:cNvSpPr/>
              <p:nvPr/>
            </p:nvSpPr>
            <p:spPr>
              <a:xfrm>
                <a:off x="715761" y="1203911"/>
                <a:ext cx="718225" cy="870450"/>
              </a:xfrm>
              <a:custGeom>
                <a:avLst/>
                <a:gdLst/>
                <a:ahLst/>
                <a:cxnLst/>
                <a:rect l="l" t="t" r="r" b="b"/>
                <a:pathLst>
                  <a:path w="28729" h="34818" extrusionOk="0">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93762" y="838799"/>
                <a:ext cx="783625" cy="1227200"/>
              </a:xfrm>
              <a:custGeom>
                <a:avLst/>
                <a:gdLst/>
                <a:ahLst/>
                <a:cxnLst/>
                <a:rect l="l" t="t" r="r" b="b"/>
                <a:pathLst>
                  <a:path w="31345" h="49088" extrusionOk="0">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
              <p:cNvGrpSpPr/>
              <p:nvPr/>
            </p:nvGrpSpPr>
            <p:grpSpPr>
              <a:xfrm>
                <a:off x="875111" y="986705"/>
                <a:ext cx="85800" cy="782973"/>
                <a:chOff x="1270825" y="1135225"/>
                <a:chExt cx="85800" cy="558150"/>
              </a:xfrm>
            </p:grpSpPr>
            <p:sp>
              <p:nvSpPr>
                <p:cNvPr id="82" name="Google Shape;82;p2"/>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70825" y="1135225"/>
                  <a:ext cx="85800" cy="0"/>
                </a:xfrm>
                <a:custGeom>
                  <a:avLst/>
                  <a:gdLst/>
                  <a:ahLst/>
                  <a:cxnLst/>
                  <a:rect l="l" t="t" r="r" b="b"/>
                  <a:pathLst>
                    <a:path w="3432"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70825" y="12095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70825" y="1284300"/>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70825" y="1358575"/>
                  <a:ext cx="85800" cy="25"/>
                </a:xfrm>
                <a:custGeom>
                  <a:avLst/>
                  <a:gdLst/>
                  <a:ahLst/>
                  <a:cxnLst/>
                  <a:rect l="l" t="t" r="r" b="b"/>
                  <a:pathLst>
                    <a:path w="3432" h="1" fill="none" extrusionOk="0">
                      <a:moveTo>
                        <a:pt x="0" y="0"/>
                      </a:moveTo>
                      <a:lnTo>
                        <a:pt x="3432"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270825" y="143285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70825" y="1507125"/>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270825" y="15814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70825" y="1656200"/>
                  <a:ext cx="85800" cy="25"/>
                </a:xfrm>
                <a:custGeom>
                  <a:avLst/>
                  <a:gdLst/>
                  <a:ahLst/>
                  <a:cxnLst/>
                  <a:rect l="l" t="t" r="r" b="b"/>
                  <a:pathLst>
                    <a:path w="3432" h="1" fill="none" extrusionOk="0">
                      <a:moveTo>
                        <a:pt x="0" y="1"/>
                      </a:moveTo>
                      <a:lnTo>
                        <a:pt x="3432"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270825" y="117235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70825" y="12466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70825" y="1321425"/>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70825" y="1395700"/>
                  <a:ext cx="42900" cy="25"/>
                </a:xfrm>
                <a:custGeom>
                  <a:avLst/>
                  <a:gdLst/>
                  <a:ahLst/>
                  <a:cxnLst/>
                  <a:rect l="l" t="t" r="r" b="b"/>
                  <a:pathLst>
                    <a:path w="1716" h="1" fill="none" extrusionOk="0">
                      <a:moveTo>
                        <a:pt x="0" y="1"/>
                      </a:moveTo>
                      <a:lnTo>
                        <a:pt x="1716" y="1"/>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270825" y="147000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270825" y="15442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0825" y="1619075"/>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270825" y="1693350"/>
                  <a:ext cx="42900" cy="25"/>
                </a:xfrm>
                <a:custGeom>
                  <a:avLst/>
                  <a:gdLst/>
                  <a:ahLst/>
                  <a:cxnLst/>
                  <a:rect l="l" t="t" r="r" b="b"/>
                  <a:pathLst>
                    <a:path w="1716" h="1" fill="none" extrusionOk="0">
                      <a:moveTo>
                        <a:pt x="0" y="0"/>
                      </a:moveTo>
                      <a:lnTo>
                        <a:pt x="1716" y="0"/>
                      </a:lnTo>
                    </a:path>
                  </a:pathLst>
                </a:custGeom>
                <a:solidFill>
                  <a:schemeClr val="lt1"/>
                </a:solidFill>
                <a:ln w="13075" cap="rnd"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 name="Google Shape;106;p2"/>
              <p:cNvCxnSpPr/>
              <p:nvPr/>
            </p:nvCxnSpPr>
            <p:spPr>
              <a:xfrm>
                <a:off x="2426259" y="2242651"/>
                <a:ext cx="0" cy="313500"/>
              </a:xfrm>
              <a:prstGeom prst="straightConnector1">
                <a:avLst/>
              </a:prstGeom>
              <a:noFill/>
              <a:ln w="28575" cap="flat" cmpd="sng">
                <a:solidFill>
                  <a:schemeClr val="dk1"/>
                </a:solidFill>
                <a:prstDash val="solid"/>
                <a:round/>
                <a:headEnd type="none" w="med" len="med"/>
                <a:tailEnd type="none" w="med" len="med"/>
              </a:ln>
            </p:spPr>
          </p:cxnSp>
          <p:cxnSp>
            <p:nvCxnSpPr>
              <p:cNvPr id="107" name="Google Shape;107;p2"/>
              <p:cNvCxnSpPr/>
              <p:nvPr/>
            </p:nvCxnSpPr>
            <p:spPr>
              <a:xfrm rot="10800000" flipH="1">
                <a:off x="356280" y="836900"/>
                <a:ext cx="900" cy="4035900"/>
              </a:xfrm>
              <a:prstGeom prst="straightConnector1">
                <a:avLst/>
              </a:prstGeom>
              <a:noFill/>
              <a:ln w="2857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BODY_2_2_1_1_1">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1096900" y="3590603"/>
            <a:ext cx="3012600" cy="3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solidFill>
                  <a:schemeClr val="lt2"/>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98" name="Google Shape;298;p20"/>
          <p:cNvSpPr txBox="1">
            <a:spLocks noGrp="1"/>
          </p:cNvSpPr>
          <p:nvPr>
            <p:ph type="subTitle" idx="1"/>
          </p:nvPr>
        </p:nvSpPr>
        <p:spPr>
          <a:xfrm>
            <a:off x="1096900" y="2329167"/>
            <a:ext cx="3012600" cy="1185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99" name="Google Shape;299;p20"/>
          <p:cNvSpPr txBox="1">
            <a:spLocks noGrp="1"/>
          </p:cNvSpPr>
          <p:nvPr>
            <p:ph type="title" idx="2"/>
          </p:nvPr>
        </p:nvSpPr>
        <p:spPr>
          <a:xfrm>
            <a:off x="5034281" y="3589664"/>
            <a:ext cx="3012600" cy="3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solidFill>
                  <a:schemeClr val="lt2"/>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00" name="Google Shape;300;p20"/>
          <p:cNvSpPr txBox="1">
            <a:spLocks noGrp="1"/>
          </p:cNvSpPr>
          <p:nvPr>
            <p:ph type="subTitle" idx="3"/>
          </p:nvPr>
        </p:nvSpPr>
        <p:spPr>
          <a:xfrm>
            <a:off x="5034276" y="2328326"/>
            <a:ext cx="3012600" cy="1185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01" name="Google Shape;301;p20"/>
          <p:cNvSpPr txBox="1">
            <a:spLocks noGrp="1"/>
          </p:cNvSpPr>
          <p:nvPr>
            <p:ph type="title" idx="4"/>
          </p:nvPr>
        </p:nvSpPr>
        <p:spPr>
          <a:xfrm>
            <a:off x="713232" y="365760"/>
            <a:ext cx="77175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2" name="Google Shape;302;p20"/>
          <p:cNvGrpSpPr/>
          <p:nvPr/>
        </p:nvGrpSpPr>
        <p:grpSpPr>
          <a:xfrm>
            <a:off x="8323511" y="-330175"/>
            <a:ext cx="1596364" cy="743726"/>
            <a:chOff x="8323511" y="-330175"/>
            <a:chExt cx="1596364" cy="743726"/>
          </a:xfrm>
        </p:grpSpPr>
        <p:sp>
          <p:nvSpPr>
            <p:cNvPr id="303" name="Google Shape;303;p20"/>
            <p:cNvSpPr/>
            <p:nvPr/>
          </p:nvSpPr>
          <p:spPr>
            <a:xfrm>
              <a:off x="8323511" y="-33017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20"/>
            <p:cNvCxnSpPr/>
            <p:nvPr/>
          </p:nvCxnSpPr>
          <p:spPr>
            <a:xfrm>
              <a:off x="8705175" y="413552"/>
              <a:ext cx="1214700" cy="0"/>
            </a:xfrm>
            <a:prstGeom prst="straightConnector1">
              <a:avLst/>
            </a:prstGeom>
            <a:noFill/>
            <a:ln w="28575" cap="flat" cmpd="sng">
              <a:solidFill>
                <a:schemeClr val="dk1"/>
              </a:solidFill>
              <a:prstDash val="solid"/>
              <a:round/>
              <a:headEnd type="none" w="med" len="med"/>
              <a:tailEnd type="none" w="med" len="med"/>
            </a:ln>
          </p:spPr>
        </p:cxnSp>
      </p:grpSp>
      <p:cxnSp>
        <p:nvCxnSpPr>
          <p:cNvPr id="305" name="Google Shape;305;p20"/>
          <p:cNvCxnSpPr/>
          <p:nvPr/>
        </p:nvCxnSpPr>
        <p:spPr>
          <a:xfrm>
            <a:off x="-46412" y="4619195"/>
            <a:ext cx="9206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3">
  <p:cSld name="TITLE_ONLY_1_1">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713225" y="365760"/>
            <a:ext cx="38589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8" name="Google Shape;308;p21"/>
          <p:cNvSpPr txBox="1">
            <a:spLocks noGrp="1"/>
          </p:cNvSpPr>
          <p:nvPr>
            <p:ph type="subTitle" idx="1"/>
          </p:nvPr>
        </p:nvSpPr>
        <p:spPr>
          <a:xfrm>
            <a:off x="5862025" y="3723975"/>
            <a:ext cx="2401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09" name="Google Shape;309;p21"/>
          <p:cNvSpPr txBox="1">
            <a:spLocks noGrp="1"/>
          </p:cNvSpPr>
          <p:nvPr>
            <p:ph type="title" idx="2"/>
          </p:nvPr>
        </p:nvSpPr>
        <p:spPr>
          <a:xfrm>
            <a:off x="5862026" y="3292263"/>
            <a:ext cx="2401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10" name="Google Shape;310;p21"/>
          <p:cNvSpPr txBox="1">
            <a:spLocks noGrp="1"/>
          </p:cNvSpPr>
          <p:nvPr>
            <p:ph type="subTitle" idx="3"/>
          </p:nvPr>
        </p:nvSpPr>
        <p:spPr>
          <a:xfrm>
            <a:off x="5862025" y="2565974"/>
            <a:ext cx="2401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11" name="Google Shape;311;p21"/>
          <p:cNvSpPr txBox="1">
            <a:spLocks noGrp="1"/>
          </p:cNvSpPr>
          <p:nvPr>
            <p:ph type="title" idx="4"/>
          </p:nvPr>
        </p:nvSpPr>
        <p:spPr>
          <a:xfrm>
            <a:off x="5862026" y="2134275"/>
            <a:ext cx="2401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12" name="Google Shape;312;p21"/>
          <p:cNvSpPr/>
          <p:nvPr/>
        </p:nvSpPr>
        <p:spPr>
          <a:xfrm flipH="1">
            <a:off x="8323488" y="442062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1"/>
          <p:cNvGrpSpPr/>
          <p:nvPr/>
        </p:nvGrpSpPr>
        <p:grpSpPr>
          <a:xfrm>
            <a:off x="-334836" y="-534925"/>
            <a:ext cx="741943" cy="946697"/>
            <a:chOff x="-334837" y="-123600"/>
            <a:chExt cx="741943" cy="946697"/>
          </a:xfrm>
        </p:grpSpPr>
        <p:sp>
          <p:nvSpPr>
            <p:cNvPr id="314" name="Google Shape;314;p21"/>
            <p:cNvSpPr/>
            <p:nvPr/>
          </p:nvSpPr>
          <p:spPr>
            <a:xfrm rot="-5400000">
              <a:off x="-171869" y="244122"/>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21"/>
            <p:cNvCxnSpPr/>
            <p:nvPr/>
          </p:nvCxnSpPr>
          <p:spPr>
            <a:xfrm rot="10800000">
              <a:off x="407105" y="-123600"/>
              <a:ext cx="0" cy="530700"/>
            </a:xfrm>
            <a:prstGeom prst="straightConnector1">
              <a:avLst/>
            </a:prstGeom>
            <a:noFill/>
            <a:ln w="28575" cap="flat" cmpd="sng">
              <a:solidFill>
                <a:schemeClr val="dk1"/>
              </a:solidFill>
              <a:prstDash val="solid"/>
              <a:round/>
              <a:headEnd type="none" w="med" len="med"/>
              <a:tailEnd type="none" w="med" len="med"/>
            </a:ln>
          </p:spPr>
        </p:cxnSp>
      </p:grpSp>
      <p:grpSp>
        <p:nvGrpSpPr>
          <p:cNvPr id="316" name="Google Shape;316;p21"/>
          <p:cNvGrpSpPr/>
          <p:nvPr/>
        </p:nvGrpSpPr>
        <p:grpSpPr>
          <a:xfrm>
            <a:off x="6195400" y="-251362"/>
            <a:ext cx="2942128" cy="1586007"/>
            <a:chOff x="6195400" y="-251362"/>
            <a:chExt cx="2942128" cy="1586007"/>
          </a:xfrm>
        </p:grpSpPr>
        <p:grpSp>
          <p:nvGrpSpPr>
            <p:cNvPr id="317" name="Google Shape;317;p21"/>
            <p:cNvGrpSpPr/>
            <p:nvPr/>
          </p:nvGrpSpPr>
          <p:grpSpPr>
            <a:xfrm rot="10800000">
              <a:off x="6195400" y="-251362"/>
              <a:ext cx="876363" cy="1449834"/>
              <a:chOff x="-52500" y="4322997"/>
              <a:chExt cx="876363" cy="1449834"/>
            </a:xfrm>
          </p:grpSpPr>
          <p:sp>
            <p:nvSpPr>
              <p:cNvPr id="318" name="Google Shape;318;p21"/>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 name="Google Shape;319;p21"/>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320" name="Google Shape;320;p21"/>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grpSp>
          <p:nvGrpSpPr>
            <p:cNvPr id="321" name="Google Shape;321;p21"/>
            <p:cNvGrpSpPr/>
            <p:nvPr/>
          </p:nvGrpSpPr>
          <p:grpSpPr>
            <a:xfrm rot="5400000">
              <a:off x="7946450" y="143566"/>
              <a:ext cx="273654" cy="2108503"/>
              <a:chOff x="690250" y="13225"/>
              <a:chExt cx="273654" cy="2108503"/>
            </a:xfrm>
          </p:grpSpPr>
          <p:sp>
            <p:nvSpPr>
              <p:cNvPr id="322" name="Google Shape;322;p21"/>
              <p:cNvSpPr/>
              <p:nvPr/>
            </p:nvSpPr>
            <p:spPr>
              <a:xfrm>
                <a:off x="797131" y="1121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90250" y="13225"/>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1"/>
              <p:cNvCxnSpPr/>
              <p:nvPr/>
            </p:nvCxnSpPr>
            <p:spPr>
              <a:xfrm rot="-5400000">
                <a:off x="-30191" y="1264478"/>
                <a:ext cx="17145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325" name="Google Shape;325;p21"/>
          <p:cNvGrpSpPr/>
          <p:nvPr/>
        </p:nvGrpSpPr>
        <p:grpSpPr>
          <a:xfrm rot="5400000">
            <a:off x="8425877" y="-432550"/>
            <a:ext cx="741943" cy="946697"/>
            <a:chOff x="-334837" y="-123600"/>
            <a:chExt cx="741943" cy="946697"/>
          </a:xfrm>
        </p:grpSpPr>
        <p:sp>
          <p:nvSpPr>
            <p:cNvPr id="326" name="Google Shape;326;p21"/>
            <p:cNvSpPr/>
            <p:nvPr/>
          </p:nvSpPr>
          <p:spPr>
            <a:xfrm rot="-5400000">
              <a:off x="-171869" y="244122"/>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1"/>
            <p:cNvCxnSpPr/>
            <p:nvPr/>
          </p:nvCxnSpPr>
          <p:spPr>
            <a:xfrm rot="10800000">
              <a:off x="407105" y="-123600"/>
              <a:ext cx="0" cy="5307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IG_NUMBER_1_2">
    <p:spTree>
      <p:nvGrpSpPr>
        <p:cNvPr id="1" name="Shape 415"/>
        <p:cNvGrpSpPr/>
        <p:nvPr/>
      </p:nvGrpSpPr>
      <p:grpSpPr>
        <a:xfrm>
          <a:off x="0" y="0"/>
          <a:ext cx="0" cy="0"/>
          <a:chOff x="0" y="0"/>
          <a:chExt cx="0" cy="0"/>
        </a:xfrm>
      </p:grpSpPr>
      <p:grpSp>
        <p:nvGrpSpPr>
          <p:cNvPr id="416" name="Google Shape;416;p26"/>
          <p:cNvGrpSpPr/>
          <p:nvPr/>
        </p:nvGrpSpPr>
        <p:grpSpPr>
          <a:xfrm>
            <a:off x="-76201" y="-629341"/>
            <a:ext cx="9270076" cy="5498857"/>
            <a:chOff x="-76201" y="-629341"/>
            <a:chExt cx="9270076" cy="5498857"/>
          </a:xfrm>
        </p:grpSpPr>
        <p:grpSp>
          <p:nvGrpSpPr>
            <p:cNvPr id="417" name="Google Shape;417;p26"/>
            <p:cNvGrpSpPr/>
            <p:nvPr/>
          </p:nvGrpSpPr>
          <p:grpSpPr>
            <a:xfrm>
              <a:off x="-2" y="4595863"/>
              <a:ext cx="9149652" cy="273654"/>
              <a:chOff x="-2" y="4595863"/>
              <a:chExt cx="9149652" cy="273654"/>
            </a:xfrm>
          </p:grpSpPr>
          <p:sp>
            <p:nvSpPr>
              <p:cNvPr id="418" name="Google Shape;418;p26"/>
              <p:cNvSpPr/>
              <p:nvPr/>
            </p:nvSpPr>
            <p:spPr>
              <a:xfrm rot="-5400000" flipH="1">
                <a:off x="-87375" y="468323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rot="-5400000" flipH="1">
                <a:off x="216385" y="458763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0" name="Google Shape;420;p26"/>
              <p:cNvCxnSpPr/>
              <p:nvPr/>
            </p:nvCxnSpPr>
            <p:spPr>
              <a:xfrm>
                <a:off x="393850" y="4739150"/>
                <a:ext cx="8755800" cy="0"/>
              </a:xfrm>
              <a:prstGeom prst="straightConnector1">
                <a:avLst/>
              </a:prstGeom>
              <a:noFill/>
              <a:ln w="28575" cap="flat" cmpd="sng">
                <a:solidFill>
                  <a:schemeClr val="dk1"/>
                </a:solidFill>
                <a:prstDash val="solid"/>
                <a:round/>
                <a:headEnd type="none" w="med" len="med"/>
                <a:tailEnd type="none" w="med" len="med"/>
              </a:ln>
            </p:spPr>
          </p:cxnSp>
        </p:grpSp>
        <p:grpSp>
          <p:nvGrpSpPr>
            <p:cNvPr id="421" name="Google Shape;421;p26"/>
            <p:cNvGrpSpPr/>
            <p:nvPr/>
          </p:nvGrpSpPr>
          <p:grpSpPr>
            <a:xfrm rot="10800000">
              <a:off x="8317513" y="-629341"/>
              <a:ext cx="876363" cy="1449834"/>
              <a:chOff x="-52500" y="4322997"/>
              <a:chExt cx="876363" cy="1449834"/>
            </a:xfrm>
          </p:grpSpPr>
          <p:sp>
            <p:nvSpPr>
              <p:cNvPr id="422" name="Google Shape;422;p26"/>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26"/>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424" name="Google Shape;424;p26"/>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grpSp>
          <p:nvGrpSpPr>
            <p:cNvPr id="425" name="Google Shape;425;p26"/>
            <p:cNvGrpSpPr/>
            <p:nvPr/>
          </p:nvGrpSpPr>
          <p:grpSpPr>
            <a:xfrm>
              <a:off x="-76201" y="-14062"/>
              <a:ext cx="917028" cy="1214162"/>
              <a:chOff x="-76200" y="-6"/>
              <a:chExt cx="917028" cy="1128718"/>
            </a:xfrm>
          </p:grpSpPr>
          <p:sp>
            <p:nvSpPr>
              <p:cNvPr id="426" name="Google Shape;426;p26"/>
              <p:cNvSpPr/>
              <p:nvPr/>
            </p:nvSpPr>
            <p:spPr>
              <a:xfrm rot="-5400000">
                <a:off x="-94062" y="192948"/>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7" name="Google Shape;427;p26"/>
              <p:cNvCxnSpPr/>
              <p:nvPr/>
            </p:nvCxnSpPr>
            <p:spPr>
              <a:xfrm rot="10800000">
                <a:off x="-76200" y="1128713"/>
                <a:ext cx="190500" cy="0"/>
              </a:xfrm>
              <a:prstGeom prst="straightConnector1">
                <a:avLst/>
              </a:prstGeom>
              <a:noFill/>
              <a:ln w="28575" cap="flat" cmpd="sng">
                <a:solidFill>
                  <a:schemeClr val="dk1"/>
                </a:solidFill>
                <a:prstDash val="solid"/>
                <a:round/>
                <a:headEnd type="none" w="med" len="med"/>
                <a:tailEnd type="none" w="med" len="med"/>
              </a:ln>
            </p:spPr>
          </p:cxnSp>
        </p:grpSp>
      </p:grpSp>
      <p:sp>
        <p:nvSpPr>
          <p:cNvPr id="428" name="Google Shape;428;p26"/>
          <p:cNvSpPr txBox="1">
            <a:spLocks noGrp="1"/>
          </p:cNvSpPr>
          <p:nvPr>
            <p:ph type="title"/>
          </p:nvPr>
        </p:nvSpPr>
        <p:spPr>
          <a:xfrm>
            <a:off x="866325" y="1903370"/>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9" name="Google Shape;429;p26"/>
          <p:cNvSpPr txBox="1">
            <a:spLocks noGrp="1"/>
          </p:cNvSpPr>
          <p:nvPr>
            <p:ph type="subTitle" idx="1"/>
          </p:nvPr>
        </p:nvSpPr>
        <p:spPr>
          <a:xfrm>
            <a:off x="866325" y="2254170"/>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30" name="Google Shape;430;p26"/>
          <p:cNvSpPr txBox="1">
            <a:spLocks noGrp="1"/>
          </p:cNvSpPr>
          <p:nvPr>
            <p:ph type="title" idx="2"/>
          </p:nvPr>
        </p:nvSpPr>
        <p:spPr>
          <a:xfrm>
            <a:off x="3433950" y="1903370"/>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1" name="Google Shape;431;p26"/>
          <p:cNvSpPr txBox="1">
            <a:spLocks noGrp="1"/>
          </p:cNvSpPr>
          <p:nvPr>
            <p:ph type="subTitle" idx="3"/>
          </p:nvPr>
        </p:nvSpPr>
        <p:spPr>
          <a:xfrm>
            <a:off x="3433950" y="2254170"/>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32" name="Google Shape;432;p26"/>
          <p:cNvSpPr txBox="1">
            <a:spLocks noGrp="1"/>
          </p:cNvSpPr>
          <p:nvPr>
            <p:ph type="title" idx="4"/>
          </p:nvPr>
        </p:nvSpPr>
        <p:spPr>
          <a:xfrm>
            <a:off x="6001575" y="1903370"/>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3" name="Google Shape;433;p26"/>
          <p:cNvSpPr txBox="1">
            <a:spLocks noGrp="1"/>
          </p:cNvSpPr>
          <p:nvPr>
            <p:ph type="subTitle" idx="5"/>
          </p:nvPr>
        </p:nvSpPr>
        <p:spPr>
          <a:xfrm>
            <a:off x="6001575" y="2254170"/>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34" name="Google Shape;434;p26"/>
          <p:cNvSpPr txBox="1">
            <a:spLocks noGrp="1"/>
          </p:cNvSpPr>
          <p:nvPr>
            <p:ph type="title" idx="6"/>
          </p:nvPr>
        </p:nvSpPr>
        <p:spPr>
          <a:xfrm>
            <a:off x="866325" y="3439970"/>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5" name="Google Shape;435;p26"/>
          <p:cNvSpPr txBox="1">
            <a:spLocks noGrp="1"/>
          </p:cNvSpPr>
          <p:nvPr>
            <p:ph type="subTitle" idx="7"/>
          </p:nvPr>
        </p:nvSpPr>
        <p:spPr>
          <a:xfrm>
            <a:off x="866325" y="3790820"/>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36" name="Google Shape;436;p26"/>
          <p:cNvSpPr txBox="1">
            <a:spLocks noGrp="1"/>
          </p:cNvSpPr>
          <p:nvPr>
            <p:ph type="title" idx="8"/>
          </p:nvPr>
        </p:nvSpPr>
        <p:spPr>
          <a:xfrm>
            <a:off x="3433950" y="3439970"/>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7" name="Google Shape;437;p26"/>
          <p:cNvSpPr txBox="1">
            <a:spLocks noGrp="1"/>
          </p:cNvSpPr>
          <p:nvPr>
            <p:ph type="subTitle" idx="9"/>
          </p:nvPr>
        </p:nvSpPr>
        <p:spPr>
          <a:xfrm>
            <a:off x="3433950" y="3790820"/>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38" name="Google Shape;438;p26"/>
          <p:cNvSpPr txBox="1">
            <a:spLocks noGrp="1"/>
          </p:cNvSpPr>
          <p:nvPr>
            <p:ph type="title" idx="13"/>
          </p:nvPr>
        </p:nvSpPr>
        <p:spPr>
          <a:xfrm>
            <a:off x="6001575" y="3439970"/>
            <a:ext cx="2276100" cy="4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9" name="Google Shape;439;p26"/>
          <p:cNvSpPr txBox="1">
            <a:spLocks noGrp="1"/>
          </p:cNvSpPr>
          <p:nvPr>
            <p:ph type="subTitle" idx="14"/>
          </p:nvPr>
        </p:nvSpPr>
        <p:spPr>
          <a:xfrm>
            <a:off x="6001575" y="3790820"/>
            <a:ext cx="2276100" cy="6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0" name="Google Shape;440;p26"/>
          <p:cNvSpPr txBox="1">
            <a:spLocks noGrp="1"/>
          </p:cNvSpPr>
          <p:nvPr>
            <p:ph type="title" idx="15"/>
          </p:nvPr>
        </p:nvSpPr>
        <p:spPr>
          <a:xfrm>
            <a:off x="713232" y="365760"/>
            <a:ext cx="77175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ONE_COLUMN_TEXT_2">
    <p:spTree>
      <p:nvGrpSpPr>
        <p:cNvPr id="1" name="Shape 455"/>
        <p:cNvGrpSpPr/>
        <p:nvPr/>
      </p:nvGrpSpPr>
      <p:grpSpPr>
        <a:xfrm>
          <a:off x="0" y="0"/>
          <a:ext cx="0" cy="0"/>
          <a:chOff x="0" y="0"/>
          <a:chExt cx="0" cy="0"/>
        </a:xfrm>
      </p:grpSpPr>
      <p:sp>
        <p:nvSpPr>
          <p:cNvPr id="456" name="Google Shape;456;p28"/>
          <p:cNvSpPr txBox="1">
            <a:spLocks noGrp="1"/>
          </p:cNvSpPr>
          <p:nvPr>
            <p:ph type="title"/>
          </p:nvPr>
        </p:nvSpPr>
        <p:spPr>
          <a:xfrm>
            <a:off x="1655575" y="619076"/>
            <a:ext cx="5832900" cy="1132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7" name="Google Shape;457;p28"/>
          <p:cNvSpPr txBox="1">
            <a:spLocks noGrp="1"/>
          </p:cNvSpPr>
          <p:nvPr>
            <p:ph type="subTitle" idx="1"/>
          </p:nvPr>
        </p:nvSpPr>
        <p:spPr>
          <a:xfrm>
            <a:off x="2830675" y="1960829"/>
            <a:ext cx="3482700" cy="113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458" name="Google Shape;458;p28"/>
          <p:cNvSpPr txBox="1"/>
          <p:nvPr/>
        </p:nvSpPr>
        <p:spPr>
          <a:xfrm>
            <a:off x="2544025" y="3833449"/>
            <a:ext cx="4056000" cy="555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2"/>
                </a:solidFill>
                <a:latin typeface="Karla"/>
                <a:ea typeface="Karla"/>
                <a:cs typeface="Karla"/>
                <a:sym typeface="Karla"/>
              </a:rPr>
              <a:t>CREDITS: This presentation template was created by </a:t>
            </a:r>
            <a:r>
              <a:rPr lang="en" sz="1000" b="1">
                <a:solidFill>
                  <a:schemeClr val="accent2"/>
                </a:solidFill>
                <a:uFill>
                  <a:noFill/>
                </a:uFill>
                <a:latin typeface="Karla"/>
                <a:ea typeface="Karla"/>
                <a:cs typeface="Karla"/>
                <a:sym typeface="Karl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accent2"/>
                </a:solidFill>
                <a:latin typeface="Karla"/>
                <a:ea typeface="Karla"/>
                <a:cs typeface="Karla"/>
                <a:sym typeface="Karla"/>
              </a:rPr>
              <a:t>, including icons by </a:t>
            </a:r>
            <a:r>
              <a:rPr lang="en" sz="1000" b="1">
                <a:solidFill>
                  <a:schemeClr val="accent2"/>
                </a:solidFill>
                <a:uFill>
                  <a:noFill/>
                </a:uFill>
                <a:latin typeface="Karla"/>
                <a:ea typeface="Karla"/>
                <a:cs typeface="Karla"/>
                <a:sym typeface="Karl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accent2"/>
                </a:solidFill>
                <a:latin typeface="Karla"/>
                <a:ea typeface="Karla"/>
                <a:cs typeface="Karla"/>
                <a:sym typeface="Karla"/>
              </a:rPr>
              <a:t>, infographics &amp; images by </a:t>
            </a:r>
            <a:r>
              <a:rPr lang="en" sz="1000" b="1">
                <a:solidFill>
                  <a:schemeClr val="accent2"/>
                </a:solidFill>
                <a:uFill>
                  <a:noFill/>
                </a:uFill>
                <a:latin typeface="Karla"/>
                <a:ea typeface="Karla"/>
                <a:cs typeface="Karla"/>
                <a:sym typeface="Karl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accent2"/>
                </a:solidFill>
                <a:latin typeface="Karla"/>
                <a:ea typeface="Karla"/>
                <a:cs typeface="Karla"/>
                <a:sym typeface="Karla"/>
              </a:rPr>
              <a:t> and illustrations by </a:t>
            </a:r>
            <a:r>
              <a:rPr lang="en" sz="1000" b="1">
                <a:solidFill>
                  <a:schemeClr val="accent2"/>
                </a:solidFill>
                <a:uFill>
                  <a:noFill/>
                </a:uFill>
                <a:latin typeface="Karla"/>
                <a:ea typeface="Karla"/>
                <a:cs typeface="Karla"/>
                <a:sym typeface="Karla"/>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1000" b="1">
              <a:solidFill>
                <a:schemeClr val="accent2"/>
              </a:solidFill>
              <a:latin typeface="Karla"/>
              <a:ea typeface="Karla"/>
              <a:cs typeface="Karla"/>
              <a:sym typeface="Karla"/>
            </a:endParaRPr>
          </a:p>
        </p:txBody>
      </p:sp>
      <p:grpSp>
        <p:nvGrpSpPr>
          <p:cNvPr id="459" name="Google Shape;459;p28"/>
          <p:cNvGrpSpPr/>
          <p:nvPr/>
        </p:nvGrpSpPr>
        <p:grpSpPr>
          <a:xfrm>
            <a:off x="8600077" y="12"/>
            <a:ext cx="273654" cy="2906463"/>
            <a:chOff x="270152" y="9537"/>
            <a:chExt cx="273654" cy="2906463"/>
          </a:xfrm>
        </p:grpSpPr>
        <p:grpSp>
          <p:nvGrpSpPr>
            <p:cNvPr id="460" name="Google Shape;460;p28"/>
            <p:cNvGrpSpPr/>
            <p:nvPr/>
          </p:nvGrpSpPr>
          <p:grpSpPr>
            <a:xfrm>
              <a:off x="270152" y="9537"/>
              <a:ext cx="273654" cy="393837"/>
              <a:chOff x="274914" y="8562"/>
              <a:chExt cx="273654" cy="393837"/>
            </a:xfrm>
          </p:grpSpPr>
          <p:sp>
            <p:nvSpPr>
              <p:cNvPr id="461" name="Google Shape;461;p28"/>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3" name="Google Shape;463;p28"/>
            <p:cNvCxnSpPr/>
            <p:nvPr/>
          </p:nvCxnSpPr>
          <p:spPr>
            <a:xfrm rot="10800000">
              <a:off x="407100" y="414300"/>
              <a:ext cx="0" cy="2501700"/>
            </a:xfrm>
            <a:prstGeom prst="straightConnector1">
              <a:avLst/>
            </a:prstGeom>
            <a:noFill/>
            <a:ln w="28575" cap="flat" cmpd="sng">
              <a:solidFill>
                <a:schemeClr val="dk1"/>
              </a:solidFill>
              <a:prstDash val="solid"/>
              <a:round/>
              <a:headEnd type="none" w="med" len="med"/>
              <a:tailEnd type="none" w="med" len="med"/>
            </a:ln>
          </p:spPr>
        </p:cxnSp>
      </p:grpSp>
      <p:grpSp>
        <p:nvGrpSpPr>
          <p:cNvPr id="464" name="Google Shape;464;p28"/>
          <p:cNvGrpSpPr/>
          <p:nvPr/>
        </p:nvGrpSpPr>
        <p:grpSpPr>
          <a:xfrm rot="10800000" flipH="1">
            <a:off x="8319973" y="2873159"/>
            <a:ext cx="416930" cy="1452634"/>
            <a:chOff x="408008" y="4320197"/>
            <a:chExt cx="416930" cy="1452634"/>
          </a:xfrm>
        </p:grpSpPr>
        <p:sp>
          <p:nvSpPr>
            <p:cNvPr id="465" name="Google Shape;465;p28"/>
            <p:cNvSpPr/>
            <p:nvPr/>
          </p:nvSpPr>
          <p:spPr>
            <a:xfrm rot="10800000">
              <a:off x="408008" y="43201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28"/>
            <p:cNvCxnSpPr/>
            <p:nvPr/>
          </p:nvCxnSpPr>
          <p:spPr>
            <a:xfrm rot="10800000">
              <a:off x="824938" y="5062131"/>
              <a:ext cx="0" cy="710700"/>
            </a:xfrm>
            <a:prstGeom prst="straightConnector1">
              <a:avLst/>
            </a:prstGeom>
            <a:noFill/>
            <a:ln w="28575" cap="flat" cmpd="sng">
              <a:solidFill>
                <a:schemeClr val="dk1"/>
              </a:solidFill>
              <a:prstDash val="solid"/>
              <a:round/>
              <a:headEnd type="none" w="med" len="med"/>
              <a:tailEnd type="none" w="med" len="med"/>
            </a:ln>
          </p:spPr>
        </p:cxnSp>
      </p:grpSp>
      <p:grpSp>
        <p:nvGrpSpPr>
          <p:cNvPr id="467" name="Google Shape;467;p28"/>
          <p:cNvGrpSpPr/>
          <p:nvPr/>
        </p:nvGrpSpPr>
        <p:grpSpPr>
          <a:xfrm flipH="1">
            <a:off x="7957972" y="4325809"/>
            <a:ext cx="416007" cy="1449834"/>
            <a:chOff x="407095" y="4322997"/>
            <a:chExt cx="416007" cy="1449834"/>
          </a:xfrm>
        </p:grpSpPr>
        <p:sp>
          <p:nvSpPr>
            <p:cNvPr id="468" name="Google Shape;468;p28"/>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9" name="Google Shape;469;p28"/>
            <p:cNvCxnSpPr/>
            <p:nvPr/>
          </p:nvCxnSpPr>
          <p:spPr>
            <a:xfrm rot="10800000">
              <a:off x="823088" y="5062131"/>
              <a:ext cx="0" cy="710700"/>
            </a:xfrm>
            <a:prstGeom prst="straightConnector1">
              <a:avLst/>
            </a:prstGeom>
            <a:noFill/>
            <a:ln w="28575" cap="flat" cmpd="sng">
              <a:solidFill>
                <a:schemeClr val="dk1"/>
              </a:solidFill>
              <a:prstDash val="solid"/>
              <a:round/>
              <a:headEnd type="none" w="med" len="med"/>
              <a:tailEnd type="none" w="med" len="med"/>
            </a:ln>
          </p:spPr>
        </p:cxnSp>
      </p:grpSp>
      <p:sp>
        <p:nvSpPr>
          <p:cNvPr id="470" name="Google Shape;470;p28"/>
          <p:cNvSpPr/>
          <p:nvPr/>
        </p:nvSpPr>
        <p:spPr>
          <a:xfrm rot="5400000">
            <a:off x="-2399275" y="2350075"/>
            <a:ext cx="5182200" cy="430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8"/>
          <p:cNvGrpSpPr/>
          <p:nvPr/>
        </p:nvGrpSpPr>
        <p:grpSpPr>
          <a:xfrm>
            <a:off x="505625" y="-89200"/>
            <a:ext cx="7388785" cy="5524475"/>
            <a:chOff x="505625" y="-394000"/>
            <a:chExt cx="7388785" cy="5524475"/>
          </a:xfrm>
        </p:grpSpPr>
        <p:grpSp>
          <p:nvGrpSpPr>
            <p:cNvPr id="472" name="Google Shape;472;p28"/>
            <p:cNvGrpSpPr/>
            <p:nvPr/>
          </p:nvGrpSpPr>
          <p:grpSpPr>
            <a:xfrm>
              <a:off x="505625" y="411266"/>
              <a:ext cx="1951583" cy="4719209"/>
              <a:chOff x="505625" y="411266"/>
              <a:chExt cx="1951583" cy="4719209"/>
            </a:xfrm>
          </p:grpSpPr>
          <p:grpSp>
            <p:nvGrpSpPr>
              <p:cNvPr id="473" name="Google Shape;473;p28"/>
              <p:cNvGrpSpPr/>
              <p:nvPr/>
            </p:nvGrpSpPr>
            <p:grpSpPr>
              <a:xfrm>
                <a:off x="1273422" y="1135678"/>
                <a:ext cx="1183786" cy="1574424"/>
                <a:chOff x="1655300" y="1940050"/>
                <a:chExt cx="1183786" cy="1574424"/>
              </a:xfrm>
            </p:grpSpPr>
            <p:sp>
              <p:nvSpPr>
                <p:cNvPr id="474" name="Google Shape;474;p28"/>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rot="10800000" flipH="1">
                  <a:off x="2423080" y="2386808"/>
                  <a:ext cx="416007" cy="752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28"/>
                <p:cNvCxnSpPr/>
                <p:nvPr/>
              </p:nvCxnSpPr>
              <p:spPr>
                <a:xfrm rot="10800000">
                  <a:off x="1655300" y="1940050"/>
                  <a:ext cx="0" cy="862200"/>
                </a:xfrm>
                <a:prstGeom prst="straightConnector1">
                  <a:avLst/>
                </a:prstGeom>
                <a:noFill/>
                <a:ln w="28575" cap="flat" cmpd="sng">
                  <a:solidFill>
                    <a:schemeClr val="dk1"/>
                  </a:solidFill>
                  <a:prstDash val="solid"/>
                  <a:round/>
                  <a:headEnd type="none" w="med" len="med"/>
                  <a:tailEnd type="none" w="med" len="med"/>
                </a:ln>
              </p:spPr>
            </p:cxnSp>
          </p:grpSp>
          <p:cxnSp>
            <p:nvCxnSpPr>
              <p:cNvPr id="478" name="Google Shape;478;p28"/>
              <p:cNvCxnSpPr/>
              <p:nvPr/>
            </p:nvCxnSpPr>
            <p:spPr>
              <a:xfrm>
                <a:off x="505625" y="1085575"/>
                <a:ext cx="0" cy="4044900"/>
              </a:xfrm>
              <a:prstGeom prst="straightConnector1">
                <a:avLst/>
              </a:prstGeom>
              <a:noFill/>
              <a:ln w="28575" cap="flat" cmpd="sng">
                <a:solidFill>
                  <a:schemeClr val="dk1"/>
                </a:solidFill>
                <a:prstDash val="solid"/>
                <a:round/>
                <a:headEnd type="none" w="med" len="med"/>
                <a:tailEnd type="none" w="med" len="med"/>
              </a:ln>
            </p:spPr>
          </p:cxnSp>
          <p:grpSp>
            <p:nvGrpSpPr>
              <p:cNvPr id="479" name="Google Shape;479;p28"/>
              <p:cNvGrpSpPr/>
              <p:nvPr/>
            </p:nvGrpSpPr>
            <p:grpSpPr>
              <a:xfrm rot="10800000" flipH="1">
                <a:off x="505634" y="411266"/>
                <a:ext cx="767780" cy="1574424"/>
                <a:chOff x="1655300" y="1940050"/>
                <a:chExt cx="767780" cy="1574424"/>
              </a:xfrm>
            </p:grpSpPr>
            <p:sp>
              <p:nvSpPr>
                <p:cNvPr id="480" name="Google Shape;480;p28"/>
                <p:cNvSpPr/>
                <p:nvPr/>
              </p:nvSpPr>
              <p:spPr>
                <a:xfrm>
                  <a:off x="1655300"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flipH="1">
                  <a:off x="2007073" y="2765876"/>
                  <a:ext cx="416007" cy="748597"/>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28"/>
                <p:cNvCxnSpPr/>
                <p:nvPr/>
              </p:nvCxnSpPr>
              <p:spPr>
                <a:xfrm rot="10800000">
                  <a:off x="1655300" y="1940050"/>
                  <a:ext cx="0" cy="862200"/>
                </a:xfrm>
                <a:prstGeom prst="straightConnector1">
                  <a:avLst/>
                </a:prstGeom>
                <a:noFill/>
                <a:ln w="28575" cap="flat" cmpd="sng">
                  <a:solidFill>
                    <a:schemeClr val="dk1"/>
                  </a:solidFill>
                  <a:prstDash val="solid"/>
                  <a:round/>
                  <a:headEnd type="none" w="med" len="med"/>
                  <a:tailEnd type="none" w="med" len="med"/>
                </a:ln>
              </p:spPr>
            </p:cxnSp>
          </p:grpSp>
        </p:grpSp>
        <p:grpSp>
          <p:nvGrpSpPr>
            <p:cNvPr id="483" name="Google Shape;483;p28"/>
            <p:cNvGrpSpPr/>
            <p:nvPr/>
          </p:nvGrpSpPr>
          <p:grpSpPr>
            <a:xfrm>
              <a:off x="2463225" y="-394000"/>
              <a:ext cx="5431185" cy="3510266"/>
              <a:chOff x="2463225" y="-394000"/>
              <a:chExt cx="5431185" cy="3510266"/>
            </a:xfrm>
          </p:grpSpPr>
          <p:cxnSp>
            <p:nvCxnSpPr>
              <p:cNvPr id="484" name="Google Shape;484;p28"/>
              <p:cNvCxnSpPr/>
              <p:nvPr/>
            </p:nvCxnSpPr>
            <p:spPr>
              <a:xfrm>
                <a:off x="2463225" y="1583000"/>
                <a:ext cx="4195800" cy="0"/>
              </a:xfrm>
              <a:prstGeom prst="straightConnector1">
                <a:avLst/>
              </a:prstGeom>
              <a:noFill/>
              <a:ln w="28575" cap="flat" cmpd="sng">
                <a:solidFill>
                  <a:schemeClr val="dk1"/>
                </a:solidFill>
                <a:prstDash val="solid"/>
                <a:round/>
                <a:headEnd type="none" w="med" len="med"/>
                <a:tailEnd type="none" w="med" len="med"/>
              </a:ln>
            </p:spPr>
          </p:cxnSp>
          <p:grpSp>
            <p:nvGrpSpPr>
              <p:cNvPr id="485" name="Google Shape;485;p28"/>
              <p:cNvGrpSpPr/>
              <p:nvPr/>
            </p:nvGrpSpPr>
            <p:grpSpPr>
              <a:xfrm>
                <a:off x="7075035" y="-394000"/>
                <a:ext cx="819375" cy="3510266"/>
                <a:chOff x="7486512" y="-1857850"/>
                <a:chExt cx="819375" cy="3510266"/>
              </a:xfrm>
            </p:grpSpPr>
            <p:sp>
              <p:nvSpPr>
                <p:cNvPr id="486" name="Google Shape;486;p28"/>
                <p:cNvSpPr/>
                <p:nvPr/>
              </p:nvSpPr>
              <p:spPr>
                <a:xfrm>
                  <a:off x="7488474" y="910473"/>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flipH="1">
                  <a:off x="7889874" y="910473"/>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8" name="Google Shape;488;p28"/>
                <p:cNvCxnSpPr/>
                <p:nvPr/>
              </p:nvCxnSpPr>
              <p:spPr>
                <a:xfrm rot="10800000">
                  <a:off x="7486512" y="495050"/>
                  <a:ext cx="0" cy="441900"/>
                </a:xfrm>
                <a:prstGeom prst="straightConnector1">
                  <a:avLst/>
                </a:prstGeom>
                <a:noFill/>
                <a:ln w="28575" cap="flat" cmpd="sng">
                  <a:solidFill>
                    <a:schemeClr val="dk1"/>
                  </a:solidFill>
                  <a:prstDash val="solid"/>
                  <a:round/>
                  <a:headEnd type="none" w="med" len="med"/>
                  <a:tailEnd type="none" w="med" len="med"/>
                </a:ln>
              </p:spPr>
            </p:cxnSp>
            <p:cxnSp>
              <p:nvCxnSpPr>
                <p:cNvPr id="489" name="Google Shape;489;p28"/>
                <p:cNvCxnSpPr/>
                <p:nvPr/>
              </p:nvCxnSpPr>
              <p:spPr>
                <a:xfrm rot="10800000">
                  <a:off x="8305887" y="-1857850"/>
                  <a:ext cx="0" cy="2794800"/>
                </a:xfrm>
                <a:prstGeom prst="straightConnector1">
                  <a:avLst/>
                </a:prstGeom>
                <a:noFill/>
                <a:ln w="28575" cap="flat" cmpd="sng">
                  <a:solidFill>
                    <a:schemeClr val="dk1"/>
                  </a:solidFill>
                  <a:prstDash val="solid"/>
                  <a:round/>
                  <a:headEnd type="none" w="med" len="med"/>
                  <a:tailEnd type="none" w="med" len="med"/>
                </a:ln>
              </p:spPr>
            </p:cxnSp>
          </p:grpSp>
          <p:sp>
            <p:nvSpPr>
              <p:cNvPr id="490" name="Google Shape;490;p28"/>
              <p:cNvSpPr/>
              <p:nvPr/>
            </p:nvSpPr>
            <p:spPr>
              <a:xfrm rot="10800000">
                <a:off x="6659022" y="158314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ONE_COLUMN_TEXT_2_1">
    <p:spTree>
      <p:nvGrpSpPr>
        <p:cNvPr id="1" name="Shape 49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3">
    <p:bg>
      <p:bgPr>
        <a:solidFill>
          <a:schemeClr val="lt2"/>
        </a:solidFill>
        <a:effectLst/>
      </p:bgPr>
    </p:bg>
    <p:spTree>
      <p:nvGrpSpPr>
        <p:cNvPr id="1" name="Shape 4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940675" y="2571750"/>
            <a:ext cx="5262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subTitle" idx="1"/>
          </p:nvPr>
        </p:nvSpPr>
        <p:spPr>
          <a:xfrm>
            <a:off x="1940675" y="3444025"/>
            <a:ext cx="52626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11" name="Google Shape;111;p3"/>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12" name="Google Shape;112;p3"/>
          <p:cNvSpPr/>
          <p:nvPr/>
        </p:nvSpPr>
        <p:spPr>
          <a:xfrm>
            <a:off x="7421447" y="-6"/>
            <a:ext cx="1739640" cy="1144380"/>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flipH="1">
            <a:off x="-11418" y="-6"/>
            <a:ext cx="1739640" cy="1144380"/>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7000" y="4743850"/>
            <a:ext cx="9188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708250" y="1291149"/>
            <a:ext cx="7728000" cy="299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2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117" name="Google Shape;117;p4"/>
          <p:cNvSpPr txBox="1">
            <a:spLocks noGrp="1"/>
          </p:cNvSpPr>
          <p:nvPr>
            <p:ph type="title"/>
          </p:nvPr>
        </p:nvSpPr>
        <p:spPr>
          <a:xfrm>
            <a:off x="712700" y="363250"/>
            <a:ext cx="77187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8" name="Google Shape;118;p4"/>
          <p:cNvGrpSpPr/>
          <p:nvPr/>
        </p:nvGrpSpPr>
        <p:grpSpPr>
          <a:xfrm flipH="1">
            <a:off x="-7590769" y="-338875"/>
            <a:ext cx="8739369" cy="742000"/>
            <a:chOff x="410231" y="402400"/>
            <a:chExt cx="8739369" cy="742000"/>
          </a:xfrm>
        </p:grpSpPr>
        <p:cxnSp>
          <p:nvCxnSpPr>
            <p:cNvPr id="119" name="Google Shape;119;p4"/>
            <p:cNvCxnSpPr/>
            <p:nvPr/>
          </p:nvCxnSpPr>
          <p:spPr>
            <a:xfrm>
              <a:off x="804800" y="1144400"/>
              <a:ext cx="8344800" cy="0"/>
            </a:xfrm>
            <a:prstGeom prst="straightConnector1">
              <a:avLst/>
            </a:prstGeom>
            <a:noFill/>
            <a:ln w="28575" cap="flat" cmpd="sng">
              <a:solidFill>
                <a:schemeClr val="dk1"/>
              </a:solidFill>
              <a:prstDash val="solid"/>
              <a:round/>
              <a:headEnd type="none" w="med" len="med"/>
              <a:tailEnd type="none" w="med" len="med"/>
            </a:ln>
          </p:spPr>
        </p:cxnSp>
        <p:sp>
          <p:nvSpPr>
            <p:cNvPr id="120" name="Google Shape;120;p4"/>
            <p:cNvSpPr/>
            <p:nvPr/>
          </p:nvSpPr>
          <p:spPr>
            <a:xfrm>
              <a:off x="410231" y="4024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 name="Google Shape;121;p4"/>
          <p:cNvCxnSpPr/>
          <p:nvPr/>
        </p:nvCxnSpPr>
        <p:spPr>
          <a:xfrm>
            <a:off x="-39950" y="4873752"/>
            <a:ext cx="9206700" cy="0"/>
          </a:xfrm>
          <a:prstGeom prst="straightConnector1">
            <a:avLst/>
          </a:prstGeom>
          <a:noFill/>
          <a:ln w="28575" cap="flat" cmpd="sng">
            <a:solidFill>
              <a:schemeClr val="dk1"/>
            </a:solidFill>
            <a:prstDash val="solid"/>
            <a:round/>
            <a:headEnd type="none" w="med" len="med"/>
            <a:tailEnd type="none" w="med" len="med"/>
          </a:ln>
        </p:spPr>
      </p:cxnSp>
      <p:cxnSp>
        <p:nvCxnSpPr>
          <p:cNvPr id="122" name="Google Shape;122;p4"/>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23" name="Google Shape;123;p4"/>
          <p:cNvSpPr/>
          <p:nvPr/>
        </p:nvSpPr>
        <p:spPr>
          <a:xfrm>
            <a:off x="-37000" y="4743850"/>
            <a:ext cx="9188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a:off x="270152" y="9537"/>
            <a:ext cx="273654" cy="4751063"/>
            <a:chOff x="270152" y="9537"/>
            <a:chExt cx="273654" cy="4751063"/>
          </a:xfrm>
        </p:grpSpPr>
        <p:grpSp>
          <p:nvGrpSpPr>
            <p:cNvPr id="155" name="Google Shape;155;p7"/>
            <p:cNvGrpSpPr/>
            <p:nvPr/>
          </p:nvGrpSpPr>
          <p:grpSpPr>
            <a:xfrm>
              <a:off x="270152" y="9537"/>
              <a:ext cx="273654" cy="393837"/>
              <a:chOff x="274914" y="8562"/>
              <a:chExt cx="273654" cy="393837"/>
            </a:xfrm>
          </p:grpSpPr>
          <p:sp>
            <p:nvSpPr>
              <p:cNvPr id="156" name="Google Shape;156;p7"/>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 name="Google Shape;158;p7"/>
            <p:cNvCxnSpPr/>
            <p:nvPr/>
          </p:nvCxnSpPr>
          <p:spPr>
            <a:xfrm rot="10800000">
              <a:off x="407100" y="414200"/>
              <a:ext cx="0" cy="4346400"/>
            </a:xfrm>
            <a:prstGeom prst="straightConnector1">
              <a:avLst/>
            </a:prstGeom>
            <a:noFill/>
            <a:ln w="28575" cap="flat" cmpd="sng">
              <a:solidFill>
                <a:schemeClr val="dk1"/>
              </a:solidFill>
              <a:prstDash val="solid"/>
              <a:round/>
              <a:headEnd type="none" w="med" len="med"/>
              <a:tailEnd type="none" w="med" len="med"/>
            </a:ln>
          </p:spPr>
        </p:cxnSp>
      </p:grpSp>
      <p:sp>
        <p:nvSpPr>
          <p:cNvPr id="159" name="Google Shape;159;p7"/>
          <p:cNvSpPr txBox="1">
            <a:spLocks noGrp="1"/>
          </p:cNvSpPr>
          <p:nvPr>
            <p:ph type="body" idx="1"/>
          </p:nvPr>
        </p:nvSpPr>
        <p:spPr>
          <a:xfrm>
            <a:off x="924451" y="1568175"/>
            <a:ext cx="3142200" cy="16452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160" name="Google Shape;160;p7"/>
          <p:cNvSpPr txBox="1">
            <a:spLocks noGrp="1"/>
          </p:cNvSpPr>
          <p:nvPr>
            <p:ph type="title"/>
          </p:nvPr>
        </p:nvSpPr>
        <p:spPr>
          <a:xfrm>
            <a:off x="841500" y="614900"/>
            <a:ext cx="3308100" cy="75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7"/>
          <p:cNvSpPr/>
          <p:nvPr/>
        </p:nvSpPr>
        <p:spPr>
          <a:xfrm>
            <a:off x="-11850" y="4736400"/>
            <a:ext cx="9167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3"/>
        <p:cNvGrpSpPr/>
        <p:nvPr/>
      </p:nvGrpSpPr>
      <p:grpSpPr>
        <a:xfrm>
          <a:off x="0" y="0"/>
          <a:ext cx="0" cy="0"/>
          <a:chOff x="0" y="0"/>
          <a:chExt cx="0" cy="0"/>
        </a:xfrm>
      </p:grpSpPr>
      <p:sp>
        <p:nvSpPr>
          <p:cNvPr id="174" name="Google Shape;174;p9"/>
          <p:cNvSpPr txBox="1">
            <a:spLocks noGrp="1"/>
          </p:cNvSpPr>
          <p:nvPr>
            <p:ph type="body" idx="1"/>
          </p:nvPr>
        </p:nvSpPr>
        <p:spPr>
          <a:xfrm>
            <a:off x="1519225" y="1548790"/>
            <a:ext cx="6105600" cy="12039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75" name="Google Shape;175;p9"/>
          <p:cNvSpPr txBox="1">
            <a:spLocks noGrp="1"/>
          </p:cNvSpPr>
          <p:nvPr>
            <p:ph type="title"/>
          </p:nvPr>
        </p:nvSpPr>
        <p:spPr>
          <a:xfrm>
            <a:off x="1519225" y="713400"/>
            <a:ext cx="6105600" cy="77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76" name="Google Shape;176;p9"/>
          <p:cNvCxnSpPr/>
          <p:nvPr/>
        </p:nvCxnSpPr>
        <p:spPr>
          <a:xfrm>
            <a:off x="-39950" y="4625657"/>
            <a:ext cx="9206700" cy="0"/>
          </a:xfrm>
          <a:prstGeom prst="straightConnector1">
            <a:avLst/>
          </a:prstGeom>
          <a:noFill/>
          <a:ln w="28575" cap="flat" cmpd="sng">
            <a:solidFill>
              <a:schemeClr val="dk1"/>
            </a:solidFill>
            <a:prstDash val="solid"/>
            <a:round/>
            <a:headEnd type="none" w="med" len="med"/>
            <a:tailEnd type="none" w="med" len="med"/>
          </a:ln>
        </p:spPr>
      </p:cxnSp>
      <p:sp>
        <p:nvSpPr>
          <p:cNvPr id="177" name="Google Shape;177;p9"/>
          <p:cNvSpPr/>
          <p:nvPr/>
        </p:nvSpPr>
        <p:spPr>
          <a:xfrm>
            <a:off x="-11850" y="4736400"/>
            <a:ext cx="9167700" cy="418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9"/>
          <p:cNvGrpSpPr/>
          <p:nvPr/>
        </p:nvGrpSpPr>
        <p:grpSpPr>
          <a:xfrm rot="10800000">
            <a:off x="8600601" y="0"/>
            <a:ext cx="963555" cy="2572493"/>
            <a:chOff x="-912" y="2571000"/>
            <a:chExt cx="963555" cy="2572493"/>
          </a:xfrm>
        </p:grpSpPr>
        <p:sp>
          <p:nvSpPr>
            <p:cNvPr id="179" name="Google Shape;179;p9"/>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9"/>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183" name="Google Shape;183;p9"/>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grpSp>
        <p:nvGrpSpPr>
          <p:cNvPr id="184" name="Google Shape;184;p9"/>
          <p:cNvGrpSpPr/>
          <p:nvPr/>
        </p:nvGrpSpPr>
        <p:grpSpPr>
          <a:xfrm rot="10800000" flipH="1">
            <a:off x="-410456" y="0"/>
            <a:ext cx="963555" cy="2572493"/>
            <a:chOff x="-912" y="2571000"/>
            <a:chExt cx="963555" cy="2572493"/>
          </a:xfrm>
        </p:grpSpPr>
        <p:sp>
          <p:nvSpPr>
            <p:cNvPr id="185" name="Google Shape;185;p9"/>
            <p:cNvSpPr/>
            <p:nvPr/>
          </p:nvSpPr>
          <p:spPr>
            <a:xfrm rot="10800000">
              <a:off x="688989" y="5044586"/>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93419" y="4749656"/>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412148" y="257178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9"/>
            <p:cNvCxnSpPr/>
            <p:nvPr/>
          </p:nvCxnSpPr>
          <p:spPr>
            <a:xfrm rot="10800000">
              <a:off x="-912" y="2571000"/>
              <a:ext cx="450900" cy="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9"/>
            <p:cNvCxnSpPr/>
            <p:nvPr/>
          </p:nvCxnSpPr>
          <p:spPr>
            <a:xfrm>
              <a:off x="827175" y="3276600"/>
              <a:ext cx="0" cy="14844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0"/>
        <p:cNvGrpSpPr/>
        <p:nvPr/>
      </p:nvGrpSpPr>
      <p:grpSpPr>
        <a:xfrm>
          <a:off x="0" y="0"/>
          <a:ext cx="0" cy="0"/>
          <a:chOff x="0" y="0"/>
          <a:chExt cx="0" cy="0"/>
        </a:xfrm>
      </p:grpSpPr>
      <p:sp>
        <p:nvSpPr>
          <p:cNvPr id="191" name="Google Shape;191;p10"/>
          <p:cNvSpPr txBox="1">
            <a:spLocks noGrp="1"/>
          </p:cNvSpPr>
          <p:nvPr>
            <p:ph type="title"/>
          </p:nvPr>
        </p:nvSpPr>
        <p:spPr>
          <a:xfrm>
            <a:off x="731074" y="611816"/>
            <a:ext cx="8036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24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92" name="Google Shape;192;p10"/>
          <p:cNvCxnSpPr/>
          <p:nvPr/>
        </p:nvCxnSpPr>
        <p:spPr>
          <a:xfrm>
            <a:off x="-46412" y="4619195"/>
            <a:ext cx="9206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713232" y="365760"/>
            <a:ext cx="7717500" cy="8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47" name="Google Shape;247;p15"/>
          <p:cNvGrpSpPr/>
          <p:nvPr/>
        </p:nvGrpSpPr>
        <p:grpSpPr>
          <a:xfrm rot="10800000" flipH="1">
            <a:off x="-6458" y="-65659"/>
            <a:ext cx="1543841" cy="2636834"/>
            <a:chOff x="410253" y="2571741"/>
            <a:chExt cx="1543841" cy="2636834"/>
          </a:xfrm>
        </p:grpSpPr>
        <p:sp>
          <p:nvSpPr>
            <p:cNvPr id="248" name="Google Shape;248;p15"/>
            <p:cNvSpPr/>
            <p:nvPr/>
          </p:nvSpPr>
          <p:spPr>
            <a:xfrm>
              <a:off x="826250" y="4388036"/>
              <a:ext cx="1127845" cy="820538"/>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15"/>
            <p:cNvCxnSpPr/>
            <p:nvPr/>
          </p:nvCxnSpPr>
          <p:spPr>
            <a:xfrm rot="10800000">
              <a:off x="826250" y="3123650"/>
              <a:ext cx="0" cy="1275000"/>
            </a:xfrm>
            <a:prstGeom prst="straightConnector1">
              <a:avLst/>
            </a:prstGeom>
            <a:noFill/>
            <a:ln w="28575" cap="flat" cmpd="sng">
              <a:solidFill>
                <a:schemeClr val="dk1"/>
              </a:solidFill>
              <a:prstDash val="solid"/>
              <a:round/>
              <a:headEnd type="none" w="med" len="med"/>
              <a:tailEnd type="none" w="med" len="med"/>
            </a:ln>
          </p:spPr>
        </p:cxnSp>
        <p:sp>
          <p:nvSpPr>
            <p:cNvPr id="250" name="Google Shape;250;p15"/>
            <p:cNvSpPr/>
            <p:nvPr/>
          </p:nvSpPr>
          <p:spPr>
            <a:xfrm rot="10800000">
              <a:off x="410253" y="2571741"/>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5"/>
          <p:cNvGrpSpPr/>
          <p:nvPr/>
        </p:nvGrpSpPr>
        <p:grpSpPr>
          <a:xfrm>
            <a:off x="8181914" y="9537"/>
            <a:ext cx="1263736" cy="1284625"/>
            <a:chOff x="8181914" y="9537"/>
            <a:chExt cx="1263736" cy="1284625"/>
          </a:xfrm>
        </p:grpSpPr>
        <p:sp>
          <p:nvSpPr>
            <p:cNvPr id="252" name="Google Shape;252;p15"/>
            <p:cNvSpPr/>
            <p:nvPr/>
          </p:nvSpPr>
          <p:spPr>
            <a:xfrm>
              <a:off x="8317805" y="473624"/>
              <a:ext cx="1127845" cy="820538"/>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5"/>
            <p:cNvGrpSpPr/>
            <p:nvPr/>
          </p:nvGrpSpPr>
          <p:grpSpPr>
            <a:xfrm>
              <a:off x="8181914" y="9537"/>
              <a:ext cx="273654" cy="393837"/>
              <a:chOff x="274914" y="8562"/>
              <a:chExt cx="273654" cy="393837"/>
            </a:xfrm>
          </p:grpSpPr>
          <p:sp>
            <p:nvSpPr>
              <p:cNvPr id="254" name="Google Shape;254;p15"/>
              <p:cNvSpPr/>
              <p:nvPr/>
            </p:nvSpPr>
            <p:spPr>
              <a:xfrm>
                <a:off x="274914"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384214"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6" name="Google Shape;256;p15"/>
            <p:cNvCxnSpPr/>
            <p:nvPr/>
          </p:nvCxnSpPr>
          <p:spPr>
            <a:xfrm rot="10800000">
              <a:off x="8318175" y="409475"/>
              <a:ext cx="0" cy="906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65"/>
        <p:cNvGrpSpPr/>
        <p:nvPr/>
      </p:nvGrpSpPr>
      <p:grpSpPr>
        <a:xfrm>
          <a:off x="0" y="0"/>
          <a:ext cx="0" cy="0"/>
          <a:chOff x="0" y="0"/>
          <a:chExt cx="0" cy="0"/>
        </a:xfrm>
      </p:grpSpPr>
      <p:sp>
        <p:nvSpPr>
          <p:cNvPr id="266" name="Google Shape;266;p17"/>
          <p:cNvSpPr txBox="1">
            <a:spLocks noGrp="1"/>
          </p:cNvSpPr>
          <p:nvPr>
            <p:ph type="title"/>
          </p:nvPr>
        </p:nvSpPr>
        <p:spPr>
          <a:xfrm>
            <a:off x="5054250" y="1738050"/>
            <a:ext cx="3376800" cy="83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67" name="Google Shape;267;p17"/>
          <p:cNvGrpSpPr/>
          <p:nvPr/>
        </p:nvGrpSpPr>
        <p:grpSpPr>
          <a:xfrm>
            <a:off x="-3760615" y="-331025"/>
            <a:ext cx="8322444" cy="742000"/>
            <a:chOff x="-3760615" y="-331025"/>
            <a:chExt cx="8322444" cy="742000"/>
          </a:xfrm>
        </p:grpSpPr>
        <p:cxnSp>
          <p:nvCxnSpPr>
            <p:cNvPr id="268" name="Google Shape;268;p17"/>
            <p:cNvCxnSpPr/>
            <p:nvPr/>
          </p:nvCxnSpPr>
          <p:spPr>
            <a:xfrm rot="10800000">
              <a:off x="-3760615" y="410975"/>
              <a:ext cx="7938000" cy="0"/>
            </a:xfrm>
            <a:prstGeom prst="straightConnector1">
              <a:avLst/>
            </a:prstGeom>
            <a:noFill/>
            <a:ln w="28575" cap="flat" cmpd="sng">
              <a:solidFill>
                <a:schemeClr val="dk1"/>
              </a:solidFill>
              <a:prstDash val="solid"/>
              <a:round/>
              <a:headEnd type="none" w="med" len="med"/>
              <a:tailEnd type="none" w="med" len="med"/>
            </a:ln>
          </p:spPr>
        </p:cxnSp>
        <p:sp>
          <p:nvSpPr>
            <p:cNvPr id="269" name="Google Shape;269;p17"/>
            <p:cNvSpPr/>
            <p:nvPr/>
          </p:nvSpPr>
          <p:spPr>
            <a:xfrm flipH="1">
              <a:off x="4145822" y="-331025"/>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7"/>
          <p:cNvGrpSpPr/>
          <p:nvPr/>
        </p:nvGrpSpPr>
        <p:grpSpPr>
          <a:xfrm>
            <a:off x="7297779" y="4007213"/>
            <a:ext cx="3322716" cy="1155788"/>
            <a:chOff x="6190309" y="4007213"/>
            <a:chExt cx="3322716" cy="1155788"/>
          </a:xfrm>
        </p:grpSpPr>
        <p:sp>
          <p:nvSpPr>
            <p:cNvPr id="271" name="Google Shape;271;p17"/>
            <p:cNvSpPr/>
            <p:nvPr/>
          </p:nvSpPr>
          <p:spPr>
            <a:xfrm flipH="1">
              <a:off x="6190309" y="442106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17"/>
            <p:cNvCxnSpPr/>
            <p:nvPr/>
          </p:nvCxnSpPr>
          <p:spPr>
            <a:xfrm>
              <a:off x="7860625" y="4007213"/>
              <a:ext cx="1652400" cy="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17"/>
            <p:cNvSpPr/>
            <p:nvPr/>
          </p:nvSpPr>
          <p:spPr>
            <a:xfrm rot="5400000">
              <a:off x="7481106" y="3844244"/>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7"/>
          <p:cNvSpPr txBox="1">
            <a:spLocks noGrp="1"/>
          </p:cNvSpPr>
          <p:nvPr>
            <p:ph type="subTitle" idx="1"/>
          </p:nvPr>
        </p:nvSpPr>
        <p:spPr>
          <a:xfrm>
            <a:off x="5138550" y="2477425"/>
            <a:ext cx="3188400" cy="11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rgbClr val="1D1C1D"/>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500"/>
              <a:buFont typeface="Rajdhani"/>
              <a:buNone/>
              <a:defRPr sz="4500" b="1">
                <a:solidFill>
                  <a:schemeClr val="accent2"/>
                </a:solidFill>
                <a:latin typeface="Rajdhani"/>
                <a:ea typeface="Rajdhani"/>
                <a:cs typeface="Rajdhani"/>
                <a:sym typeface="Rajdhani"/>
              </a:defRPr>
            </a:lvl1pPr>
            <a:lvl2pPr lvl="1">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2pPr>
            <a:lvl3pPr lvl="2">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3pPr>
            <a:lvl4pPr lvl="3">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4pPr>
            <a:lvl5pPr lvl="4">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5pPr>
            <a:lvl6pPr lvl="5">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6pPr>
            <a:lvl7pPr lvl="6">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7pPr>
            <a:lvl8pPr lvl="7">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8pPr>
            <a:lvl9pPr lvl="8">
              <a:spcBef>
                <a:spcPts val="0"/>
              </a:spcBef>
              <a:spcAft>
                <a:spcPts val="0"/>
              </a:spcAft>
              <a:buClr>
                <a:schemeClr val="accent1"/>
              </a:buClr>
              <a:buSzPts val="3500"/>
              <a:buFont typeface="Rajdhani"/>
              <a:buNone/>
              <a:defRPr sz="3500" b="1">
                <a:solidFill>
                  <a:schemeClr val="accent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8" r:id="rId7"/>
    <p:sldLayoutId id="2147483661" r:id="rId8"/>
    <p:sldLayoutId id="2147483663" r:id="rId9"/>
    <p:sldLayoutId id="2147483666" r:id="rId10"/>
    <p:sldLayoutId id="2147483667" r:id="rId11"/>
    <p:sldLayoutId id="2147483672"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3"/>
          <p:cNvSpPr txBox="1">
            <a:spLocks noGrp="1"/>
          </p:cNvSpPr>
          <p:nvPr>
            <p:ph type="ctrTitle"/>
          </p:nvPr>
        </p:nvSpPr>
        <p:spPr>
          <a:xfrm>
            <a:off x="2521900" y="1195625"/>
            <a:ext cx="4103100" cy="233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Roh Application</a:t>
            </a:r>
            <a:endParaRPr dirty="0"/>
          </a:p>
        </p:txBody>
      </p:sp>
      <p:sp>
        <p:nvSpPr>
          <p:cNvPr id="502" name="Google Shape;502;p33"/>
          <p:cNvSpPr txBox="1">
            <a:spLocks noGrp="1"/>
          </p:cNvSpPr>
          <p:nvPr>
            <p:ph type="subTitle" idx="1"/>
          </p:nvPr>
        </p:nvSpPr>
        <p:spPr>
          <a:xfrm>
            <a:off x="3398400" y="3484345"/>
            <a:ext cx="2350200" cy="982147"/>
          </a:xfrm>
          <a:prstGeom prst="rect">
            <a:avLst/>
          </a:prstGeom>
        </p:spPr>
        <p:txBody>
          <a:bodyPr spcFirstLastPara="1" wrap="square" lIns="91425" tIns="91425" rIns="91425" bIns="91425" anchor="t" anchorCtr="0">
            <a:noAutofit/>
          </a:bodyPr>
          <a:lstStyle/>
          <a:p>
            <a:pPr lvl="0" algn="l" eaLnBrk="1" hangingPunct="1">
              <a:buClr>
                <a:srgbClr val="336666"/>
              </a:buClr>
            </a:pPr>
            <a:r>
              <a:rPr lang="en-US" sz="1200" dirty="0"/>
              <a:t>Mai </a:t>
            </a:r>
            <a:r>
              <a:rPr lang="en-US" sz="1200" dirty="0" err="1"/>
              <a:t>Lahlouh</a:t>
            </a:r>
            <a:r>
              <a:rPr lang="en-US" sz="1200" dirty="0"/>
              <a:t> </a:t>
            </a:r>
            <a:r>
              <a:rPr lang="en-US" sz="1200" dirty="0" smtClean="0"/>
              <a:t>       201910890</a:t>
            </a:r>
            <a:endParaRPr lang="en-US" sz="1200" dirty="0"/>
          </a:p>
          <a:p>
            <a:pPr lvl="0" algn="l" eaLnBrk="1" hangingPunct="1">
              <a:buClr>
                <a:srgbClr val="336666"/>
              </a:buClr>
            </a:pPr>
            <a:r>
              <a:rPr lang="en-US" sz="1200" dirty="0" err="1"/>
              <a:t>Dunia</a:t>
            </a:r>
            <a:r>
              <a:rPr lang="en-US" sz="1200" dirty="0"/>
              <a:t> </a:t>
            </a:r>
            <a:r>
              <a:rPr lang="en-US" sz="1200" dirty="0" err="1"/>
              <a:t>Abedalziz</a:t>
            </a:r>
            <a:r>
              <a:rPr lang="en-US" sz="1200" dirty="0"/>
              <a:t> 201911893</a:t>
            </a:r>
          </a:p>
          <a:p>
            <a:pPr lvl="0" algn="l" eaLnBrk="1" hangingPunct="1">
              <a:buClr>
                <a:srgbClr val="336666"/>
              </a:buClr>
            </a:pPr>
            <a:r>
              <a:rPr lang="en-US" sz="1200" dirty="0" err="1"/>
              <a:t>Hajar</a:t>
            </a:r>
            <a:r>
              <a:rPr lang="en-US" sz="1200" dirty="0"/>
              <a:t> </a:t>
            </a:r>
            <a:r>
              <a:rPr lang="en-US" sz="1200" dirty="0" smtClean="0"/>
              <a:t>Al-</a:t>
            </a:r>
            <a:r>
              <a:rPr lang="en-US" sz="1200" dirty="0" err="1" smtClean="0"/>
              <a:t>hajeh</a:t>
            </a:r>
            <a:r>
              <a:rPr lang="en-US" sz="1200" dirty="0" smtClean="0"/>
              <a:t>     </a:t>
            </a:r>
            <a:r>
              <a:rPr lang="en-US" sz="1200" dirty="0"/>
              <a:t>201911509</a:t>
            </a:r>
          </a:p>
          <a:p>
            <a:pPr lvl="0" algn="l" eaLnBrk="1" hangingPunct="1">
              <a:buClr>
                <a:srgbClr val="336666"/>
              </a:buClr>
            </a:pPr>
            <a:r>
              <a:rPr lang="en-US" sz="1200" dirty="0" err="1"/>
              <a:t>Eman</a:t>
            </a:r>
            <a:r>
              <a:rPr lang="en-US" sz="1200" dirty="0"/>
              <a:t> </a:t>
            </a:r>
            <a:r>
              <a:rPr lang="en-US" sz="1200" dirty="0" err="1"/>
              <a:t>Alyat</a:t>
            </a:r>
            <a:r>
              <a:rPr lang="en-US" sz="1200" dirty="0"/>
              <a:t> </a:t>
            </a:r>
            <a:r>
              <a:rPr lang="en-US" sz="1200" dirty="0" smtClean="0"/>
              <a:t>          201911906</a:t>
            </a:r>
            <a:endParaRPr lang="en-IE" altLang="en-US" sz="1200" b="1" dirty="0">
              <a:solidFill>
                <a:srgbClr val="2F329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2"/>
          <p:cNvSpPr txBox="1">
            <a:spLocks noGrp="1"/>
          </p:cNvSpPr>
          <p:nvPr>
            <p:ph type="title"/>
          </p:nvPr>
        </p:nvSpPr>
        <p:spPr>
          <a:xfrm>
            <a:off x="345450" y="-184350"/>
            <a:ext cx="33768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none" dirty="0" smtClean="0"/>
              <a:t>U</a:t>
            </a:r>
            <a:r>
              <a:rPr lang="en" u="none" dirty="0" smtClean="0"/>
              <a:t>se case</a:t>
            </a:r>
            <a:endParaRPr u="none" dirty="0"/>
          </a:p>
        </p:txBody>
      </p:sp>
      <p:sp>
        <p:nvSpPr>
          <p:cNvPr id="1021" name="Google Shape;1021;p52"/>
          <p:cNvSpPr/>
          <p:nvPr/>
        </p:nvSpPr>
        <p:spPr>
          <a:xfrm>
            <a:off x="2732472" y="3874175"/>
            <a:ext cx="118655" cy="118693"/>
          </a:xfrm>
          <a:custGeom>
            <a:avLst/>
            <a:gdLst/>
            <a:ahLst/>
            <a:cxnLst/>
            <a:rect l="l" t="t" r="r" b="b"/>
            <a:pathLst>
              <a:path w="6117" h="6119" extrusionOk="0">
                <a:moveTo>
                  <a:pt x="3059" y="0"/>
                </a:moveTo>
                <a:cubicBezTo>
                  <a:pt x="1370" y="0"/>
                  <a:pt x="0" y="1370"/>
                  <a:pt x="0" y="3059"/>
                </a:cubicBezTo>
                <a:cubicBezTo>
                  <a:pt x="0" y="4749"/>
                  <a:pt x="1370" y="6118"/>
                  <a:pt x="3059" y="6118"/>
                </a:cubicBezTo>
                <a:cubicBezTo>
                  <a:pt x="4747" y="6118"/>
                  <a:pt x="6117" y="4749"/>
                  <a:pt x="6117" y="3059"/>
                </a:cubicBezTo>
                <a:cubicBezTo>
                  <a:pt x="6117" y="1370"/>
                  <a:pt x="4747" y="0"/>
                  <a:pt x="3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p:nvPr/>
        </p:nvSpPr>
        <p:spPr>
          <a:xfrm>
            <a:off x="1130371" y="1856744"/>
            <a:ext cx="3322850" cy="1766938"/>
          </a:xfrm>
          <a:custGeom>
            <a:avLst/>
            <a:gdLst/>
            <a:ahLst/>
            <a:cxnLst/>
            <a:rect l="l" t="t" r="r" b="b"/>
            <a:pathLst>
              <a:path w="171303" h="91091" extrusionOk="0">
                <a:moveTo>
                  <a:pt x="0" y="1"/>
                </a:moveTo>
                <a:lnTo>
                  <a:pt x="0" y="91090"/>
                </a:lnTo>
                <a:lnTo>
                  <a:pt x="171303" y="91090"/>
                </a:lnTo>
                <a:lnTo>
                  <a:pt x="17130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288" y="458218"/>
            <a:ext cx="6049312" cy="44512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0"/>
          <p:cNvSpPr/>
          <p:nvPr/>
        </p:nvSpPr>
        <p:spPr>
          <a:xfrm>
            <a:off x="1658675" y="1790700"/>
            <a:ext cx="935100" cy="27889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0"/>
          <p:cNvSpPr txBox="1">
            <a:spLocks noGrp="1"/>
          </p:cNvSpPr>
          <p:nvPr>
            <p:ph type="title"/>
          </p:nvPr>
        </p:nvSpPr>
        <p:spPr>
          <a:xfrm>
            <a:off x="713232" y="365760"/>
            <a:ext cx="7717500" cy="8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none" dirty="0" smtClean="0"/>
              <a:t>F</a:t>
            </a:r>
            <a:r>
              <a:rPr lang="en" u="none" dirty="0" smtClean="0"/>
              <a:t>unctional Requirments</a:t>
            </a:r>
            <a:endParaRPr u="none" dirty="0"/>
          </a:p>
        </p:txBody>
      </p:sp>
      <p:graphicFrame>
        <p:nvGraphicFramePr>
          <p:cNvPr id="996" name="Google Shape;996;p50"/>
          <p:cNvGraphicFramePr/>
          <p:nvPr>
            <p:extLst>
              <p:ext uri="{D42A27DB-BD31-4B8C-83A1-F6EECF244321}">
                <p14:modId xmlns:p14="http://schemas.microsoft.com/office/powerpoint/2010/main" val="2291179914"/>
              </p:ext>
            </p:extLst>
          </p:nvPr>
        </p:nvGraphicFramePr>
        <p:xfrm>
          <a:off x="1813560" y="1661160"/>
          <a:ext cx="6318485" cy="3108473"/>
        </p:xfrm>
        <a:graphic>
          <a:graphicData uri="http://schemas.openxmlformats.org/drawingml/2006/table">
            <a:tbl>
              <a:tblPr>
                <a:noFill/>
                <a:tableStyleId>{AC6AB5A8-7477-46F0-871B-FABD175DB303}</a:tableStyleId>
              </a:tblPr>
              <a:tblGrid>
                <a:gridCol w="1036320">
                  <a:extLst>
                    <a:ext uri="{9D8B030D-6E8A-4147-A177-3AD203B41FA5}">
                      <a16:colId xmlns:a16="http://schemas.microsoft.com/office/drawing/2014/main" val="20000"/>
                    </a:ext>
                  </a:extLst>
                </a:gridCol>
                <a:gridCol w="5282165">
                  <a:extLst>
                    <a:ext uri="{9D8B030D-6E8A-4147-A177-3AD203B41FA5}">
                      <a16:colId xmlns:a16="http://schemas.microsoft.com/office/drawing/2014/main" val="20002"/>
                    </a:ext>
                  </a:extLst>
                </a:gridCol>
              </a:tblGrid>
              <a:tr h="641236">
                <a:tc>
                  <a:txBody>
                    <a:bodyPr/>
                    <a:lstStyle/>
                    <a:p>
                      <a:pPr marL="0" lvl="0" indent="0" algn="ctr" rtl="0">
                        <a:lnSpc>
                          <a:spcPct val="100000"/>
                        </a:lnSpc>
                        <a:spcBef>
                          <a:spcPts val="0"/>
                        </a:spcBef>
                        <a:spcAft>
                          <a:spcPts val="0"/>
                        </a:spcAft>
                        <a:buNone/>
                      </a:pPr>
                      <a:r>
                        <a:rPr lang="en" sz="2500" b="1" dirty="0">
                          <a:solidFill>
                            <a:schemeClr val="lt1"/>
                          </a:solidFill>
                          <a:latin typeface="Rajdhani"/>
                          <a:ea typeface="Rajdhani"/>
                          <a:cs typeface="Rajdhani"/>
                          <a:sym typeface="Rajdhani"/>
                        </a:rPr>
                        <a:t>A1</a:t>
                      </a:r>
                      <a:endParaRPr sz="2500" b="1" dirty="0">
                        <a:solidFill>
                          <a:schemeClr val="lt1"/>
                        </a:solidFill>
                        <a:latin typeface="Rajdhani"/>
                        <a:ea typeface="Rajdhani"/>
                        <a:cs typeface="Rajdhani"/>
                        <a:sym typeface="Rajdhani"/>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smtClean="0">
                          <a:solidFill>
                            <a:schemeClr val="dk1"/>
                          </a:solidFill>
                          <a:latin typeface="Karla"/>
                          <a:ea typeface="Karla"/>
                          <a:cs typeface="Karla"/>
                          <a:sym typeface="Karla"/>
                        </a:rPr>
                        <a:t>The system shall receive the number of donors and send this number to GPS system.</a:t>
                      </a:r>
                      <a:endParaRPr lang="en-US" dirty="0">
                        <a:solidFill>
                          <a:schemeClr val="dk1"/>
                        </a:solidFill>
                        <a:latin typeface="Karla"/>
                        <a:ea typeface="Karla"/>
                        <a:cs typeface="Karla"/>
                        <a:sym typeface="Karla"/>
                      </a:endParaRPr>
                    </a:p>
                  </a:txBody>
                  <a:tcPr marL="228600" marR="228600"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1236">
                <a:tc>
                  <a:txBody>
                    <a:bodyPr/>
                    <a:lstStyle/>
                    <a:p>
                      <a:pPr marL="0" lvl="0" indent="0" algn="ctr" rtl="0">
                        <a:spcBef>
                          <a:spcPts val="0"/>
                        </a:spcBef>
                        <a:spcAft>
                          <a:spcPts val="0"/>
                        </a:spcAft>
                        <a:buClr>
                          <a:schemeClr val="dk1"/>
                        </a:buClr>
                        <a:buSzPts val="1100"/>
                        <a:buFont typeface="Arial"/>
                        <a:buNone/>
                      </a:pPr>
                      <a:r>
                        <a:rPr lang="en" sz="2500" b="1">
                          <a:solidFill>
                            <a:schemeClr val="lt1"/>
                          </a:solidFill>
                          <a:latin typeface="Rajdhani"/>
                          <a:ea typeface="Rajdhani"/>
                          <a:cs typeface="Rajdhani"/>
                          <a:sym typeface="Rajdhani"/>
                        </a:rPr>
                        <a:t>A2</a:t>
                      </a:r>
                      <a:endParaRPr sz="2500" b="1">
                        <a:solidFill>
                          <a:schemeClr val="lt1"/>
                        </a:solidFill>
                        <a:latin typeface="Rajdhani"/>
                        <a:ea typeface="Rajdhani"/>
                        <a:cs typeface="Rajdhani"/>
                        <a:sym typeface="Rajdhani"/>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dirty="0" smtClean="0">
                          <a:solidFill>
                            <a:schemeClr val="dk1"/>
                          </a:solidFill>
                          <a:latin typeface="Karla"/>
                          <a:ea typeface="Karla"/>
                          <a:cs typeface="Karla"/>
                          <a:sym typeface="Karla"/>
                        </a:rPr>
                        <a:t>The system shall send notification for returned locations from GPS.</a:t>
                      </a:r>
                      <a:endParaRPr lang="en-US" dirty="0">
                        <a:solidFill>
                          <a:schemeClr val="dk1"/>
                        </a:solidFill>
                        <a:latin typeface="Karla"/>
                        <a:ea typeface="Karla"/>
                        <a:cs typeface="Karla"/>
                        <a:sym typeface="Karla"/>
                      </a:endParaRPr>
                    </a:p>
                  </a:txBody>
                  <a:tcPr marL="228600" marR="228600"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65680">
                <a:tc>
                  <a:txBody>
                    <a:bodyPr/>
                    <a:lstStyle/>
                    <a:p>
                      <a:pPr marL="0" lvl="0" indent="0" algn="ctr" rtl="0">
                        <a:spcBef>
                          <a:spcPts val="0"/>
                        </a:spcBef>
                        <a:spcAft>
                          <a:spcPts val="0"/>
                        </a:spcAft>
                        <a:buClr>
                          <a:schemeClr val="dk1"/>
                        </a:buClr>
                        <a:buSzPts val="1100"/>
                        <a:buFont typeface="Arial"/>
                        <a:buNone/>
                      </a:pPr>
                      <a:r>
                        <a:rPr lang="en" sz="2500" b="1" dirty="0">
                          <a:solidFill>
                            <a:schemeClr val="lt1"/>
                          </a:solidFill>
                          <a:latin typeface="Rajdhani"/>
                          <a:ea typeface="Rajdhani"/>
                          <a:cs typeface="Rajdhani"/>
                          <a:sym typeface="Rajdhani"/>
                        </a:rPr>
                        <a:t>A3</a:t>
                      </a:r>
                      <a:endParaRPr sz="2500" b="1" dirty="0">
                        <a:solidFill>
                          <a:schemeClr val="lt1"/>
                        </a:solidFill>
                        <a:latin typeface="Rajdhani"/>
                        <a:ea typeface="Rajdhani"/>
                        <a:cs typeface="Rajdhani"/>
                        <a:sym typeface="Rajdhani"/>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smtClean="0">
                          <a:solidFill>
                            <a:schemeClr val="dk1"/>
                          </a:solidFill>
                          <a:latin typeface="Karla"/>
                          <a:ea typeface="Karla"/>
                          <a:cs typeface="Karla"/>
                          <a:sym typeface="Karla"/>
                        </a:rPr>
                        <a:t>If the number of confirmed donors are not as required the system shall resend request to GPS </a:t>
                      </a:r>
                    </a:p>
                    <a:p>
                      <a:pPr marL="0" lvl="0" indent="0" algn="ctr" rtl="0">
                        <a:spcBef>
                          <a:spcPts val="0"/>
                        </a:spcBef>
                        <a:spcAft>
                          <a:spcPts val="0"/>
                        </a:spcAft>
                        <a:buNone/>
                      </a:pPr>
                      <a:r>
                        <a:rPr lang="en-US" dirty="0" smtClean="0">
                          <a:solidFill>
                            <a:schemeClr val="dk1"/>
                          </a:solidFill>
                          <a:latin typeface="Karla"/>
                          <a:ea typeface="Karla"/>
                          <a:cs typeface="Karla"/>
                          <a:sym typeface="Karla"/>
                        </a:rPr>
                        <a:t>    for farther distance to complete unit blood number.</a:t>
                      </a:r>
                      <a:endParaRPr lang="en-US" dirty="0">
                        <a:solidFill>
                          <a:schemeClr val="dk1"/>
                        </a:solidFill>
                        <a:latin typeface="Karla"/>
                        <a:ea typeface="Karla"/>
                        <a:cs typeface="Karla"/>
                        <a:sym typeface="Karla"/>
                      </a:endParaRPr>
                    </a:p>
                  </a:txBody>
                  <a:tcPr marL="228600" marR="228600"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60321">
                <a:tc>
                  <a:txBody>
                    <a:bodyPr/>
                    <a:lstStyle/>
                    <a:p>
                      <a:pPr marL="0" lvl="0" indent="0" algn="ctr" rtl="0">
                        <a:spcBef>
                          <a:spcPts val="0"/>
                        </a:spcBef>
                        <a:spcAft>
                          <a:spcPts val="0"/>
                        </a:spcAft>
                        <a:buClr>
                          <a:schemeClr val="dk1"/>
                        </a:buClr>
                        <a:buSzPts val="1100"/>
                        <a:buFont typeface="Arial"/>
                        <a:buNone/>
                      </a:pPr>
                      <a:r>
                        <a:rPr lang="en" sz="2500" b="1" dirty="0">
                          <a:solidFill>
                            <a:schemeClr val="lt1"/>
                          </a:solidFill>
                          <a:latin typeface="Rajdhani"/>
                          <a:ea typeface="Rajdhani"/>
                          <a:cs typeface="Rajdhani"/>
                          <a:sym typeface="Rajdhani"/>
                        </a:rPr>
                        <a:t>A4</a:t>
                      </a:r>
                      <a:endParaRPr sz="2500" b="1" dirty="0">
                        <a:solidFill>
                          <a:schemeClr val="lt1"/>
                        </a:solidFill>
                        <a:latin typeface="Rajdhani"/>
                        <a:ea typeface="Rajdhani"/>
                        <a:cs typeface="Rajdhani"/>
                        <a:sym typeface="Rajdhani"/>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smtClean="0">
                          <a:solidFill>
                            <a:schemeClr val="dk1"/>
                          </a:solidFill>
                          <a:latin typeface="Karla"/>
                          <a:ea typeface="Karla"/>
                          <a:cs typeface="Karla"/>
                          <a:sym typeface="Karla"/>
                        </a:rPr>
                        <a:t>The system shall update the blood bank database when the donor coming and donating</a:t>
                      </a:r>
                      <a:r>
                        <a:rPr lang="en-US" dirty="0" smtClean="0">
                          <a:solidFill>
                            <a:schemeClr val="dk1"/>
                          </a:solidFill>
                          <a:latin typeface="Karla"/>
                          <a:ea typeface="Karla"/>
                          <a:cs typeface="Karla"/>
                          <a:sym typeface="Karla"/>
                        </a:rPr>
                        <a:t>.</a:t>
                      </a:r>
                    </a:p>
                    <a:p>
                      <a:pPr marL="0" lvl="0" indent="0" algn="ctr" rtl="0">
                        <a:spcBef>
                          <a:spcPts val="0"/>
                        </a:spcBef>
                        <a:spcAft>
                          <a:spcPts val="0"/>
                        </a:spcAft>
                        <a:buNone/>
                      </a:pPr>
                      <a:endParaRPr lang="en-US" dirty="0" smtClean="0">
                        <a:solidFill>
                          <a:schemeClr val="dk1"/>
                        </a:solidFill>
                        <a:latin typeface="Karla"/>
                        <a:ea typeface="Karla"/>
                        <a:cs typeface="Karla"/>
                        <a:sym typeface="Karla"/>
                      </a:endParaRPr>
                    </a:p>
                  </a:txBody>
                  <a:tcPr marL="228600" marR="228600"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2"/>
          <p:cNvSpPr txBox="1">
            <a:spLocks noGrp="1"/>
          </p:cNvSpPr>
          <p:nvPr>
            <p:ph type="title"/>
          </p:nvPr>
        </p:nvSpPr>
        <p:spPr>
          <a:xfrm>
            <a:off x="345450" y="-184350"/>
            <a:ext cx="33768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u="none" dirty="0" smtClean="0"/>
              <a:t>Context model</a:t>
            </a:r>
            <a:endParaRPr sz="4000" u="none" dirty="0"/>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487" y="757237"/>
            <a:ext cx="5153025" cy="3629025"/>
          </a:xfrm>
          <a:prstGeom prst="rect">
            <a:avLst/>
          </a:prstGeom>
        </p:spPr>
      </p:pic>
    </p:spTree>
    <p:extLst>
      <p:ext uri="{BB962C8B-B14F-4D97-AF65-F5344CB8AC3E}">
        <p14:creationId xmlns:p14="http://schemas.microsoft.com/office/powerpoint/2010/main" val="203215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2"/>
          <p:cNvSpPr txBox="1">
            <a:spLocks noGrp="1"/>
          </p:cNvSpPr>
          <p:nvPr>
            <p:ph type="title"/>
          </p:nvPr>
        </p:nvSpPr>
        <p:spPr>
          <a:xfrm>
            <a:off x="345450" y="-184350"/>
            <a:ext cx="33768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u="none" dirty="0" smtClean="0"/>
              <a:t>Class diagram</a:t>
            </a:r>
            <a:endParaRPr sz="4000" u="none" dirty="0"/>
          </a:p>
        </p:txBody>
      </p:sp>
      <p:sp>
        <p:nvSpPr>
          <p:cNvPr id="1021" name="Google Shape;1021;p52"/>
          <p:cNvSpPr/>
          <p:nvPr/>
        </p:nvSpPr>
        <p:spPr>
          <a:xfrm>
            <a:off x="2732472" y="3874175"/>
            <a:ext cx="118655" cy="118693"/>
          </a:xfrm>
          <a:custGeom>
            <a:avLst/>
            <a:gdLst/>
            <a:ahLst/>
            <a:cxnLst/>
            <a:rect l="l" t="t" r="r" b="b"/>
            <a:pathLst>
              <a:path w="6117" h="6119" extrusionOk="0">
                <a:moveTo>
                  <a:pt x="3059" y="0"/>
                </a:moveTo>
                <a:cubicBezTo>
                  <a:pt x="1370" y="0"/>
                  <a:pt x="0" y="1370"/>
                  <a:pt x="0" y="3059"/>
                </a:cubicBezTo>
                <a:cubicBezTo>
                  <a:pt x="0" y="4749"/>
                  <a:pt x="1370" y="6118"/>
                  <a:pt x="3059" y="6118"/>
                </a:cubicBezTo>
                <a:cubicBezTo>
                  <a:pt x="4747" y="6118"/>
                  <a:pt x="6117" y="4749"/>
                  <a:pt x="6117" y="3059"/>
                </a:cubicBezTo>
                <a:cubicBezTo>
                  <a:pt x="6117" y="1370"/>
                  <a:pt x="4747" y="0"/>
                  <a:pt x="30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p:nvPr/>
        </p:nvSpPr>
        <p:spPr>
          <a:xfrm>
            <a:off x="1130371" y="1856744"/>
            <a:ext cx="3322850" cy="1766938"/>
          </a:xfrm>
          <a:custGeom>
            <a:avLst/>
            <a:gdLst/>
            <a:ahLst/>
            <a:cxnLst/>
            <a:rect l="l" t="t" r="r" b="b"/>
            <a:pathLst>
              <a:path w="171303" h="91091" extrusionOk="0">
                <a:moveTo>
                  <a:pt x="0" y="1"/>
                </a:moveTo>
                <a:lnTo>
                  <a:pt x="0" y="91090"/>
                </a:lnTo>
                <a:lnTo>
                  <a:pt x="171303" y="91090"/>
                </a:lnTo>
                <a:lnTo>
                  <a:pt x="17130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62" y="590550"/>
            <a:ext cx="7534275" cy="3962400"/>
          </a:xfrm>
          <a:prstGeom prst="rect">
            <a:avLst/>
          </a:prstGeom>
        </p:spPr>
      </p:pic>
    </p:spTree>
    <p:extLst>
      <p:ext uri="{BB962C8B-B14F-4D97-AF65-F5344CB8AC3E}">
        <p14:creationId xmlns:p14="http://schemas.microsoft.com/office/powerpoint/2010/main" val="92404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56"/>
          <p:cNvSpPr txBox="1">
            <a:spLocks noGrp="1"/>
          </p:cNvSpPr>
          <p:nvPr>
            <p:ph type="title" idx="15"/>
          </p:nvPr>
        </p:nvSpPr>
        <p:spPr>
          <a:xfrm>
            <a:off x="713232" y="365760"/>
            <a:ext cx="7717500" cy="8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Non-functional Requirment</a:t>
            </a:r>
            <a:endParaRPr dirty="0"/>
          </a:p>
        </p:txBody>
      </p:sp>
      <p:sp>
        <p:nvSpPr>
          <p:cNvPr id="1173" name="Google Shape;1173;p56"/>
          <p:cNvSpPr txBox="1">
            <a:spLocks noGrp="1"/>
          </p:cNvSpPr>
          <p:nvPr>
            <p:ph type="title"/>
          </p:nvPr>
        </p:nvSpPr>
        <p:spPr>
          <a:xfrm>
            <a:off x="866325" y="1903370"/>
            <a:ext cx="2276100" cy="491100"/>
          </a:xfrm>
          <a:prstGeom prst="rect">
            <a:avLst/>
          </a:prstGeom>
        </p:spPr>
        <p:txBody>
          <a:bodyPr spcFirstLastPara="1" wrap="square" lIns="91425" tIns="91425" rIns="91425" bIns="91425" anchor="b" anchorCtr="0">
            <a:noAutofit/>
          </a:bodyPr>
          <a:lstStyle/>
          <a:p>
            <a:pPr lvl="0"/>
            <a:r>
              <a:rPr lang="en-US" dirty="0"/>
              <a:t>Usability</a:t>
            </a:r>
            <a:endParaRPr lang="en-US" dirty="0"/>
          </a:p>
        </p:txBody>
      </p:sp>
      <p:sp>
        <p:nvSpPr>
          <p:cNvPr id="1175" name="Google Shape;1175;p56"/>
          <p:cNvSpPr txBox="1">
            <a:spLocks noGrp="1"/>
          </p:cNvSpPr>
          <p:nvPr>
            <p:ph type="title" idx="2"/>
          </p:nvPr>
        </p:nvSpPr>
        <p:spPr>
          <a:xfrm>
            <a:off x="3433950" y="1903370"/>
            <a:ext cx="2276100" cy="491100"/>
          </a:xfrm>
          <a:prstGeom prst="rect">
            <a:avLst/>
          </a:prstGeom>
        </p:spPr>
        <p:txBody>
          <a:bodyPr spcFirstLastPara="1" wrap="square" lIns="91425" tIns="91425" rIns="91425" bIns="91425" anchor="b" anchorCtr="0">
            <a:noAutofit/>
          </a:bodyPr>
          <a:lstStyle/>
          <a:p>
            <a:pPr lvl="0"/>
            <a:r>
              <a:rPr lang="en-US" dirty="0"/>
              <a:t> </a:t>
            </a:r>
            <a:r>
              <a:rPr lang="en-US" dirty="0" smtClean="0"/>
              <a:t>Security</a:t>
            </a:r>
            <a:endParaRPr dirty="0"/>
          </a:p>
        </p:txBody>
      </p:sp>
      <p:sp>
        <p:nvSpPr>
          <p:cNvPr id="1177" name="Google Shape;1177;p56"/>
          <p:cNvSpPr txBox="1">
            <a:spLocks noGrp="1"/>
          </p:cNvSpPr>
          <p:nvPr>
            <p:ph type="title" idx="4"/>
          </p:nvPr>
        </p:nvSpPr>
        <p:spPr>
          <a:xfrm>
            <a:off x="6001575" y="1903370"/>
            <a:ext cx="2276100" cy="491100"/>
          </a:xfrm>
          <a:prstGeom prst="rect">
            <a:avLst/>
          </a:prstGeom>
        </p:spPr>
        <p:txBody>
          <a:bodyPr spcFirstLastPara="1" wrap="square" lIns="91425" tIns="91425" rIns="91425" bIns="91425" anchor="b" anchorCtr="0">
            <a:noAutofit/>
          </a:bodyPr>
          <a:lstStyle/>
          <a:p>
            <a:pPr lvl="0"/>
            <a:r>
              <a:rPr lang="en-US" dirty="0"/>
              <a:t>Scalability </a:t>
            </a:r>
            <a:endParaRPr dirty="0"/>
          </a:p>
        </p:txBody>
      </p:sp>
      <p:sp>
        <p:nvSpPr>
          <p:cNvPr id="1179" name="Google Shape;1179;p56"/>
          <p:cNvSpPr txBox="1">
            <a:spLocks noGrp="1"/>
          </p:cNvSpPr>
          <p:nvPr>
            <p:ph type="title" idx="6"/>
          </p:nvPr>
        </p:nvSpPr>
        <p:spPr>
          <a:xfrm>
            <a:off x="866325" y="3439970"/>
            <a:ext cx="2276100" cy="491100"/>
          </a:xfrm>
          <a:prstGeom prst="rect">
            <a:avLst/>
          </a:prstGeom>
        </p:spPr>
        <p:txBody>
          <a:bodyPr spcFirstLastPara="1" wrap="square" lIns="91425" tIns="91425" rIns="91425" bIns="91425" anchor="b" anchorCtr="0">
            <a:noAutofit/>
          </a:bodyPr>
          <a:lstStyle/>
          <a:p>
            <a:pPr lvl="0"/>
            <a:r>
              <a:rPr lang="en-US" dirty="0" smtClean="0"/>
              <a:t>Performance</a:t>
            </a:r>
            <a:endParaRPr lang="en-US" dirty="0"/>
          </a:p>
        </p:txBody>
      </p:sp>
      <p:sp>
        <p:nvSpPr>
          <p:cNvPr id="1181" name="Google Shape;1181;p56"/>
          <p:cNvSpPr txBox="1">
            <a:spLocks noGrp="1"/>
          </p:cNvSpPr>
          <p:nvPr>
            <p:ph type="title" idx="8"/>
          </p:nvPr>
        </p:nvSpPr>
        <p:spPr>
          <a:xfrm>
            <a:off x="3433950" y="3439970"/>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safety</a:t>
            </a:r>
            <a:endParaRPr dirty="0"/>
          </a:p>
        </p:txBody>
      </p:sp>
      <p:sp>
        <p:nvSpPr>
          <p:cNvPr id="1183" name="Google Shape;1183;p56"/>
          <p:cNvSpPr txBox="1">
            <a:spLocks noGrp="1"/>
          </p:cNvSpPr>
          <p:nvPr>
            <p:ph type="title" idx="13"/>
          </p:nvPr>
        </p:nvSpPr>
        <p:spPr>
          <a:xfrm>
            <a:off x="6001575" y="3439970"/>
            <a:ext cx="2276100" cy="49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maintainable</a:t>
            </a:r>
            <a:endParaRPr dirty="0"/>
          </a:p>
        </p:txBody>
      </p:sp>
      <p:grpSp>
        <p:nvGrpSpPr>
          <p:cNvPr id="1185" name="Google Shape;1185;p56"/>
          <p:cNvGrpSpPr/>
          <p:nvPr/>
        </p:nvGrpSpPr>
        <p:grpSpPr>
          <a:xfrm>
            <a:off x="1821461" y="1615732"/>
            <a:ext cx="320033" cy="320057"/>
            <a:chOff x="1834885" y="1324675"/>
            <a:chExt cx="395982" cy="393965"/>
          </a:xfrm>
        </p:grpSpPr>
        <p:sp>
          <p:nvSpPr>
            <p:cNvPr id="1186" name="Google Shape;1186;p56"/>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56"/>
          <p:cNvGrpSpPr/>
          <p:nvPr/>
        </p:nvGrpSpPr>
        <p:grpSpPr>
          <a:xfrm>
            <a:off x="1815054" y="3149675"/>
            <a:ext cx="320033" cy="320057"/>
            <a:chOff x="1834885" y="1324675"/>
            <a:chExt cx="395982" cy="393965"/>
          </a:xfrm>
        </p:grpSpPr>
        <p:sp>
          <p:nvSpPr>
            <p:cNvPr id="1189" name="Google Shape;1189;p56"/>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56"/>
          <p:cNvGrpSpPr/>
          <p:nvPr/>
        </p:nvGrpSpPr>
        <p:grpSpPr>
          <a:xfrm>
            <a:off x="4385829" y="1615718"/>
            <a:ext cx="320033" cy="320057"/>
            <a:chOff x="1834885" y="1324675"/>
            <a:chExt cx="395982" cy="393965"/>
          </a:xfrm>
        </p:grpSpPr>
        <p:sp>
          <p:nvSpPr>
            <p:cNvPr id="1192" name="Google Shape;1192;p56"/>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6"/>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56"/>
          <p:cNvGrpSpPr/>
          <p:nvPr/>
        </p:nvGrpSpPr>
        <p:grpSpPr>
          <a:xfrm>
            <a:off x="4385374" y="3149675"/>
            <a:ext cx="320033" cy="320057"/>
            <a:chOff x="1834885" y="1324675"/>
            <a:chExt cx="395982" cy="393965"/>
          </a:xfrm>
        </p:grpSpPr>
        <p:sp>
          <p:nvSpPr>
            <p:cNvPr id="1195" name="Google Shape;1195;p56"/>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6"/>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56"/>
          <p:cNvGrpSpPr/>
          <p:nvPr/>
        </p:nvGrpSpPr>
        <p:grpSpPr>
          <a:xfrm>
            <a:off x="6950312" y="1615732"/>
            <a:ext cx="320033" cy="320057"/>
            <a:chOff x="1834885" y="1324675"/>
            <a:chExt cx="395982" cy="393965"/>
          </a:xfrm>
        </p:grpSpPr>
        <p:sp>
          <p:nvSpPr>
            <p:cNvPr id="1198" name="Google Shape;1198;p56"/>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6"/>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56"/>
          <p:cNvGrpSpPr/>
          <p:nvPr/>
        </p:nvGrpSpPr>
        <p:grpSpPr>
          <a:xfrm>
            <a:off x="6955768" y="3149675"/>
            <a:ext cx="320033" cy="320057"/>
            <a:chOff x="1834885" y="1324675"/>
            <a:chExt cx="395982" cy="393965"/>
          </a:xfrm>
        </p:grpSpPr>
        <p:sp>
          <p:nvSpPr>
            <p:cNvPr id="1201" name="Google Shape;1201;p56"/>
            <p:cNvSpPr/>
            <p:nvPr/>
          </p:nvSpPr>
          <p:spPr>
            <a:xfrm>
              <a:off x="1834885" y="1376640"/>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1891040" y="1324675"/>
              <a:ext cx="339826" cy="341999"/>
            </a:xfrm>
            <a:custGeom>
              <a:avLst/>
              <a:gdLst/>
              <a:ahLst/>
              <a:cxnLst/>
              <a:rect l="l" t="t" r="r" b="b"/>
              <a:pathLst>
                <a:path w="3140" h="3160" extrusionOk="0">
                  <a:moveTo>
                    <a:pt x="1256" y="0"/>
                  </a:moveTo>
                  <a:lnTo>
                    <a:pt x="1256" y="1255"/>
                  </a:lnTo>
                  <a:lnTo>
                    <a:pt x="1" y="1255"/>
                  </a:lnTo>
                  <a:lnTo>
                    <a:pt x="1" y="1883"/>
                  </a:lnTo>
                  <a:lnTo>
                    <a:pt x="1256" y="1883"/>
                  </a:lnTo>
                  <a:lnTo>
                    <a:pt x="1256" y="3159"/>
                  </a:lnTo>
                  <a:lnTo>
                    <a:pt x="1884" y="3159"/>
                  </a:lnTo>
                  <a:lnTo>
                    <a:pt x="1884" y="1883"/>
                  </a:lnTo>
                  <a:lnTo>
                    <a:pt x="3139" y="1883"/>
                  </a:lnTo>
                  <a:lnTo>
                    <a:pt x="3139" y="1255"/>
                  </a:lnTo>
                  <a:lnTo>
                    <a:pt x="1884" y="1255"/>
                  </a:lnTo>
                  <a:lnTo>
                    <a:pt x="188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203;p56"/>
          <p:cNvSpPr/>
          <p:nvPr/>
        </p:nvSpPr>
        <p:spPr>
          <a:xfrm flipH="1">
            <a:off x="12007763" y="11468023"/>
            <a:ext cx="1127845" cy="741937"/>
          </a:xfrm>
          <a:custGeom>
            <a:avLst/>
            <a:gdLst/>
            <a:ahLst/>
            <a:cxnLst/>
            <a:rect l="l" t="t" r="r" b="b"/>
            <a:pathLst>
              <a:path w="69760" h="46033" fill="none" extrusionOk="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56"/>
          <p:cNvGrpSpPr/>
          <p:nvPr/>
        </p:nvGrpSpPr>
        <p:grpSpPr>
          <a:xfrm>
            <a:off x="3631775" y="11370397"/>
            <a:ext cx="876363" cy="1449834"/>
            <a:chOff x="-52500" y="4322997"/>
            <a:chExt cx="876363" cy="1449834"/>
          </a:xfrm>
        </p:grpSpPr>
        <p:sp>
          <p:nvSpPr>
            <p:cNvPr id="1205" name="Google Shape;1205;p56"/>
            <p:cNvSpPr/>
            <p:nvPr/>
          </p:nvSpPr>
          <p:spPr>
            <a:xfrm rot="10800000">
              <a:off x="407095" y="432299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6" name="Google Shape;1206;p56"/>
            <p:cNvCxnSpPr/>
            <p:nvPr/>
          </p:nvCxnSpPr>
          <p:spPr>
            <a:xfrm rot="10800000">
              <a:off x="823863" y="5062131"/>
              <a:ext cx="0" cy="710700"/>
            </a:xfrm>
            <a:prstGeom prst="straightConnector1">
              <a:avLst/>
            </a:prstGeom>
            <a:noFill/>
            <a:ln w="28575" cap="flat" cmpd="sng">
              <a:solidFill>
                <a:schemeClr val="dk1"/>
              </a:solidFill>
              <a:prstDash val="solid"/>
              <a:round/>
              <a:headEnd type="none" w="med" len="med"/>
              <a:tailEnd type="none" w="med" len="med"/>
            </a:ln>
          </p:spPr>
        </p:cxnSp>
        <p:cxnSp>
          <p:nvCxnSpPr>
            <p:cNvPr id="1207" name="Google Shape;1207;p56"/>
            <p:cNvCxnSpPr/>
            <p:nvPr/>
          </p:nvCxnSpPr>
          <p:spPr>
            <a:xfrm>
              <a:off x="-52500" y="4323000"/>
              <a:ext cx="459600" cy="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2" name="Google Shape;572;p36"/>
          <p:cNvGrpSpPr/>
          <p:nvPr/>
        </p:nvGrpSpPr>
        <p:grpSpPr>
          <a:xfrm>
            <a:off x="3499600" y="8562"/>
            <a:ext cx="1209457" cy="1846488"/>
            <a:chOff x="3499600" y="8562"/>
            <a:chExt cx="1209457" cy="1846488"/>
          </a:xfrm>
        </p:grpSpPr>
        <p:sp>
          <p:nvSpPr>
            <p:cNvPr id="573" name="Google Shape;573;p36"/>
            <p:cNvSpPr/>
            <p:nvPr/>
          </p:nvSpPr>
          <p:spPr>
            <a:xfrm>
              <a:off x="4435403"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544703"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flipH="1">
              <a:off x="4156003" y="4024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rot="10800000" flipH="1">
              <a:off x="3499600" y="1144409"/>
              <a:ext cx="393181" cy="710641"/>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7" name="Google Shape;577;p36"/>
            <p:cNvCxnSpPr/>
            <p:nvPr/>
          </p:nvCxnSpPr>
          <p:spPr>
            <a:xfrm>
              <a:off x="3884200" y="1144421"/>
              <a:ext cx="331200" cy="0"/>
            </a:xfrm>
            <a:prstGeom prst="straightConnector1">
              <a:avLst/>
            </a:prstGeom>
            <a:noFill/>
            <a:ln w="28575" cap="flat" cmpd="sng">
              <a:solidFill>
                <a:schemeClr val="dk1"/>
              </a:solidFill>
              <a:prstDash val="solid"/>
              <a:round/>
              <a:headEnd type="none" w="med" len="med"/>
              <a:tailEnd type="none" w="med" len="med"/>
            </a:ln>
          </p:spPr>
        </p:cxnSp>
      </p:grpSp>
      <p:sp>
        <p:nvSpPr>
          <p:cNvPr id="578" name="Google Shape;578;p36"/>
          <p:cNvSpPr txBox="1">
            <a:spLocks noGrp="1"/>
          </p:cNvSpPr>
          <p:nvPr>
            <p:ph type="title"/>
          </p:nvPr>
        </p:nvSpPr>
        <p:spPr>
          <a:xfrm>
            <a:off x="654148" y="2571750"/>
            <a:ext cx="7336301" cy="841800"/>
          </a:xfrm>
          <a:prstGeom prst="rect">
            <a:avLst/>
          </a:prstGeom>
        </p:spPr>
        <p:txBody>
          <a:bodyPr spcFirstLastPara="1" wrap="square" lIns="91425" tIns="91425" rIns="91425" bIns="91425" anchor="ctr" anchorCtr="0">
            <a:noAutofit/>
          </a:bodyPr>
          <a:lstStyle/>
          <a:p>
            <a:r>
              <a:rPr lang="en-US" sz="4400" dirty="0" smtClean="0"/>
              <a:t>4.Conclusion </a:t>
            </a:r>
            <a:r>
              <a:rPr lang="en-US" sz="4400" dirty="0"/>
              <a:t>and Future </a:t>
            </a:r>
            <a:r>
              <a:rPr lang="en-US" sz="4400" dirty="0" smtClean="0"/>
              <a:t>Work</a:t>
            </a:r>
            <a:endParaRPr lang="en-US" sz="4400" dirty="0"/>
          </a:p>
        </p:txBody>
      </p:sp>
      <p:grpSp>
        <p:nvGrpSpPr>
          <p:cNvPr id="580" name="Google Shape;580;p36"/>
          <p:cNvGrpSpPr/>
          <p:nvPr/>
        </p:nvGrpSpPr>
        <p:grpSpPr>
          <a:xfrm>
            <a:off x="3282046" y="1687783"/>
            <a:ext cx="2446928" cy="731567"/>
            <a:chOff x="5675362" y="3258495"/>
            <a:chExt cx="1333476" cy="398652"/>
          </a:xfrm>
        </p:grpSpPr>
        <p:sp>
          <p:nvSpPr>
            <p:cNvPr id="581" name="Google Shape;581;p36"/>
            <p:cNvSpPr/>
            <p:nvPr/>
          </p:nvSpPr>
          <p:spPr>
            <a:xfrm>
              <a:off x="56753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60406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4059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7712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6"/>
          <p:cNvGrpSpPr/>
          <p:nvPr/>
        </p:nvGrpSpPr>
        <p:grpSpPr>
          <a:xfrm>
            <a:off x="8562259" y="799220"/>
            <a:ext cx="194921" cy="194959"/>
            <a:chOff x="7932213" y="1463813"/>
            <a:chExt cx="127125" cy="127150"/>
          </a:xfrm>
        </p:grpSpPr>
        <p:sp>
          <p:nvSpPr>
            <p:cNvPr id="586" name="Google Shape;586;p36"/>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36"/>
          <p:cNvSpPr/>
          <p:nvPr/>
        </p:nvSpPr>
        <p:spPr>
          <a:xfrm>
            <a:off x="430728" y="892688"/>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6"/>
          <p:cNvGrpSpPr/>
          <p:nvPr/>
        </p:nvGrpSpPr>
        <p:grpSpPr>
          <a:xfrm>
            <a:off x="3356151" y="1573457"/>
            <a:ext cx="2446928" cy="731567"/>
            <a:chOff x="5675362" y="3258495"/>
            <a:chExt cx="1333476" cy="398652"/>
          </a:xfrm>
        </p:grpSpPr>
        <p:sp>
          <p:nvSpPr>
            <p:cNvPr id="590" name="Google Shape;590;p36"/>
            <p:cNvSpPr/>
            <p:nvPr/>
          </p:nvSpPr>
          <p:spPr>
            <a:xfrm>
              <a:off x="56753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0406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4059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7712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181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8" name="Google Shape;578;p36"/>
          <p:cNvSpPr txBox="1">
            <a:spLocks noGrp="1"/>
          </p:cNvSpPr>
          <p:nvPr>
            <p:ph type="title"/>
          </p:nvPr>
        </p:nvSpPr>
        <p:spPr>
          <a:xfrm>
            <a:off x="696351" y="799220"/>
            <a:ext cx="7336301" cy="3643532"/>
          </a:xfrm>
          <a:prstGeom prst="rect">
            <a:avLst/>
          </a:prstGeom>
        </p:spPr>
        <p:txBody>
          <a:bodyPr spcFirstLastPara="1" wrap="square" lIns="91425" tIns="91425" rIns="91425" bIns="91425" anchor="ctr" anchorCtr="0">
            <a:noAutofit/>
          </a:bodyPr>
          <a:lstStyle/>
          <a:p>
            <a:r>
              <a:rPr lang="en-US" sz="3200" b="0" dirty="0">
                <a:solidFill>
                  <a:schemeClr val="tx1"/>
                </a:solidFill>
              </a:rPr>
              <a:t>We hope to improve blood bank to check the blood unit by itself automatically.</a:t>
            </a:r>
            <a:br>
              <a:rPr lang="en-US" sz="3200" b="0" dirty="0">
                <a:solidFill>
                  <a:schemeClr val="tx1"/>
                </a:solidFill>
              </a:rPr>
            </a:br>
            <a:r>
              <a:rPr lang="en-US" sz="3200" b="0" dirty="0">
                <a:solidFill>
                  <a:schemeClr val="tx1"/>
                </a:solidFill>
              </a:rPr>
              <a:t>And be applicable system in Palestine</a:t>
            </a:r>
            <a:r>
              <a:rPr lang="en-US" sz="3200" b="0" dirty="0" smtClean="0">
                <a:solidFill>
                  <a:schemeClr val="tx1"/>
                </a:solidFill>
              </a:rPr>
              <a:t>.</a:t>
            </a:r>
            <a:endParaRPr lang="en-US" sz="3200" b="0" dirty="0">
              <a:solidFill>
                <a:schemeClr val="tx1"/>
              </a:solidFill>
            </a:endParaRPr>
          </a:p>
        </p:txBody>
      </p:sp>
      <p:grpSp>
        <p:nvGrpSpPr>
          <p:cNvPr id="585" name="Google Shape;585;p36"/>
          <p:cNvGrpSpPr/>
          <p:nvPr/>
        </p:nvGrpSpPr>
        <p:grpSpPr>
          <a:xfrm>
            <a:off x="8562259" y="799220"/>
            <a:ext cx="194921" cy="194959"/>
            <a:chOff x="7932213" y="1463813"/>
            <a:chExt cx="127125" cy="127150"/>
          </a:xfrm>
        </p:grpSpPr>
        <p:sp>
          <p:nvSpPr>
            <p:cNvPr id="586" name="Google Shape;586;p36"/>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58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85" name="Google Shape;585;p36"/>
          <p:cNvGrpSpPr/>
          <p:nvPr/>
        </p:nvGrpSpPr>
        <p:grpSpPr>
          <a:xfrm>
            <a:off x="8562259" y="799220"/>
            <a:ext cx="194921" cy="194959"/>
            <a:chOff x="7932213" y="1463813"/>
            <a:chExt cx="127125" cy="127150"/>
          </a:xfrm>
        </p:grpSpPr>
        <p:sp>
          <p:nvSpPr>
            <p:cNvPr id="586" name="Google Shape;586;p36"/>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93" y="524900"/>
            <a:ext cx="3468064" cy="1947697"/>
          </a:xfrm>
          <a:prstGeom prst="rect">
            <a:avLst/>
          </a:prstGeom>
        </p:spPr>
      </p:pic>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780" y="524900"/>
            <a:ext cx="3307080" cy="1859325"/>
          </a:xfrm>
          <a:prstGeom prst="rect">
            <a:avLst/>
          </a:prstGeom>
        </p:spPr>
      </p:pic>
      <p:pic>
        <p:nvPicPr>
          <p:cNvPr id="7" name="صورة 6"/>
          <p:cNvPicPr>
            <a:picLocks noChangeAspect="1"/>
          </p:cNvPicPr>
          <p:nvPr/>
        </p:nvPicPr>
        <p:blipFill rotWithShape="1">
          <a:blip r:embed="rId5">
            <a:extLst>
              <a:ext uri="{28A0092B-C50C-407E-A947-70E740481C1C}">
                <a14:useLocalDpi xmlns:a14="http://schemas.microsoft.com/office/drawing/2010/main" val="0"/>
              </a:ext>
            </a:extLst>
          </a:blip>
          <a:srcRect l="10161" t="10327" r="12834" b="10411"/>
          <a:stretch/>
        </p:blipFill>
        <p:spPr>
          <a:xfrm>
            <a:off x="2857500" y="2632259"/>
            <a:ext cx="3261360" cy="1887361"/>
          </a:xfrm>
          <a:prstGeom prst="rect">
            <a:avLst/>
          </a:prstGeom>
        </p:spPr>
      </p:pic>
    </p:spTree>
    <p:extLst>
      <p:ext uri="{BB962C8B-B14F-4D97-AF65-F5344CB8AC3E}">
        <p14:creationId xmlns:p14="http://schemas.microsoft.com/office/powerpoint/2010/main" val="298701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3" name="Google Shape;1233;p58"/>
          <p:cNvSpPr txBox="1">
            <a:spLocks noGrp="1"/>
          </p:cNvSpPr>
          <p:nvPr>
            <p:ph type="title"/>
          </p:nvPr>
        </p:nvSpPr>
        <p:spPr>
          <a:xfrm>
            <a:off x="1655575" y="619076"/>
            <a:ext cx="5832900" cy="113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none" dirty="0"/>
              <a:t>Thank</a:t>
            </a:r>
            <a:r>
              <a:rPr lang="en" dirty="0"/>
              <a:t>s!</a:t>
            </a:r>
            <a:endParaRPr u="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2" name="Google Shape;572;p36"/>
          <p:cNvGrpSpPr/>
          <p:nvPr/>
        </p:nvGrpSpPr>
        <p:grpSpPr>
          <a:xfrm>
            <a:off x="3499600" y="8562"/>
            <a:ext cx="1209457" cy="1846488"/>
            <a:chOff x="3499600" y="8562"/>
            <a:chExt cx="1209457" cy="1846488"/>
          </a:xfrm>
        </p:grpSpPr>
        <p:sp>
          <p:nvSpPr>
            <p:cNvPr id="573" name="Google Shape;573;p36"/>
            <p:cNvSpPr/>
            <p:nvPr/>
          </p:nvSpPr>
          <p:spPr>
            <a:xfrm>
              <a:off x="4435403"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544703"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flipH="1">
              <a:off x="4156003" y="4024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rot="10800000" flipH="1">
              <a:off x="3499600" y="1144409"/>
              <a:ext cx="393181" cy="710641"/>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7" name="Google Shape;577;p36"/>
            <p:cNvCxnSpPr/>
            <p:nvPr/>
          </p:nvCxnSpPr>
          <p:spPr>
            <a:xfrm>
              <a:off x="3884200" y="1144421"/>
              <a:ext cx="331200" cy="0"/>
            </a:xfrm>
            <a:prstGeom prst="straightConnector1">
              <a:avLst/>
            </a:prstGeom>
            <a:noFill/>
            <a:ln w="28575" cap="flat" cmpd="sng">
              <a:solidFill>
                <a:schemeClr val="dk1"/>
              </a:solidFill>
              <a:prstDash val="solid"/>
              <a:round/>
              <a:headEnd type="none" w="med" len="med"/>
              <a:tailEnd type="none" w="med" len="med"/>
            </a:ln>
          </p:spPr>
        </p:cxnSp>
      </p:grpSp>
      <p:sp>
        <p:nvSpPr>
          <p:cNvPr id="578" name="Google Shape;578;p36"/>
          <p:cNvSpPr txBox="1">
            <a:spLocks noGrp="1"/>
          </p:cNvSpPr>
          <p:nvPr>
            <p:ph type="title"/>
          </p:nvPr>
        </p:nvSpPr>
        <p:spPr>
          <a:xfrm>
            <a:off x="1940675" y="2571750"/>
            <a:ext cx="5262600" cy="841800"/>
          </a:xfrm>
          <a:prstGeom prst="rect">
            <a:avLst/>
          </a:prstGeom>
        </p:spPr>
        <p:txBody>
          <a:bodyPr spcFirstLastPara="1" wrap="square" lIns="91425" tIns="91425" rIns="91425" bIns="91425" anchor="ctr" anchorCtr="0">
            <a:noAutofit/>
          </a:bodyPr>
          <a:lstStyle/>
          <a:p>
            <a:r>
              <a:rPr lang="en-US" dirty="0">
                <a:solidFill>
                  <a:srgbClr val="242729"/>
                </a:solidFill>
                <a:ea typeface="Times New Roman" panose="02020603050405020304" pitchFamily="18" charset="0"/>
              </a:rPr>
              <a:t>Introduction</a:t>
            </a:r>
            <a:endParaRPr lang="en-US" dirty="0"/>
          </a:p>
        </p:txBody>
      </p:sp>
      <p:grpSp>
        <p:nvGrpSpPr>
          <p:cNvPr id="580" name="Google Shape;580;p36"/>
          <p:cNvGrpSpPr/>
          <p:nvPr/>
        </p:nvGrpSpPr>
        <p:grpSpPr>
          <a:xfrm>
            <a:off x="3282046" y="1687783"/>
            <a:ext cx="2446928" cy="731567"/>
            <a:chOff x="5675362" y="3258495"/>
            <a:chExt cx="1333476" cy="398652"/>
          </a:xfrm>
        </p:grpSpPr>
        <p:sp>
          <p:nvSpPr>
            <p:cNvPr id="581" name="Google Shape;581;p36"/>
            <p:cNvSpPr/>
            <p:nvPr/>
          </p:nvSpPr>
          <p:spPr>
            <a:xfrm>
              <a:off x="56753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60406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4059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7712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6"/>
          <p:cNvGrpSpPr/>
          <p:nvPr/>
        </p:nvGrpSpPr>
        <p:grpSpPr>
          <a:xfrm>
            <a:off x="8562259" y="799220"/>
            <a:ext cx="194921" cy="194959"/>
            <a:chOff x="7932213" y="1463813"/>
            <a:chExt cx="127125" cy="127150"/>
          </a:xfrm>
        </p:grpSpPr>
        <p:sp>
          <p:nvSpPr>
            <p:cNvPr id="586" name="Google Shape;586;p36"/>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36"/>
          <p:cNvSpPr/>
          <p:nvPr/>
        </p:nvSpPr>
        <p:spPr>
          <a:xfrm>
            <a:off x="430728" y="892688"/>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6"/>
          <p:cNvGrpSpPr/>
          <p:nvPr/>
        </p:nvGrpSpPr>
        <p:grpSpPr>
          <a:xfrm>
            <a:off x="3356151" y="1573457"/>
            <a:ext cx="2446928" cy="731567"/>
            <a:chOff x="5675362" y="3258495"/>
            <a:chExt cx="1333476" cy="398652"/>
          </a:xfrm>
        </p:grpSpPr>
        <p:sp>
          <p:nvSpPr>
            <p:cNvPr id="590" name="Google Shape;590;p36"/>
            <p:cNvSpPr/>
            <p:nvPr/>
          </p:nvSpPr>
          <p:spPr>
            <a:xfrm>
              <a:off x="56753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0406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4059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7712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13225" y="365760"/>
            <a:ext cx="3782575" cy="1501140"/>
          </a:xfrm>
        </p:spPr>
        <p:txBody>
          <a:bodyPr/>
          <a:lstStyle/>
          <a:p>
            <a:r>
              <a:rPr lang="en-US" dirty="0"/>
              <a:t>Presentation Outlines</a:t>
            </a:r>
            <a:br>
              <a:rPr lang="en-US" dirty="0"/>
            </a:br>
            <a:endParaRPr lang="en-US" dirty="0"/>
          </a:p>
        </p:txBody>
      </p:sp>
      <p:sp>
        <p:nvSpPr>
          <p:cNvPr id="6" name="عنوان 5"/>
          <p:cNvSpPr>
            <a:spLocks noGrp="1"/>
          </p:cNvSpPr>
          <p:nvPr>
            <p:ph type="title" idx="4"/>
          </p:nvPr>
        </p:nvSpPr>
        <p:spPr>
          <a:xfrm>
            <a:off x="655320" y="1965960"/>
            <a:ext cx="5882640" cy="2644140"/>
          </a:xfrm>
        </p:spPr>
        <p:txBody>
          <a:bodyPr/>
          <a:lstStyle/>
          <a:p>
            <a:r>
              <a:rPr lang="en-US" sz="2800" dirty="0" smtClean="0">
                <a:solidFill>
                  <a:schemeClr val="tx1"/>
                </a:solidFill>
              </a:rPr>
              <a:t>-Introduction.</a:t>
            </a:r>
            <a:br>
              <a:rPr lang="en-US" sz="2800" dirty="0" smtClean="0">
                <a:solidFill>
                  <a:schemeClr val="tx1"/>
                </a:solidFill>
              </a:rPr>
            </a:br>
            <a:r>
              <a:rPr lang="en-US" sz="2800" dirty="0" smtClean="0">
                <a:solidFill>
                  <a:schemeClr val="tx1"/>
                </a:solidFill>
              </a:rPr>
              <a:t>-Methodology.</a:t>
            </a:r>
            <a:br>
              <a:rPr lang="en-US" sz="2800" dirty="0" smtClean="0">
                <a:solidFill>
                  <a:schemeClr val="tx1"/>
                </a:solidFill>
              </a:rPr>
            </a:br>
            <a:r>
              <a:rPr lang="en-US" sz="2800" dirty="0" smtClean="0">
                <a:solidFill>
                  <a:schemeClr val="tx1"/>
                </a:solidFill>
              </a:rPr>
              <a:t>-SRS.</a:t>
            </a:r>
            <a:br>
              <a:rPr lang="en-US" sz="2800" dirty="0" smtClean="0">
                <a:solidFill>
                  <a:schemeClr val="tx1"/>
                </a:solidFill>
              </a:rPr>
            </a:br>
            <a:r>
              <a:rPr lang="en-US" sz="2800" dirty="0" smtClean="0">
                <a:solidFill>
                  <a:schemeClr val="tx1"/>
                </a:solidFill>
              </a:rPr>
              <a:t>-Conclusion </a:t>
            </a:r>
            <a:r>
              <a:rPr lang="en-US" sz="2800" dirty="0">
                <a:solidFill>
                  <a:schemeClr val="tx1"/>
                </a:solidFill>
              </a:rPr>
              <a:t>and </a:t>
            </a:r>
            <a:r>
              <a:rPr lang="en-US" sz="2800" dirty="0" smtClean="0">
                <a:solidFill>
                  <a:schemeClr val="tx1"/>
                </a:solidFill>
              </a:rPr>
              <a:t>Future work.</a:t>
            </a:r>
            <a:r>
              <a:rPr lang="en-US" sz="2800" dirty="0">
                <a:solidFill>
                  <a:schemeClr val="tx1"/>
                </a:solidFill>
              </a:rPr>
              <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32477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7"/>
          <p:cNvSpPr txBox="1">
            <a:spLocks noGrp="1"/>
          </p:cNvSpPr>
          <p:nvPr>
            <p:ph type="body" idx="1"/>
          </p:nvPr>
        </p:nvSpPr>
        <p:spPr>
          <a:xfrm>
            <a:off x="924451" y="1568175"/>
            <a:ext cx="3142200" cy="1857308"/>
          </a:xfrm>
          <a:prstGeom prst="rect">
            <a:avLst/>
          </a:prstGeom>
        </p:spPr>
        <p:txBody>
          <a:bodyPr spcFirstLastPara="1" wrap="square" lIns="91425" tIns="91425" rIns="91425" bIns="91425" anchor="t" anchorCtr="0">
            <a:noAutofit/>
          </a:bodyPr>
          <a:lstStyle/>
          <a:p>
            <a:pPr marL="0" indent="0" algn="just">
              <a:buNone/>
            </a:pPr>
            <a:r>
              <a:rPr lang="en-US" dirty="0" err="1"/>
              <a:t>Roh</a:t>
            </a:r>
            <a:r>
              <a:rPr lang="en-US" dirty="0"/>
              <a:t> is soul !! The name of our project reflect to our purpose.</a:t>
            </a:r>
          </a:p>
          <a:p>
            <a:pPr marL="0" indent="0" algn="just">
              <a:buNone/>
            </a:pPr>
            <a:r>
              <a:rPr lang="en-US" dirty="0"/>
              <a:t>Each second is critical when dealing with people lives.</a:t>
            </a:r>
          </a:p>
          <a:p>
            <a:pPr marL="0" indent="0" algn="just">
              <a:buNone/>
            </a:pPr>
            <a:r>
              <a:rPr lang="en-US" dirty="0"/>
              <a:t>There are a lot of applications for donation . But we focus in time.</a:t>
            </a:r>
          </a:p>
          <a:p>
            <a:pPr marL="0" indent="0" algn="just">
              <a:buNone/>
            </a:pPr>
            <a:endParaRPr lang="en-US" dirty="0"/>
          </a:p>
        </p:txBody>
      </p:sp>
      <p:sp>
        <p:nvSpPr>
          <p:cNvPr id="599" name="Google Shape;599;p37"/>
          <p:cNvSpPr txBox="1">
            <a:spLocks noGrp="1"/>
          </p:cNvSpPr>
          <p:nvPr>
            <p:ph type="title"/>
          </p:nvPr>
        </p:nvSpPr>
        <p:spPr>
          <a:xfrm>
            <a:off x="841500" y="614900"/>
            <a:ext cx="3308100" cy="758100"/>
          </a:xfrm>
          <a:prstGeom prst="rect">
            <a:avLst/>
          </a:prstGeom>
        </p:spPr>
        <p:txBody>
          <a:bodyPr spcFirstLastPara="1" wrap="square" lIns="91425" tIns="91425" rIns="91425" bIns="91425" anchor="b" anchorCtr="0">
            <a:noAutofit/>
          </a:bodyPr>
          <a:lstStyle/>
          <a:p>
            <a:pPr algn="just"/>
            <a:r>
              <a:rPr lang="en-US" sz="4800" dirty="0" smtClean="0"/>
              <a:t>Background</a:t>
            </a:r>
            <a:endParaRPr lang="en-US" sz="4800" dirty="0"/>
          </a:p>
        </p:txBody>
      </p:sp>
      <p:pic>
        <p:nvPicPr>
          <p:cNvPr id="600" name="Google Shape;600;p37"/>
          <p:cNvPicPr preferRelativeResize="0"/>
          <p:nvPr/>
        </p:nvPicPr>
        <p:blipFill rotWithShape="1">
          <a:blip r:embed="rId3">
            <a:alphaModFix/>
          </a:blip>
          <a:srcRect l="49898" t="6010" r="7949" b="9686"/>
          <a:stretch/>
        </p:blipFill>
        <p:spPr>
          <a:xfrm>
            <a:off x="4572000" y="4775"/>
            <a:ext cx="4572000" cy="5143500"/>
          </a:xfrm>
          <a:prstGeom prst="rect">
            <a:avLst/>
          </a:prstGeom>
          <a:noFill/>
          <a:ln>
            <a:noFill/>
          </a:ln>
        </p:spPr>
      </p:pic>
      <p:grpSp>
        <p:nvGrpSpPr>
          <p:cNvPr id="601" name="Google Shape;601;p37"/>
          <p:cNvGrpSpPr/>
          <p:nvPr/>
        </p:nvGrpSpPr>
        <p:grpSpPr>
          <a:xfrm>
            <a:off x="1760074" y="3721042"/>
            <a:ext cx="306460" cy="525751"/>
            <a:chOff x="5559675" y="3999406"/>
            <a:chExt cx="227192" cy="389734"/>
          </a:xfrm>
        </p:grpSpPr>
        <p:sp>
          <p:nvSpPr>
            <p:cNvPr id="602" name="Google Shape;602;p37"/>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7"/>
          <p:cNvGrpSpPr/>
          <p:nvPr/>
        </p:nvGrpSpPr>
        <p:grpSpPr>
          <a:xfrm>
            <a:off x="2323249" y="3721042"/>
            <a:ext cx="306460" cy="525751"/>
            <a:chOff x="5559675" y="3999406"/>
            <a:chExt cx="227192" cy="389734"/>
          </a:xfrm>
        </p:grpSpPr>
        <p:sp>
          <p:nvSpPr>
            <p:cNvPr id="606" name="Google Shape;606;p37"/>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7"/>
          <p:cNvGrpSpPr/>
          <p:nvPr/>
        </p:nvGrpSpPr>
        <p:grpSpPr>
          <a:xfrm>
            <a:off x="2886424" y="3721042"/>
            <a:ext cx="306460" cy="525751"/>
            <a:chOff x="5559675" y="3999406"/>
            <a:chExt cx="227192" cy="389734"/>
          </a:xfrm>
        </p:grpSpPr>
        <p:sp>
          <p:nvSpPr>
            <p:cNvPr id="610" name="Google Shape;610;p37"/>
            <p:cNvSpPr/>
            <p:nvPr/>
          </p:nvSpPr>
          <p:spPr>
            <a:xfrm>
              <a:off x="5559675" y="4205150"/>
              <a:ext cx="114900" cy="12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650108" y="4182498"/>
              <a:ext cx="68399" cy="68399"/>
            </a:xfrm>
            <a:custGeom>
              <a:avLst/>
              <a:gdLst/>
              <a:ahLst/>
              <a:cxnLst/>
              <a:rect l="l" t="t" r="r" b="b"/>
              <a:pathLst>
                <a:path w="1884" h="1884" extrusionOk="0">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581744" y="3999406"/>
              <a:ext cx="205123" cy="389734"/>
            </a:xfrm>
            <a:custGeom>
              <a:avLst/>
              <a:gdLst/>
              <a:ahLst/>
              <a:cxnLst/>
              <a:rect l="l" t="t" r="r" b="b"/>
              <a:pathLst>
                <a:path w="5650" h="10735" extrusionOk="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cxnSp>
        <p:nvCxnSpPr>
          <p:cNvPr id="771" name="Google Shape;771;p43"/>
          <p:cNvCxnSpPr/>
          <p:nvPr/>
        </p:nvCxnSpPr>
        <p:spPr>
          <a:xfrm>
            <a:off x="2762725" y="4454816"/>
            <a:ext cx="3618600" cy="0"/>
          </a:xfrm>
          <a:prstGeom prst="straightConnector1">
            <a:avLst/>
          </a:prstGeom>
          <a:noFill/>
          <a:ln w="28575" cap="flat" cmpd="sng">
            <a:solidFill>
              <a:schemeClr val="dk1"/>
            </a:solidFill>
            <a:prstDash val="solid"/>
            <a:round/>
            <a:headEnd type="none" w="med" len="med"/>
            <a:tailEnd type="none" w="med" len="med"/>
          </a:ln>
        </p:spPr>
      </p:cxnSp>
      <p:sp>
        <p:nvSpPr>
          <p:cNvPr id="772" name="Google Shape;772;p43"/>
          <p:cNvSpPr txBox="1">
            <a:spLocks noGrp="1"/>
          </p:cNvSpPr>
          <p:nvPr>
            <p:ph type="body" idx="1"/>
          </p:nvPr>
        </p:nvSpPr>
        <p:spPr>
          <a:xfrm>
            <a:off x="1519225" y="1548789"/>
            <a:ext cx="6105600" cy="1690339"/>
          </a:xfrm>
          <a:prstGeom prst="rect">
            <a:avLst/>
          </a:prstGeom>
        </p:spPr>
        <p:txBody>
          <a:bodyPr spcFirstLastPara="1" wrap="square" lIns="91425" tIns="91425" rIns="91425" bIns="91425" anchor="t" anchorCtr="0">
            <a:noAutofit/>
          </a:bodyPr>
          <a:lstStyle/>
          <a:p>
            <a:pPr marL="285750" indent="-285750" algn="just">
              <a:buFont typeface="Courier New" panose="02070309020205020404" pitchFamily="49" charset="0"/>
              <a:buChar char="o"/>
            </a:pPr>
            <a:r>
              <a:rPr lang="en-US" dirty="0" smtClean="0"/>
              <a:t> </a:t>
            </a:r>
            <a:r>
              <a:rPr lang="en-US" dirty="0"/>
              <a:t>Our problem is time. We suffer from lack of blood units in emergency events in Palestine. So in our system, we hope to spread the need of blood unit in a fastest possible way.</a:t>
            </a:r>
          </a:p>
          <a:p>
            <a:pPr marL="285750" indent="-285750" algn="just">
              <a:buFont typeface="Courier New" panose="02070309020205020404" pitchFamily="49" charset="0"/>
              <a:buChar char="o"/>
            </a:pPr>
            <a:r>
              <a:rPr lang="en-US" dirty="0" smtClean="0"/>
              <a:t> </a:t>
            </a:r>
            <a:r>
              <a:rPr lang="en-US" dirty="0"/>
              <a:t>By our application, we can save time and patients life.</a:t>
            </a:r>
          </a:p>
          <a:p>
            <a:pPr marL="285750" indent="-285750" algn="just">
              <a:buFont typeface="Courier New" panose="02070309020205020404" pitchFamily="49" charset="0"/>
              <a:buChar char="o"/>
            </a:pPr>
            <a:r>
              <a:rPr lang="en-US" dirty="0" smtClean="0"/>
              <a:t> </a:t>
            </a:r>
            <a:r>
              <a:rPr lang="en-US" dirty="0"/>
              <a:t>In our software, the hospitals will send  notifications to the nearest available donors.</a:t>
            </a:r>
          </a:p>
        </p:txBody>
      </p:sp>
      <p:sp>
        <p:nvSpPr>
          <p:cNvPr id="773" name="Google Shape;773;p43"/>
          <p:cNvSpPr txBox="1">
            <a:spLocks noGrp="1"/>
          </p:cNvSpPr>
          <p:nvPr>
            <p:ph type="title"/>
          </p:nvPr>
        </p:nvSpPr>
        <p:spPr>
          <a:xfrm>
            <a:off x="1519225" y="713400"/>
            <a:ext cx="6105600" cy="772200"/>
          </a:xfrm>
          <a:prstGeom prst="rect">
            <a:avLst/>
          </a:prstGeom>
        </p:spPr>
        <p:txBody>
          <a:bodyPr spcFirstLastPara="1" wrap="square" lIns="91425" tIns="91425" rIns="91425" bIns="91425" anchor="b" anchorCtr="0">
            <a:noAutofit/>
          </a:bodyPr>
          <a:lstStyle/>
          <a:p>
            <a:pPr lvl="0"/>
            <a:r>
              <a:rPr lang="en-US" dirty="0" smtClean="0"/>
              <a:t>Problem </a:t>
            </a:r>
            <a:r>
              <a:rPr lang="en-US" dirty="0"/>
              <a:t>Statement</a:t>
            </a:r>
            <a:endParaRPr dirty="0"/>
          </a:p>
        </p:txBody>
      </p:sp>
      <p:grpSp>
        <p:nvGrpSpPr>
          <p:cNvPr id="774" name="Google Shape;774;p43"/>
          <p:cNvGrpSpPr/>
          <p:nvPr/>
        </p:nvGrpSpPr>
        <p:grpSpPr>
          <a:xfrm>
            <a:off x="2388728" y="3771503"/>
            <a:ext cx="4366593" cy="570708"/>
            <a:chOff x="2388713" y="3132618"/>
            <a:chExt cx="4366593" cy="570708"/>
          </a:xfrm>
        </p:grpSpPr>
        <p:grpSp>
          <p:nvGrpSpPr>
            <p:cNvPr id="775" name="Google Shape;775;p43"/>
            <p:cNvGrpSpPr/>
            <p:nvPr/>
          </p:nvGrpSpPr>
          <p:grpSpPr>
            <a:xfrm>
              <a:off x="2388713" y="3182416"/>
              <a:ext cx="443284" cy="520910"/>
              <a:chOff x="6186075" y="2782464"/>
              <a:chExt cx="352344" cy="414012"/>
            </a:xfrm>
          </p:grpSpPr>
          <p:sp>
            <p:nvSpPr>
              <p:cNvPr id="776" name="Google Shape;776;p43"/>
              <p:cNvSpPr/>
              <p:nvPr/>
            </p:nvSpPr>
            <p:spPr>
              <a:xfrm rot="10800000">
                <a:off x="6190719" y="2828781"/>
                <a:ext cx="196500" cy="102300"/>
              </a:xfrm>
              <a:prstGeom prst="trapezoid">
                <a:avLst>
                  <a:gd name="adj" fmla="val 314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3"/>
              <p:cNvGrpSpPr/>
              <p:nvPr/>
            </p:nvGrpSpPr>
            <p:grpSpPr>
              <a:xfrm>
                <a:off x="6186075" y="3115175"/>
                <a:ext cx="297952" cy="81301"/>
                <a:chOff x="6186075" y="3115175"/>
                <a:chExt cx="297952" cy="81301"/>
              </a:xfrm>
            </p:grpSpPr>
            <p:sp>
              <p:nvSpPr>
                <p:cNvPr id="778" name="Google Shape;778;p43"/>
                <p:cNvSpPr/>
                <p:nvPr/>
              </p:nvSpPr>
              <p:spPr>
                <a:xfrm>
                  <a:off x="6186075" y="3116061"/>
                  <a:ext cx="150642" cy="80415"/>
                </a:xfrm>
                <a:custGeom>
                  <a:avLst/>
                  <a:gdLst/>
                  <a:ahLst/>
                  <a:cxnLst/>
                  <a:rect l="l" t="t" r="r" b="b"/>
                  <a:pathLst>
                    <a:path w="3767" h="1905" extrusionOk="0">
                      <a:moveTo>
                        <a:pt x="2490" y="0"/>
                      </a:moveTo>
                      <a:lnTo>
                        <a:pt x="1026" y="189"/>
                      </a:lnTo>
                      <a:cubicBezTo>
                        <a:pt x="419" y="398"/>
                        <a:pt x="0" y="1026"/>
                        <a:pt x="0" y="1674"/>
                      </a:cubicBezTo>
                      <a:lnTo>
                        <a:pt x="0" y="1905"/>
                      </a:lnTo>
                      <a:lnTo>
                        <a:pt x="3767" y="1905"/>
                      </a:lnTo>
                      <a:lnTo>
                        <a:pt x="3767" y="1695"/>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6333384" y="3115175"/>
                  <a:ext cx="150642" cy="81301"/>
                </a:xfrm>
                <a:custGeom>
                  <a:avLst/>
                  <a:gdLst/>
                  <a:ahLst/>
                  <a:cxnLst/>
                  <a:rect l="l" t="t" r="r" b="b"/>
                  <a:pathLst>
                    <a:path w="3767" h="1926" extrusionOk="0">
                      <a:moveTo>
                        <a:pt x="1256" y="1"/>
                      </a:moveTo>
                      <a:lnTo>
                        <a:pt x="0" y="1716"/>
                      </a:lnTo>
                      <a:lnTo>
                        <a:pt x="0" y="1926"/>
                      </a:lnTo>
                      <a:lnTo>
                        <a:pt x="3767" y="1926"/>
                      </a:lnTo>
                      <a:lnTo>
                        <a:pt x="3767" y="1695"/>
                      </a:lnTo>
                      <a:cubicBezTo>
                        <a:pt x="3767" y="1047"/>
                        <a:pt x="3348" y="419"/>
                        <a:pt x="2741" y="210"/>
                      </a:cubicBez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43"/>
              <p:cNvSpPr/>
              <p:nvPr/>
            </p:nvSpPr>
            <p:spPr>
              <a:xfrm>
                <a:off x="6196535" y="2782464"/>
                <a:ext cx="341884" cy="389698"/>
              </a:xfrm>
              <a:custGeom>
                <a:avLst/>
                <a:gdLst/>
                <a:ahLst/>
                <a:cxnLst/>
                <a:rect l="l" t="t" r="r" b="b"/>
                <a:pathLst>
                  <a:path w="9417" h="10734" extrusionOk="0">
                    <a:moveTo>
                      <a:pt x="4395" y="628"/>
                    </a:moveTo>
                    <a:lnTo>
                      <a:pt x="4395" y="1276"/>
                    </a:lnTo>
                    <a:lnTo>
                      <a:pt x="3767" y="1276"/>
                    </a:lnTo>
                    <a:lnTo>
                      <a:pt x="3767" y="1904"/>
                    </a:lnTo>
                    <a:lnTo>
                      <a:pt x="4395" y="1904"/>
                    </a:lnTo>
                    <a:lnTo>
                      <a:pt x="4395" y="2532"/>
                    </a:lnTo>
                    <a:lnTo>
                      <a:pt x="3202" y="2532"/>
                    </a:lnTo>
                    <a:lnTo>
                      <a:pt x="2616" y="628"/>
                    </a:lnTo>
                    <a:close/>
                    <a:moveTo>
                      <a:pt x="6822" y="628"/>
                    </a:moveTo>
                    <a:lnTo>
                      <a:pt x="6341" y="2532"/>
                    </a:lnTo>
                    <a:lnTo>
                      <a:pt x="5022" y="2532"/>
                    </a:lnTo>
                    <a:lnTo>
                      <a:pt x="5022" y="1904"/>
                    </a:lnTo>
                    <a:lnTo>
                      <a:pt x="5650" y="1904"/>
                    </a:lnTo>
                    <a:lnTo>
                      <a:pt x="5650" y="1276"/>
                    </a:lnTo>
                    <a:lnTo>
                      <a:pt x="5022" y="1276"/>
                    </a:lnTo>
                    <a:lnTo>
                      <a:pt x="5022" y="628"/>
                    </a:lnTo>
                    <a:close/>
                    <a:moveTo>
                      <a:pt x="7010" y="2469"/>
                    </a:moveTo>
                    <a:cubicBezTo>
                      <a:pt x="7282" y="2867"/>
                      <a:pt x="7470" y="3306"/>
                      <a:pt x="7512" y="3787"/>
                    </a:cubicBezTo>
                    <a:lnTo>
                      <a:pt x="4206" y="3787"/>
                    </a:lnTo>
                    <a:lnTo>
                      <a:pt x="3579" y="3160"/>
                    </a:lnTo>
                    <a:lnTo>
                      <a:pt x="6843" y="3160"/>
                    </a:lnTo>
                    <a:lnTo>
                      <a:pt x="7010" y="2469"/>
                    </a:lnTo>
                    <a:close/>
                    <a:moveTo>
                      <a:pt x="2491" y="2364"/>
                    </a:moveTo>
                    <a:lnTo>
                      <a:pt x="2742" y="3160"/>
                    </a:lnTo>
                    <a:lnTo>
                      <a:pt x="3328" y="3160"/>
                    </a:lnTo>
                    <a:lnTo>
                      <a:pt x="2700" y="3787"/>
                    </a:lnTo>
                    <a:lnTo>
                      <a:pt x="2512" y="3787"/>
                    </a:lnTo>
                    <a:cubicBezTo>
                      <a:pt x="2281" y="3787"/>
                      <a:pt x="2072" y="3850"/>
                      <a:pt x="1884" y="3955"/>
                    </a:cubicBezTo>
                    <a:cubicBezTo>
                      <a:pt x="1905" y="3369"/>
                      <a:pt x="2135" y="2825"/>
                      <a:pt x="2491" y="2364"/>
                    </a:cubicBezTo>
                    <a:close/>
                    <a:moveTo>
                      <a:pt x="2512" y="4436"/>
                    </a:moveTo>
                    <a:lnTo>
                      <a:pt x="2512" y="5377"/>
                    </a:lnTo>
                    <a:cubicBezTo>
                      <a:pt x="2512" y="5482"/>
                      <a:pt x="2512" y="5587"/>
                      <a:pt x="2533" y="5691"/>
                    </a:cubicBezTo>
                    <a:lnTo>
                      <a:pt x="2512" y="5691"/>
                    </a:lnTo>
                    <a:cubicBezTo>
                      <a:pt x="2156" y="5691"/>
                      <a:pt x="1884" y="5398"/>
                      <a:pt x="1884" y="5064"/>
                    </a:cubicBezTo>
                    <a:cubicBezTo>
                      <a:pt x="1884" y="4708"/>
                      <a:pt x="2156" y="4436"/>
                      <a:pt x="2512" y="4436"/>
                    </a:cubicBezTo>
                    <a:close/>
                    <a:moveTo>
                      <a:pt x="6906" y="4436"/>
                    </a:moveTo>
                    <a:cubicBezTo>
                      <a:pt x="7261" y="4436"/>
                      <a:pt x="7533" y="4708"/>
                      <a:pt x="7533" y="5064"/>
                    </a:cubicBezTo>
                    <a:cubicBezTo>
                      <a:pt x="7533" y="5398"/>
                      <a:pt x="7261" y="5691"/>
                      <a:pt x="6906" y="5691"/>
                    </a:cubicBezTo>
                    <a:lnTo>
                      <a:pt x="6885" y="5691"/>
                    </a:lnTo>
                    <a:cubicBezTo>
                      <a:pt x="6906" y="5587"/>
                      <a:pt x="6906" y="5482"/>
                      <a:pt x="6906" y="5377"/>
                    </a:cubicBezTo>
                    <a:lnTo>
                      <a:pt x="6906" y="4436"/>
                    </a:lnTo>
                    <a:close/>
                    <a:moveTo>
                      <a:pt x="3453" y="3934"/>
                    </a:moveTo>
                    <a:lnTo>
                      <a:pt x="3955" y="4436"/>
                    </a:lnTo>
                    <a:lnTo>
                      <a:pt x="6278" y="4436"/>
                    </a:lnTo>
                    <a:lnTo>
                      <a:pt x="6278" y="5357"/>
                    </a:lnTo>
                    <a:cubicBezTo>
                      <a:pt x="6278" y="6235"/>
                      <a:pt x="5566" y="6947"/>
                      <a:pt x="4709" y="6947"/>
                    </a:cubicBezTo>
                    <a:cubicBezTo>
                      <a:pt x="3830" y="6947"/>
                      <a:pt x="3139" y="6235"/>
                      <a:pt x="3139" y="5377"/>
                    </a:cubicBezTo>
                    <a:lnTo>
                      <a:pt x="3139" y="4248"/>
                    </a:lnTo>
                    <a:lnTo>
                      <a:pt x="3453" y="3934"/>
                    </a:lnTo>
                    <a:close/>
                    <a:moveTo>
                      <a:pt x="1842" y="6131"/>
                    </a:moveTo>
                    <a:cubicBezTo>
                      <a:pt x="2030" y="6235"/>
                      <a:pt x="2261" y="6319"/>
                      <a:pt x="2512" y="6319"/>
                    </a:cubicBezTo>
                    <a:lnTo>
                      <a:pt x="2721" y="6319"/>
                    </a:lnTo>
                    <a:cubicBezTo>
                      <a:pt x="2867" y="6612"/>
                      <a:pt x="3056" y="6863"/>
                      <a:pt x="3307" y="7072"/>
                    </a:cubicBezTo>
                    <a:lnTo>
                      <a:pt x="3202" y="7533"/>
                    </a:lnTo>
                    <a:lnTo>
                      <a:pt x="1507" y="7763"/>
                    </a:lnTo>
                    <a:lnTo>
                      <a:pt x="1465" y="7763"/>
                    </a:lnTo>
                    <a:cubicBezTo>
                      <a:pt x="1340" y="7805"/>
                      <a:pt x="1235" y="7867"/>
                      <a:pt x="1110" y="7930"/>
                    </a:cubicBezTo>
                    <a:lnTo>
                      <a:pt x="921" y="7846"/>
                    </a:lnTo>
                    <a:cubicBezTo>
                      <a:pt x="733" y="7742"/>
                      <a:pt x="628" y="7554"/>
                      <a:pt x="628" y="7344"/>
                    </a:cubicBezTo>
                    <a:lnTo>
                      <a:pt x="628" y="7030"/>
                    </a:lnTo>
                    <a:cubicBezTo>
                      <a:pt x="658" y="7033"/>
                      <a:pt x="687" y="7034"/>
                      <a:pt x="717" y="7034"/>
                    </a:cubicBezTo>
                    <a:cubicBezTo>
                      <a:pt x="922" y="7034"/>
                      <a:pt x="1136" y="6973"/>
                      <a:pt x="1319" y="6863"/>
                    </a:cubicBezTo>
                    <a:cubicBezTo>
                      <a:pt x="1591" y="6696"/>
                      <a:pt x="1779" y="6424"/>
                      <a:pt x="1842" y="6131"/>
                    </a:cubicBezTo>
                    <a:close/>
                    <a:moveTo>
                      <a:pt x="7575" y="6131"/>
                    </a:moveTo>
                    <a:cubicBezTo>
                      <a:pt x="7638" y="6424"/>
                      <a:pt x="7826" y="6696"/>
                      <a:pt x="8098" y="6863"/>
                    </a:cubicBezTo>
                    <a:cubicBezTo>
                      <a:pt x="8281" y="6973"/>
                      <a:pt x="8495" y="7034"/>
                      <a:pt x="8700" y="7034"/>
                    </a:cubicBezTo>
                    <a:cubicBezTo>
                      <a:pt x="8730" y="7034"/>
                      <a:pt x="8759" y="7033"/>
                      <a:pt x="8789" y="7030"/>
                    </a:cubicBezTo>
                    <a:lnTo>
                      <a:pt x="8789" y="7344"/>
                    </a:lnTo>
                    <a:cubicBezTo>
                      <a:pt x="8789" y="7554"/>
                      <a:pt x="8684" y="7742"/>
                      <a:pt x="8496" y="7846"/>
                    </a:cubicBezTo>
                    <a:lnTo>
                      <a:pt x="8307" y="7930"/>
                    </a:lnTo>
                    <a:cubicBezTo>
                      <a:pt x="8182" y="7867"/>
                      <a:pt x="8077" y="7826"/>
                      <a:pt x="7952" y="7763"/>
                    </a:cubicBezTo>
                    <a:lnTo>
                      <a:pt x="7910" y="7763"/>
                    </a:lnTo>
                    <a:lnTo>
                      <a:pt x="6215" y="7533"/>
                    </a:lnTo>
                    <a:lnTo>
                      <a:pt x="6090" y="7072"/>
                    </a:lnTo>
                    <a:cubicBezTo>
                      <a:pt x="6341" y="6863"/>
                      <a:pt x="6550" y="6612"/>
                      <a:pt x="6696" y="6319"/>
                    </a:cubicBezTo>
                    <a:lnTo>
                      <a:pt x="6906" y="6319"/>
                    </a:lnTo>
                    <a:cubicBezTo>
                      <a:pt x="7157" y="6319"/>
                      <a:pt x="7366" y="6256"/>
                      <a:pt x="7575" y="6131"/>
                    </a:cubicBezTo>
                    <a:close/>
                    <a:moveTo>
                      <a:pt x="5525" y="7407"/>
                    </a:moveTo>
                    <a:lnTo>
                      <a:pt x="5671" y="7951"/>
                    </a:lnTo>
                    <a:lnTo>
                      <a:pt x="4709" y="9269"/>
                    </a:lnTo>
                    <a:lnTo>
                      <a:pt x="3746" y="7951"/>
                    </a:lnTo>
                    <a:lnTo>
                      <a:pt x="3893" y="7407"/>
                    </a:lnTo>
                    <a:cubicBezTo>
                      <a:pt x="4144" y="7512"/>
                      <a:pt x="4416" y="7574"/>
                      <a:pt x="4709" y="7574"/>
                    </a:cubicBezTo>
                    <a:cubicBezTo>
                      <a:pt x="5002" y="7574"/>
                      <a:pt x="5274" y="7512"/>
                      <a:pt x="5525" y="7407"/>
                    </a:cubicBezTo>
                    <a:close/>
                    <a:moveTo>
                      <a:pt x="3139" y="8181"/>
                    </a:moveTo>
                    <a:lnTo>
                      <a:pt x="4395" y="9897"/>
                    </a:lnTo>
                    <a:lnTo>
                      <a:pt x="4395" y="10106"/>
                    </a:lnTo>
                    <a:lnTo>
                      <a:pt x="628" y="10106"/>
                    </a:lnTo>
                    <a:lnTo>
                      <a:pt x="628" y="9876"/>
                    </a:lnTo>
                    <a:cubicBezTo>
                      <a:pt x="628" y="9207"/>
                      <a:pt x="1047" y="8600"/>
                      <a:pt x="1654" y="8370"/>
                    </a:cubicBezTo>
                    <a:lnTo>
                      <a:pt x="3139" y="8181"/>
                    </a:lnTo>
                    <a:close/>
                    <a:moveTo>
                      <a:pt x="6278" y="8181"/>
                    </a:moveTo>
                    <a:lnTo>
                      <a:pt x="7763" y="8370"/>
                    </a:lnTo>
                    <a:cubicBezTo>
                      <a:pt x="8370" y="8600"/>
                      <a:pt x="8789" y="9207"/>
                      <a:pt x="8789" y="9876"/>
                    </a:cubicBezTo>
                    <a:lnTo>
                      <a:pt x="8789" y="10106"/>
                    </a:lnTo>
                    <a:lnTo>
                      <a:pt x="5022" y="10106"/>
                    </a:lnTo>
                    <a:lnTo>
                      <a:pt x="5022" y="9897"/>
                    </a:lnTo>
                    <a:lnTo>
                      <a:pt x="6278" y="8181"/>
                    </a:lnTo>
                    <a:close/>
                    <a:moveTo>
                      <a:pt x="1758" y="0"/>
                    </a:moveTo>
                    <a:lnTo>
                      <a:pt x="2281" y="1653"/>
                    </a:lnTo>
                    <a:cubicBezTo>
                      <a:pt x="1612" y="2302"/>
                      <a:pt x="1256" y="3160"/>
                      <a:pt x="1256" y="4164"/>
                    </a:cubicBezTo>
                    <a:lnTo>
                      <a:pt x="1256" y="5859"/>
                    </a:lnTo>
                    <a:cubicBezTo>
                      <a:pt x="1256" y="6047"/>
                      <a:pt x="1152" y="6214"/>
                      <a:pt x="984" y="6319"/>
                    </a:cubicBezTo>
                    <a:cubicBezTo>
                      <a:pt x="892" y="6377"/>
                      <a:pt x="794" y="6409"/>
                      <a:pt x="693" y="6409"/>
                    </a:cubicBezTo>
                    <a:cubicBezTo>
                      <a:pt x="610" y="6409"/>
                      <a:pt x="525" y="6387"/>
                      <a:pt x="440" y="6340"/>
                    </a:cubicBezTo>
                    <a:lnTo>
                      <a:pt x="1" y="6110"/>
                    </a:lnTo>
                    <a:lnTo>
                      <a:pt x="1" y="7344"/>
                    </a:lnTo>
                    <a:cubicBezTo>
                      <a:pt x="1" y="7763"/>
                      <a:pt x="210" y="8160"/>
                      <a:pt x="566" y="8370"/>
                    </a:cubicBezTo>
                    <a:cubicBezTo>
                      <a:pt x="210" y="8767"/>
                      <a:pt x="1" y="9311"/>
                      <a:pt x="1" y="9876"/>
                    </a:cubicBezTo>
                    <a:lnTo>
                      <a:pt x="1" y="10734"/>
                    </a:lnTo>
                    <a:lnTo>
                      <a:pt x="9416" y="10734"/>
                    </a:lnTo>
                    <a:lnTo>
                      <a:pt x="9416" y="9876"/>
                    </a:lnTo>
                    <a:cubicBezTo>
                      <a:pt x="9416" y="9311"/>
                      <a:pt x="9207" y="8767"/>
                      <a:pt x="8831" y="8370"/>
                    </a:cubicBezTo>
                    <a:cubicBezTo>
                      <a:pt x="9207" y="8160"/>
                      <a:pt x="9416" y="7763"/>
                      <a:pt x="9416" y="7344"/>
                    </a:cubicBezTo>
                    <a:lnTo>
                      <a:pt x="9416" y="6110"/>
                    </a:lnTo>
                    <a:lnTo>
                      <a:pt x="8956" y="6340"/>
                    </a:lnTo>
                    <a:cubicBezTo>
                      <a:pt x="8881" y="6387"/>
                      <a:pt x="8801" y="6409"/>
                      <a:pt x="8721" y="6409"/>
                    </a:cubicBezTo>
                    <a:cubicBezTo>
                      <a:pt x="8623" y="6409"/>
                      <a:pt x="8525" y="6377"/>
                      <a:pt x="8433" y="6319"/>
                    </a:cubicBezTo>
                    <a:cubicBezTo>
                      <a:pt x="8266" y="6214"/>
                      <a:pt x="8161" y="6047"/>
                      <a:pt x="8161" y="5859"/>
                    </a:cubicBezTo>
                    <a:lnTo>
                      <a:pt x="8161" y="4122"/>
                    </a:lnTo>
                    <a:cubicBezTo>
                      <a:pt x="8161" y="3222"/>
                      <a:pt x="7826" y="2364"/>
                      <a:pt x="7198" y="1716"/>
                    </a:cubicBez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43"/>
            <p:cNvGrpSpPr/>
            <p:nvPr/>
          </p:nvGrpSpPr>
          <p:grpSpPr>
            <a:xfrm>
              <a:off x="4319992" y="3198188"/>
              <a:ext cx="507720" cy="489404"/>
              <a:chOff x="1936232" y="3385616"/>
              <a:chExt cx="403561" cy="388972"/>
            </a:xfrm>
          </p:grpSpPr>
          <p:sp>
            <p:nvSpPr>
              <p:cNvPr id="782" name="Google Shape;782;p43"/>
              <p:cNvSpPr/>
              <p:nvPr/>
            </p:nvSpPr>
            <p:spPr>
              <a:xfrm>
                <a:off x="1936232" y="3620219"/>
                <a:ext cx="87226" cy="87251"/>
              </a:xfrm>
              <a:custGeom>
                <a:avLst/>
                <a:gdLst/>
                <a:ahLst/>
                <a:cxnLst/>
                <a:rect l="l" t="t" r="r" b="b"/>
                <a:pathLst>
                  <a:path w="1256" h="1256" extrusionOk="0">
                    <a:moveTo>
                      <a:pt x="628" y="1"/>
                    </a:moveTo>
                    <a:cubicBezTo>
                      <a:pt x="293" y="1"/>
                      <a:pt x="1" y="273"/>
                      <a:pt x="1" y="628"/>
                    </a:cubicBezTo>
                    <a:cubicBezTo>
                      <a:pt x="1" y="963"/>
                      <a:pt x="293" y="1256"/>
                      <a:pt x="628" y="1256"/>
                    </a:cubicBezTo>
                    <a:cubicBezTo>
                      <a:pt x="984" y="1256"/>
                      <a:pt x="1256" y="963"/>
                      <a:pt x="1256" y="628"/>
                    </a:cubicBezTo>
                    <a:cubicBezTo>
                      <a:pt x="1256" y="273"/>
                      <a:pt x="984" y="1"/>
                      <a:pt x="628" y="1"/>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08750" y="3432765"/>
                <a:ext cx="113949" cy="113600"/>
              </a:xfrm>
              <a:custGeom>
                <a:avLst/>
                <a:gdLst/>
                <a:ahLst/>
                <a:cxnLst/>
                <a:rect l="l" t="t" r="r" b="b"/>
                <a:pathLst>
                  <a:path w="1884" h="1926" extrusionOk="0">
                    <a:moveTo>
                      <a:pt x="0" y="0"/>
                    </a:moveTo>
                    <a:lnTo>
                      <a:pt x="0" y="1925"/>
                    </a:lnTo>
                    <a:lnTo>
                      <a:pt x="1883" y="1925"/>
                    </a:lnTo>
                    <a:lnTo>
                      <a:pt x="1883" y="0"/>
                    </a:ln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950095" y="3385616"/>
                <a:ext cx="389698" cy="388972"/>
              </a:xfrm>
              <a:custGeom>
                <a:avLst/>
                <a:gdLst/>
                <a:ahLst/>
                <a:cxnLst/>
                <a:rect l="l" t="t" r="r" b="b"/>
                <a:pathLst>
                  <a:path w="10734" h="10714" extrusionOk="0">
                    <a:moveTo>
                      <a:pt x="8202" y="628"/>
                    </a:moveTo>
                    <a:lnTo>
                      <a:pt x="8202" y="2532"/>
                    </a:lnTo>
                    <a:lnTo>
                      <a:pt x="6319" y="2532"/>
                    </a:lnTo>
                    <a:lnTo>
                      <a:pt x="6319" y="628"/>
                    </a:lnTo>
                    <a:close/>
                    <a:moveTo>
                      <a:pt x="1883" y="6298"/>
                    </a:moveTo>
                    <a:cubicBezTo>
                      <a:pt x="2239" y="6298"/>
                      <a:pt x="2511" y="6591"/>
                      <a:pt x="2511" y="6926"/>
                    </a:cubicBezTo>
                    <a:cubicBezTo>
                      <a:pt x="2511" y="7282"/>
                      <a:pt x="2239" y="7554"/>
                      <a:pt x="1883" y="7554"/>
                    </a:cubicBezTo>
                    <a:cubicBezTo>
                      <a:pt x="1548" y="7554"/>
                      <a:pt x="1256" y="7282"/>
                      <a:pt x="1256" y="6926"/>
                    </a:cubicBezTo>
                    <a:cubicBezTo>
                      <a:pt x="1256" y="6591"/>
                      <a:pt x="1548" y="6298"/>
                      <a:pt x="1883" y="6298"/>
                    </a:cubicBezTo>
                    <a:close/>
                    <a:moveTo>
                      <a:pt x="9165" y="6298"/>
                    </a:moveTo>
                    <a:cubicBezTo>
                      <a:pt x="9688" y="6298"/>
                      <a:pt x="10106" y="6717"/>
                      <a:pt x="10106" y="7240"/>
                    </a:cubicBezTo>
                    <a:lnTo>
                      <a:pt x="10106" y="7554"/>
                    </a:lnTo>
                    <a:lnTo>
                      <a:pt x="3787" y="7554"/>
                    </a:lnTo>
                    <a:lnTo>
                      <a:pt x="3787" y="6298"/>
                    </a:lnTo>
                    <a:close/>
                    <a:moveTo>
                      <a:pt x="10106" y="8182"/>
                    </a:moveTo>
                    <a:lnTo>
                      <a:pt x="10106" y="8809"/>
                    </a:lnTo>
                    <a:lnTo>
                      <a:pt x="628" y="8809"/>
                    </a:lnTo>
                    <a:lnTo>
                      <a:pt x="628" y="8182"/>
                    </a:lnTo>
                    <a:close/>
                    <a:moveTo>
                      <a:pt x="5691" y="0"/>
                    </a:moveTo>
                    <a:lnTo>
                      <a:pt x="5691" y="3160"/>
                    </a:lnTo>
                    <a:lnTo>
                      <a:pt x="6947" y="3160"/>
                    </a:lnTo>
                    <a:lnTo>
                      <a:pt x="6947" y="4101"/>
                    </a:lnTo>
                    <a:cubicBezTo>
                      <a:pt x="6947" y="4269"/>
                      <a:pt x="6800" y="4415"/>
                      <a:pt x="6633" y="4415"/>
                    </a:cubicBezTo>
                    <a:lnTo>
                      <a:pt x="4101" y="4415"/>
                    </a:lnTo>
                    <a:cubicBezTo>
                      <a:pt x="3578" y="4415"/>
                      <a:pt x="3160" y="4855"/>
                      <a:pt x="3160" y="5357"/>
                    </a:cubicBezTo>
                    <a:lnTo>
                      <a:pt x="3160" y="7554"/>
                    </a:lnTo>
                    <a:lnTo>
                      <a:pt x="2971" y="7554"/>
                    </a:lnTo>
                    <a:cubicBezTo>
                      <a:pt x="3097" y="7366"/>
                      <a:pt x="3160" y="7156"/>
                      <a:pt x="3160" y="6926"/>
                    </a:cubicBezTo>
                    <a:cubicBezTo>
                      <a:pt x="3160" y="6236"/>
                      <a:pt x="2595" y="5671"/>
                      <a:pt x="1883" y="5671"/>
                    </a:cubicBezTo>
                    <a:cubicBezTo>
                      <a:pt x="1193" y="5671"/>
                      <a:pt x="628" y="6236"/>
                      <a:pt x="628" y="6926"/>
                    </a:cubicBezTo>
                    <a:cubicBezTo>
                      <a:pt x="628" y="7156"/>
                      <a:pt x="691" y="7387"/>
                      <a:pt x="795" y="7554"/>
                    </a:cubicBezTo>
                    <a:lnTo>
                      <a:pt x="628" y="7554"/>
                    </a:lnTo>
                    <a:lnTo>
                      <a:pt x="628" y="3788"/>
                    </a:lnTo>
                    <a:lnTo>
                      <a:pt x="0" y="3788"/>
                    </a:lnTo>
                    <a:lnTo>
                      <a:pt x="0" y="10713"/>
                    </a:lnTo>
                    <a:lnTo>
                      <a:pt x="628" y="10713"/>
                    </a:lnTo>
                    <a:lnTo>
                      <a:pt x="628" y="9437"/>
                    </a:lnTo>
                    <a:lnTo>
                      <a:pt x="10106" y="9437"/>
                    </a:lnTo>
                    <a:lnTo>
                      <a:pt x="10106" y="10713"/>
                    </a:lnTo>
                    <a:lnTo>
                      <a:pt x="10734" y="10713"/>
                    </a:lnTo>
                    <a:lnTo>
                      <a:pt x="10734" y="7240"/>
                    </a:lnTo>
                    <a:cubicBezTo>
                      <a:pt x="10734" y="6382"/>
                      <a:pt x="10023" y="5671"/>
                      <a:pt x="9165" y="5671"/>
                    </a:cubicBezTo>
                    <a:lnTo>
                      <a:pt x="3787" y="5671"/>
                    </a:lnTo>
                    <a:lnTo>
                      <a:pt x="3787" y="5357"/>
                    </a:lnTo>
                    <a:cubicBezTo>
                      <a:pt x="3787" y="5190"/>
                      <a:pt x="3913" y="5043"/>
                      <a:pt x="4101" y="5043"/>
                    </a:cubicBezTo>
                    <a:lnTo>
                      <a:pt x="6633" y="5043"/>
                    </a:lnTo>
                    <a:cubicBezTo>
                      <a:pt x="7135" y="5043"/>
                      <a:pt x="7574" y="4625"/>
                      <a:pt x="7574" y="4101"/>
                    </a:cubicBezTo>
                    <a:lnTo>
                      <a:pt x="7574" y="3160"/>
                    </a:lnTo>
                    <a:lnTo>
                      <a:pt x="8830" y="3160"/>
                    </a:lnTo>
                    <a:lnTo>
                      <a:pt x="8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3"/>
            <p:cNvGrpSpPr/>
            <p:nvPr/>
          </p:nvGrpSpPr>
          <p:grpSpPr>
            <a:xfrm>
              <a:off x="5318486" y="3231032"/>
              <a:ext cx="470162" cy="423402"/>
              <a:chOff x="4009262" y="1648300"/>
              <a:chExt cx="443131" cy="399059"/>
            </a:xfrm>
          </p:grpSpPr>
          <p:sp>
            <p:nvSpPr>
              <p:cNvPr id="786" name="Google Shape;786;p43"/>
              <p:cNvSpPr/>
              <p:nvPr/>
            </p:nvSpPr>
            <p:spPr>
              <a:xfrm>
                <a:off x="4009262" y="1694112"/>
                <a:ext cx="400372" cy="353248"/>
              </a:xfrm>
              <a:custGeom>
                <a:avLst/>
                <a:gdLst/>
                <a:ahLst/>
                <a:cxnLst/>
                <a:rect l="l" t="t" r="r" b="b"/>
                <a:pathLst>
                  <a:path w="11028" h="9730" extrusionOk="0">
                    <a:moveTo>
                      <a:pt x="3901" y="0"/>
                    </a:moveTo>
                    <a:cubicBezTo>
                      <a:pt x="3773" y="0"/>
                      <a:pt x="3645" y="7"/>
                      <a:pt x="3516" y="21"/>
                    </a:cubicBezTo>
                    <a:cubicBezTo>
                      <a:pt x="2679" y="126"/>
                      <a:pt x="1905" y="523"/>
                      <a:pt x="1319" y="1151"/>
                    </a:cubicBezTo>
                    <a:lnTo>
                      <a:pt x="1068" y="1444"/>
                    </a:lnTo>
                    <a:cubicBezTo>
                      <a:pt x="0" y="2637"/>
                      <a:pt x="42" y="4478"/>
                      <a:pt x="1193" y="5629"/>
                    </a:cubicBezTo>
                    <a:lnTo>
                      <a:pt x="2344" y="6800"/>
                    </a:lnTo>
                    <a:cubicBezTo>
                      <a:pt x="2511" y="6947"/>
                      <a:pt x="2721" y="7051"/>
                      <a:pt x="2972" y="7072"/>
                    </a:cubicBezTo>
                    <a:cubicBezTo>
                      <a:pt x="2972" y="7302"/>
                      <a:pt x="3076" y="7512"/>
                      <a:pt x="3244" y="7679"/>
                    </a:cubicBezTo>
                    <a:cubicBezTo>
                      <a:pt x="3411" y="7846"/>
                      <a:pt x="3620" y="7951"/>
                      <a:pt x="3850" y="7951"/>
                    </a:cubicBezTo>
                    <a:cubicBezTo>
                      <a:pt x="3871" y="8181"/>
                      <a:pt x="3955" y="8411"/>
                      <a:pt x="4122" y="8579"/>
                    </a:cubicBezTo>
                    <a:cubicBezTo>
                      <a:pt x="4290" y="8746"/>
                      <a:pt x="4520" y="8830"/>
                      <a:pt x="4750" y="8851"/>
                    </a:cubicBezTo>
                    <a:cubicBezTo>
                      <a:pt x="4750" y="9081"/>
                      <a:pt x="4855" y="9290"/>
                      <a:pt x="5022" y="9458"/>
                    </a:cubicBezTo>
                    <a:cubicBezTo>
                      <a:pt x="5190" y="9646"/>
                      <a:pt x="5441" y="9730"/>
                      <a:pt x="5692" y="9730"/>
                    </a:cubicBezTo>
                    <a:cubicBezTo>
                      <a:pt x="5922" y="9730"/>
                      <a:pt x="6173" y="9646"/>
                      <a:pt x="6340" y="9458"/>
                    </a:cubicBezTo>
                    <a:lnTo>
                      <a:pt x="7240" y="8579"/>
                    </a:lnTo>
                    <a:cubicBezTo>
                      <a:pt x="7407" y="8411"/>
                      <a:pt x="7491" y="8181"/>
                      <a:pt x="7512" y="7951"/>
                    </a:cubicBezTo>
                    <a:cubicBezTo>
                      <a:pt x="7742" y="7951"/>
                      <a:pt x="7951" y="7846"/>
                      <a:pt x="8119" y="7679"/>
                    </a:cubicBezTo>
                    <a:cubicBezTo>
                      <a:pt x="8286" y="7512"/>
                      <a:pt x="8391" y="7302"/>
                      <a:pt x="8412" y="7072"/>
                    </a:cubicBezTo>
                    <a:cubicBezTo>
                      <a:pt x="8621" y="7051"/>
                      <a:pt x="8851" y="6968"/>
                      <a:pt x="9019" y="6800"/>
                    </a:cubicBezTo>
                    <a:cubicBezTo>
                      <a:pt x="9186" y="6633"/>
                      <a:pt x="9270" y="6403"/>
                      <a:pt x="9291" y="6173"/>
                    </a:cubicBezTo>
                    <a:cubicBezTo>
                      <a:pt x="9521" y="6173"/>
                      <a:pt x="9730" y="6068"/>
                      <a:pt x="9897" y="5901"/>
                    </a:cubicBezTo>
                    <a:lnTo>
                      <a:pt x="10065" y="5754"/>
                    </a:lnTo>
                    <a:cubicBezTo>
                      <a:pt x="10672" y="5126"/>
                      <a:pt x="11027" y="4310"/>
                      <a:pt x="11027" y="3473"/>
                    </a:cubicBezTo>
                    <a:cubicBezTo>
                      <a:pt x="11027" y="2616"/>
                      <a:pt x="10672" y="1820"/>
                      <a:pt x="10065" y="1193"/>
                    </a:cubicBezTo>
                    <a:lnTo>
                      <a:pt x="9667" y="795"/>
                    </a:lnTo>
                    <a:lnTo>
                      <a:pt x="9646" y="795"/>
                    </a:lnTo>
                    <a:cubicBezTo>
                      <a:pt x="9044" y="287"/>
                      <a:pt x="8289" y="33"/>
                      <a:pt x="7503" y="33"/>
                    </a:cubicBezTo>
                    <a:cubicBezTo>
                      <a:pt x="7416" y="33"/>
                      <a:pt x="7328" y="36"/>
                      <a:pt x="7240" y="42"/>
                    </a:cubicBezTo>
                    <a:cubicBezTo>
                      <a:pt x="6696" y="84"/>
                      <a:pt x="6173" y="251"/>
                      <a:pt x="5713" y="523"/>
                    </a:cubicBezTo>
                    <a:cubicBezTo>
                      <a:pt x="5155" y="174"/>
                      <a:pt x="4539" y="0"/>
                      <a:pt x="3901"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4197187" y="1672762"/>
                <a:ext cx="239323" cy="148487"/>
              </a:xfrm>
              <a:custGeom>
                <a:avLst/>
                <a:gdLst/>
                <a:ahLst/>
                <a:cxnLst/>
                <a:rect l="l" t="t" r="r" b="b"/>
                <a:pathLst>
                  <a:path w="6592" h="4090" extrusionOk="0">
                    <a:moveTo>
                      <a:pt x="3476" y="1"/>
                    </a:moveTo>
                    <a:cubicBezTo>
                      <a:pt x="2709" y="1"/>
                      <a:pt x="1929" y="308"/>
                      <a:pt x="1340" y="909"/>
                    </a:cubicBezTo>
                    <a:lnTo>
                      <a:pt x="147" y="2101"/>
                    </a:lnTo>
                    <a:cubicBezTo>
                      <a:pt x="0" y="2248"/>
                      <a:pt x="0" y="2478"/>
                      <a:pt x="147" y="2624"/>
                    </a:cubicBezTo>
                    <a:cubicBezTo>
                      <a:pt x="218" y="2696"/>
                      <a:pt x="310" y="2733"/>
                      <a:pt x="406" y="2733"/>
                    </a:cubicBezTo>
                    <a:cubicBezTo>
                      <a:pt x="480" y="2733"/>
                      <a:pt x="556" y="2712"/>
                      <a:pt x="628" y="2666"/>
                    </a:cubicBezTo>
                    <a:lnTo>
                      <a:pt x="2323" y="1536"/>
                    </a:lnTo>
                    <a:cubicBezTo>
                      <a:pt x="2491" y="1421"/>
                      <a:pt x="2686" y="1366"/>
                      <a:pt x="2881" y="1366"/>
                    </a:cubicBezTo>
                    <a:cubicBezTo>
                      <a:pt x="3147" y="1366"/>
                      <a:pt x="3415" y="1469"/>
                      <a:pt x="3620" y="1662"/>
                    </a:cubicBezTo>
                    <a:cubicBezTo>
                      <a:pt x="3705" y="1747"/>
                      <a:pt x="3825" y="1804"/>
                      <a:pt x="3944" y="1804"/>
                    </a:cubicBezTo>
                    <a:cubicBezTo>
                      <a:pt x="4030" y="1804"/>
                      <a:pt x="4115" y="1774"/>
                      <a:pt x="4185" y="1704"/>
                    </a:cubicBezTo>
                    <a:lnTo>
                      <a:pt x="4541" y="1327"/>
                    </a:lnTo>
                    <a:lnTo>
                      <a:pt x="5001" y="1767"/>
                    </a:lnTo>
                    <a:lnTo>
                      <a:pt x="4625" y="2143"/>
                    </a:lnTo>
                    <a:cubicBezTo>
                      <a:pt x="4520" y="2227"/>
                      <a:pt x="4415" y="2311"/>
                      <a:pt x="4311" y="2352"/>
                    </a:cubicBezTo>
                    <a:lnTo>
                      <a:pt x="5880" y="3922"/>
                    </a:lnTo>
                    <a:cubicBezTo>
                      <a:pt x="5922" y="3964"/>
                      <a:pt x="5964" y="4026"/>
                      <a:pt x="6006" y="4089"/>
                    </a:cubicBezTo>
                    <a:cubicBezTo>
                      <a:pt x="6591" y="3106"/>
                      <a:pt x="6445" y="1850"/>
                      <a:pt x="5587" y="971"/>
                    </a:cubicBezTo>
                    <a:lnTo>
                      <a:pt x="5210" y="616"/>
                    </a:lnTo>
                    <a:cubicBezTo>
                      <a:pt x="4714" y="203"/>
                      <a:pt x="4099" y="1"/>
                      <a:pt x="3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4144273" y="1824986"/>
                <a:ext cx="62228" cy="59803"/>
              </a:xfrm>
              <a:custGeom>
                <a:avLst/>
                <a:gdLst/>
                <a:ahLst/>
                <a:cxnLst/>
                <a:rect l="l" t="t" r="r" b="b"/>
                <a:pathLst>
                  <a:path w="1591" h="1529" extrusionOk="0">
                    <a:moveTo>
                      <a:pt x="1235" y="1"/>
                    </a:moveTo>
                    <a:cubicBezTo>
                      <a:pt x="1151" y="1"/>
                      <a:pt x="1067" y="32"/>
                      <a:pt x="1005" y="95"/>
                    </a:cubicBezTo>
                    <a:lnTo>
                      <a:pt x="126" y="974"/>
                    </a:lnTo>
                    <a:cubicBezTo>
                      <a:pt x="0" y="1099"/>
                      <a:pt x="0" y="1309"/>
                      <a:pt x="126" y="1434"/>
                    </a:cubicBezTo>
                    <a:cubicBezTo>
                      <a:pt x="189" y="1497"/>
                      <a:pt x="267" y="1528"/>
                      <a:pt x="346" y="1528"/>
                    </a:cubicBezTo>
                    <a:cubicBezTo>
                      <a:pt x="424" y="1528"/>
                      <a:pt x="503" y="1497"/>
                      <a:pt x="565" y="1434"/>
                    </a:cubicBezTo>
                    <a:lnTo>
                      <a:pt x="1465" y="535"/>
                    </a:lnTo>
                    <a:cubicBezTo>
                      <a:pt x="1591" y="409"/>
                      <a:pt x="1591" y="221"/>
                      <a:pt x="1465" y="95"/>
                    </a:cubicBezTo>
                    <a:cubicBezTo>
                      <a:pt x="1402" y="32"/>
                      <a:pt x="1319"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4178741" y="1856604"/>
                <a:ext cx="61407" cy="59803"/>
              </a:xfrm>
              <a:custGeom>
                <a:avLst/>
                <a:gdLst/>
                <a:ahLst/>
                <a:cxnLst/>
                <a:rect l="l" t="t" r="r" b="b"/>
                <a:pathLst>
                  <a:path w="1570" h="1529" extrusionOk="0">
                    <a:moveTo>
                      <a:pt x="1224" y="1"/>
                    </a:moveTo>
                    <a:cubicBezTo>
                      <a:pt x="1146" y="1"/>
                      <a:pt x="1067" y="32"/>
                      <a:pt x="1004" y="95"/>
                    </a:cubicBezTo>
                    <a:lnTo>
                      <a:pt x="105" y="995"/>
                    </a:lnTo>
                    <a:cubicBezTo>
                      <a:pt x="0" y="1120"/>
                      <a:pt x="0" y="1308"/>
                      <a:pt x="105" y="1434"/>
                    </a:cubicBezTo>
                    <a:cubicBezTo>
                      <a:pt x="167" y="1497"/>
                      <a:pt x="251" y="1528"/>
                      <a:pt x="335" y="1528"/>
                    </a:cubicBezTo>
                    <a:cubicBezTo>
                      <a:pt x="419" y="1528"/>
                      <a:pt x="502" y="1497"/>
                      <a:pt x="565" y="1434"/>
                    </a:cubicBezTo>
                    <a:lnTo>
                      <a:pt x="1444" y="555"/>
                    </a:lnTo>
                    <a:cubicBezTo>
                      <a:pt x="1569" y="430"/>
                      <a:pt x="1569" y="220"/>
                      <a:pt x="1444" y="95"/>
                    </a:cubicBezTo>
                    <a:cubicBezTo>
                      <a:pt x="1381" y="32"/>
                      <a:pt x="1303" y="1"/>
                      <a:pt x="1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4209777" y="1888106"/>
                <a:ext cx="61446" cy="59177"/>
              </a:xfrm>
              <a:custGeom>
                <a:avLst/>
                <a:gdLst/>
                <a:ahLst/>
                <a:cxnLst/>
                <a:rect l="l" t="t" r="r" b="b"/>
                <a:pathLst>
                  <a:path w="1571" h="1513" extrusionOk="0">
                    <a:moveTo>
                      <a:pt x="1235" y="0"/>
                    </a:moveTo>
                    <a:cubicBezTo>
                      <a:pt x="1152" y="0"/>
                      <a:pt x="1068" y="32"/>
                      <a:pt x="1005" y="95"/>
                    </a:cubicBezTo>
                    <a:lnTo>
                      <a:pt x="126" y="973"/>
                    </a:lnTo>
                    <a:cubicBezTo>
                      <a:pt x="1" y="1099"/>
                      <a:pt x="1" y="1308"/>
                      <a:pt x="126" y="1434"/>
                    </a:cubicBezTo>
                    <a:cubicBezTo>
                      <a:pt x="189" y="1486"/>
                      <a:pt x="268" y="1512"/>
                      <a:pt x="346" y="1512"/>
                    </a:cubicBezTo>
                    <a:cubicBezTo>
                      <a:pt x="425" y="1512"/>
                      <a:pt x="503" y="1486"/>
                      <a:pt x="566" y="1434"/>
                    </a:cubicBezTo>
                    <a:lnTo>
                      <a:pt x="1466" y="534"/>
                    </a:lnTo>
                    <a:cubicBezTo>
                      <a:pt x="1570" y="408"/>
                      <a:pt x="1570" y="220"/>
                      <a:pt x="1466" y="95"/>
                    </a:cubicBezTo>
                    <a:cubicBezTo>
                      <a:pt x="1403" y="32"/>
                      <a:pt x="1319"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4244170" y="1922485"/>
                <a:ext cx="61407" cy="59764"/>
              </a:xfrm>
              <a:custGeom>
                <a:avLst/>
                <a:gdLst/>
                <a:ahLst/>
                <a:cxnLst/>
                <a:rect l="l" t="t" r="r" b="b"/>
                <a:pathLst>
                  <a:path w="1570" h="1528" extrusionOk="0">
                    <a:moveTo>
                      <a:pt x="1225" y="0"/>
                    </a:moveTo>
                    <a:cubicBezTo>
                      <a:pt x="1146" y="0"/>
                      <a:pt x="1068" y="32"/>
                      <a:pt x="1005" y="94"/>
                    </a:cubicBezTo>
                    <a:lnTo>
                      <a:pt x="105" y="994"/>
                    </a:lnTo>
                    <a:cubicBezTo>
                      <a:pt x="1" y="1120"/>
                      <a:pt x="1" y="1308"/>
                      <a:pt x="105" y="1434"/>
                    </a:cubicBezTo>
                    <a:cubicBezTo>
                      <a:pt x="168" y="1496"/>
                      <a:pt x="252" y="1528"/>
                      <a:pt x="335" y="1528"/>
                    </a:cubicBezTo>
                    <a:cubicBezTo>
                      <a:pt x="419" y="1528"/>
                      <a:pt x="503" y="1496"/>
                      <a:pt x="566" y="1434"/>
                    </a:cubicBezTo>
                    <a:lnTo>
                      <a:pt x="1444" y="555"/>
                    </a:lnTo>
                    <a:cubicBezTo>
                      <a:pt x="1570" y="429"/>
                      <a:pt x="1570" y="220"/>
                      <a:pt x="1444" y="94"/>
                    </a:cubicBezTo>
                    <a:cubicBezTo>
                      <a:pt x="1382" y="32"/>
                      <a:pt x="1303"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4051295" y="1648300"/>
                <a:ext cx="401098" cy="353248"/>
              </a:xfrm>
              <a:custGeom>
                <a:avLst/>
                <a:gdLst/>
                <a:ahLst/>
                <a:cxnLst/>
                <a:rect l="l" t="t" r="r" b="b"/>
                <a:pathLst>
                  <a:path w="11048" h="9730" extrusionOk="0">
                    <a:moveTo>
                      <a:pt x="7519" y="656"/>
                    </a:moveTo>
                    <a:cubicBezTo>
                      <a:pt x="8140" y="656"/>
                      <a:pt x="8753" y="853"/>
                      <a:pt x="9248" y="1256"/>
                    </a:cubicBezTo>
                    <a:lnTo>
                      <a:pt x="9625" y="1632"/>
                    </a:lnTo>
                    <a:cubicBezTo>
                      <a:pt x="10483" y="2511"/>
                      <a:pt x="10629" y="3745"/>
                      <a:pt x="10044" y="4750"/>
                    </a:cubicBezTo>
                    <a:cubicBezTo>
                      <a:pt x="10023" y="4687"/>
                      <a:pt x="9960" y="4624"/>
                      <a:pt x="9918" y="4562"/>
                    </a:cubicBezTo>
                    <a:lnTo>
                      <a:pt x="8349" y="3013"/>
                    </a:lnTo>
                    <a:cubicBezTo>
                      <a:pt x="8474" y="2971"/>
                      <a:pt x="8579" y="2888"/>
                      <a:pt x="8663" y="2804"/>
                    </a:cubicBezTo>
                    <a:lnTo>
                      <a:pt x="9039" y="2427"/>
                    </a:lnTo>
                    <a:lnTo>
                      <a:pt x="8600" y="1988"/>
                    </a:lnTo>
                    <a:lnTo>
                      <a:pt x="8223" y="2365"/>
                    </a:lnTo>
                    <a:cubicBezTo>
                      <a:pt x="8158" y="2430"/>
                      <a:pt x="8080" y="2457"/>
                      <a:pt x="8000" y="2457"/>
                    </a:cubicBezTo>
                    <a:cubicBezTo>
                      <a:pt x="7876" y="2457"/>
                      <a:pt x="7747" y="2391"/>
                      <a:pt x="7658" y="2302"/>
                    </a:cubicBezTo>
                    <a:cubicBezTo>
                      <a:pt x="7459" y="2114"/>
                      <a:pt x="7201" y="2019"/>
                      <a:pt x="6942" y="2019"/>
                    </a:cubicBezTo>
                    <a:cubicBezTo>
                      <a:pt x="6739" y="2019"/>
                      <a:pt x="6536" y="2078"/>
                      <a:pt x="6361" y="2197"/>
                    </a:cubicBezTo>
                    <a:lnTo>
                      <a:pt x="4666" y="3327"/>
                    </a:lnTo>
                    <a:cubicBezTo>
                      <a:pt x="4594" y="3372"/>
                      <a:pt x="4518" y="3394"/>
                      <a:pt x="4444" y="3394"/>
                    </a:cubicBezTo>
                    <a:cubicBezTo>
                      <a:pt x="4348" y="3394"/>
                      <a:pt x="4256" y="3356"/>
                      <a:pt x="4185" y="3285"/>
                    </a:cubicBezTo>
                    <a:cubicBezTo>
                      <a:pt x="4038" y="3139"/>
                      <a:pt x="4038" y="2888"/>
                      <a:pt x="4185" y="2741"/>
                    </a:cubicBezTo>
                    <a:lnTo>
                      <a:pt x="5378" y="1549"/>
                    </a:lnTo>
                    <a:cubicBezTo>
                      <a:pt x="5968" y="958"/>
                      <a:pt x="6750" y="656"/>
                      <a:pt x="7519" y="656"/>
                    </a:cubicBezTo>
                    <a:close/>
                    <a:moveTo>
                      <a:pt x="3916" y="4928"/>
                    </a:moveTo>
                    <a:cubicBezTo>
                      <a:pt x="3997" y="4928"/>
                      <a:pt x="4080" y="4959"/>
                      <a:pt x="4143" y="5022"/>
                    </a:cubicBezTo>
                    <a:cubicBezTo>
                      <a:pt x="4269" y="5147"/>
                      <a:pt x="4269" y="5336"/>
                      <a:pt x="4143" y="5461"/>
                    </a:cubicBezTo>
                    <a:lnTo>
                      <a:pt x="3243" y="6340"/>
                    </a:lnTo>
                    <a:cubicBezTo>
                      <a:pt x="3181" y="6403"/>
                      <a:pt x="3102" y="6434"/>
                      <a:pt x="3024" y="6434"/>
                    </a:cubicBezTo>
                    <a:cubicBezTo>
                      <a:pt x="2945" y="6434"/>
                      <a:pt x="2867" y="6403"/>
                      <a:pt x="2804" y="6340"/>
                    </a:cubicBezTo>
                    <a:cubicBezTo>
                      <a:pt x="2678" y="6214"/>
                      <a:pt x="2678" y="6026"/>
                      <a:pt x="2804" y="5901"/>
                    </a:cubicBezTo>
                    <a:lnTo>
                      <a:pt x="3704" y="5022"/>
                    </a:lnTo>
                    <a:cubicBezTo>
                      <a:pt x="3756" y="4959"/>
                      <a:pt x="3834" y="4928"/>
                      <a:pt x="3916" y="4928"/>
                    </a:cubicBezTo>
                    <a:close/>
                    <a:moveTo>
                      <a:pt x="4802" y="5806"/>
                    </a:moveTo>
                    <a:cubicBezTo>
                      <a:pt x="4881" y="5806"/>
                      <a:pt x="4959" y="5838"/>
                      <a:pt x="5022" y="5901"/>
                    </a:cubicBezTo>
                    <a:cubicBezTo>
                      <a:pt x="5147" y="6026"/>
                      <a:pt x="5147" y="6214"/>
                      <a:pt x="5022" y="6340"/>
                    </a:cubicBezTo>
                    <a:lnTo>
                      <a:pt x="4143" y="7240"/>
                    </a:lnTo>
                    <a:cubicBezTo>
                      <a:pt x="4080" y="7303"/>
                      <a:pt x="3997" y="7334"/>
                      <a:pt x="3913" y="7334"/>
                    </a:cubicBezTo>
                    <a:cubicBezTo>
                      <a:pt x="3829" y="7334"/>
                      <a:pt x="3745" y="7303"/>
                      <a:pt x="3683" y="7240"/>
                    </a:cubicBezTo>
                    <a:cubicBezTo>
                      <a:pt x="3578" y="7114"/>
                      <a:pt x="3578" y="6905"/>
                      <a:pt x="3683" y="6779"/>
                    </a:cubicBezTo>
                    <a:lnTo>
                      <a:pt x="4582" y="5901"/>
                    </a:lnTo>
                    <a:cubicBezTo>
                      <a:pt x="4645" y="5838"/>
                      <a:pt x="4724" y="5806"/>
                      <a:pt x="4802" y="5806"/>
                    </a:cubicBezTo>
                    <a:close/>
                    <a:moveTo>
                      <a:pt x="3907" y="637"/>
                    </a:moveTo>
                    <a:cubicBezTo>
                      <a:pt x="4328" y="637"/>
                      <a:pt x="4752" y="730"/>
                      <a:pt x="5147" y="921"/>
                    </a:cubicBezTo>
                    <a:cubicBezTo>
                      <a:pt x="5064" y="984"/>
                      <a:pt x="5001" y="1046"/>
                      <a:pt x="4917" y="1109"/>
                    </a:cubicBezTo>
                    <a:lnTo>
                      <a:pt x="3725" y="2302"/>
                    </a:lnTo>
                    <a:cubicBezTo>
                      <a:pt x="3348" y="2699"/>
                      <a:pt x="3348" y="3327"/>
                      <a:pt x="3725" y="3725"/>
                    </a:cubicBezTo>
                    <a:cubicBezTo>
                      <a:pt x="3930" y="3918"/>
                      <a:pt x="4191" y="4020"/>
                      <a:pt x="4451" y="4020"/>
                    </a:cubicBezTo>
                    <a:cubicBezTo>
                      <a:pt x="4642" y="4020"/>
                      <a:pt x="4833" y="3965"/>
                      <a:pt x="5001" y="3850"/>
                    </a:cubicBezTo>
                    <a:lnTo>
                      <a:pt x="6696" y="2720"/>
                    </a:lnTo>
                    <a:cubicBezTo>
                      <a:pt x="6768" y="2675"/>
                      <a:pt x="6848" y="2653"/>
                      <a:pt x="6928" y="2653"/>
                    </a:cubicBezTo>
                    <a:cubicBezTo>
                      <a:pt x="7032" y="2653"/>
                      <a:pt x="7136" y="2691"/>
                      <a:pt x="7219" y="2762"/>
                    </a:cubicBezTo>
                    <a:lnTo>
                      <a:pt x="9458" y="5022"/>
                    </a:lnTo>
                    <a:cubicBezTo>
                      <a:pt x="9583" y="5147"/>
                      <a:pt x="9583" y="5336"/>
                      <a:pt x="9479" y="5461"/>
                    </a:cubicBezTo>
                    <a:cubicBezTo>
                      <a:pt x="9416" y="5524"/>
                      <a:pt x="9332" y="5555"/>
                      <a:pt x="9248" y="5555"/>
                    </a:cubicBezTo>
                    <a:cubicBezTo>
                      <a:pt x="9165" y="5555"/>
                      <a:pt x="9081" y="5524"/>
                      <a:pt x="9018" y="5461"/>
                    </a:cubicBezTo>
                    <a:lnTo>
                      <a:pt x="7240" y="3683"/>
                    </a:lnTo>
                    <a:lnTo>
                      <a:pt x="6800" y="4122"/>
                    </a:lnTo>
                    <a:lnTo>
                      <a:pt x="8579" y="5901"/>
                    </a:lnTo>
                    <a:cubicBezTo>
                      <a:pt x="8704" y="6026"/>
                      <a:pt x="8704" y="6214"/>
                      <a:pt x="8579" y="6340"/>
                    </a:cubicBezTo>
                    <a:cubicBezTo>
                      <a:pt x="8516" y="6403"/>
                      <a:pt x="8438" y="6434"/>
                      <a:pt x="8359" y="6434"/>
                    </a:cubicBezTo>
                    <a:cubicBezTo>
                      <a:pt x="8281" y="6434"/>
                      <a:pt x="8202" y="6403"/>
                      <a:pt x="8139" y="6340"/>
                    </a:cubicBezTo>
                    <a:lnTo>
                      <a:pt x="6361" y="4562"/>
                    </a:lnTo>
                    <a:lnTo>
                      <a:pt x="5922" y="5022"/>
                    </a:lnTo>
                    <a:lnTo>
                      <a:pt x="7700" y="6800"/>
                    </a:lnTo>
                    <a:cubicBezTo>
                      <a:pt x="7805" y="6905"/>
                      <a:pt x="7805" y="7114"/>
                      <a:pt x="7700" y="7240"/>
                    </a:cubicBezTo>
                    <a:cubicBezTo>
                      <a:pt x="7637" y="7303"/>
                      <a:pt x="7554" y="7334"/>
                      <a:pt x="7470" y="7334"/>
                    </a:cubicBezTo>
                    <a:cubicBezTo>
                      <a:pt x="7386" y="7334"/>
                      <a:pt x="7303" y="7303"/>
                      <a:pt x="7240" y="7240"/>
                    </a:cubicBezTo>
                    <a:cubicBezTo>
                      <a:pt x="7072" y="7072"/>
                      <a:pt x="6863" y="6968"/>
                      <a:pt x="6633" y="6968"/>
                    </a:cubicBezTo>
                    <a:cubicBezTo>
                      <a:pt x="6612" y="6738"/>
                      <a:pt x="6528" y="6507"/>
                      <a:pt x="6361" y="6340"/>
                    </a:cubicBezTo>
                    <a:cubicBezTo>
                      <a:pt x="6194" y="6173"/>
                      <a:pt x="5984" y="6089"/>
                      <a:pt x="5733" y="6068"/>
                    </a:cubicBezTo>
                    <a:cubicBezTo>
                      <a:pt x="5733" y="5838"/>
                      <a:pt x="5629" y="5629"/>
                      <a:pt x="5461" y="5461"/>
                    </a:cubicBezTo>
                    <a:cubicBezTo>
                      <a:pt x="5294" y="5294"/>
                      <a:pt x="5085" y="5189"/>
                      <a:pt x="4854" y="5189"/>
                    </a:cubicBezTo>
                    <a:cubicBezTo>
                      <a:pt x="4834" y="4959"/>
                      <a:pt x="4750" y="4729"/>
                      <a:pt x="4582" y="4562"/>
                    </a:cubicBezTo>
                    <a:cubicBezTo>
                      <a:pt x="4394" y="4384"/>
                      <a:pt x="4154" y="4295"/>
                      <a:pt x="3913" y="4295"/>
                    </a:cubicBezTo>
                    <a:cubicBezTo>
                      <a:pt x="3672" y="4295"/>
                      <a:pt x="3432" y="4384"/>
                      <a:pt x="3243" y="4562"/>
                    </a:cubicBezTo>
                    <a:lnTo>
                      <a:pt x="2365" y="5461"/>
                    </a:lnTo>
                    <a:cubicBezTo>
                      <a:pt x="2281" y="5524"/>
                      <a:pt x="2218" y="5629"/>
                      <a:pt x="2176" y="5712"/>
                    </a:cubicBezTo>
                    <a:lnTo>
                      <a:pt x="1632" y="5189"/>
                    </a:lnTo>
                    <a:cubicBezTo>
                      <a:pt x="732" y="4269"/>
                      <a:pt x="691" y="2825"/>
                      <a:pt x="1549" y="1862"/>
                    </a:cubicBezTo>
                    <a:lnTo>
                      <a:pt x="1800" y="1569"/>
                    </a:lnTo>
                    <a:cubicBezTo>
                      <a:pt x="2357" y="958"/>
                      <a:pt x="3127" y="637"/>
                      <a:pt x="3907" y="637"/>
                    </a:cubicBezTo>
                    <a:close/>
                    <a:moveTo>
                      <a:pt x="5691" y="6701"/>
                    </a:moveTo>
                    <a:cubicBezTo>
                      <a:pt x="5775" y="6701"/>
                      <a:pt x="5859" y="6727"/>
                      <a:pt x="5922" y="6779"/>
                    </a:cubicBezTo>
                    <a:cubicBezTo>
                      <a:pt x="6026" y="6905"/>
                      <a:pt x="6026" y="7114"/>
                      <a:pt x="5922" y="7240"/>
                    </a:cubicBezTo>
                    <a:lnTo>
                      <a:pt x="5022" y="8119"/>
                    </a:lnTo>
                    <a:cubicBezTo>
                      <a:pt x="4959" y="8181"/>
                      <a:pt x="4881" y="8213"/>
                      <a:pt x="4802" y="8213"/>
                    </a:cubicBezTo>
                    <a:cubicBezTo>
                      <a:pt x="4724" y="8213"/>
                      <a:pt x="4645" y="8181"/>
                      <a:pt x="4582" y="8119"/>
                    </a:cubicBezTo>
                    <a:cubicBezTo>
                      <a:pt x="4457" y="7993"/>
                      <a:pt x="4457" y="7805"/>
                      <a:pt x="4582" y="7679"/>
                    </a:cubicBezTo>
                    <a:lnTo>
                      <a:pt x="5461" y="6779"/>
                    </a:lnTo>
                    <a:cubicBezTo>
                      <a:pt x="5524" y="6727"/>
                      <a:pt x="5608" y="6701"/>
                      <a:pt x="5691" y="6701"/>
                    </a:cubicBezTo>
                    <a:close/>
                    <a:moveTo>
                      <a:pt x="6581" y="7585"/>
                    </a:moveTo>
                    <a:cubicBezTo>
                      <a:pt x="6659" y="7585"/>
                      <a:pt x="6738" y="7616"/>
                      <a:pt x="6800" y="7679"/>
                    </a:cubicBezTo>
                    <a:cubicBezTo>
                      <a:pt x="6926" y="7805"/>
                      <a:pt x="6926" y="7993"/>
                      <a:pt x="6800" y="8119"/>
                    </a:cubicBezTo>
                    <a:lnTo>
                      <a:pt x="5922" y="9018"/>
                    </a:lnTo>
                    <a:cubicBezTo>
                      <a:pt x="5859" y="9081"/>
                      <a:pt x="5775" y="9112"/>
                      <a:pt x="5691" y="9112"/>
                    </a:cubicBezTo>
                    <a:cubicBezTo>
                      <a:pt x="5608" y="9112"/>
                      <a:pt x="5524" y="9081"/>
                      <a:pt x="5461" y="9018"/>
                    </a:cubicBezTo>
                    <a:cubicBezTo>
                      <a:pt x="5357" y="8893"/>
                      <a:pt x="5357" y="8683"/>
                      <a:pt x="5461" y="8558"/>
                    </a:cubicBezTo>
                    <a:lnTo>
                      <a:pt x="6361" y="7679"/>
                    </a:lnTo>
                    <a:cubicBezTo>
                      <a:pt x="6424" y="7616"/>
                      <a:pt x="6502" y="7585"/>
                      <a:pt x="6581" y="7585"/>
                    </a:cubicBezTo>
                    <a:close/>
                    <a:moveTo>
                      <a:pt x="3917" y="0"/>
                    </a:moveTo>
                    <a:cubicBezTo>
                      <a:pt x="3790" y="0"/>
                      <a:pt x="3663" y="7"/>
                      <a:pt x="3536" y="21"/>
                    </a:cubicBezTo>
                    <a:cubicBezTo>
                      <a:pt x="2678" y="126"/>
                      <a:pt x="1904" y="523"/>
                      <a:pt x="1339" y="1151"/>
                    </a:cubicBezTo>
                    <a:lnTo>
                      <a:pt x="1088" y="1444"/>
                    </a:lnTo>
                    <a:cubicBezTo>
                      <a:pt x="0" y="2637"/>
                      <a:pt x="63" y="4478"/>
                      <a:pt x="1214" y="5629"/>
                    </a:cubicBezTo>
                    <a:lnTo>
                      <a:pt x="2365" y="6779"/>
                    </a:lnTo>
                    <a:cubicBezTo>
                      <a:pt x="2532" y="6947"/>
                      <a:pt x="2741" y="7051"/>
                      <a:pt x="2971" y="7072"/>
                    </a:cubicBezTo>
                    <a:cubicBezTo>
                      <a:pt x="2992" y="7303"/>
                      <a:pt x="3097" y="7512"/>
                      <a:pt x="3243" y="7679"/>
                    </a:cubicBezTo>
                    <a:cubicBezTo>
                      <a:pt x="3411" y="7847"/>
                      <a:pt x="3641" y="7930"/>
                      <a:pt x="3871" y="7951"/>
                    </a:cubicBezTo>
                    <a:cubicBezTo>
                      <a:pt x="3871" y="8181"/>
                      <a:pt x="3976" y="8391"/>
                      <a:pt x="4143" y="8579"/>
                    </a:cubicBezTo>
                    <a:cubicBezTo>
                      <a:pt x="4310" y="8746"/>
                      <a:pt x="4541" y="8830"/>
                      <a:pt x="4750" y="8851"/>
                    </a:cubicBezTo>
                    <a:cubicBezTo>
                      <a:pt x="4771" y="9060"/>
                      <a:pt x="4854" y="9290"/>
                      <a:pt x="5022" y="9458"/>
                    </a:cubicBezTo>
                    <a:cubicBezTo>
                      <a:pt x="5210" y="9646"/>
                      <a:pt x="5461" y="9730"/>
                      <a:pt x="5691" y="9730"/>
                    </a:cubicBezTo>
                    <a:cubicBezTo>
                      <a:pt x="5942" y="9730"/>
                      <a:pt x="6173" y="9646"/>
                      <a:pt x="6361" y="9458"/>
                    </a:cubicBezTo>
                    <a:lnTo>
                      <a:pt x="7261" y="8579"/>
                    </a:lnTo>
                    <a:cubicBezTo>
                      <a:pt x="7428" y="8411"/>
                      <a:pt x="7512" y="8181"/>
                      <a:pt x="7533" y="7951"/>
                    </a:cubicBezTo>
                    <a:cubicBezTo>
                      <a:pt x="7742" y="7951"/>
                      <a:pt x="7972" y="7847"/>
                      <a:pt x="8139" y="7679"/>
                    </a:cubicBezTo>
                    <a:cubicBezTo>
                      <a:pt x="8307" y="7512"/>
                      <a:pt x="8411" y="7303"/>
                      <a:pt x="8411" y="7072"/>
                    </a:cubicBezTo>
                    <a:cubicBezTo>
                      <a:pt x="8642" y="7051"/>
                      <a:pt x="8872" y="6968"/>
                      <a:pt x="9039" y="6779"/>
                    </a:cubicBezTo>
                    <a:cubicBezTo>
                      <a:pt x="9207" y="6633"/>
                      <a:pt x="9290" y="6403"/>
                      <a:pt x="9311" y="6173"/>
                    </a:cubicBezTo>
                    <a:cubicBezTo>
                      <a:pt x="9520" y="6152"/>
                      <a:pt x="9751" y="6068"/>
                      <a:pt x="9918" y="5901"/>
                    </a:cubicBezTo>
                    <a:lnTo>
                      <a:pt x="10064" y="5754"/>
                    </a:lnTo>
                    <a:cubicBezTo>
                      <a:pt x="10692" y="5126"/>
                      <a:pt x="11048" y="4310"/>
                      <a:pt x="11048" y="3473"/>
                    </a:cubicBezTo>
                    <a:cubicBezTo>
                      <a:pt x="11027" y="2616"/>
                      <a:pt x="10692" y="1800"/>
                      <a:pt x="10064" y="1193"/>
                    </a:cubicBezTo>
                    <a:lnTo>
                      <a:pt x="9667" y="795"/>
                    </a:lnTo>
                    <a:cubicBezTo>
                      <a:pt x="9064" y="287"/>
                      <a:pt x="8309" y="33"/>
                      <a:pt x="7508" y="33"/>
                    </a:cubicBezTo>
                    <a:cubicBezTo>
                      <a:pt x="7419" y="33"/>
                      <a:pt x="7330" y="36"/>
                      <a:pt x="7240" y="42"/>
                    </a:cubicBezTo>
                    <a:cubicBezTo>
                      <a:pt x="6717" y="84"/>
                      <a:pt x="6194" y="251"/>
                      <a:pt x="5712" y="502"/>
                    </a:cubicBezTo>
                    <a:cubicBezTo>
                      <a:pt x="5173" y="172"/>
                      <a:pt x="4546"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3"/>
            <p:cNvGrpSpPr/>
            <p:nvPr/>
          </p:nvGrpSpPr>
          <p:grpSpPr>
            <a:xfrm>
              <a:off x="3336506" y="3211842"/>
              <a:ext cx="466859" cy="461601"/>
              <a:chOff x="3889298" y="3913474"/>
              <a:chExt cx="414176" cy="409511"/>
            </a:xfrm>
          </p:grpSpPr>
          <p:sp>
            <p:nvSpPr>
              <p:cNvPr id="794" name="Google Shape;794;p43"/>
              <p:cNvSpPr/>
              <p:nvPr/>
            </p:nvSpPr>
            <p:spPr>
              <a:xfrm rot="8100000" flipH="1">
                <a:off x="4084289" y="4165509"/>
                <a:ext cx="128976" cy="125582"/>
              </a:xfrm>
              <a:prstGeom prst="round2SameRect">
                <a:avLst>
                  <a:gd name="adj1" fmla="val 3120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flipH="1">
                <a:off x="3889298" y="3913474"/>
                <a:ext cx="414176" cy="409511"/>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43"/>
            <p:cNvGrpSpPr/>
            <p:nvPr/>
          </p:nvGrpSpPr>
          <p:grpSpPr>
            <a:xfrm>
              <a:off x="6292730" y="3132618"/>
              <a:ext cx="462576" cy="494578"/>
              <a:chOff x="6292730" y="3132618"/>
              <a:chExt cx="462576" cy="494578"/>
            </a:xfrm>
          </p:grpSpPr>
          <p:grpSp>
            <p:nvGrpSpPr>
              <p:cNvPr id="797" name="Google Shape;797;p43"/>
              <p:cNvGrpSpPr/>
              <p:nvPr/>
            </p:nvGrpSpPr>
            <p:grpSpPr>
              <a:xfrm>
                <a:off x="6292730" y="3132618"/>
                <a:ext cx="462576" cy="494578"/>
                <a:chOff x="5970735" y="3154600"/>
                <a:chExt cx="426770" cy="456295"/>
              </a:xfrm>
            </p:grpSpPr>
            <p:sp>
              <p:nvSpPr>
                <p:cNvPr id="798" name="Google Shape;798;p43"/>
                <p:cNvSpPr/>
                <p:nvPr/>
              </p:nvSpPr>
              <p:spPr>
                <a:xfrm flipH="1">
                  <a:off x="5970735" y="3345820"/>
                  <a:ext cx="82007" cy="72083"/>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43"/>
                <p:cNvGrpSpPr/>
                <p:nvPr/>
              </p:nvGrpSpPr>
              <p:grpSpPr>
                <a:xfrm flipH="1">
                  <a:off x="6057319" y="3270727"/>
                  <a:ext cx="340186" cy="340168"/>
                  <a:chOff x="5053900" y="3804850"/>
                  <a:chExt cx="483150" cy="483125"/>
                </a:xfrm>
              </p:grpSpPr>
              <p:sp>
                <p:nvSpPr>
                  <p:cNvPr id="800" name="Google Shape;800;p43"/>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1" name="Google Shape;801;p43"/>
                  <p:cNvSpPr/>
                  <p:nvPr/>
                </p:nvSpPr>
                <p:spPr>
                  <a:xfrm rot="10800000">
                    <a:off x="5170122" y="4066248"/>
                    <a:ext cx="250675" cy="9276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2" name="Google Shape;802;p43"/>
                <p:cNvSpPr/>
                <p:nvPr/>
              </p:nvSpPr>
              <p:spPr>
                <a:xfrm flipH="1">
                  <a:off x="6008853" y="3188525"/>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flipH="1">
                  <a:off x="5979778" y="3154600"/>
                  <a:ext cx="119937" cy="105331"/>
                </a:xfrm>
                <a:custGeom>
                  <a:avLst/>
                  <a:gdLst/>
                  <a:ahLst/>
                  <a:cxnLst/>
                  <a:rect l="l" t="t" r="r" b="b"/>
                  <a:pathLst>
                    <a:path w="41681" h="36637" extrusionOk="0">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43"/>
              <p:cNvSpPr/>
              <p:nvPr/>
            </p:nvSpPr>
            <p:spPr>
              <a:xfrm>
                <a:off x="6498063"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596180" y="3391575"/>
                <a:ext cx="51900" cy="51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5"/>
          <p:cNvSpPr txBox="1">
            <a:spLocks noGrp="1"/>
          </p:cNvSpPr>
          <p:nvPr>
            <p:ph type="title" idx="4"/>
          </p:nvPr>
        </p:nvSpPr>
        <p:spPr>
          <a:xfrm>
            <a:off x="713232" y="365760"/>
            <a:ext cx="7717500" cy="822900"/>
          </a:xfrm>
          <a:prstGeom prst="rect">
            <a:avLst/>
          </a:prstGeom>
        </p:spPr>
        <p:txBody>
          <a:bodyPr spcFirstLastPara="1" wrap="square" lIns="91425" tIns="91425" rIns="91425" bIns="91425" anchor="t" anchorCtr="0">
            <a:noAutofit/>
          </a:bodyPr>
          <a:lstStyle/>
          <a:p>
            <a:pPr lvl="0"/>
            <a:r>
              <a:rPr lang="en-US" dirty="0"/>
              <a:t>1.3 Goals and objectives</a:t>
            </a:r>
            <a:endParaRPr dirty="0"/>
          </a:p>
        </p:txBody>
      </p:sp>
      <p:sp>
        <p:nvSpPr>
          <p:cNvPr id="1136" name="Google Shape;1136;p55"/>
          <p:cNvSpPr txBox="1">
            <a:spLocks noGrp="1"/>
          </p:cNvSpPr>
          <p:nvPr>
            <p:ph type="title"/>
          </p:nvPr>
        </p:nvSpPr>
        <p:spPr>
          <a:xfrm>
            <a:off x="1096900" y="3590603"/>
            <a:ext cx="3012600" cy="3849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dirty="0" smtClean="0"/>
              <a:t>Goals</a:t>
            </a:r>
            <a:endParaRPr dirty="0"/>
          </a:p>
        </p:txBody>
      </p:sp>
      <p:sp>
        <p:nvSpPr>
          <p:cNvPr id="1137" name="Google Shape;1137;p55"/>
          <p:cNvSpPr txBox="1">
            <a:spLocks noGrp="1"/>
          </p:cNvSpPr>
          <p:nvPr>
            <p:ph type="subTitle" idx="1"/>
          </p:nvPr>
        </p:nvSpPr>
        <p:spPr>
          <a:xfrm>
            <a:off x="1096900" y="2329167"/>
            <a:ext cx="3012600" cy="1185300"/>
          </a:xfrm>
          <a:prstGeom prst="rect">
            <a:avLst/>
          </a:prstGeom>
        </p:spPr>
        <p:txBody>
          <a:bodyPr spcFirstLastPara="1" wrap="square" lIns="457200" tIns="91425" rIns="457200" bIns="91425" anchor="b" anchorCtr="0">
            <a:noAutofit/>
          </a:bodyPr>
          <a:lstStyle/>
          <a:p>
            <a:pPr marL="0" lvl="0" indent="0">
              <a:buSzPts val="1100"/>
            </a:pPr>
            <a:r>
              <a:rPr lang="en" sz="1200" dirty="0" smtClean="0"/>
              <a:t>“</a:t>
            </a:r>
            <a:r>
              <a:rPr lang="en-US" sz="1200" dirty="0"/>
              <a:t>This system will make the operation of donating more efficient. Our goal is using every minute to help patients in emergency events. </a:t>
            </a:r>
            <a:r>
              <a:rPr lang="en" sz="1200" dirty="0" smtClean="0"/>
              <a:t>”</a:t>
            </a:r>
            <a:endParaRPr sz="1200" dirty="0"/>
          </a:p>
        </p:txBody>
      </p:sp>
      <p:sp>
        <p:nvSpPr>
          <p:cNvPr id="1138" name="Google Shape;1138;p55"/>
          <p:cNvSpPr txBox="1">
            <a:spLocks noGrp="1"/>
          </p:cNvSpPr>
          <p:nvPr>
            <p:ph type="title" idx="2"/>
          </p:nvPr>
        </p:nvSpPr>
        <p:spPr>
          <a:xfrm>
            <a:off x="5034281" y="3589664"/>
            <a:ext cx="3012600" cy="384900"/>
          </a:xfrm>
          <a:prstGeom prst="rect">
            <a:avLst/>
          </a:prstGeom>
        </p:spPr>
        <p:txBody>
          <a:bodyPr spcFirstLastPara="1" wrap="square" lIns="182875" tIns="91425" rIns="182875" bIns="91425" anchor="t" anchorCtr="0">
            <a:noAutofit/>
          </a:bodyPr>
          <a:lstStyle/>
          <a:p>
            <a:pPr lvl="0"/>
            <a:r>
              <a:rPr lang="en-US" dirty="0"/>
              <a:t>objectives</a:t>
            </a:r>
            <a:endParaRPr dirty="0"/>
          </a:p>
        </p:txBody>
      </p:sp>
      <p:sp>
        <p:nvSpPr>
          <p:cNvPr id="1139" name="Google Shape;1139;p55"/>
          <p:cNvSpPr txBox="1">
            <a:spLocks noGrp="1"/>
          </p:cNvSpPr>
          <p:nvPr>
            <p:ph type="subTitle" idx="3"/>
          </p:nvPr>
        </p:nvSpPr>
        <p:spPr>
          <a:xfrm>
            <a:off x="5034276" y="2328326"/>
            <a:ext cx="3012600" cy="1185300"/>
          </a:xfrm>
          <a:prstGeom prst="rect">
            <a:avLst/>
          </a:prstGeom>
        </p:spPr>
        <p:txBody>
          <a:bodyPr spcFirstLastPara="1" wrap="square" lIns="457200" tIns="91425" rIns="457200" bIns="91425" anchor="b" anchorCtr="0">
            <a:noAutofit/>
          </a:bodyPr>
          <a:lstStyle/>
          <a:p>
            <a:pPr marL="0" indent="0" algn="l">
              <a:buClr>
                <a:schemeClr val="dk1"/>
              </a:buClr>
              <a:buSzPts val="1100"/>
            </a:pPr>
            <a:r>
              <a:rPr lang="en" sz="1100" dirty="0" smtClean="0">
                <a:solidFill>
                  <a:schemeClr val="lt1"/>
                </a:solidFill>
              </a:rPr>
              <a:t>“</a:t>
            </a:r>
            <a:r>
              <a:rPr lang="en-US" sz="1100" dirty="0"/>
              <a:t>In the end, we hope to make this product known. Encouraging youth to donate. Also hospitals will share units in most times needed</a:t>
            </a:r>
            <a:r>
              <a:rPr lang="en-US" sz="1100" dirty="0" smtClean="0"/>
              <a:t>.</a:t>
            </a:r>
            <a:r>
              <a:rPr lang="en" sz="1100" dirty="0" smtClean="0">
                <a:solidFill>
                  <a:schemeClr val="lt1"/>
                </a:solidFill>
              </a:rPr>
              <a:t>”</a:t>
            </a:r>
            <a:endParaRPr sz="1100" dirty="0">
              <a:solidFill>
                <a:schemeClr val="lt1"/>
              </a:solidFill>
            </a:endParaRPr>
          </a:p>
        </p:txBody>
      </p:sp>
      <p:grpSp>
        <p:nvGrpSpPr>
          <p:cNvPr id="1140" name="Google Shape;1140;p55"/>
          <p:cNvGrpSpPr/>
          <p:nvPr/>
        </p:nvGrpSpPr>
        <p:grpSpPr>
          <a:xfrm>
            <a:off x="5025172" y="3579299"/>
            <a:ext cx="367309" cy="424801"/>
            <a:chOff x="5177572" y="3319533"/>
            <a:chExt cx="367309" cy="424801"/>
          </a:xfrm>
        </p:grpSpPr>
        <p:grpSp>
          <p:nvGrpSpPr>
            <p:cNvPr id="1141" name="Google Shape;1141;p55"/>
            <p:cNvGrpSpPr/>
            <p:nvPr/>
          </p:nvGrpSpPr>
          <p:grpSpPr>
            <a:xfrm>
              <a:off x="5177572" y="3619791"/>
              <a:ext cx="230461" cy="124543"/>
              <a:chOff x="5095353" y="3992224"/>
              <a:chExt cx="230461" cy="124543"/>
            </a:xfrm>
          </p:grpSpPr>
          <p:sp>
            <p:nvSpPr>
              <p:cNvPr id="1142" name="Google Shape;1142;p55"/>
              <p:cNvSpPr/>
              <p:nvPr/>
            </p:nvSpPr>
            <p:spPr>
              <a:xfrm>
                <a:off x="5095353" y="3992224"/>
                <a:ext cx="230461" cy="124543"/>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148675" y="3997850"/>
                <a:ext cx="132450" cy="74300"/>
              </a:xfrm>
              <a:custGeom>
                <a:avLst/>
                <a:gdLst/>
                <a:ahLst/>
                <a:cxnLst/>
                <a:rect l="l" t="t" r="r" b="b"/>
                <a:pathLst>
                  <a:path w="5298" h="2972" extrusionOk="0">
                    <a:moveTo>
                      <a:pt x="0" y="1292"/>
                    </a:moveTo>
                    <a:lnTo>
                      <a:pt x="1809" y="0"/>
                    </a:lnTo>
                    <a:lnTo>
                      <a:pt x="5298" y="904"/>
                    </a:lnTo>
                    <a:lnTo>
                      <a:pt x="4394" y="2843"/>
                    </a:lnTo>
                    <a:lnTo>
                      <a:pt x="1034" y="2972"/>
                    </a:lnTo>
                    <a:close/>
                  </a:path>
                </a:pathLst>
              </a:custGeom>
              <a:solidFill>
                <a:schemeClr val="lt2"/>
              </a:solidFill>
              <a:ln>
                <a:noFill/>
              </a:ln>
            </p:spPr>
          </p:sp>
        </p:grpSp>
        <p:grpSp>
          <p:nvGrpSpPr>
            <p:cNvPr id="1144" name="Google Shape;1144;p55"/>
            <p:cNvGrpSpPr/>
            <p:nvPr/>
          </p:nvGrpSpPr>
          <p:grpSpPr>
            <a:xfrm>
              <a:off x="5186681" y="3319533"/>
              <a:ext cx="358200" cy="405629"/>
              <a:chOff x="-57950750" y="2296300"/>
              <a:chExt cx="279625" cy="316650"/>
            </a:xfrm>
          </p:grpSpPr>
          <p:sp>
            <p:nvSpPr>
              <p:cNvPr id="1145" name="Google Shape;1145;p55"/>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9" name="Google Shape;1149;p55"/>
          <p:cNvGrpSpPr/>
          <p:nvPr/>
        </p:nvGrpSpPr>
        <p:grpSpPr>
          <a:xfrm>
            <a:off x="1096889" y="3579226"/>
            <a:ext cx="358200" cy="407646"/>
            <a:chOff x="944489" y="3930623"/>
            <a:chExt cx="358200" cy="407646"/>
          </a:xfrm>
        </p:grpSpPr>
        <p:grpSp>
          <p:nvGrpSpPr>
            <p:cNvPr id="1150" name="Google Shape;1150;p55"/>
            <p:cNvGrpSpPr/>
            <p:nvPr/>
          </p:nvGrpSpPr>
          <p:grpSpPr>
            <a:xfrm>
              <a:off x="955076" y="3970184"/>
              <a:ext cx="242842" cy="208481"/>
              <a:chOff x="478786" y="3898399"/>
              <a:chExt cx="230466" cy="197875"/>
            </a:xfrm>
          </p:grpSpPr>
          <p:grpSp>
            <p:nvGrpSpPr>
              <p:cNvPr id="1151" name="Google Shape;1151;p55"/>
              <p:cNvGrpSpPr/>
              <p:nvPr/>
            </p:nvGrpSpPr>
            <p:grpSpPr>
              <a:xfrm>
                <a:off x="478786" y="3898399"/>
                <a:ext cx="230466" cy="197875"/>
                <a:chOff x="478786" y="3898399"/>
                <a:chExt cx="230466" cy="197875"/>
              </a:xfrm>
            </p:grpSpPr>
            <p:sp>
              <p:nvSpPr>
                <p:cNvPr id="1152" name="Google Shape;1152;p55"/>
                <p:cNvSpPr/>
                <p:nvPr/>
              </p:nvSpPr>
              <p:spPr>
                <a:xfrm>
                  <a:off x="478786" y="3898399"/>
                  <a:ext cx="230461" cy="126765"/>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495625" y="3975325"/>
                  <a:ext cx="213626" cy="120948"/>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4" name="Google Shape;1154;p55"/>
              <p:cNvSpPr/>
              <p:nvPr/>
            </p:nvSpPr>
            <p:spPr>
              <a:xfrm>
                <a:off x="480583" y="3938875"/>
                <a:ext cx="228575" cy="156700"/>
              </a:xfrm>
              <a:custGeom>
                <a:avLst/>
                <a:gdLst/>
                <a:ahLst/>
                <a:cxnLst/>
                <a:rect l="l" t="t" r="r" b="b"/>
                <a:pathLst>
                  <a:path w="9143" h="6268" extrusionOk="0">
                    <a:moveTo>
                      <a:pt x="0" y="3425"/>
                    </a:moveTo>
                    <a:lnTo>
                      <a:pt x="1196" y="1066"/>
                    </a:lnTo>
                    <a:lnTo>
                      <a:pt x="5913" y="0"/>
                    </a:lnTo>
                    <a:lnTo>
                      <a:pt x="8336" y="1486"/>
                    </a:lnTo>
                    <a:lnTo>
                      <a:pt x="9143" y="3425"/>
                    </a:lnTo>
                    <a:lnTo>
                      <a:pt x="9143" y="6268"/>
                    </a:lnTo>
                    <a:lnTo>
                      <a:pt x="8368" y="4200"/>
                    </a:lnTo>
                    <a:lnTo>
                      <a:pt x="5913" y="2682"/>
                    </a:lnTo>
                    <a:lnTo>
                      <a:pt x="3134" y="2165"/>
                    </a:lnTo>
                    <a:lnTo>
                      <a:pt x="1196" y="2391"/>
                    </a:lnTo>
                    <a:lnTo>
                      <a:pt x="291" y="2843"/>
                    </a:lnTo>
                    <a:close/>
                  </a:path>
                </a:pathLst>
              </a:custGeom>
              <a:solidFill>
                <a:schemeClr val="lt2"/>
              </a:solidFill>
              <a:ln>
                <a:noFill/>
              </a:ln>
            </p:spPr>
          </p:sp>
        </p:grpSp>
        <p:grpSp>
          <p:nvGrpSpPr>
            <p:cNvPr id="1155" name="Google Shape;1155;p55"/>
            <p:cNvGrpSpPr/>
            <p:nvPr/>
          </p:nvGrpSpPr>
          <p:grpSpPr>
            <a:xfrm>
              <a:off x="944489" y="3930623"/>
              <a:ext cx="358200" cy="407646"/>
              <a:chOff x="-52887125" y="2686975"/>
              <a:chExt cx="279625" cy="318225"/>
            </a:xfrm>
          </p:grpSpPr>
          <p:sp>
            <p:nvSpPr>
              <p:cNvPr id="1156" name="Google Shape;1156;p55"/>
              <p:cNvSpPr/>
              <p:nvPr/>
            </p:nvSpPr>
            <p:spPr>
              <a:xfrm>
                <a:off x="-52783950" y="2919525"/>
                <a:ext cx="73275" cy="28950"/>
              </a:xfrm>
              <a:custGeom>
                <a:avLst/>
                <a:gdLst/>
                <a:ahLst/>
                <a:cxnLst/>
                <a:rect l="l" t="t" r="r" b="b"/>
                <a:pathLst>
                  <a:path w="2931" h="1158" extrusionOk="0">
                    <a:moveTo>
                      <a:pt x="398" y="0"/>
                    </a:moveTo>
                    <a:cubicBezTo>
                      <a:pt x="308" y="0"/>
                      <a:pt x="221" y="39"/>
                      <a:pt x="158" y="118"/>
                    </a:cubicBezTo>
                    <a:cubicBezTo>
                      <a:pt x="1" y="276"/>
                      <a:pt x="1" y="496"/>
                      <a:pt x="158" y="622"/>
                    </a:cubicBezTo>
                    <a:cubicBezTo>
                      <a:pt x="505" y="969"/>
                      <a:pt x="977" y="1158"/>
                      <a:pt x="1450" y="1158"/>
                    </a:cubicBezTo>
                    <a:cubicBezTo>
                      <a:pt x="1922" y="1158"/>
                      <a:pt x="2458" y="969"/>
                      <a:pt x="2773" y="622"/>
                    </a:cubicBezTo>
                    <a:cubicBezTo>
                      <a:pt x="2931" y="465"/>
                      <a:pt x="2931" y="213"/>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2793400"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2718575"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2887125" y="2686975"/>
                <a:ext cx="279625" cy="318225"/>
              </a:xfrm>
              <a:custGeom>
                <a:avLst/>
                <a:gdLst/>
                <a:ahLst/>
                <a:cxnLst/>
                <a:rect l="l" t="t" r="r" b="b"/>
                <a:pathLst>
                  <a:path w="11185" h="12729" extrusionOk="0">
                    <a:moveTo>
                      <a:pt x="5577" y="756"/>
                    </a:moveTo>
                    <a:cubicBezTo>
                      <a:pt x="7404" y="756"/>
                      <a:pt x="8885" y="2206"/>
                      <a:pt x="8948" y="3970"/>
                    </a:cubicBezTo>
                    <a:cubicBezTo>
                      <a:pt x="8192" y="2899"/>
                      <a:pt x="6963" y="2206"/>
                      <a:pt x="5577" y="2206"/>
                    </a:cubicBezTo>
                    <a:cubicBezTo>
                      <a:pt x="4222" y="2206"/>
                      <a:pt x="2993" y="2899"/>
                      <a:pt x="2237" y="3970"/>
                    </a:cubicBezTo>
                    <a:cubicBezTo>
                      <a:pt x="2269" y="2174"/>
                      <a:pt x="3781" y="756"/>
                      <a:pt x="5577" y="756"/>
                    </a:cubicBezTo>
                    <a:close/>
                    <a:moveTo>
                      <a:pt x="5604" y="2993"/>
                    </a:moveTo>
                    <a:cubicBezTo>
                      <a:pt x="7435" y="2993"/>
                      <a:pt x="8886" y="4462"/>
                      <a:pt x="8948" y="6270"/>
                    </a:cubicBezTo>
                    <a:cubicBezTo>
                      <a:pt x="8696" y="5860"/>
                      <a:pt x="8412" y="5514"/>
                      <a:pt x="8066" y="5199"/>
                    </a:cubicBezTo>
                    <a:cubicBezTo>
                      <a:pt x="7089" y="4253"/>
                      <a:pt x="5797" y="3749"/>
                      <a:pt x="4443" y="3749"/>
                    </a:cubicBezTo>
                    <a:cubicBezTo>
                      <a:pt x="4065" y="3749"/>
                      <a:pt x="3687" y="3781"/>
                      <a:pt x="3308" y="3844"/>
                    </a:cubicBezTo>
                    <a:cubicBezTo>
                      <a:pt x="3907" y="3308"/>
                      <a:pt x="4695" y="2993"/>
                      <a:pt x="5545" y="2993"/>
                    </a:cubicBezTo>
                    <a:cubicBezTo>
                      <a:pt x="5565" y="2993"/>
                      <a:pt x="5584" y="2993"/>
                      <a:pt x="5604" y="2993"/>
                    </a:cubicBezTo>
                    <a:close/>
                    <a:moveTo>
                      <a:pt x="1450" y="6742"/>
                    </a:moveTo>
                    <a:lnTo>
                      <a:pt x="1450" y="8223"/>
                    </a:lnTo>
                    <a:cubicBezTo>
                      <a:pt x="1072" y="8223"/>
                      <a:pt x="694" y="7876"/>
                      <a:pt x="694" y="7467"/>
                    </a:cubicBezTo>
                    <a:cubicBezTo>
                      <a:pt x="694" y="7089"/>
                      <a:pt x="1072" y="6742"/>
                      <a:pt x="1450" y="6742"/>
                    </a:cubicBezTo>
                    <a:close/>
                    <a:moveTo>
                      <a:pt x="9673" y="6742"/>
                    </a:moveTo>
                    <a:cubicBezTo>
                      <a:pt x="10082" y="6742"/>
                      <a:pt x="10429" y="7057"/>
                      <a:pt x="10429" y="7467"/>
                    </a:cubicBezTo>
                    <a:cubicBezTo>
                      <a:pt x="10429" y="7876"/>
                      <a:pt x="10082" y="8223"/>
                      <a:pt x="9673" y="8223"/>
                    </a:cubicBezTo>
                    <a:lnTo>
                      <a:pt x="9673" y="6742"/>
                    </a:lnTo>
                    <a:close/>
                    <a:moveTo>
                      <a:pt x="4443" y="4442"/>
                    </a:moveTo>
                    <a:cubicBezTo>
                      <a:pt x="6837" y="4442"/>
                      <a:pt x="8822" y="6333"/>
                      <a:pt x="8948" y="8727"/>
                    </a:cubicBezTo>
                    <a:cubicBezTo>
                      <a:pt x="8822" y="10554"/>
                      <a:pt x="7373" y="11972"/>
                      <a:pt x="5577" y="11972"/>
                    </a:cubicBezTo>
                    <a:cubicBezTo>
                      <a:pt x="3750" y="11972"/>
                      <a:pt x="2237" y="10428"/>
                      <a:pt x="2237" y="8570"/>
                    </a:cubicBezTo>
                    <a:lnTo>
                      <a:pt x="2237" y="6333"/>
                    </a:lnTo>
                    <a:cubicBezTo>
                      <a:pt x="2237" y="5829"/>
                      <a:pt x="2363" y="5325"/>
                      <a:pt x="2552" y="4883"/>
                    </a:cubicBezTo>
                    <a:cubicBezTo>
                      <a:pt x="3151" y="4600"/>
                      <a:pt x="3781" y="4442"/>
                      <a:pt x="4443" y="4442"/>
                    </a:cubicBezTo>
                    <a:close/>
                    <a:moveTo>
                      <a:pt x="5608" y="0"/>
                    </a:moveTo>
                    <a:cubicBezTo>
                      <a:pt x="3340" y="0"/>
                      <a:pt x="1513" y="1827"/>
                      <a:pt x="1513" y="4096"/>
                    </a:cubicBezTo>
                    <a:lnTo>
                      <a:pt x="1513" y="5986"/>
                    </a:lnTo>
                    <a:cubicBezTo>
                      <a:pt x="662" y="5986"/>
                      <a:pt x="0" y="6648"/>
                      <a:pt x="0" y="7467"/>
                    </a:cubicBezTo>
                    <a:cubicBezTo>
                      <a:pt x="0" y="8317"/>
                      <a:pt x="662" y="8979"/>
                      <a:pt x="1513" y="8979"/>
                    </a:cubicBezTo>
                    <a:cubicBezTo>
                      <a:pt x="1702" y="11058"/>
                      <a:pt x="3435" y="12728"/>
                      <a:pt x="5608" y="12728"/>
                    </a:cubicBezTo>
                    <a:cubicBezTo>
                      <a:pt x="7751" y="12728"/>
                      <a:pt x="9483" y="11058"/>
                      <a:pt x="9673" y="8979"/>
                    </a:cubicBezTo>
                    <a:cubicBezTo>
                      <a:pt x="10523" y="8979"/>
                      <a:pt x="11185" y="8317"/>
                      <a:pt x="11185" y="7467"/>
                    </a:cubicBezTo>
                    <a:cubicBezTo>
                      <a:pt x="11185" y="6648"/>
                      <a:pt x="10523" y="5986"/>
                      <a:pt x="9673" y="5986"/>
                    </a:cubicBezTo>
                    <a:lnTo>
                      <a:pt x="9673" y="4096"/>
                    </a:lnTo>
                    <a:cubicBezTo>
                      <a:pt x="9673" y="1859"/>
                      <a:pt x="7845" y="0"/>
                      <a:pt x="5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0" name="Google Shape;1160;p55"/>
          <p:cNvSpPr/>
          <p:nvPr/>
        </p:nvSpPr>
        <p:spPr>
          <a:xfrm rot="5400000">
            <a:off x="5544875" y="3507005"/>
            <a:ext cx="362100" cy="36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rot="5400000">
            <a:off x="1607500" y="3514391"/>
            <a:ext cx="362100" cy="36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55"/>
          <p:cNvGrpSpPr/>
          <p:nvPr/>
        </p:nvGrpSpPr>
        <p:grpSpPr>
          <a:xfrm>
            <a:off x="690250" y="13225"/>
            <a:ext cx="8459250" cy="1526107"/>
            <a:chOff x="690250" y="13225"/>
            <a:chExt cx="8459250" cy="1903352"/>
          </a:xfrm>
        </p:grpSpPr>
        <p:sp>
          <p:nvSpPr>
            <p:cNvPr id="1163" name="Google Shape;1163;p55"/>
            <p:cNvSpPr/>
            <p:nvPr/>
          </p:nvSpPr>
          <p:spPr>
            <a:xfrm>
              <a:off x="797131" y="1121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4" name="Google Shape;1164;p55"/>
            <p:cNvCxnSpPr/>
            <p:nvPr/>
          </p:nvCxnSpPr>
          <p:spPr>
            <a:xfrm>
              <a:off x="1211500" y="1916577"/>
              <a:ext cx="7938000" cy="0"/>
            </a:xfrm>
            <a:prstGeom prst="straightConnector1">
              <a:avLst/>
            </a:prstGeom>
            <a:noFill/>
            <a:ln w="28575" cap="flat" cmpd="sng">
              <a:solidFill>
                <a:schemeClr val="dk1"/>
              </a:solidFill>
              <a:prstDash val="solid"/>
              <a:round/>
              <a:headEnd type="none" w="med" len="med"/>
              <a:tailEnd type="none" w="med" len="med"/>
            </a:ln>
          </p:spPr>
        </p:cxnSp>
        <p:sp>
          <p:nvSpPr>
            <p:cNvPr id="1165" name="Google Shape;1165;p55"/>
            <p:cNvSpPr/>
            <p:nvPr/>
          </p:nvSpPr>
          <p:spPr>
            <a:xfrm>
              <a:off x="827056" y="1174577"/>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690250" y="13225"/>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7" name="Google Shape;1167;p55"/>
            <p:cNvCxnSpPr/>
            <p:nvPr/>
          </p:nvCxnSpPr>
          <p:spPr>
            <a:xfrm rot="10800000">
              <a:off x="827063" y="407100"/>
              <a:ext cx="0" cy="903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4"/>
          <p:cNvSpPr txBox="1">
            <a:spLocks noGrp="1"/>
          </p:cNvSpPr>
          <p:nvPr>
            <p:ph type="body" idx="1"/>
          </p:nvPr>
        </p:nvSpPr>
        <p:spPr>
          <a:xfrm>
            <a:off x="708250" y="1291149"/>
            <a:ext cx="7728000" cy="29979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sz="2000" dirty="0"/>
              <a:t>Our software is already existed. We add extra features, such as sending notifications instead of massages to save time, every user needs to have an account including some information about him and some campaigns to encourage donating. We focus on emergency times so many people’s life may be saved Insha’Allah</a:t>
            </a:r>
            <a:r>
              <a:rPr lang="en-US" sz="2000" dirty="0" smtClean="0"/>
              <a:t>.</a:t>
            </a:r>
            <a:endParaRPr lang="en-US" sz="2000" dirty="0"/>
          </a:p>
        </p:txBody>
      </p:sp>
      <p:sp>
        <p:nvSpPr>
          <p:cNvPr id="508" name="Google Shape;508;p34"/>
          <p:cNvSpPr txBox="1">
            <a:spLocks noGrp="1"/>
          </p:cNvSpPr>
          <p:nvPr>
            <p:ph type="title"/>
          </p:nvPr>
        </p:nvSpPr>
        <p:spPr>
          <a:xfrm>
            <a:off x="712700" y="363250"/>
            <a:ext cx="7718700" cy="822900"/>
          </a:xfrm>
          <a:prstGeom prst="rect">
            <a:avLst/>
          </a:prstGeom>
        </p:spPr>
        <p:txBody>
          <a:bodyPr spcFirstLastPara="1" wrap="square" lIns="91425" tIns="91425" rIns="91425" bIns="91425" anchor="t" anchorCtr="0">
            <a:noAutofit/>
          </a:bodyPr>
          <a:lstStyle/>
          <a:p>
            <a:pPr lvl="0"/>
            <a:r>
              <a:rPr lang="en-US" dirty="0"/>
              <a:t>1.</a:t>
            </a:r>
            <a:r>
              <a:rPr lang="ar-SA" dirty="0"/>
              <a:t>4</a:t>
            </a:r>
            <a:r>
              <a:rPr lang="en-US" dirty="0"/>
              <a:t> Main Contributions</a:t>
            </a:r>
            <a:endParaRPr dirty="0"/>
          </a:p>
        </p:txBody>
      </p:sp>
      <p:grpSp>
        <p:nvGrpSpPr>
          <p:cNvPr id="509" name="Google Shape;509;p34"/>
          <p:cNvGrpSpPr/>
          <p:nvPr/>
        </p:nvGrpSpPr>
        <p:grpSpPr>
          <a:xfrm>
            <a:off x="8323490" y="711765"/>
            <a:ext cx="461778" cy="464563"/>
            <a:chOff x="8323490" y="355935"/>
            <a:chExt cx="461778" cy="464563"/>
          </a:xfrm>
        </p:grpSpPr>
        <p:sp>
          <p:nvSpPr>
            <p:cNvPr id="510" name="Google Shape;510;p34"/>
            <p:cNvSpPr/>
            <p:nvPr/>
          </p:nvSpPr>
          <p:spPr>
            <a:xfrm>
              <a:off x="8323490" y="404836"/>
              <a:ext cx="416089" cy="415662"/>
            </a:xfrm>
            <a:custGeom>
              <a:avLst/>
              <a:gdLst/>
              <a:ahLst/>
              <a:cxnLst/>
              <a:rect l="l" t="t" r="r" b="b"/>
              <a:pathLst>
                <a:path w="10735" h="10724" extrusionOk="0">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rot="2700000">
              <a:off x="8507984" y="485686"/>
              <a:ext cx="148917" cy="14891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8369180" y="355935"/>
              <a:ext cx="416089" cy="415856"/>
            </a:xfrm>
            <a:custGeom>
              <a:avLst/>
              <a:gdLst/>
              <a:ahLst/>
              <a:cxnLst/>
              <a:rect l="l" t="t" r="r" b="b"/>
              <a:pathLst>
                <a:path w="10735" h="10729" extrusionOk="0">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8455149" y="615240"/>
              <a:ext cx="34884" cy="35737"/>
            </a:xfrm>
            <a:custGeom>
              <a:avLst/>
              <a:gdLst/>
              <a:ahLst/>
              <a:cxnLst/>
              <a:rect l="l" t="t" r="r" b="b"/>
              <a:pathLst>
                <a:path w="900" h="922" extrusionOk="0">
                  <a:moveTo>
                    <a:pt x="440" y="0"/>
                  </a:moveTo>
                  <a:lnTo>
                    <a:pt x="0" y="440"/>
                  </a:lnTo>
                  <a:lnTo>
                    <a:pt x="461" y="921"/>
                  </a:lnTo>
                  <a:lnTo>
                    <a:pt x="900" y="482"/>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8490033" y="650938"/>
              <a:ext cx="34070" cy="33256"/>
            </a:xfrm>
            <a:custGeom>
              <a:avLst/>
              <a:gdLst/>
              <a:ahLst/>
              <a:cxnLst/>
              <a:rect l="l" t="t" r="r" b="b"/>
              <a:pathLst>
                <a:path w="879" h="858" extrusionOk="0">
                  <a:moveTo>
                    <a:pt x="460" y="0"/>
                  </a:moveTo>
                  <a:lnTo>
                    <a:pt x="0" y="439"/>
                  </a:lnTo>
                  <a:lnTo>
                    <a:pt x="419" y="858"/>
                  </a:lnTo>
                  <a:lnTo>
                    <a:pt x="879" y="419"/>
                  </a:lnTo>
                  <a:lnTo>
                    <a:pt x="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8420265" y="649310"/>
              <a:ext cx="35737" cy="35698"/>
            </a:xfrm>
            <a:custGeom>
              <a:avLst/>
              <a:gdLst/>
              <a:ahLst/>
              <a:cxnLst/>
              <a:rect l="l" t="t" r="r" b="b"/>
              <a:pathLst>
                <a:path w="922" h="921" extrusionOk="0">
                  <a:moveTo>
                    <a:pt x="440" y="0"/>
                  </a:moveTo>
                  <a:lnTo>
                    <a:pt x="1" y="461"/>
                  </a:lnTo>
                  <a:lnTo>
                    <a:pt x="482" y="921"/>
                  </a:lnTo>
                  <a:lnTo>
                    <a:pt x="921" y="481"/>
                  </a:lnTo>
                  <a:lnTo>
                    <a:pt x="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8455963" y="684969"/>
              <a:ext cx="33295" cy="33295"/>
            </a:xfrm>
            <a:custGeom>
              <a:avLst/>
              <a:gdLst/>
              <a:ahLst/>
              <a:cxnLst/>
              <a:rect l="l" t="t" r="r" b="b"/>
              <a:pathLst>
                <a:path w="859" h="859" extrusionOk="0">
                  <a:moveTo>
                    <a:pt x="440" y="1"/>
                  </a:moveTo>
                  <a:lnTo>
                    <a:pt x="0" y="440"/>
                  </a:lnTo>
                  <a:lnTo>
                    <a:pt x="419" y="85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8662748" y="407602"/>
              <a:ext cx="35737" cy="34923"/>
            </a:xfrm>
            <a:custGeom>
              <a:avLst/>
              <a:gdLst/>
              <a:ahLst/>
              <a:cxnLst/>
              <a:rect l="l" t="t" r="r" b="b"/>
              <a:pathLst>
                <a:path w="922" h="901" extrusionOk="0">
                  <a:moveTo>
                    <a:pt x="440" y="1"/>
                  </a:moveTo>
                  <a:lnTo>
                    <a:pt x="1" y="440"/>
                  </a:lnTo>
                  <a:lnTo>
                    <a:pt x="482" y="901"/>
                  </a:lnTo>
                  <a:lnTo>
                    <a:pt x="921"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8698446" y="442486"/>
              <a:ext cx="33295" cy="34109"/>
            </a:xfrm>
            <a:custGeom>
              <a:avLst/>
              <a:gdLst/>
              <a:ahLst/>
              <a:cxnLst/>
              <a:rect l="l" t="t" r="r" b="b"/>
              <a:pathLst>
                <a:path w="859" h="880" extrusionOk="0">
                  <a:moveTo>
                    <a:pt x="440" y="1"/>
                  </a:moveTo>
                  <a:lnTo>
                    <a:pt x="0" y="461"/>
                  </a:lnTo>
                  <a:lnTo>
                    <a:pt x="419" y="879"/>
                  </a:lnTo>
                  <a:lnTo>
                    <a:pt x="858" y="419"/>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8628678" y="441672"/>
              <a:ext cx="34923" cy="35737"/>
            </a:xfrm>
            <a:custGeom>
              <a:avLst/>
              <a:gdLst/>
              <a:ahLst/>
              <a:cxnLst/>
              <a:rect l="l" t="t" r="r" b="b"/>
              <a:pathLst>
                <a:path w="901" h="922" extrusionOk="0">
                  <a:moveTo>
                    <a:pt x="440" y="1"/>
                  </a:moveTo>
                  <a:lnTo>
                    <a:pt x="1" y="440"/>
                  </a:lnTo>
                  <a:lnTo>
                    <a:pt x="461" y="921"/>
                  </a:lnTo>
                  <a:lnTo>
                    <a:pt x="901" y="482"/>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8663562" y="477370"/>
              <a:ext cx="34109" cy="33295"/>
            </a:xfrm>
            <a:custGeom>
              <a:avLst/>
              <a:gdLst/>
              <a:ahLst/>
              <a:cxnLst/>
              <a:rect l="l" t="t" r="r" b="b"/>
              <a:pathLst>
                <a:path w="880" h="859" extrusionOk="0">
                  <a:moveTo>
                    <a:pt x="461" y="0"/>
                  </a:moveTo>
                  <a:lnTo>
                    <a:pt x="1" y="440"/>
                  </a:lnTo>
                  <a:lnTo>
                    <a:pt x="419" y="858"/>
                  </a:lnTo>
                  <a:lnTo>
                    <a:pt x="879" y="419"/>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8663562" y="615240"/>
              <a:ext cx="35737" cy="35737"/>
            </a:xfrm>
            <a:custGeom>
              <a:avLst/>
              <a:gdLst/>
              <a:ahLst/>
              <a:cxnLst/>
              <a:rect l="l" t="t" r="r" b="b"/>
              <a:pathLst>
                <a:path w="922" h="922" extrusionOk="0">
                  <a:moveTo>
                    <a:pt x="482" y="0"/>
                  </a:moveTo>
                  <a:lnTo>
                    <a:pt x="1" y="482"/>
                  </a:lnTo>
                  <a:lnTo>
                    <a:pt x="461" y="921"/>
                  </a:lnTo>
                  <a:lnTo>
                    <a:pt x="921" y="461"/>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8630306" y="650938"/>
              <a:ext cx="33295" cy="33256"/>
            </a:xfrm>
            <a:custGeom>
              <a:avLst/>
              <a:gdLst/>
              <a:ahLst/>
              <a:cxnLst/>
              <a:rect l="l" t="t" r="r" b="b"/>
              <a:pathLst>
                <a:path w="859" h="858" extrusionOk="0">
                  <a:moveTo>
                    <a:pt x="419" y="0"/>
                  </a:moveTo>
                  <a:lnTo>
                    <a:pt x="1" y="419"/>
                  </a:lnTo>
                  <a:lnTo>
                    <a:pt x="440" y="858"/>
                  </a:lnTo>
                  <a:lnTo>
                    <a:pt x="859" y="439"/>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8698446" y="650124"/>
              <a:ext cx="34923" cy="34884"/>
            </a:xfrm>
            <a:custGeom>
              <a:avLst/>
              <a:gdLst/>
              <a:ahLst/>
              <a:cxnLst/>
              <a:rect l="l" t="t" r="r" b="b"/>
              <a:pathLst>
                <a:path w="901" h="900" extrusionOk="0">
                  <a:moveTo>
                    <a:pt x="461" y="0"/>
                  </a:moveTo>
                  <a:lnTo>
                    <a:pt x="0" y="460"/>
                  </a:lnTo>
                  <a:lnTo>
                    <a:pt x="440" y="900"/>
                  </a:lnTo>
                  <a:lnTo>
                    <a:pt x="900" y="440"/>
                  </a:lnTo>
                  <a:lnTo>
                    <a:pt x="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8664376" y="684969"/>
              <a:ext cx="34109" cy="34109"/>
            </a:xfrm>
            <a:custGeom>
              <a:avLst/>
              <a:gdLst/>
              <a:ahLst/>
              <a:cxnLst/>
              <a:rect l="l" t="t" r="r" b="b"/>
              <a:pathLst>
                <a:path w="880" h="880" extrusionOk="0">
                  <a:moveTo>
                    <a:pt x="440" y="1"/>
                  </a:moveTo>
                  <a:lnTo>
                    <a:pt x="1" y="440"/>
                  </a:lnTo>
                  <a:lnTo>
                    <a:pt x="461" y="880"/>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8455963" y="407602"/>
              <a:ext cx="34884" cy="34923"/>
            </a:xfrm>
            <a:custGeom>
              <a:avLst/>
              <a:gdLst/>
              <a:ahLst/>
              <a:cxnLst/>
              <a:rect l="l" t="t" r="r" b="b"/>
              <a:pathLst>
                <a:path w="900" h="901" extrusionOk="0">
                  <a:moveTo>
                    <a:pt x="461" y="1"/>
                  </a:moveTo>
                  <a:lnTo>
                    <a:pt x="0" y="461"/>
                  </a:lnTo>
                  <a:lnTo>
                    <a:pt x="440" y="901"/>
                  </a:lnTo>
                  <a:lnTo>
                    <a:pt x="900" y="440"/>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421893" y="442486"/>
              <a:ext cx="34109" cy="34109"/>
            </a:xfrm>
            <a:custGeom>
              <a:avLst/>
              <a:gdLst/>
              <a:ahLst/>
              <a:cxnLst/>
              <a:rect l="l" t="t" r="r" b="b"/>
              <a:pathLst>
                <a:path w="880" h="880" extrusionOk="0">
                  <a:moveTo>
                    <a:pt x="440" y="1"/>
                  </a:moveTo>
                  <a:lnTo>
                    <a:pt x="0" y="440"/>
                  </a:lnTo>
                  <a:lnTo>
                    <a:pt x="461" y="879"/>
                  </a:lnTo>
                  <a:lnTo>
                    <a:pt x="879" y="461"/>
                  </a:lnTo>
                  <a:lnTo>
                    <a:pt x="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8490033" y="442486"/>
              <a:ext cx="35698" cy="34923"/>
            </a:xfrm>
            <a:custGeom>
              <a:avLst/>
              <a:gdLst/>
              <a:ahLst/>
              <a:cxnLst/>
              <a:rect l="l" t="t" r="r" b="b"/>
              <a:pathLst>
                <a:path w="921" h="901" extrusionOk="0">
                  <a:moveTo>
                    <a:pt x="481" y="1"/>
                  </a:moveTo>
                  <a:lnTo>
                    <a:pt x="0" y="461"/>
                  </a:lnTo>
                  <a:lnTo>
                    <a:pt x="460" y="900"/>
                  </a:lnTo>
                  <a:lnTo>
                    <a:pt x="921" y="440"/>
                  </a:lnTo>
                  <a:lnTo>
                    <a:pt x="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8456777" y="477370"/>
              <a:ext cx="33256" cy="33295"/>
            </a:xfrm>
            <a:custGeom>
              <a:avLst/>
              <a:gdLst/>
              <a:ahLst/>
              <a:cxnLst/>
              <a:rect l="l" t="t" r="r" b="b"/>
              <a:pathLst>
                <a:path w="858" h="859" extrusionOk="0">
                  <a:moveTo>
                    <a:pt x="419" y="0"/>
                  </a:moveTo>
                  <a:lnTo>
                    <a:pt x="0" y="419"/>
                  </a:lnTo>
                  <a:lnTo>
                    <a:pt x="440" y="858"/>
                  </a:lnTo>
                  <a:lnTo>
                    <a:pt x="858" y="440"/>
                  </a:lnTo>
                  <a:lnTo>
                    <a:pt x="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57"/>
          <p:cNvSpPr txBox="1">
            <a:spLocks noGrp="1"/>
          </p:cNvSpPr>
          <p:nvPr>
            <p:ph type="title"/>
          </p:nvPr>
        </p:nvSpPr>
        <p:spPr>
          <a:xfrm>
            <a:off x="713225" y="365760"/>
            <a:ext cx="3858900" cy="822900"/>
          </a:xfrm>
          <a:prstGeom prst="rect">
            <a:avLst/>
          </a:prstGeom>
        </p:spPr>
        <p:txBody>
          <a:bodyPr spcFirstLastPara="1" wrap="square" lIns="91425" tIns="91425" rIns="91425" bIns="91425" anchor="t" anchorCtr="0">
            <a:noAutofit/>
          </a:bodyPr>
          <a:lstStyle/>
          <a:p>
            <a:pPr lvl="0"/>
            <a:r>
              <a:rPr lang="en-US" dirty="0"/>
              <a:t>2. Methodology</a:t>
            </a:r>
            <a:endParaRPr dirty="0"/>
          </a:p>
        </p:txBody>
      </p:sp>
      <p:sp>
        <p:nvSpPr>
          <p:cNvPr id="1216" name="Google Shape;1216;p57"/>
          <p:cNvSpPr txBox="1">
            <a:spLocks noGrp="1"/>
          </p:cNvSpPr>
          <p:nvPr>
            <p:ph type="title" idx="2"/>
          </p:nvPr>
        </p:nvSpPr>
        <p:spPr>
          <a:xfrm>
            <a:off x="5884263" y="2806916"/>
            <a:ext cx="2401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Survey.</a:t>
            </a:r>
            <a:endParaRPr dirty="0"/>
          </a:p>
        </p:txBody>
      </p:sp>
      <p:sp>
        <p:nvSpPr>
          <p:cNvPr id="1217" name="Google Shape;1217;p57"/>
          <p:cNvSpPr txBox="1">
            <a:spLocks noGrp="1"/>
          </p:cNvSpPr>
          <p:nvPr>
            <p:ph type="title" idx="4"/>
          </p:nvPr>
        </p:nvSpPr>
        <p:spPr>
          <a:xfrm>
            <a:off x="5862026" y="2134275"/>
            <a:ext cx="2401800" cy="572700"/>
          </a:xfrm>
          <a:prstGeom prst="rect">
            <a:avLst/>
          </a:prstGeom>
        </p:spPr>
        <p:txBody>
          <a:bodyPr spcFirstLastPara="1" wrap="square" lIns="91425" tIns="91425" rIns="91425" bIns="91425" anchor="b" anchorCtr="0">
            <a:noAutofit/>
          </a:bodyPr>
          <a:lstStyle/>
          <a:p>
            <a:pPr lvl="0"/>
            <a:r>
              <a:rPr lang="en-US" dirty="0" err="1"/>
              <a:t>Wateen</a:t>
            </a:r>
            <a:r>
              <a:rPr lang="en-US" dirty="0"/>
              <a:t> Application in KSA</a:t>
            </a:r>
            <a:endParaRPr dirty="0"/>
          </a:p>
        </p:txBody>
      </p:sp>
      <p:grpSp>
        <p:nvGrpSpPr>
          <p:cNvPr id="1218" name="Google Shape;1218;p57"/>
          <p:cNvGrpSpPr/>
          <p:nvPr/>
        </p:nvGrpSpPr>
        <p:grpSpPr>
          <a:xfrm>
            <a:off x="5360062" y="2134275"/>
            <a:ext cx="359396" cy="466741"/>
            <a:chOff x="7635819" y="3390191"/>
            <a:chExt cx="300097" cy="389698"/>
          </a:xfrm>
        </p:grpSpPr>
        <p:sp>
          <p:nvSpPr>
            <p:cNvPr id="1219" name="Google Shape;1219;p57"/>
            <p:cNvSpPr/>
            <p:nvPr/>
          </p:nvSpPr>
          <p:spPr>
            <a:xfrm>
              <a:off x="7755712" y="3590068"/>
              <a:ext cx="95750" cy="143574"/>
            </a:xfrm>
            <a:custGeom>
              <a:avLst/>
              <a:gdLst/>
              <a:ahLst/>
              <a:cxnLst/>
              <a:rect l="l" t="t" r="r" b="b"/>
              <a:pathLst>
                <a:path w="1884" h="2825" extrusionOk="0">
                  <a:moveTo>
                    <a:pt x="942" y="0"/>
                  </a:moveTo>
                  <a:lnTo>
                    <a:pt x="126" y="1423"/>
                  </a:lnTo>
                  <a:cubicBezTo>
                    <a:pt x="42" y="1570"/>
                    <a:pt x="0" y="1716"/>
                    <a:pt x="0" y="1883"/>
                  </a:cubicBezTo>
                  <a:cubicBezTo>
                    <a:pt x="0" y="2407"/>
                    <a:pt x="440" y="2825"/>
                    <a:pt x="942" y="2825"/>
                  </a:cubicBezTo>
                  <a:cubicBezTo>
                    <a:pt x="1465" y="2825"/>
                    <a:pt x="1884" y="2407"/>
                    <a:pt x="1884" y="1883"/>
                  </a:cubicBezTo>
                  <a:cubicBezTo>
                    <a:pt x="1884" y="1716"/>
                    <a:pt x="1842" y="1570"/>
                    <a:pt x="1758" y="1423"/>
                  </a:cubicBez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57"/>
            <p:cNvGrpSpPr/>
            <p:nvPr/>
          </p:nvGrpSpPr>
          <p:grpSpPr>
            <a:xfrm>
              <a:off x="7635819" y="3390191"/>
              <a:ext cx="300097" cy="389698"/>
              <a:chOff x="7635819" y="3390191"/>
              <a:chExt cx="300097" cy="389698"/>
            </a:xfrm>
          </p:grpSpPr>
          <p:sp>
            <p:nvSpPr>
              <p:cNvPr id="1221" name="Google Shape;1221;p57"/>
              <p:cNvSpPr/>
              <p:nvPr/>
            </p:nvSpPr>
            <p:spPr>
              <a:xfrm>
                <a:off x="7635819" y="3390191"/>
                <a:ext cx="300097" cy="389698"/>
              </a:xfrm>
              <a:custGeom>
                <a:avLst/>
                <a:gdLst/>
                <a:ahLst/>
                <a:cxnLst/>
                <a:rect l="l" t="t" r="r" b="b"/>
                <a:pathLst>
                  <a:path w="8266" h="10734" extrusionOk="0">
                    <a:moveTo>
                      <a:pt x="4792" y="628"/>
                    </a:moveTo>
                    <a:cubicBezTo>
                      <a:pt x="4981" y="628"/>
                      <a:pt x="5106" y="774"/>
                      <a:pt x="5106" y="942"/>
                    </a:cubicBezTo>
                    <a:lnTo>
                      <a:pt x="5106" y="3787"/>
                    </a:lnTo>
                    <a:lnTo>
                      <a:pt x="5734" y="3787"/>
                    </a:lnTo>
                    <a:lnTo>
                      <a:pt x="5734" y="1569"/>
                    </a:lnTo>
                    <a:cubicBezTo>
                      <a:pt x="5734" y="1402"/>
                      <a:pt x="5880" y="1255"/>
                      <a:pt x="6048" y="1255"/>
                    </a:cubicBezTo>
                    <a:cubicBezTo>
                      <a:pt x="6236" y="1255"/>
                      <a:pt x="6362" y="1402"/>
                      <a:pt x="6362" y="1569"/>
                    </a:cubicBezTo>
                    <a:lnTo>
                      <a:pt x="6362" y="3787"/>
                    </a:lnTo>
                    <a:lnTo>
                      <a:pt x="6989" y="3787"/>
                    </a:lnTo>
                    <a:lnTo>
                      <a:pt x="6989" y="2197"/>
                    </a:lnTo>
                    <a:cubicBezTo>
                      <a:pt x="6989" y="2030"/>
                      <a:pt x="7136" y="1883"/>
                      <a:pt x="7303" y="1883"/>
                    </a:cubicBezTo>
                    <a:cubicBezTo>
                      <a:pt x="7492" y="1883"/>
                      <a:pt x="7617" y="2030"/>
                      <a:pt x="7617" y="2197"/>
                    </a:cubicBezTo>
                    <a:lnTo>
                      <a:pt x="7617" y="8328"/>
                    </a:lnTo>
                    <a:lnTo>
                      <a:pt x="7638" y="8328"/>
                    </a:lnTo>
                    <a:lnTo>
                      <a:pt x="7010" y="9520"/>
                    </a:lnTo>
                    <a:lnTo>
                      <a:pt x="7010" y="10106"/>
                    </a:lnTo>
                    <a:lnTo>
                      <a:pt x="3851" y="10106"/>
                    </a:lnTo>
                    <a:lnTo>
                      <a:pt x="3851" y="9269"/>
                    </a:lnTo>
                    <a:lnTo>
                      <a:pt x="3767" y="9185"/>
                    </a:lnTo>
                    <a:cubicBezTo>
                      <a:pt x="2679" y="8097"/>
                      <a:pt x="817" y="5587"/>
                      <a:pt x="817" y="5587"/>
                    </a:cubicBezTo>
                    <a:cubicBezTo>
                      <a:pt x="691" y="5461"/>
                      <a:pt x="691" y="5273"/>
                      <a:pt x="817" y="5147"/>
                    </a:cubicBezTo>
                    <a:cubicBezTo>
                      <a:pt x="869" y="5084"/>
                      <a:pt x="948" y="5053"/>
                      <a:pt x="1029" y="5053"/>
                    </a:cubicBezTo>
                    <a:cubicBezTo>
                      <a:pt x="1110" y="5053"/>
                      <a:pt x="1194" y="5084"/>
                      <a:pt x="1256" y="5147"/>
                    </a:cubicBezTo>
                    <a:lnTo>
                      <a:pt x="3223" y="7114"/>
                    </a:lnTo>
                    <a:lnTo>
                      <a:pt x="3223" y="1569"/>
                    </a:lnTo>
                    <a:cubicBezTo>
                      <a:pt x="3223" y="1402"/>
                      <a:pt x="3370" y="1255"/>
                      <a:pt x="3537" y="1255"/>
                    </a:cubicBezTo>
                    <a:cubicBezTo>
                      <a:pt x="3725" y="1255"/>
                      <a:pt x="3851" y="1402"/>
                      <a:pt x="3851" y="1569"/>
                    </a:cubicBezTo>
                    <a:lnTo>
                      <a:pt x="3851" y="3787"/>
                    </a:lnTo>
                    <a:lnTo>
                      <a:pt x="4479" y="3787"/>
                    </a:lnTo>
                    <a:lnTo>
                      <a:pt x="4479" y="942"/>
                    </a:lnTo>
                    <a:cubicBezTo>
                      <a:pt x="4479" y="774"/>
                      <a:pt x="4625" y="628"/>
                      <a:pt x="4792" y="628"/>
                    </a:cubicBezTo>
                    <a:close/>
                    <a:moveTo>
                      <a:pt x="4792" y="0"/>
                    </a:moveTo>
                    <a:cubicBezTo>
                      <a:pt x="4374" y="0"/>
                      <a:pt x="3997" y="293"/>
                      <a:pt x="3893" y="690"/>
                    </a:cubicBezTo>
                    <a:cubicBezTo>
                      <a:pt x="3788" y="649"/>
                      <a:pt x="3663" y="628"/>
                      <a:pt x="3537" y="628"/>
                    </a:cubicBezTo>
                    <a:cubicBezTo>
                      <a:pt x="3014" y="628"/>
                      <a:pt x="2595" y="1046"/>
                      <a:pt x="2595" y="1569"/>
                    </a:cubicBezTo>
                    <a:lnTo>
                      <a:pt x="2595" y="5608"/>
                    </a:lnTo>
                    <a:lnTo>
                      <a:pt x="1696" y="4708"/>
                    </a:lnTo>
                    <a:cubicBezTo>
                      <a:pt x="1507" y="4520"/>
                      <a:pt x="1267" y="4425"/>
                      <a:pt x="1026" y="4425"/>
                    </a:cubicBezTo>
                    <a:cubicBezTo>
                      <a:pt x="786" y="4425"/>
                      <a:pt x="545" y="4520"/>
                      <a:pt x="357" y="4708"/>
                    </a:cubicBezTo>
                    <a:cubicBezTo>
                      <a:pt x="1" y="5064"/>
                      <a:pt x="1" y="5649"/>
                      <a:pt x="336" y="6005"/>
                    </a:cubicBezTo>
                    <a:cubicBezTo>
                      <a:pt x="524" y="6235"/>
                      <a:pt x="2135" y="8411"/>
                      <a:pt x="3223" y="9520"/>
                    </a:cubicBezTo>
                    <a:lnTo>
                      <a:pt x="3223" y="10734"/>
                    </a:lnTo>
                    <a:lnTo>
                      <a:pt x="7617" y="10734"/>
                    </a:lnTo>
                    <a:lnTo>
                      <a:pt x="7617" y="9667"/>
                    </a:lnTo>
                    <a:lnTo>
                      <a:pt x="8245" y="8495"/>
                    </a:lnTo>
                    <a:lnTo>
                      <a:pt x="8245" y="2197"/>
                    </a:lnTo>
                    <a:cubicBezTo>
                      <a:pt x="8266" y="1695"/>
                      <a:pt x="7826" y="1255"/>
                      <a:pt x="7324" y="1255"/>
                    </a:cubicBezTo>
                    <a:cubicBezTo>
                      <a:pt x="7199" y="1255"/>
                      <a:pt x="7073" y="1276"/>
                      <a:pt x="6968" y="1318"/>
                    </a:cubicBezTo>
                    <a:cubicBezTo>
                      <a:pt x="6864" y="921"/>
                      <a:pt x="6487" y="628"/>
                      <a:pt x="6048" y="628"/>
                    </a:cubicBezTo>
                    <a:cubicBezTo>
                      <a:pt x="5943" y="628"/>
                      <a:pt x="5818" y="649"/>
                      <a:pt x="5713" y="690"/>
                    </a:cubicBezTo>
                    <a:cubicBezTo>
                      <a:pt x="5608" y="293"/>
                      <a:pt x="5232"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7"/>
              <p:cNvSpPr/>
              <p:nvPr/>
            </p:nvSpPr>
            <p:spPr>
              <a:xfrm>
                <a:off x="7776359" y="3539808"/>
                <a:ext cx="113998" cy="170960"/>
              </a:xfrm>
              <a:custGeom>
                <a:avLst/>
                <a:gdLst/>
                <a:ahLst/>
                <a:cxnLst/>
                <a:rect l="l" t="t" r="r" b="b"/>
                <a:pathLst>
                  <a:path w="3140" h="4709" extrusionOk="0">
                    <a:moveTo>
                      <a:pt x="1549" y="1256"/>
                    </a:moveTo>
                    <a:lnTo>
                      <a:pt x="2365" y="2658"/>
                    </a:lnTo>
                    <a:cubicBezTo>
                      <a:pt x="2449" y="2805"/>
                      <a:pt x="2491" y="2972"/>
                      <a:pt x="2491" y="3140"/>
                    </a:cubicBezTo>
                    <a:cubicBezTo>
                      <a:pt x="2512" y="3642"/>
                      <a:pt x="2072" y="4081"/>
                      <a:pt x="1549" y="4081"/>
                    </a:cubicBezTo>
                    <a:cubicBezTo>
                      <a:pt x="1047" y="4081"/>
                      <a:pt x="608" y="3642"/>
                      <a:pt x="608" y="3140"/>
                    </a:cubicBezTo>
                    <a:cubicBezTo>
                      <a:pt x="608" y="2972"/>
                      <a:pt x="670" y="2805"/>
                      <a:pt x="733" y="2658"/>
                    </a:cubicBezTo>
                    <a:lnTo>
                      <a:pt x="1549" y="1256"/>
                    </a:lnTo>
                    <a:close/>
                    <a:moveTo>
                      <a:pt x="1570" y="1"/>
                    </a:moveTo>
                    <a:lnTo>
                      <a:pt x="210" y="2344"/>
                    </a:lnTo>
                    <a:cubicBezTo>
                      <a:pt x="64" y="2595"/>
                      <a:pt x="1" y="2867"/>
                      <a:pt x="1" y="3140"/>
                    </a:cubicBezTo>
                    <a:cubicBezTo>
                      <a:pt x="1" y="3997"/>
                      <a:pt x="691" y="4709"/>
                      <a:pt x="1570" y="4709"/>
                    </a:cubicBezTo>
                    <a:cubicBezTo>
                      <a:pt x="2428" y="4709"/>
                      <a:pt x="3139" y="3997"/>
                      <a:pt x="3139" y="3140"/>
                    </a:cubicBezTo>
                    <a:cubicBezTo>
                      <a:pt x="3139" y="2847"/>
                      <a:pt x="3056" y="2575"/>
                      <a:pt x="2930" y="2344"/>
                    </a:cubicBezTo>
                    <a:lnTo>
                      <a:pt x="1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 name="Google Shape;1223;p57"/>
          <p:cNvGrpSpPr/>
          <p:nvPr/>
        </p:nvGrpSpPr>
        <p:grpSpPr>
          <a:xfrm>
            <a:off x="5381283" y="2859896"/>
            <a:ext cx="359396" cy="466741"/>
            <a:chOff x="7635819" y="3390191"/>
            <a:chExt cx="300097" cy="389698"/>
          </a:xfrm>
        </p:grpSpPr>
        <p:sp>
          <p:nvSpPr>
            <p:cNvPr id="1224" name="Google Shape;1224;p57"/>
            <p:cNvSpPr/>
            <p:nvPr/>
          </p:nvSpPr>
          <p:spPr>
            <a:xfrm>
              <a:off x="7755712" y="3590068"/>
              <a:ext cx="95750" cy="143574"/>
            </a:xfrm>
            <a:custGeom>
              <a:avLst/>
              <a:gdLst/>
              <a:ahLst/>
              <a:cxnLst/>
              <a:rect l="l" t="t" r="r" b="b"/>
              <a:pathLst>
                <a:path w="1884" h="2825" extrusionOk="0">
                  <a:moveTo>
                    <a:pt x="942" y="0"/>
                  </a:moveTo>
                  <a:lnTo>
                    <a:pt x="126" y="1423"/>
                  </a:lnTo>
                  <a:cubicBezTo>
                    <a:pt x="42" y="1570"/>
                    <a:pt x="0" y="1716"/>
                    <a:pt x="0" y="1883"/>
                  </a:cubicBezTo>
                  <a:cubicBezTo>
                    <a:pt x="0" y="2407"/>
                    <a:pt x="440" y="2825"/>
                    <a:pt x="942" y="2825"/>
                  </a:cubicBezTo>
                  <a:cubicBezTo>
                    <a:pt x="1465" y="2825"/>
                    <a:pt x="1884" y="2407"/>
                    <a:pt x="1884" y="1883"/>
                  </a:cubicBezTo>
                  <a:cubicBezTo>
                    <a:pt x="1884" y="1716"/>
                    <a:pt x="1842" y="1570"/>
                    <a:pt x="1758" y="1423"/>
                  </a:cubicBez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57"/>
            <p:cNvGrpSpPr/>
            <p:nvPr/>
          </p:nvGrpSpPr>
          <p:grpSpPr>
            <a:xfrm>
              <a:off x="7635819" y="3390191"/>
              <a:ext cx="300097" cy="389698"/>
              <a:chOff x="7635819" y="3390191"/>
              <a:chExt cx="300097" cy="389698"/>
            </a:xfrm>
          </p:grpSpPr>
          <p:sp>
            <p:nvSpPr>
              <p:cNvPr id="1226" name="Google Shape;1226;p57"/>
              <p:cNvSpPr/>
              <p:nvPr/>
            </p:nvSpPr>
            <p:spPr>
              <a:xfrm>
                <a:off x="7635819" y="3390191"/>
                <a:ext cx="300097" cy="389698"/>
              </a:xfrm>
              <a:custGeom>
                <a:avLst/>
                <a:gdLst/>
                <a:ahLst/>
                <a:cxnLst/>
                <a:rect l="l" t="t" r="r" b="b"/>
                <a:pathLst>
                  <a:path w="8266" h="10734" extrusionOk="0">
                    <a:moveTo>
                      <a:pt x="4792" y="628"/>
                    </a:moveTo>
                    <a:cubicBezTo>
                      <a:pt x="4981" y="628"/>
                      <a:pt x="5106" y="774"/>
                      <a:pt x="5106" y="942"/>
                    </a:cubicBezTo>
                    <a:lnTo>
                      <a:pt x="5106" y="3787"/>
                    </a:lnTo>
                    <a:lnTo>
                      <a:pt x="5734" y="3787"/>
                    </a:lnTo>
                    <a:lnTo>
                      <a:pt x="5734" y="1569"/>
                    </a:lnTo>
                    <a:cubicBezTo>
                      <a:pt x="5734" y="1402"/>
                      <a:pt x="5880" y="1255"/>
                      <a:pt x="6048" y="1255"/>
                    </a:cubicBezTo>
                    <a:cubicBezTo>
                      <a:pt x="6236" y="1255"/>
                      <a:pt x="6362" y="1402"/>
                      <a:pt x="6362" y="1569"/>
                    </a:cubicBezTo>
                    <a:lnTo>
                      <a:pt x="6362" y="3787"/>
                    </a:lnTo>
                    <a:lnTo>
                      <a:pt x="6989" y="3787"/>
                    </a:lnTo>
                    <a:lnTo>
                      <a:pt x="6989" y="2197"/>
                    </a:lnTo>
                    <a:cubicBezTo>
                      <a:pt x="6989" y="2030"/>
                      <a:pt x="7136" y="1883"/>
                      <a:pt x="7303" y="1883"/>
                    </a:cubicBezTo>
                    <a:cubicBezTo>
                      <a:pt x="7492" y="1883"/>
                      <a:pt x="7617" y="2030"/>
                      <a:pt x="7617" y="2197"/>
                    </a:cubicBezTo>
                    <a:lnTo>
                      <a:pt x="7617" y="8328"/>
                    </a:lnTo>
                    <a:lnTo>
                      <a:pt x="7638" y="8328"/>
                    </a:lnTo>
                    <a:lnTo>
                      <a:pt x="7010" y="9520"/>
                    </a:lnTo>
                    <a:lnTo>
                      <a:pt x="7010" y="10106"/>
                    </a:lnTo>
                    <a:lnTo>
                      <a:pt x="3851" y="10106"/>
                    </a:lnTo>
                    <a:lnTo>
                      <a:pt x="3851" y="9269"/>
                    </a:lnTo>
                    <a:lnTo>
                      <a:pt x="3767" y="9185"/>
                    </a:lnTo>
                    <a:cubicBezTo>
                      <a:pt x="2679" y="8097"/>
                      <a:pt x="817" y="5587"/>
                      <a:pt x="817" y="5587"/>
                    </a:cubicBezTo>
                    <a:cubicBezTo>
                      <a:pt x="691" y="5461"/>
                      <a:pt x="691" y="5273"/>
                      <a:pt x="817" y="5147"/>
                    </a:cubicBezTo>
                    <a:cubicBezTo>
                      <a:pt x="869" y="5084"/>
                      <a:pt x="948" y="5053"/>
                      <a:pt x="1029" y="5053"/>
                    </a:cubicBezTo>
                    <a:cubicBezTo>
                      <a:pt x="1110" y="5053"/>
                      <a:pt x="1194" y="5084"/>
                      <a:pt x="1256" y="5147"/>
                    </a:cubicBezTo>
                    <a:lnTo>
                      <a:pt x="3223" y="7114"/>
                    </a:lnTo>
                    <a:lnTo>
                      <a:pt x="3223" y="1569"/>
                    </a:lnTo>
                    <a:cubicBezTo>
                      <a:pt x="3223" y="1402"/>
                      <a:pt x="3370" y="1255"/>
                      <a:pt x="3537" y="1255"/>
                    </a:cubicBezTo>
                    <a:cubicBezTo>
                      <a:pt x="3725" y="1255"/>
                      <a:pt x="3851" y="1402"/>
                      <a:pt x="3851" y="1569"/>
                    </a:cubicBezTo>
                    <a:lnTo>
                      <a:pt x="3851" y="3787"/>
                    </a:lnTo>
                    <a:lnTo>
                      <a:pt x="4479" y="3787"/>
                    </a:lnTo>
                    <a:lnTo>
                      <a:pt x="4479" y="942"/>
                    </a:lnTo>
                    <a:cubicBezTo>
                      <a:pt x="4479" y="774"/>
                      <a:pt x="4625" y="628"/>
                      <a:pt x="4792" y="628"/>
                    </a:cubicBezTo>
                    <a:close/>
                    <a:moveTo>
                      <a:pt x="4792" y="0"/>
                    </a:moveTo>
                    <a:cubicBezTo>
                      <a:pt x="4374" y="0"/>
                      <a:pt x="3997" y="293"/>
                      <a:pt x="3893" y="690"/>
                    </a:cubicBezTo>
                    <a:cubicBezTo>
                      <a:pt x="3788" y="649"/>
                      <a:pt x="3663" y="628"/>
                      <a:pt x="3537" y="628"/>
                    </a:cubicBezTo>
                    <a:cubicBezTo>
                      <a:pt x="3014" y="628"/>
                      <a:pt x="2595" y="1046"/>
                      <a:pt x="2595" y="1569"/>
                    </a:cubicBezTo>
                    <a:lnTo>
                      <a:pt x="2595" y="5608"/>
                    </a:lnTo>
                    <a:lnTo>
                      <a:pt x="1696" y="4708"/>
                    </a:lnTo>
                    <a:cubicBezTo>
                      <a:pt x="1507" y="4520"/>
                      <a:pt x="1267" y="4425"/>
                      <a:pt x="1026" y="4425"/>
                    </a:cubicBezTo>
                    <a:cubicBezTo>
                      <a:pt x="786" y="4425"/>
                      <a:pt x="545" y="4520"/>
                      <a:pt x="357" y="4708"/>
                    </a:cubicBezTo>
                    <a:cubicBezTo>
                      <a:pt x="1" y="5064"/>
                      <a:pt x="1" y="5649"/>
                      <a:pt x="336" y="6005"/>
                    </a:cubicBezTo>
                    <a:cubicBezTo>
                      <a:pt x="524" y="6235"/>
                      <a:pt x="2135" y="8411"/>
                      <a:pt x="3223" y="9520"/>
                    </a:cubicBezTo>
                    <a:lnTo>
                      <a:pt x="3223" y="10734"/>
                    </a:lnTo>
                    <a:lnTo>
                      <a:pt x="7617" y="10734"/>
                    </a:lnTo>
                    <a:lnTo>
                      <a:pt x="7617" y="9667"/>
                    </a:lnTo>
                    <a:lnTo>
                      <a:pt x="8245" y="8495"/>
                    </a:lnTo>
                    <a:lnTo>
                      <a:pt x="8245" y="2197"/>
                    </a:lnTo>
                    <a:cubicBezTo>
                      <a:pt x="8266" y="1695"/>
                      <a:pt x="7826" y="1255"/>
                      <a:pt x="7324" y="1255"/>
                    </a:cubicBezTo>
                    <a:cubicBezTo>
                      <a:pt x="7199" y="1255"/>
                      <a:pt x="7073" y="1276"/>
                      <a:pt x="6968" y="1318"/>
                    </a:cubicBezTo>
                    <a:cubicBezTo>
                      <a:pt x="6864" y="921"/>
                      <a:pt x="6487" y="628"/>
                      <a:pt x="6048" y="628"/>
                    </a:cubicBezTo>
                    <a:cubicBezTo>
                      <a:pt x="5943" y="628"/>
                      <a:pt x="5818" y="649"/>
                      <a:pt x="5713" y="690"/>
                    </a:cubicBezTo>
                    <a:cubicBezTo>
                      <a:pt x="5608" y="293"/>
                      <a:pt x="5232"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7"/>
              <p:cNvSpPr/>
              <p:nvPr/>
            </p:nvSpPr>
            <p:spPr>
              <a:xfrm>
                <a:off x="7776359" y="3539808"/>
                <a:ext cx="113998" cy="170960"/>
              </a:xfrm>
              <a:custGeom>
                <a:avLst/>
                <a:gdLst/>
                <a:ahLst/>
                <a:cxnLst/>
                <a:rect l="l" t="t" r="r" b="b"/>
                <a:pathLst>
                  <a:path w="3140" h="4709" extrusionOk="0">
                    <a:moveTo>
                      <a:pt x="1549" y="1256"/>
                    </a:moveTo>
                    <a:lnTo>
                      <a:pt x="2365" y="2658"/>
                    </a:lnTo>
                    <a:cubicBezTo>
                      <a:pt x="2449" y="2805"/>
                      <a:pt x="2491" y="2972"/>
                      <a:pt x="2491" y="3140"/>
                    </a:cubicBezTo>
                    <a:cubicBezTo>
                      <a:pt x="2512" y="3642"/>
                      <a:pt x="2072" y="4081"/>
                      <a:pt x="1549" y="4081"/>
                    </a:cubicBezTo>
                    <a:cubicBezTo>
                      <a:pt x="1047" y="4081"/>
                      <a:pt x="608" y="3642"/>
                      <a:pt x="608" y="3140"/>
                    </a:cubicBezTo>
                    <a:cubicBezTo>
                      <a:pt x="608" y="2972"/>
                      <a:pt x="670" y="2805"/>
                      <a:pt x="733" y="2658"/>
                    </a:cubicBezTo>
                    <a:lnTo>
                      <a:pt x="1549" y="1256"/>
                    </a:lnTo>
                    <a:close/>
                    <a:moveTo>
                      <a:pt x="1570" y="1"/>
                    </a:moveTo>
                    <a:lnTo>
                      <a:pt x="210" y="2344"/>
                    </a:lnTo>
                    <a:cubicBezTo>
                      <a:pt x="64" y="2595"/>
                      <a:pt x="1" y="2867"/>
                      <a:pt x="1" y="3140"/>
                    </a:cubicBezTo>
                    <a:cubicBezTo>
                      <a:pt x="1" y="3997"/>
                      <a:pt x="691" y="4709"/>
                      <a:pt x="1570" y="4709"/>
                    </a:cubicBezTo>
                    <a:cubicBezTo>
                      <a:pt x="2428" y="4709"/>
                      <a:pt x="3139" y="3997"/>
                      <a:pt x="3139" y="3140"/>
                    </a:cubicBezTo>
                    <a:cubicBezTo>
                      <a:pt x="3139" y="2847"/>
                      <a:pt x="3056" y="2575"/>
                      <a:pt x="2930" y="2344"/>
                    </a:cubicBezTo>
                    <a:lnTo>
                      <a:pt x="1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15" y="1357467"/>
            <a:ext cx="1886384" cy="1886384"/>
          </a:xfrm>
          <a:prstGeom prst="rect">
            <a:avLst/>
          </a:prstGeom>
        </p:spPr>
      </p:pic>
      <p:grpSp>
        <p:nvGrpSpPr>
          <p:cNvPr id="19" name="Google Shape;1223;p57"/>
          <p:cNvGrpSpPr/>
          <p:nvPr/>
        </p:nvGrpSpPr>
        <p:grpSpPr>
          <a:xfrm>
            <a:off x="5381283" y="3723975"/>
            <a:ext cx="359396" cy="466741"/>
            <a:chOff x="7635819" y="3390191"/>
            <a:chExt cx="300097" cy="389698"/>
          </a:xfrm>
        </p:grpSpPr>
        <p:sp>
          <p:nvSpPr>
            <p:cNvPr id="20" name="Google Shape;1224;p57"/>
            <p:cNvSpPr/>
            <p:nvPr/>
          </p:nvSpPr>
          <p:spPr>
            <a:xfrm>
              <a:off x="7755712" y="3590068"/>
              <a:ext cx="95750" cy="143574"/>
            </a:xfrm>
            <a:custGeom>
              <a:avLst/>
              <a:gdLst/>
              <a:ahLst/>
              <a:cxnLst/>
              <a:rect l="l" t="t" r="r" b="b"/>
              <a:pathLst>
                <a:path w="1884" h="2825" extrusionOk="0">
                  <a:moveTo>
                    <a:pt x="942" y="0"/>
                  </a:moveTo>
                  <a:lnTo>
                    <a:pt x="126" y="1423"/>
                  </a:lnTo>
                  <a:cubicBezTo>
                    <a:pt x="42" y="1570"/>
                    <a:pt x="0" y="1716"/>
                    <a:pt x="0" y="1883"/>
                  </a:cubicBezTo>
                  <a:cubicBezTo>
                    <a:pt x="0" y="2407"/>
                    <a:pt x="440" y="2825"/>
                    <a:pt x="942" y="2825"/>
                  </a:cubicBezTo>
                  <a:cubicBezTo>
                    <a:pt x="1465" y="2825"/>
                    <a:pt x="1884" y="2407"/>
                    <a:pt x="1884" y="1883"/>
                  </a:cubicBezTo>
                  <a:cubicBezTo>
                    <a:pt x="1884" y="1716"/>
                    <a:pt x="1842" y="1570"/>
                    <a:pt x="1758" y="1423"/>
                  </a:cubicBez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1225;p57"/>
            <p:cNvGrpSpPr/>
            <p:nvPr/>
          </p:nvGrpSpPr>
          <p:grpSpPr>
            <a:xfrm>
              <a:off x="7635819" y="3390191"/>
              <a:ext cx="300097" cy="389698"/>
              <a:chOff x="7635819" y="3390191"/>
              <a:chExt cx="300097" cy="389698"/>
            </a:xfrm>
          </p:grpSpPr>
          <p:sp>
            <p:nvSpPr>
              <p:cNvPr id="22" name="Google Shape;1226;p57"/>
              <p:cNvSpPr/>
              <p:nvPr/>
            </p:nvSpPr>
            <p:spPr>
              <a:xfrm>
                <a:off x="7635819" y="3390191"/>
                <a:ext cx="300097" cy="389698"/>
              </a:xfrm>
              <a:custGeom>
                <a:avLst/>
                <a:gdLst/>
                <a:ahLst/>
                <a:cxnLst/>
                <a:rect l="l" t="t" r="r" b="b"/>
                <a:pathLst>
                  <a:path w="8266" h="10734" extrusionOk="0">
                    <a:moveTo>
                      <a:pt x="4792" y="628"/>
                    </a:moveTo>
                    <a:cubicBezTo>
                      <a:pt x="4981" y="628"/>
                      <a:pt x="5106" y="774"/>
                      <a:pt x="5106" y="942"/>
                    </a:cubicBezTo>
                    <a:lnTo>
                      <a:pt x="5106" y="3787"/>
                    </a:lnTo>
                    <a:lnTo>
                      <a:pt x="5734" y="3787"/>
                    </a:lnTo>
                    <a:lnTo>
                      <a:pt x="5734" y="1569"/>
                    </a:lnTo>
                    <a:cubicBezTo>
                      <a:pt x="5734" y="1402"/>
                      <a:pt x="5880" y="1255"/>
                      <a:pt x="6048" y="1255"/>
                    </a:cubicBezTo>
                    <a:cubicBezTo>
                      <a:pt x="6236" y="1255"/>
                      <a:pt x="6362" y="1402"/>
                      <a:pt x="6362" y="1569"/>
                    </a:cubicBezTo>
                    <a:lnTo>
                      <a:pt x="6362" y="3787"/>
                    </a:lnTo>
                    <a:lnTo>
                      <a:pt x="6989" y="3787"/>
                    </a:lnTo>
                    <a:lnTo>
                      <a:pt x="6989" y="2197"/>
                    </a:lnTo>
                    <a:cubicBezTo>
                      <a:pt x="6989" y="2030"/>
                      <a:pt x="7136" y="1883"/>
                      <a:pt x="7303" y="1883"/>
                    </a:cubicBezTo>
                    <a:cubicBezTo>
                      <a:pt x="7492" y="1883"/>
                      <a:pt x="7617" y="2030"/>
                      <a:pt x="7617" y="2197"/>
                    </a:cubicBezTo>
                    <a:lnTo>
                      <a:pt x="7617" y="8328"/>
                    </a:lnTo>
                    <a:lnTo>
                      <a:pt x="7638" y="8328"/>
                    </a:lnTo>
                    <a:lnTo>
                      <a:pt x="7010" y="9520"/>
                    </a:lnTo>
                    <a:lnTo>
                      <a:pt x="7010" y="10106"/>
                    </a:lnTo>
                    <a:lnTo>
                      <a:pt x="3851" y="10106"/>
                    </a:lnTo>
                    <a:lnTo>
                      <a:pt x="3851" y="9269"/>
                    </a:lnTo>
                    <a:lnTo>
                      <a:pt x="3767" y="9185"/>
                    </a:lnTo>
                    <a:cubicBezTo>
                      <a:pt x="2679" y="8097"/>
                      <a:pt x="817" y="5587"/>
                      <a:pt x="817" y="5587"/>
                    </a:cubicBezTo>
                    <a:cubicBezTo>
                      <a:pt x="691" y="5461"/>
                      <a:pt x="691" y="5273"/>
                      <a:pt x="817" y="5147"/>
                    </a:cubicBezTo>
                    <a:cubicBezTo>
                      <a:pt x="869" y="5084"/>
                      <a:pt x="948" y="5053"/>
                      <a:pt x="1029" y="5053"/>
                    </a:cubicBezTo>
                    <a:cubicBezTo>
                      <a:pt x="1110" y="5053"/>
                      <a:pt x="1194" y="5084"/>
                      <a:pt x="1256" y="5147"/>
                    </a:cubicBezTo>
                    <a:lnTo>
                      <a:pt x="3223" y="7114"/>
                    </a:lnTo>
                    <a:lnTo>
                      <a:pt x="3223" y="1569"/>
                    </a:lnTo>
                    <a:cubicBezTo>
                      <a:pt x="3223" y="1402"/>
                      <a:pt x="3370" y="1255"/>
                      <a:pt x="3537" y="1255"/>
                    </a:cubicBezTo>
                    <a:cubicBezTo>
                      <a:pt x="3725" y="1255"/>
                      <a:pt x="3851" y="1402"/>
                      <a:pt x="3851" y="1569"/>
                    </a:cubicBezTo>
                    <a:lnTo>
                      <a:pt x="3851" y="3787"/>
                    </a:lnTo>
                    <a:lnTo>
                      <a:pt x="4479" y="3787"/>
                    </a:lnTo>
                    <a:lnTo>
                      <a:pt x="4479" y="942"/>
                    </a:lnTo>
                    <a:cubicBezTo>
                      <a:pt x="4479" y="774"/>
                      <a:pt x="4625" y="628"/>
                      <a:pt x="4792" y="628"/>
                    </a:cubicBezTo>
                    <a:close/>
                    <a:moveTo>
                      <a:pt x="4792" y="0"/>
                    </a:moveTo>
                    <a:cubicBezTo>
                      <a:pt x="4374" y="0"/>
                      <a:pt x="3997" y="293"/>
                      <a:pt x="3893" y="690"/>
                    </a:cubicBezTo>
                    <a:cubicBezTo>
                      <a:pt x="3788" y="649"/>
                      <a:pt x="3663" y="628"/>
                      <a:pt x="3537" y="628"/>
                    </a:cubicBezTo>
                    <a:cubicBezTo>
                      <a:pt x="3014" y="628"/>
                      <a:pt x="2595" y="1046"/>
                      <a:pt x="2595" y="1569"/>
                    </a:cubicBezTo>
                    <a:lnTo>
                      <a:pt x="2595" y="5608"/>
                    </a:lnTo>
                    <a:lnTo>
                      <a:pt x="1696" y="4708"/>
                    </a:lnTo>
                    <a:cubicBezTo>
                      <a:pt x="1507" y="4520"/>
                      <a:pt x="1267" y="4425"/>
                      <a:pt x="1026" y="4425"/>
                    </a:cubicBezTo>
                    <a:cubicBezTo>
                      <a:pt x="786" y="4425"/>
                      <a:pt x="545" y="4520"/>
                      <a:pt x="357" y="4708"/>
                    </a:cubicBezTo>
                    <a:cubicBezTo>
                      <a:pt x="1" y="5064"/>
                      <a:pt x="1" y="5649"/>
                      <a:pt x="336" y="6005"/>
                    </a:cubicBezTo>
                    <a:cubicBezTo>
                      <a:pt x="524" y="6235"/>
                      <a:pt x="2135" y="8411"/>
                      <a:pt x="3223" y="9520"/>
                    </a:cubicBezTo>
                    <a:lnTo>
                      <a:pt x="3223" y="10734"/>
                    </a:lnTo>
                    <a:lnTo>
                      <a:pt x="7617" y="10734"/>
                    </a:lnTo>
                    <a:lnTo>
                      <a:pt x="7617" y="9667"/>
                    </a:lnTo>
                    <a:lnTo>
                      <a:pt x="8245" y="8495"/>
                    </a:lnTo>
                    <a:lnTo>
                      <a:pt x="8245" y="2197"/>
                    </a:lnTo>
                    <a:cubicBezTo>
                      <a:pt x="8266" y="1695"/>
                      <a:pt x="7826" y="1255"/>
                      <a:pt x="7324" y="1255"/>
                    </a:cubicBezTo>
                    <a:cubicBezTo>
                      <a:pt x="7199" y="1255"/>
                      <a:pt x="7073" y="1276"/>
                      <a:pt x="6968" y="1318"/>
                    </a:cubicBezTo>
                    <a:cubicBezTo>
                      <a:pt x="6864" y="921"/>
                      <a:pt x="6487" y="628"/>
                      <a:pt x="6048" y="628"/>
                    </a:cubicBezTo>
                    <a:cubicBezTo>
                      <a:pt x="5943" y="628"/>
                      <a:pt x="5818" y="649"/>
                      <a:pt x="5713" y="690"/>
                    </a:cubicBezTo>
                    <a:cubicBezTo>
                      <a:pt x="5608" y="293"/>
                      <a:pt x="5232"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7;p57"/>
              <p:cNvSpPr/>
              <p:nvPr/>
            </p:nvSpPr>
            <p:spPr>
              <a:xfrm>
                <a:off x="7776359" y="3539808"/>
                <a:ext cx="113998" cy="170960"/>
              </a:xfrm>
              <a:custGeom>
                <a:avLst/>
                <a:gdLst/>
                <a:ahLst/>
                <a:cxnLst/>
                <a:rect l="l" t="t" r="r" b="b"/>
                <a:pathLst>
                  <a:path w="3140" h="4709" extrusionOk="0">
                    <a:moveTo>
                      <a:pt x="1549" y="1256"/>
                    </a:moveTo>
                    <a:lnTo>
                      <a:pt x="2365" y="2658"/>
                    </a:lnTo>
                    <a:cubicBezTo>
                      <a:pt x="2449" y="2805"/>
                      <a:pt x="2491" y="2972"/>
                      <a:pt x="2491" y="3140"/>
                    </a:cubicBezTo>
                    <a:cubicBezTo>
                      <a:pt x="2512" y="3642"/>
                      <a:pt x="2072" y="4081"/>
                      <a:pt x="1549" y="4081"/>
                    </a:cubicBezTo>
                    <a:cubicBezTo>
                      <a:pt x="1047" y="4081"/>
                      <a:pt x="608" y="3642"/>
                      <a:pt x="608" y="3140"/>
                    </a:cubicBezTo>
                    <a:cubicBezTo>
                      <a:pt x="608" y="2972"/>
                      <a:pt x="670" y="2805"/>
                      <a:pt x="733" y="2658"/>
                    </a:cubicBezTo>
                    <a:lnTo>
                      <a:pt x="1549" y="1256"/>
                    </a:lnTo>
                    <a:close/>
                    <a:moveTo>
                      <a:pt x="1570" y="1"/>
                    </a:moveTo>
                    <a:lnTo>
                      <a:pt x="210" y="2344"/>
                    </a:lnTo>
                    <a:cubicBezTo>
                      <a:pt x="64" y="2595"/>
                      <a:pt x="1" y="2867"/>
                      <a:pt x="1" y="3140"/>
                    </a:cubicBezTo>
                    <a:cubicBezTo>
                      <a:pt x="1" y="3997"/>
                      <a:pt x="691" y="4709"/>
                      <a:pt x="1570" y="4709"/>
                    </a:cubicBezTo>
                    <a:cubicBezTo>
                      <a:pt x="2428" y="4709"/>
                      <a:pt x="3139" y="3997"/>
                      <a:pt x="3139" y="3140"/>
                    </a:cubicBezTo>
                    <a:cubicBezTo>
                      <a:pt x="3139" y="2847"/>
                      <a:pt x="3056" y="2575"/>
                      <a:pt x="2930" y="2344"/>
                    </a:cubicBezTo>
                    <a:lnTo>
                      <a:pt x="1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1216;p57"/>
          <p:cNvSpPr txBox="1">
            <a:spLocks/>
          </p:cNvSpPr>
          <p:nvPr/>
        </p:nvSpPr>
        <p:spPr>
          <a:xfrm>
            <a:off x="5884263" y="3646815"/>
            <a:ext cx="24018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Rajdhani"/>
              <a:buNone/>
              <a:defRPr sz="2000" b="1" i="0" u="none" strike="noStrike" cap="none">
                <a:solidFill>
                  <a:schemeClr val="accent2"/>
                </a:solidFill>
                <a:latin typeface="Rajdhani"/>
                <a:ea typeface="Rajdhani"/>
                <a:cs typeface="Rajdhani"/>
                <a:sym typeface="Rajdhani"/>
              </a:defRPr>
            </a:lvl1pPr>
            <a:lvl2pPr marR="0" lvl="1"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2pPr>
            <a:lvl3pPr marR="0" lvl="2"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3pPr>
            <a:lvl4pPr marR="0" lvl="3"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4pPr>
            <a:lvl5pPr marR="0" lvl="4"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5pPr>
            <a:lvl6pPr marR="0" lvl="5"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6pPr>
            <a:lvl7pPr marR="0" lvl="6"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7pPr>
            <a:lvl8pPr marR="0" lvl="7"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8pPr>
            <a:lvl9pPr marR="0" lvl="8" algn="l" rtl="0">
              <a:lnSpc>
                <a:spcPct val="100000"/>
              </a:lnSpc>
              <a:spcBef>
                <a:spcPts val="0"/>
              </a:spcBef>
              <a:spcAft>
                <a:spcPts val="0"/>
              </a:spcAft>
              <a:buClr>
                <a:schemeClr val="accent1"/>
              </a:buClr>
              <a:buSzPts val="1800"/>
              <a:buFont typeface="Rajdhani"/>
              <a:buNone/>
              <a:defRPr sz="1800" b="1" i="0" u="none" strike="noStrike" cap="none">
                <a:solidFill>
                  <a:schemeClr val="accent1"/>
                </a:solidFill>
                <a:latin typeface="Rajdhani"/>
                <a:ea typeface="Rajdhani"/>
                <a:cs typeface="Rajdhani"/>
                <a:sym typeface="Rajdhani"/>
              </a:defRPr>
            </a:lvl9pPr>
          </a:lstStyle>
          <a:p>
            <a:r>
              <a:rPr lang="en-US" dirty="0" smtClean="0"/>
              <a:t>Articles.</a:t>
            </a:r>
            <a:endParaRPr lang="en-US" dirty="0"/>
          </a:p>
        </p:txBody>
      </p:sp>
      <p:pic>
        <p:nvPicPr>
          <p:cNvPr id="3" name="صورة 2"/>
          <p:cNvPicPr>
            <a:picLocks noChangeAspect="1"/>
          </p:cNvPicPr>
          <p:nvPr/>
        </p:nvPicPr>
        <p:blipFill rotWithShape="1">
          <a:blip r:embed="rId4">
            <a:extLst>
              <a:ext uri="{28A0092B-C50C-407E-A947-70E740481C1C}">
                <a14:useLocalDpi xmlns:a14="http://schemas.microsoft.com/office/drawing/2010/main" val="0"/>
              </a:ext>
            </a:extLst>
          </a:blip>
          <a:srcRect t="9435" r="259"/>
          <a:stretch/>
        </p:blipFill>
        <p:spPr>
          <a:xfrm>
            <a:off x="2293351" y="1433277"/>
            <a:ext cx="1839611" cy="33199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2" name="Google Shape;572;p36"/>
          <p:cNvGrpSpPr/>
          <p:nvPr/>
        </p:nvGrpSpPr>
        <p:grpSpPr>
          <a:xfrm>
            <a:off x="3499600" y="8562"/>
            <a:ext cx="1209457" cy="1846488"/>
            <a:chOff x="3499600" y="8562"/>
            <a:chExt cx="1209457" cy="1846488"/>
          </a:xfrm>
        </p:grpSpPr>
        <p:sp>
          <p:nvSpPr>
            <p:cNvPr id="573" name="Google Shape;573;p36"/>
            <p:cNvSpPr/>
            <p:nvPr/>
          </p:nvSpPr>
          <p:spPr>
            <a:xfrm>
              <a:off x="4435403" y="8562"/>
              <a:ext cx="273654" cy="98908"/>
            </a:xfrm>
            <a:custGeom>
              <a:avLst/>
              <a:gdLst/>
              <a:ahLst/>
              <a:cxnLst/>
              <a:rect l="l" t="t" r="r" b="b"/>
              <a:pathLst>
                <a:path w="8224" h="2282" fill="none" extrusionOk="0">
                  <a:moveTo>
                    <a:pt x="1" y="1"/>
                  </a:moveTo>
                  <a:lnTo>
                    <a:pt x="8224" y="1"/>
                  </a:lnTo>
                  <a:lnTo>
                    <a:pt x="8224" y="2281"/>
                  </a:lnTo>
                  <a:lnTo>
                    <a:pt x="1" y="2281"/>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544703" y="107423"/>
              <a:ext cx="59924" cy="294976"/>
            </a:xfrm>
            <a:custGeom>
              <a:avLst/>
              <a:gdLst/>
              <a:ahLst/>
              <a:cxnLst/>
              <a:rect l="l" t="t" r="r" b="b"/>
              <a:pathLst>
                <a:path w="1801" h="3307" fill="none" extrusionOk="0">
                  <a:moveTo>
                    <a:pt x="1" y="0"/>
                  </a:moveTo>
                  <a:lnTo>
                    <a:pt x="1800" y="0"/>
                  </a:lnTo>
                  <a:lnTo>
                    <a:pt x="1800" y="3306"/>
                  </a:lnTo>
                  <a:lnTo>
                    <a:pt x="1" y="3306"/>
                  </a:lnTo>
                  <a:close/>
                </a:path>
              </a:pathLst>
            </a:cu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flipH="1">
              <a:off x="4156003" y="402400"/>
              <a:ext cx="416007" cy="741943"/>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rot="10800000" flipH="1">
              <a:off x="3499600" y="1144409"/>
              <a:ext cx="393181" cy="710641"/>
            </a:xfrm>
            <a:custGeom>
              <a:avLst/>
              <a:gdLst/>
              <a:ahLst/>
              <a:cxnLst/>
              <a:rect l="l" t="t" r="r" b="b"/>
              <a:pathLst>
                <a:path w="16217" h="27160" fill="none" extrusionOk="0">
                  <a:moveTo>
                    <a:pt x="1" y="1"/>
                  </a:moveTo>
                  <a:lnTo>
                    <a:pt x="1" y="13475"/>
                  </a:lnTo>
                  <a:cubicBezTo>
                    <a:pt x="1" y="21029"/>
                    <a:pt x="6110" y="27159"/>
                    <a:pt x="13685" y="27159"/>
                  </a:cubicBezTo>
                  <a:lnTo>
                    <a:pt x="16216" y="27159"/>
                  </a:lnTo>
                </a:path>
              </a:pathLst>
            </a:custGeom>
            <a:noFill/>
            <a:ln w="28575" cap="rnd"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7" name="Google Shape;577;p36"/>
            <p:cNvCxnSpPr/>
            <p:nvPr/>
          </p:nvCxnSpPr>
          <p:spPr>
            <a:xfrm>
              <a:off x="3884200" y="1144421"/>
              <a:ext cx="331200" cy="0"/>
            </a:xfrm>
            <a:prstGeom prst="straightConnector1">
              <a:avLst/>
            </a:prstGeom>
            <a:noFill/>
            <a:ln w="28575" cap="flat" cmpd="sng">
              <a:solidFill>
                <a:schemeClr val="dk1"/>
              </a:solidFill>
              <a:prstDash val="solid"/>
              <a:round/>
              <a:headEnd type="none" w="med" len="med"/>
              <a:tailEnd type="none" w="med" len="med"/>
            </a:ln>
          </p:spPr>
        </p:cxnSp>
      </p:grpSp>
      <p:sp>
        <p:nvSpPr>
          <p:cNvPr id="578" name="Google Shape;578;p36"/>
          <p:cNvSpPr txBox="1">
            <a:spLocks noGrp="1"/>
          </p:cNvSpPr>
          <p:nvPr>
            <p:ph type="title"/>
          </p:nvPr>
        </p:nvSpPr>
        <p:spPr>
          <a:xfrm>
            <a:off x="1940675" y="2571750"/>
            <a:ext cx="5262600" cy="841800"/>
          </a:xfrm>
          <a:prstGeom prst="rect">
            <a:avLst/>
          </a:prstGeom>
        </p:spPr>
        <p:txBody>
          <a:bodyPr spcFirstLastPara="1" wrap="square" lIns="91425" tIns="91425" rIns="91425" bIns="91425" anchor="ctr" anchorCtr="0">
            <a:noAutofit/>
          </a:bodyPr>
          <a:lstStyle/>
          <a:p>
            <a:r>
              <a:rPr lang="en-US" dirty="0" smtClean="0"/>
              <a:t>SRS</a:t>
            </a:r>
            <a:endParaRPr lang="en-US" dirty="0"/>
          </a:p>
        </p:txBody>
      </p:sp>
      <p:grpSp>
        <p:nvGrpSpPr>
          <p:cNvPr id="580" name="Google Shape;580;p36"/>
          <p:cNvGrpSpPr/>
          <p:nvPr/>
        </p:nvGrpSpPr>
        <p:grpSpPr>
          <a:xfrm>
            <a:off x="3282046" y="1687783"/>
            <a:ext cx="2446928" cy="731567"/>
            <a:chOff x="5675362" y="3258495"/>
            <a:chExt cx="1333476" cy="398652"/>
          </a:xfrm>
        </p:grpSpPr>
        <p:sp>
          <p:nvSpPr>
            <p:cNvPr id="581" name="Google Shape;581;p36"/>
            <p:cNvSpPr/>
            <p:nvPr/>
          </p:nvSpPr>
          <p:spPr>
            <a:xfrm>
              <a:off x="56753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60406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4059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7712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6"/>
          <p:cNvGrpSpPr/>
          <p:nvPr/>
        </p:nvGrpSpPr>
        <p:grpSpPr>
          <a:xfrm>
            <a:off x="8562259" y="799220"/>
            <a:ext cx="194921" cy="194959"/>
            <a:chOff x="7932213" y="1463813"/>
            <a:chExt cx="127125" cy="127150"/>
          </a:xfrm>
        </p:grpSpPr>
        <p:sp>
          <p:nvSpPr>
            <p:cNvPr id="586" name="Google Shape;586;p36"/>
            <p:cNvSpPr/>
            <p:nvPr/>
          </p:nvSpPr>
          <p:spPr>
            <a:xfrm>
              <a:off x="7932213" y="1527113"/>
              <a:ext cx="127125" cy="25"/>
            </a:xfrm>
            <a:custGeom>
              <a:avLst/>
              <a:gdLst/>
              <a:ahLst/>
              <a:cxnLst/>
              <a:rect l="l" t="t" r="r" b="b"/>
              <a:pathLst>
                <a:path w="5085" h="1" fill="none" extrusionOk="0">
                  <a:moveTo>
                    <a:pt x="0" y="1"/>
                  </a:moveTo>
                  <a:lnTo>
                    <a:pt x="508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7996013" y="1463813"/>
              <a:ext cx="25" cy="127150"/>
            </a:xfrm>
            <a:custGeom>
              <a:avLst/>
              <a:gdLst/>
              <a:ahLst/>
              <a:cxnLst/>
              <a:rect l="l" t="t" r="r" b="b"/>
              <a:pathLst>
                <a:path w="1" h="5086" fill="none" extrusionOk="0">
                  <a:moveTo>
                    <a:pt x="1" y="5085"/>
                  </a:moveTo>
                  <a:lnTo>
                    <a:pt x="1"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36"/>
          <p:cNvSpPr/>
          <p:nvPr/>
        </p:nvSpPr>
        <p:spPr>
          <a:xfrm>
            <a:off x="430728" y="892688"/>
            <a:ext cx="117144" cy="38"/>
          </a:xfrm>
          <a:custGeom>
            <a:avLst/>
            <a:gdLst/>
            <a:ahLst/>
            <a:cxnLst/>
            <a:rect l="l" t="t" r="r" b="b"/>
            <a:pathLst>
              <a:path w="3056" h="1" fill="none" extrusionOk="0">
                <a:moveTo>
                  <a:pt x="1" y="1"/>
                </a:moveTo>
                <a:lnTo>
                  <a:pt x="3055"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6"/>
          <p:cNvGrpSpPr/>
          <p:nvPr/>
        </p:nvGrpSpPr>
        <p:grpSpPr>
          <a:xfrm>
            <a:off x="3356151" y="1573457"/>
            <a:ext cx="2446928" cy="731567"/>
            <a:chOff x="5675362" y="3258495"/>
            <a:chExt cx="1333476" cy="398652"/>
          </a:xfrm>
        </p:grpSpPr>
        <p:sp>
          <p:nvSpPr>
            <p:cNvPr id="590" name="Google Shape;590;p36"/>
            <p:cNvSpPr/>
            <p:nvPr/>
          </p:nvSpPr>
          <p:spPr>
            <a:xfrm>
              <a:off x="56753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0406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4059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771262" y="3258495"/>
              <a:ext cx="237576" cy="398652"/>
            </a:xfrm>
            <a:custGeom>
              <a:avLst/>
              <a:gdLst/>
              <a:ahLst/>
              <a:cxnLst/>
              <a:rect l="l" t="t" r="r" b="b"/>
              <a:pathLst>
                <a:path w="3118" h="5232" extrusionOk="0">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1941150"/>
      </p:ext>
    </p:extLst>
  </p:cSld>
  <p:clrMapOvr>
    <a:masterClrMapping/>
  </p:clrMapOvr>
</p:sld>
</file>

<file path=ppt/theme/theme1.xml><?xml version="1.0" encoding="utf-8"?>
<a:theme xmlns:a="http://schemas.openxmlformats.org/drawingml/2006/main"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375</Words>
  <Application>Microsoft Office PowerPoint</Application>
  <PresentationFormat>عرض على الشاشة (16:9)</PresentationFormat>
  <Paragraphs>51</Paragraphs>
  <Slides>18</Slides>
  <Notes>17</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18</vt:i4>
      </vt:variant>
    </vt:vector>
  </HeadingPairs>
  <TitlesOfParts>
    <vt:vector size="24" baseType="lpstr">
      <vt:lpstr>Karla</vt:lpstr>
      <vt:lpstr>Times New Roman</vt:lpstr>
      <vt:lpstr>Courier New</vt:lpstr>
      <vt:lpstr>Rajdhani</vt:lpstr>
      <vt:lpstr>Arial</vt:lpstr>
      <vt:lpstr>Blood Transfusion Center by Slidesgo</vt:lpstr>
      <vt:lpstr>Roh Application</vt:lpstr>
      <vt:lpstr>Introduction</vt:lpstr>
      <vt:lpstr>Presentation Outlines </vt:lpstr>
      <vt:lpstr>Background</vt:lpstr>
      <vt:lpstr>Problem Statement</vt:lpstr>
      <vt:lpstr>1.3 Goals and objectives</vt:lpstr>
      <vt:lpstr>1.4 Main Contributions</vt:lpstr>
      <vt:lpstr>2. Methodology</vt:lpstr>
      <vt:lpstr>SRS</vt:lpstr>
      <vt:lpstr>Use case</vt:lpstr>
      <vt:lpstr>Functional Requirments</vt:lpstr>
      <vt:lpstr>Context model</vt:lpstr>
      <vt:lpstr>Class diagram</vt:lpstr>
      <vt:lpstr>Non-functional Requirment</vt:lpstr>
      <vt:lpstr>4.Conclusion and Future Work</vt:lpstr>
      <vt:lpstr>We hope to improve blood bank to check the blood unit by itself automatically. And be applicable system in Palestine.</vt:lpstr>
      <vt:lpstr>عرض تقديمي في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Roh Application</dc:title>
  <cp:lastModifiedBy>Administrator</cp:lastModifiedBy>
  <cp:revision>6</cp:revision>
  <dcterms:modified xsi:type="dcterms:W3CDTF">2023-02-08T22:13:33Z</dcterms:modified>
</cp:coreProperties>
</file>