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27f30a2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27f30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S&amp;P 500 S</a:t>
            </a:r>
            <a:r>
              <a:rPr lang="en"/>
              <a:t>TOCKS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311700" y="445025"/>
            <a:ext cx="63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</a:t>
            </a:r>
            <a:r>
              <a:rPr lang="en"/>
              <a:t>analysis</a:t>
            </a:r>
            <a:endParaRPr/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404075" y="1101150"/>
            <a:ext cx="8496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    </a:t>
            </a:r>
            <a:r>
              <a:rPr lang="en" sz="1600"/>
              <a:t>Company numbers in stock and variations in these numbers by time to pick the right time to invest</a:t>
            </a:r>
            <a:endParaRPr sz="16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88" y="1868550"/>
            <a:ext cx="679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173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177438" y="23492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Shimaa Ashraf 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1130663" y="28022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1776100" y="3246075"/>
            <a:ext cx="2408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Ahmed Abd El-Moneam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2960538" y="36991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713742" y="23452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Mai Khaled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4683638" y="279826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6531452" y="2349200"/>
            <a:ext cx="2452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Mohamed Ramadan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7759538" y="28022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5290642" y="32545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Menna Ismail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6260538" y="37075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tracks the S&amp;P 500 stocks. The project tracks the changes of stock price for each company and the change of S&amp;P 500 index. This will help in drawing insights about the market change, identifying the top gainers and top losers.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Levels Of Analysis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S&amp;P In General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Here we present who are the top 500 companies in various ratios and from different insights.</a:t>
            </a:r>
            <a:endParaRPr sz="16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Companies  Sectors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Here we show sectors of companies in general and their performance in a specific amount of time to help in making a right decision in which to invest.</a:t>
            </a:r>
            <a:endParaRPr sz="160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9" name="Google Shape;9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Here we talk about performance and prices of a specific company to make it even easier to invest in a winner company.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Deep tracking to the S&amp;P 500 stocks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Dolor sit amet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S&amp;P 500 </a:t>
            </a:r>
            <a:r>
              <a:rPr lang="en"/>
              <a:t>analysis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850" y="1652900"/>
            <a:ext cx="4561450" cy="2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2900"/>
            <a:ext cx="3856475" cy="24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4294967295" type="title"/>
          </p:nvPr>
        </p:nvSpPr>
        <p:spPr>
          <a:xfrm>
            <a:off x="311700" y="445025"/>
            <a:ext cx="62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Sectors analysis</a:t>
            </a:r>
            <a:endParaRPr/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Top sectors in various insights which is best to choose for investing</a:t>
            </a:r>
            <a:endParaRPr sz="16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2104625"/>
            <a:ext cx="4311100" cy="25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5" y="2669275"/>
            <a:ext cx="3999900" cy="19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