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77" r:id="rId2"/>
    <p:sldId id="256" r:id="rId3"/>
    <p:sldId id="258" r:id="rId4"/>
    <p:sldId id="259" r:id="rId5"/>
    <p:sldId id="296" r:id="rId6"/>
    <p:sldId id="297" r:id="rId7"/>
    <p:sldId id="298" r:id="rId8"/>
    <p:sldId id="299" r:id="rId9"/>
    <p:sldId id="300" r:id="rId10"/>
    <p:sldId id="315" r:id="rId11"/>
    <p:sldId id="304" r:id="rId12"/>
    <p:sldId id="269" r:id="rId13"/>
    <p:sldId id="303" r:id="rId14"/>
    <p:sldId id="262" r:id="rId15"/>
    <p:sldId id="324" r:id="rId16"/>
    <p:sldId id="265" r:id="rId17"/>
  </p:sldIdLst>
  <p:sldSz cx="9144000" cy="5143500" type="screen16x9"/>
  <p:notesSz cx="6858000" cy="9144000"/>
  <p:embeddedFontLst>
    <p:embeddedFont>
      <p:font typeface="Calibri" pitchFamily="34" charset="0"/>
      <p:regular r:id="rId19"/>
      <p:bold r:id="rId20"/>
      <p:italic r:id="rId21"/>
      <p:boldItalic r:id="rId22"/>
    </p:embeddedFont>
    <p:embeddedFont>
      <p:font typeface="Archivo" charset="0"/>
      <p:regular r:id="rId23"/>
    </p:embeddedFont>
    <p:embeddedFont>
      <p:font typeface="Caveat" charset="0"/>
      <p:regular r:id="rId24"/>
      <p:bold r:id="rId25"/>
    </p:embeddedFont>
    <p:embeddedFont>
      <p:font typeface="Raleway" charset="0"/>
      <p:regular r:id="rId26"/>
    </p:embeddedFont>
    <p:embeddedFont>
      <p:font typeface="Be Vietnam Pro Black" charset="0"/>
      <p:bold r:id="rId27"/>
    </p:embeddedFont>
  </p:embeddedFont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/>
      <a:buNone/>
      <a:defRPr sz="1400" b="0" i="0" u="none" kern="1200">
        <a:solidFill>
          <a:srgbClr val="000000"/>
        </a:solidFill>
        <a:latin typeface="Arial" panose="020B0604020202020204"/>
        <a:ea typeface="Arial" panose="020B0604020202020204"/>
        <a:cs typeface="+mn-cs"/>
        <a:sym typeface="Arial" panose="020B0604020202020204"/>
      </a:defRPr>
    </a:lvl1pPr>
    <a:lvl2pPr marL="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/>
      <a:buNone/>
      <a:defRPr sz="1400" b="0" i="0" u="none" kern="1200">
        <a:solidFill>
          <a:srgbClr val="000000"/>
        </a:solidFill>
        <a:latin typeface="Arial" panose="020B0604020202020204"/>
        <a:ea typeface="Arial" panose="020B0604020202020204"/>
        <a:cs typeface="+mn-cs"/>
        <a:sym typeface="Arial" panose="020B0604020202020204"/>
      </a:defRPr>
    </a:lvl2pPr>
    <a:lvl3pPr marL="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/>
      <a:buNone/>
      <a:defRPr sz="1400" b="0" i="0" u="none" kern="1200">
        <a:solidFill>
          <a:srgbClr val="000000"/>
        </a:solidFill>
        <a:latin typeface="Arial" panose="020B0604020202020204"/>
        <a:ea typeface="Arial" panose="020B0604020202020204"/>
        <a:cs typeface="+mn-cs"/>
        <a:sym typeface="Arial" panose="020B0604020202020204"/>
      </a:defRPr>
    </a:lvl3pPr>
    <a:lvl4pPr marL="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/>
      <a:buNone/>
      <a:defRPr sz="1400" b="0" i="0" u="none" kern="1200">
        <a:solidFill>
          <a:srgbClr val="000000"/>
        </a:solidFill>
        <a:latin typeface="Arial" panose="020B0604020202020204"/>
        <a:ea typeface="Arial" panose="020B0604020202020204"/>
        <a:cs typeface="+mn-cs"/>
        <a:sym typeface="Arial" panose="020B0604020202020204"/>
      </a:defRPr>
    </a:lvl4pPr>
    <a:lvl5pPr marL="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/>
      <a:buNone/>
      <a:defRPr sz="1400" b="0" i="0" u="none" kern="1200">
        <a:solidFill>
          <a:srgbClr val="000000"/>
        </a:solidFill>
        <a:latin typeface="Arial" panose="020B0604020202020204"/>
        <a:ea typeface="Arial" panose="020B0604020202020204"/>
        <a:cs typeface="+mn-cs"/>
        <a:sym typeface="Arial" panose="020B0604020202020204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/>
      <a:buNone/>
      <a:defRPr sz="1400" b="0" i="0" u="none" kern="1200">
        <a:solidFill>
          <a:srgbClr val="000000"/>
        </a:solidFill>
        <a:latin typeface="Arial" panose="020B0604020202020204"/>
        <a:ea typeface="Arial" panose="020B0604020202020204"/>
        <a:cs typeface="+mn-cs"/>
        <a:sym typeface="Arial" panose="020B0604020202020204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/>
      <a:buNone/>
      <a:defRPr sz="1400" b="0" i="0" u="none" kern="1200">
        <a:solidFill>
          <a:srgbClr val="000000"/>
        </a:solidFill>
        <a:latin typeface="Arial" panose="020B0604020202020204"/>
        <a:ea typeface="Arial" panose="020B0604020202020204"/>
        <a:cs typeface="+mn-cs"/>
        <a:sym typeface="Arial" panose="020B0604020202020204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/>
      <a:buNone/>
      <a:defRPr sz="1400" b="0" i="0" u="none" kern="1200">
        <a:solidFill>
          <a:srgbClr val="000000"/>
        </a:solidFill>
        <a:latin typeface="Arial" panose="020B0604020202020204"/>
        <a:ea typeface="Arial" panose="020B0604020202020204"/>
        <a:cs typeface="+mn-cs"/>
        <a:sym typeface="Arial" panose="020B0604020202020204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/>
      <a:buNone/>
      <a:defRPr sz="1400" b="0" i="0" u="none" kern="1200">
        <a:solidFill>
          <a:srgbClr val="000000"/>
        </a:solidFill>
        <a:latin typeface="Arial" panose="020B0604020202020204"/>
        <a:ea typeface="Arial" panose="020B0604020202020204"/>
        <a:cs typeface="+mn-cs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2324"/>
    <a:srgbClr val="59514F"/>
    <a:srgbClr val="FFB56C"/>
    <a:srgbClr val="FEFA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-658" y="-72"/>
      </p:cViewPr>
      <p:guideLst>
        <p:guide orient="horz" pos="2160"/>
        <p:guide pos="288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63" name="Google Shape;4;n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square" lIns="91425" tIns="91425" rIns="91425" bIns="91425" anchor="t" anchorCtr="0"/>
          <a:lstStyle/>
          <a:p>
            <a:pPr lvl="0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6706890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2a907129b41_2_265:notes"/>
          <p:cNvSpPr>
            <a:spLocks noGrp="1" noRot="1" noChangeAspect="1"/>
          </p:cNvSpPr>
          <p:nvPr>
            <p:ph type="sldImg" idx="2"/>
          </p:nvPr>
        </p:nvSpPr>
        <p:spPr>
          <a:ln/>
        </p:spPr>
      </p:sp>
      <p:sp>
        <p:nvSpPr>
          <p:cNvPr id="17410" name="Google Shape;592;g2a907129b41_2_265:notes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5" tIns="91425" rIns="91425" bIns="91425" anchor="t" anchorCtr="0"/>
          <a:lstStyle/>
          <a:p>
            <a:pPr marL="0" lvl="0" indent="0">
              <a:buNone/>
            </a:pPr>
            <a:endParaRPr lang="en-US" altLang="zh-CN" sz="11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3376c31365_0_0:notes"/>
          <p:cNvSpPr>
            <a:spLocks noGrp="1" noRot="1" noChangeAspect="1"/>
          </p:cNvSpPr>
          <p:nvPr>
            <p:ph type="sldImg" idx="2"/>
          </p:nvPr>
        </p:nvSpPr>
        <p:spPr>
          <a:ln/>
        </p:spPr>
      </p:sp>
      <p:sp>
        <p:nvSpPr>
          <p:cNvPr id="40962" name="Google Shape;261;g13376c31365_0_0:notes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5" tIns="91425" rIns="91425" bIns="91425" anchor="t" anchorCtr="0"/>
          <a:lstStyle/>
          <a:p>
            <a:pPr marL="0" lvl="0" indent="0">
              <a:buNone/>
            </a:pPr>
            <a:endParaRPr lang="en-US" altLang="zh-CN" sz="11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12f97afb56_1_755:notes"/>
          <p:cNvSpPr>
            <a:spLocks noGrp="1" noRot="1" noChangeAspect="1"/>
          </p:cNvSpPr>
          <p:nvPr>
            <p:ph type="sldImg" idx="2"/>
          </p:nvPr>
        </p:nvSpPr>
        <p:spPr>
          <a:ln/>
        </p:spPr>
      </p:sp>
      <p:sp>
        <p:nvSpPr>
          <p:cNvPr id="43010" name="Google Shape;421;g212f97afb56_1_755:notes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5" tIns="91425" rIns="91425" bIns="91425" anchor="t" anchorCtr="0"/>
          <a:lstStyle/>
          <a:p>
            <a:pPr marL="0" lvl="0" indent="0">
              <a:buNone/>
            </a:pPr>
            <a:endParaRPr lang="en-US" altLang="zh-CN" sz="11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3376c31365_0_0:notes"/>
          <p:cNvSpPr>
            <a:spLocks noGrp="1" noRot="1" noChangeAspect="1"/>
          </p:cNvSpPr>
          <p:nvPr>
            <p:ph type="sldImg" idx="2"/>
          </p:nvPr>
        </p:nvSpPr>
        <p:spPr>
          <a:ln/>
        </p:spPr>
      </p:sp>
      <p:sp>
        <p:nvSpPr>
          <p:cNvPr id="45058" name="Google Shape;261;g13376c31365_0_0:notes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5" tIns="91425" rIns="91425" bIns="91425" anchor="t" anchorCtr="0"/>
          <a:lstStyle/>
          <a:p>
            <a:pPr marL="0" lvl="0" indent="0">
              <a:buNone/>
            </a:pPr>
            <a:endParaRPr lang="en-US" altLang="zh-CN" sz="11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125d80b419_0_49:notes"/>
          <p:cNvSpPr>
            <a:spLocks noGrp="1" noRot="1" noChangeAspect="1"/>
          </p:cNvSpPr>
          <p:nvPr>
            <p:ph type="sldImg" idx="2"/>
          </p:nvPr>
        </p:nvSpPr>
        <p:spPr>
          <a:ln/>
        </p:spPr>
      </p:sp>
      <p:sp>
        <p:nvSpPr>
          <p:cNvPr id="47106" name="Google Shape;311;g1125d80b419_0_49:notes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5" tIns="91425" rIns="91425" bIns="91425" anchor="t" anchorCtr="0"/>
          <a:lstStyle/>
          <a:p>
            <a:pPr marL="0" lvl="0" indent="0">
              <a:buNone/>
            </a:pPr>
            <a:endParaRPr lang="en-US" altLang="zh-CN" sz="11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12f97afb56_1_270:notes"/>
          <p:cNvSpPr>
            <a:spLocks noGrp="1" noRot="1" noChangeAspect="1"/>
          </p:cNvSpPr>
          <p:nvPr>
            <p:ph type="sldImg" idx="2"/>
          </p:nvPr>
        </p:nvSpPr>
        <p:spPr>
          <a:ln/>
        </p:spPr>
      </p:sp>
      <p:sp>
        <p:nvSpPr>
          <p:cNvPr id="51202" name="Google Shape;368;g212f97afb56_1_270:notes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5" tIns="91425" rIns="91425" bIns="91425" anchor="t" anchorCtr="0"/>
          <a:lstStyle/>
          <a:p>
            <a:pPr marL="0" lvl="0" indent="0">
              <a:buNone/>
            </a:pPr>
            <a:endParaRPr lang="en-US" altLang="zh-CN" sz="11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a907129b41_1_0:notes"/>
          <p:cNvSpPr>
            <a:spLocks noGrp="1" noRot="1" noChangeAspect="1"/>
          </p:cNvSpPr>
          <p:nvPr>
            <p:ph type="sldImg" idx="2"/>
          </p:nvPr>
        </p:nvSpPr>
        <p:spPr>
          <a:ln/>
        </p:spPr>
      </p:sp>
      <p:sp>
        <p:nvSpPr>
          <p:cNvPr id="19458" name="Google Shape;221;g2a907129b41_1_0:notes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5" tIns="91425" rIns="91425" bIns="91425" anchor="t" anchorCtr="0"/>
          <a:lstStyle/>
          <a:p>
            <a:pPr marL="0" lvl="0" indent="0">
              <a:buNone/>
            </a:pPr>
            <a:endParaRPr lang="en-US" altLang="zh-CN" sz="11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ff18b49f31_1_34:notes"/>
          <p:cNvSpPr>
            <a:spLocks noGrp="1" noRot="1" noChangeAspect="1"/>
          </p:cNvSpPr>
          <p:nvPr>
            <p:ph type="sldImg" idx="2"/>
          </p:nvPr>
        </p:nvSpPr>
        <p:spPr>
          <a:ln/>
        </p:spPr>
      </p:sp>
      <p:sp>
        <p:nvSpPr>
          <p:cNvPr id="21506" name="Google Shape;244;g1ff18b49f31_1_34:notes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5" tIns="91425" rIns="91425" bIns="91425" anchor="t" anchorCtr="0"/>
          <a:lstStyle/>
          <a:p>
            <a:pPr marL="0" lvl="0" indent="0">
              <a:buNone/>
            </a:pPr>
            <a:endParaRPr lang="en-US" altLang="zh-CN" sz="11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3376c31365_0_0:notes"/>
          <p:cNvSpPr>
            <a:spLocks noGrp="1" noRot="1" noChangeAspect="1"/>
          </p:cNvSpPr>
          <p:nvPr>
            <p:ph type="sldImg" idx="2"/>
          </p:nvPr>
        </p:nvSpPr>
        <p:spPr>
          <a:ln/>
        </p:spPr>
      </p:sp>
      <p:sp>
        <p:nvSpPr>
          <p:cNvPr id="23554" name="Google Shape;261;g13376c31365_0_0:notes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5" tIns="91425" rIns="91425" bIns="91425" anchor="t" anchorCtr="0"/>
          <a:lstStyle/>
          <a:p>
            <a:pPr marL="0" lvl="0" indent="0">
              <a:buNone/>
            </a:pPr>
            <a:endParaRPr lang="en-US" altLang="zh-CN" sz="11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3376c31365_0_0:notes"/>
          <p:cNvSpPr>
            <a:spLocks noGrp="1" noRot="1" noChangeAspect="1"/>
          </p:cNvSpPr>
          <p:nvPr>
            <p:ph type="sldImg" idx="2"/>
          </p:nvPr>
        </p:nvSpPr>
        <p:spPr>
          <a:ln/>
        </p:spPr>
      </p:sp>
      <p:sp>
        <p:nvSpPr>
          <p:cNvPr id="25602" name="Google Shape;261;g13376c31365_0_0:notes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5" tIns="91425" rIns="91425" bIns="91425" anchor="t" anchorCtr="0"/>
          <a:lstStyle/>
          <a:p>
            <a:pPr marL="0" lvl="0" indent="0">
              <a:buNone/>
            </a:pPr>
            <a:endParaRPr lang="en-US" altLang="zh-CN" sz="11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12f97afb56_1_755:notes"/>
          <p:cNvSpPr>
            <a:spLocks noGrp="1" noRot="1" noChangeAspect="1"/>
          </p:cNvSpPr>
          <p:nvPr>
            <p:ph type="sldImg" idx="2"/>
          </p:nvPr>
        </p:nvSpPr>
        <p:spPr>
          <a:ln/>
        </p:spPr>
      </p:sp>
      <p:sp>
        <p:nvSpPr>
          <p:cNvPr id="29698" name="Google Shape;421;g212f97afb56_1_755:notes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5" tIns="91425" rIns="91425" bIns="91425" anchor="t" anchorCtr="0"/>
          <a:lstStyle/>
          <a:p>
            <a:pPr marL="0" lvl="0" indent="0">
              <a:buNone/>
            </a:pPr>
            <a:endParaRPr lang="en-US" altLang="zh-CN" sz="11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12f97afb56_1_755:notes"/>
          <p:cNvSpPr>
            <a:spLocks noGrp="1" noRot="1" noChangeAspect="1"/>
          </p:cNvSpPr>
          <p:nvPr>
            <p:ph type="sldImg" idx="2"/>
          </p:nvPr>
        </p:nvSpPr>
        <p:spPr>
          <a:ln/>
        </p:spPr>
      </p:sp>
      <p:sp>
        <p:nvSpPr>
          <p:cNvPr id="31746" name="Google Shape;421;g212f97afb56_1_755:notes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5" tIns="91425" rIns="91425" bIns="91425" anchor="t" anchorCtr="0"/>
          <a:lstStyle/>
          <a:p>
            <a:pPr marL="0" lvl="0" indent="0">
              <a:buNone/>
            </a:pPr>
            <a:endParaRPr lang="en-US" altLang="zh-CN" sz="11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12f97afb56_1_755:notes"/>
          <p:cNvSpPr>
            <a:spLocks noGrp="1" noRot="1" noChangeAspect="1"/>
          </p:cNvSpPr>
          <p:nvPr>
            <p:ph type="sldImg" idx="2"/>
          </p:nvPr>
        </p:nvSpPr>
        <p:spPr>
          <a:ln/>
        </p:spPr>
      </p:sp>
      <p:sp>
        <p:nvSpPr>
          <p:cNvPr id="33794" name="Google Shape;421;g212f97afb56_1_755:notes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5" tIns="91425" rIns="91425" bIns="91425" anchor="t" anchorCtr="0"/>
          <a:lstStyle/>
          <a:p>
            <a:pPr marL="0" lvl="0" indent="0">
              <a:buNone/>
            </a:pPr>
            <a:endParaRPr lang="en-US" altLang="zh-CN" sz="11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12f97afb56_1_755:notes"/>
          <p:cNvSpPr>
            <a:spLocks noGrp="1" noRot="1" noChangeAspect="1"/>
          </p:cNvSpPr>
          <p:nvPr>
            <p:ph type="sldImg" idx="2"/>
          </p:nvPr>
        </p:nvSpPr>
        <p:spPr>
          <a:ln/>
        </p:spPr>
      </p:sp>
      <p:sp>
        <p:nvSpPr>
          <p:cNvPr id="35842" name="Google Shape;421;g212f97afb56_1_755:notes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5" tIns="91425" rIns="91425" bIns="91425" anchor="t" anchorCtr="0"/>
          <a:lstStyle/>
          <a:p>
            <a:pPr marL="0" lvl="0" indent="0">
              <a:buNone/>
            </a:pPr>
            <a:endParaRPr lang="en-US" altLang="zh-CN" sz="11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bg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12;p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>
              <a:cxn ang="16200000">
                <a:pos x="4572000" y="0"/>
              </a:cxn>
              <a:cxn ang="10800000">
                <a:pos x="0" y="2571750"/>
              </a:cxn>
              <a:cxn ang="5400000">
                <a:pos x="4572000" y="5143500"/>
              </a:cxn>
              <a:cxn ang="0">
                <a:pos x="9144000" y="2571750"/>
              </a:cxn>
            </a:cxnLst>
            <a:rect l="0" t="0" r="0" b="0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close/>
                <a:moveTo>
                  <a:pt x="202859" y="202859"/>
                </a:moveTo>
                <a:lnTo>
                  <a:pt x="202859" y="4940640"/>
                </a:lnTo>
                <a:lnTo>
                  <a:pt x="8941140" y="4940640"/>
                </a:lnTo>
                <a:lnTo>
                  <a:pt x="8941140" y="202859"/>
                </a:lnTo>
                <a:close/>
              </a:path>
            </a:pathLst>
          </a:custGeom>
          <a:solidFill>
            <a:schemeClr val="tx2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150" y="914400"/>
            <a:ext cx="4123500" cy="22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 b="0">
                <a:latin typeface="Black Han Sans" charset="-127"/>
                <a:ea typeface="Black Han Sans" charset="-127"/>
                <a:cs typeface="Black Han Sans" charset="-127"/>
                <a:sym typeface="Black Han Sans" charset="-127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pPr fontAlgn="auto"/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5150" y="3252138"/>
            <a:ext cx="41235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pPr fontAlgn="auto"/>
            <a:endParaRPr/>
          </a:p>
        </p:txBody>
      </p:sp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5451925" y="764200"/>
            <a:ext cx="2822400" cy="4186800"/>
          </a:xfrm>
          <a:prstGeom prst="round2SameRect">
            <a:avLst>
              <a:gd name="adj1" fmla="val 50000"/>
              <a:gd name="adj2" fmla="val 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solidFill>
          <a:schemeClr val="bg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89;p14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>
              <a:cxn ang="16200000">
                <a:pos x="4572000" y="0"/>
              </a:cxn>
              <a:cxn ang="10800000">
                <a:pos x="0" y="2571750"/>
              </a:cxn>
              <a:cxn ang="5400000">
                <a:pos x="4572000" y="5143500"/>
              </a:cxn>
              <a:cxn ang="0">
                <a:pos x="9144000" y="2571750"/>
              </a:cxn>
            </a:cxnLst>
            <a:rect l="0" t="0" r="0" b="0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close/>
                <a:moveTo>
                  <a:pt x="202859" y="202859"/>
                </a:moveTo>
                <a:lnTo>
                  <a:pt x="202859" y="4940640"/>
                </a:lnTo>
                <a:lnTo>
                  <a:pt x="8941140" y="4940640"/>
                </a:lnTo>
                <a:lnTo>
                  <a:pt x="8941140" y="202859"/>
                </a:lnTo>
                <a:close/>
              </a:path>
            </a:pathLst>
          </a:custGeom>
          <a:solidFill>
            <a:schemeClr val="tx2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4213650" y="3284625"/>
            <a:ext cx="4215300" cy="5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pPr fontAlgn="auto"/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4213650" y="1349775"/>
            <a:ext cx="4215300" cy="16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 fontAlgn="auto"/>
            <a:endParaRPr/>
          </a:p>
        </p:txBody>
      </p:sp>
      <p:sp>
        <p:nvSpPr>
          <p:cNvPr id="92" name="Google Shape;92;p14"/>
          <p:cNvSpPr>
            <a:spLocks noGrp="1"/>
          </p:cNvSpPr>
          <p:nvPr>
            <p:ph type="pic" idx="2"/>
          </p:nvPr>
        </p:nvSpPr>
        <p:spPr>
          <a:xfrm>
            <a:off x="715100" y="1017725"/>
            <a:ext cx="2651400" cy="3933300"/>
          </a:xfrm>
          <a:prstGeom prst="round2SameRect">
            <a:avLst>
              <a:gd name="adj1" fmla="val 50000"/>
              <a:gd name="adj2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AND_BODY_1">
    <p:bg>
      <p:bgPr>
        <a:solidFill>
          <a:schemeClr val="bg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Google Shape;116;p18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>
              <a:cxn ang="16200000">
                <a:pos x="4572000" y="0"/>
              </a:cxn>
              <a:cxn ang="10800000">
                <a:pos x="0" y="2571750"/>
              </a:cxn>
              <a:cxn ang="5400000">
                <a:pos x="4572000" y="5143500"/>
              </a:cxn>
              <a:cxn ang="0">
                <a:pos x="9144000" y="2571750"/>
              </a:cxn>
            </a:cxnLst>
            <a:rect l="0" t="0" r="0" b="0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close/>
                <a:moveTo>
                  <a:pt x="202859" y="202859"/>
                </a:moveTo>
                <a:lnTo>
                  <a:pt x="202859" y="4940640"/>
                </a:lnTo>
                <a:lnTo>
                  <a:pt x="8941140" y="4940640"/>
                </a:lnTo>
                <a:lnTo>
                  <a:pt x="8941140" y="202859"/>
                </a:lnTo>
                <a:close/>
              </a:path>
            </a:pathLst>
          </a:custGeom>
          <a:solidFill>
            <a:schemeClr val="tx2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 fontAlgn="auto"/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720000" y="1017725"/>
            <a:ext cx="77040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0606"/>
              </a:buClr>
              <a:buSzPts val="1200"/>
              <a:buChar char="★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0606"/>
              </a:buClr>
              <a:buSzPts val="1400"/>
              <a:buFont typeface="Lexend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0606"/>
              </a:buClr>
              <a:buSzPts val="1400"/>
              <a:buFont typeface="Lexend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0606"/>
              </a:buClr>
              <a:buSzPts val="1400"/>
              <a:buFont typeface="Lexend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0606"/>
              </a:buClr>
              <a:buSzPts val="1400"/>
              <a:buFont typeface="Lexend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0606"/>
              </a:buClr>
              <a:buSzPts val="1400"/>
              <a:buFont typeface="Lexend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0606"/>
              </a:buClr>
              <a:buSzPts val="1400"/>
              <a:buFont typeface="Lexend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0606"/>
              </a:buClr>
              <a:buSzPts val="1400"/>
              <a:buFont typeface="Lexend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0606"/>
              </a:buClr>
              <a:buSzPts val="1400"/>
              <a:buFont typeface="Lexend"/>
              <a:buChar char="■"/>
              <a:defRPr/>
            </a:lvl9pPr>
          </a:lstStyle>
          <a:p>
            <a:pPr fontAlgn="auto"/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bg>
      <p:bgPr>
        <a:solidFill>
          <a:schemeClr val="bg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120;p19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>
              <a:cxn ang="16200000">
                <a:pos x="4572000" y="0"/>
              </a:cxn>
              <a:cxn ang="10800000">
                <a:pos x="0" y="2571750"/>
              </a:cxn>
              <a:cxn ang="5400000">
                <a:pos x="4572000" y="5143500"/>
              </a:cxn>
              <a:cxn ang="0">
                <a:pos x="9144000" y="2571750"/>
              </a:cxn>
            </a:cxnLst>
            <a:rect l="0" t="0" r="0" b="0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close/>
                <a:moveTo>
                  <a:pt x="202859" y="202859"/>
                </a:moveTo>
                <a:lnTo>
                  <a:pt x="202859" y="4940640"/>
                </a:lnTo>
                <a:lnTo>
                  <a:pt x="8941140" y="4940640"/>
                </a:lnTo>
                <a:lnTo>
                  <a:pt x="8941140" y="202859"/>
                </a:lnTo>
                <a:close/>
              </a:path>
            </a:pathLst>
          </a:custGeom>
          <a:solidFill>
            <a:schemeClr val="tx2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12291" name="Google Shape;128;p19"/>
          <p:cNvGrpSpPr/>
          <p:nvPr/>
        </p:nvGrpSpPr>
        <p:grpSpPr>
          <a:xfrm flipH="1">
            <a:off x="8010525" y="4021138"/>
            <a:ext cx="1362075" cy="1374775"/>
            <a:chOff x="34226" y="3999119"/>
            <a:chExt cx="1361751" cy="1374794"/>
          </a:xfrm>
        </p:grpSpPr>
        <p:sp>
          <p:nvSpPr>
            <p:cNvPr id="12292" name="Google Shape;129;p19"/>
            <p:cNvSpPr/>
            <p:nvPr/>
          </p:nvSpPr>
          <p:spPr>
            <a:xfrm>
              <a:off x="800973" y="4382092"/>
              <a:ext cx="590931" cy="788737"/>
            </a:xfrm>
            <a:custGeom>
              <a:avLst/>
              <a:gdLst/>
              <a:ahLst/>
              <a:cxnLst/>
              <a:rect l="0" t="0" r="0" b="0"/>
              <a:pathLst>
                <a:path w="1452" h="1938">
                  <a:moveTo>
                    <a:pt x="1452" y="1938"/>
                  </a:moveTo>
                  <a:lnTo>
                    <a:pt x="1200" y="1389"/>
                  </a:lnTo>
                  <a:lnTo>
                    <a:pt x="1374" y="1389"/>
                  </a:lnTo>
                  <a:lnTo>
                    <a:pt x="1001" y="731"/>
                  </a:lnTo>
                  <a:lnTo>
                    <a:pt x="1110" y="731"/>
                  </a:lnTo>
                  <a:lnTo>
                    <a:pt x="725" y="0"/>
                  </a:lnTo>
                  <a:lnTo>
                    <a:pt x="340" y="731"/>
                  </a:lnTo>
                  <a:lnTo>
                    <a:pt x="449" y="731"/>
                  </a:lnTo>
                  <a:lnTo>
                    <a:pt x="76" y="1389"/>
                  </a:lnTo>
                  <a:lnTo>
                    <a:pt x="252" y="1389"/>
                  </a:lnTo>
                  <a:lnTo>
                    <a:pt x="0" y="1938"/>
                  </a:lnTo>
                  <a:lnTo>
                    <a:pt x="1452" y="1938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3" name="Google Shape;130;p19"/>
            <p:cNvSpPr/>
            <p:nvPr/>
          </p:nvSpPr>
          <p:spPr>
            <a:xfrm>
              <a:off x="273122" y="3999119"/>
              <a:ext cx="877037" cy="1171710"/>
            </a:xfrm>
            <a:custGeom>
              <a:avLst/>
              <a:gdLst/>
              <a:ahLst/>
              <a:cxnLst/>
              <a:rect l="0" t="0" r="0" b="0"/>
              <a:pathLst>
                <a:path w="2155" h="2879">
                  <a:moveTo>
                    <a:pt x="2155" y="2879"/>
                  </a:moveTo>
                  <a:lnTo>
                    <a:pt x="1782" y="2062"/>
                  </a:lnTo>
                  <a:lnTo>
                    <a:pt x="2041" y="2062"/>
                  </a:lnTo>
                  <a:lnTo>
                    <a:pt x="1488" y="1086"/>
                  </a:lnTo>
                  <a:lnTo>
                    <a:pt x="1649" y="1086"/>
                  </a:lnTo>
                  <a:lnTo>
                    <a:pt x="1076" y="0"/>
                  </a:lnTo>
                  <a:lnTo>
                    <a:pt x="506" y="1086"/>
                  </a:lnTo>
                  <a:lnTo>
                    <a:pt x="668" y="1086"/>
                  </a:lnTo>
                  <a:lnTo>
                    <a:pt x="114" y="2062"/>
                  </a:lnTo>
                  <a:lnTo>
                    <a:pt x="373" y="2062"/>
                  </a:lnTo>
                  <a:lnTo>
                    <a:pt x="0" y="2879"/>
                  </a:lnTo>
                  <a:lnTo>
                    <a:pt x="2155" y="2879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4" name="Google Shape;131;p19"/>
            <p:cNvSpPr/>
            <p:nvPr/>
          </p:nvSpPr>
          <p:spPr>
            <a:xfrm>
              <a:off x="34226" y="5220074"/>
              <a:ext cx="1361751" cy="153840"/>
            </a:xfrm>
            <a:custGeom>
              <a:avLst/>
              <a:gdLst/>
              <a:ahLst/>
              <a:cxnLst/>
              <a:rect l="0" t="0" r="0" b="0"/>
              <a:pathLst>
                <a:path w="1408" h="159">
                  <a:moveTo>
                    <a:pt x="1408" y="159"/>
                  </a:moveTo>
                  <a:cubicBezTo>
                    <a:pt x="1267" y="64"/>
                    <a:pt x="1004" y="0"/>
                    <a:pt x="704" y="0"/>
                  </a:cubicBezTo>
                  <a:cubicBezTo>
                    <a:pt x="404" y="0"/>
                    <a:pt x="141" y="64"/>
                    <a:pt x="0" y="159"/>
                  </a:cubicBezTo>
                  <a:lnTo>
                    <a:pt x="1408" y="159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5" name="Google Shape;132;p19"/>
            <p:cNvSpPr/>
            <p:nvPr/>
          </p:nvSpPr>
          <p:spPr>
            <a:xfrm>
              <a:off x="663822" y="4964894"/>
              <a:ext cx="102600" cy="279600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txBody>
            <a:bodyPr wrap="square" lIns="91425" tIns="45700" rIns="91425" bIns="45700" anchor="t" anchorCtr="0"/>
            <a:lstStyle/>
            <a:p>
              <a:pPr lvl="0"/>
              <a:endParaRPr lang="en-US" altLang="zh-CN" sz="1800">
                <a:latin typeface="Calibri" panose="020F0502020204030204"/>
                <a:ea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 fontAlgn="auto"/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subTitle" idx="1"/>
          </p:nvPr>
        </p:nvSpPr>
        <p:spPr>
          <a:xfrm>
            <a:off x="709400" y="2170675"/>
            <a:ext cx="2469300" cy="671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Be Vietnam Pro Black"/>
                <a:ea typeface="Be Vietnam Pro Black"/>
                <a:cs typeface="Be Vietnam Pro Black"/>
                <a:sym typeface="Be Vietnam Pr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fontAlgn="auto"/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subTitle" idx="2"/>
          </p:nvPr>
        </p:nvSpPr>
        <p:spPr>
          <a:xfrm>
            <a:off x="709400" y="2847800"/>
            <a:ext cx="2469300" cy="17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fontAlgn="auto"/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subTitle" idx="3"/>
          </p:nvPr>
        </p:nvSpPr>
        <p:spPr>
          <a:xfrm>
            <a:off x="3334350" y="2847800"/>
            <a:ext cx="2463000" cy="17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fontAlgn="auto"/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subTitle" idx="4"/>
          </p:nvPr>
        </p:nvSpPr>
        <p:spPr>
          <a:xfrm>
            <a:off x="5965900" y="2847800"/>
            <a:ext cx="2463000" cy="17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fontAlgn="auto"/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subTitle" idx="5"/>
          </p:nvPr>
        </p:nvSpPr>
        <p:spPr>
          <a:xfrm>
            <a:off x="3340804" y="2170675"/>
            <a:ext cx="2463000" cy="671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Be Vietnam Pro Black"/>
                <a:ea typeface="Be Vietnam Pro Black"/>
                <a:cs typeface="Be Vietnam Pro Black"/>
                <a:sym typeface="Be Vietnam Pr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fontAlgn="auto"/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subTitle" idx="6"/>
          </p:nvPr>
        </p:nvSpPr>
        <p:spPr>
          <a:xfrm>
            <a:off x="5965909" y="2170675"/>
            <a:ext cx="2463000" cy="671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Be Vietnam Pro Black"/>
                <a:ea typeface="Be Vietnam Pro Black"/>
                <a:cs typeface="Be Vietnam Pro Black"/>
                <a:sym typeface="Be Vietnam Pr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fontAlgn="auto"/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bg1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199;p25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>
              <a:cxn ang="16200000">
                <a:pos x="4572000" y="0"/>
              </a:cxn>
              <a:cxn ang="10800000">
                <a:pos x="0" y="2571750"/>
              </a:cxn>
              <a:cxn ang="5400000">
                <a:pos x="4572000" y="5143500"/>
              </a:cxn>
              <a:cxn ang="0">
                <a:pos x="9144000" y="2571750"/>
              </a:cxn>
            </a:cxnLst>
            <a:rect l="0" t="0" r="0" b="0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close/>
                <a:moveTo>
                  <a:pt x="202859" y="202859"/>
                </a:moveTo>
                <a:lnTo>
                  <a:pt x="202859" y="4940640"/>
                </a:lnTo>
                <a:lnTo>
                  <a:pt x="8941140" y="4940640"/>
                </a:lnTo>
                <a:lnTo>
                  <a:pt x="8941140" y="202859"/>
                </a:lnTo>
                <a:close/>
              </a:path>
            </a:pathLst>
          </a:custGeom>
          <a:solidFill>
            <a:schemeClr val="tx2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13315" name="Google Shape;200;p25"/>
          <p:cNvGrpSpPr/>
          <p:nvPr/>
        </p:nvGrpSpPr>
        <p:grpSpPr>
          <a:xfrm>
            <a:off x="7748588" y="3998913"/>
            <a:ext cx="1360487" cy="1374775"/>
            <a:chOff x="3437984" y="4350217"/>
            <a:chExt cx="1743375" cy="1760075"/>
          </a:xfrm>
        </p:grpSpPr>
        <p:sp>
          <p:nvSpPr>
            <p:cNvPr id="13316" name="Google Shape;201;p25"/>
            <p:cNvSpPr/>
            <p:nvPr/>
          </p:nvSpPr>
          <p:spPr>
            <a:xfrm>
              <a:off x="3441631" y="4840516"/>
              <a:ext cx="756539" cy="1009776"/>
            </a:xfrm>
            <a:custGeom>
              <a:avLst/>
              <a:gdLst/>
              <a:ahLst/>
              <a:cxnLst/>
              <a:rect l="0" t="0" r="0" b="0"/>
              <a:pathLst>
                <a:path w="1452" h="1938">
                  <a:moveTo>
                    <a:pt x="1452" y="1938"/>
                  </a:moveTo>
                  <a:lnTo>
                    <a:pt x="1200" y="1389"/>
                  </a:lnTo>
                  <a:lnTo>
                    <a:pt x="1376" y="1389"/>
                  </a:lnTo>
                  <a:lnTo>
                    <a:pt x="1003" y="731"/>
                  </a:lnTo>
                  <a:lnTo>
                    <a:pt x="1110" y="731"/>
                  </a:lnTo>
                  <a:lnTo>
                    <a:pt x="725" y="0"/>
                  </a:lnTo>
                  <a:lnTo>
                    <a:pt x="340" y="731"/>
                  </a:lnTo>
                  <a:lnTo>
                    <a:pt x="449" y="731"/>
                  </a:lnTo>
                  <a:lnTo>
                    <a:pt x="76" y="1389"/>
                  </a:lnTo>
                  <a:lnTo>
                    <a:pt x="252" y="1389"/>
                  </a:lnTo>
                  <a:lnTo>
                    <a:pt x="0" y="1938"/>
                  </a:lnTo>
                  <a:lnTo>
                    <a:pt x="1452" y="1938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17" name="Google Shape;202;p25"/>
            <p:cNvSpPr/>
            <p:nvPr/>
          </p:nvSpPr>
          <p:spPr>
            <a:xfrm>
              <a:off x="4419609" y="4840516"/>
              <a:ext cx="756539" cy="1009776"/>
            </a:xfrm>
            <a:custGeom>
              <a:avLst/>
              <a:gdLst/>
              <a:ahLst/>
              <a:cxnLst/>
              <a:rect l="0" t="0" r="0" b="0"/>
              <a:pathLst>
                <a:path w="1452" h="1938">
                  <a:moveTo>
                    <a:pt x="1452" y="1938"/>
                  </a:moveTo>
                  <a:lnTo>
                    <a:pt x="1200" y="1389"/>
                  </a:lnTo>
                  <a:lnTo>
                    <a:pt x="1374" y="1389"/>
                  </a:lnTo>
                  <a:lnTo>
                    <a:pt x="1001" y="731"/>
                  </a:lnTo>
                  <a:lnTo>
                    <a:pt x="1110" y="731"/>
                  </a:lnTo>
                  <a:lnTo>
                    <a:pt x="725" y="0"/>
                  </a:lnTo>
                  <a:lnTo>
                    <a:pt x="340" y="731"/>
                  </a:lnTo>
                  <a:lnTo>
                    <a:pt x="449" y="731"/>
                  </a:lnTo>
                  <a:lnTo>
                    <a:pt x="76" y="1389"/>
                  </a:lnTo>
                  <a:lnTo>
                    <a:pt x="252" y="1389"/>
                  </a:lnTo>
                  <a:lnTo>
                    <a:pt x="0" y="1938"/>
                  </a:lnTo>
                  <a:lnTo>
                    <a:pt x="1452" y="1938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18" name="Google Shape;203;p25"/>
            <p:cNvSpPr/>
            <p:nvPr/>
          </p:nvSpPr>
          <p:spPr>
            <a:xfrm>
              <a:off x="3743830" y="4350217"/>
              <a:ext cx="1122825" cy="1500074"/>
            </a:xfrm>
            <a:custGeom>
              <a:avLst/>
              <a:gdLst/>
              <a:ahLst/>
              <a:cxnLst/>
              <a:rect l="0" t="0" r="0" b="0"/>
              <a:pathLst>
                <a:path w="2155" h="2879">
                  <a:moveTo>
                    <a:pt x="2155" y="2879"/>
                  </a:moveTo>
                  <a:lnTo>
                    <a:pt x="1782" y="2062"/>
                  </a:lnTo>
                  <a:lnTo>
                    <a:pt x="2041" y="2062"/>
                  </a:lnTo>
                  <a:lnTo>
                    <a:pt x="1488" y="1086"/>
                  </a:lnTo>
                  <a:lnTo>
                    <a:pt x="1649" y="1086"/>
                  </a:lnTo>
                  <a:lnTo>
                    <a:pt x="1076" y="0"/>
                  </a:lnTo>
                  <a:lnTo>
                    <a:pt x="506" y="1086"/>
                  </a:lnTo>
                  <a:lnTo>
                    <a:pt x="668" y="1086"/>
                  </a:lnTo>
                  <a:lnTo>
                    <a:pt x="114" y="2062"/>
                  </a:lnTo>
                  <a:lnTo>
                    <a:pt x="373" y="2062"/>
                  </a:lnTo>
                  <a:lnTo>
                    <a:pt x="0" y="2879"/>
                  </a:lnTo>
                  <a:lnTo>
                    <a:pt x="2155" y="2879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19" name="Google Shape;204;p25"/>
            <p:cNvSpPr/>
            <p:nvPr/>
          </p:nvSpPr>
          <p:spPr>
            <a:xfrm>
              <a:off x="3437984" y="5913339"/>
              <a:ext cx="1743375" cy="196953"/>
            </a:xfrm>
            <a:custGeom>
              <a:avLst/>
              <a:gdLst/>
              <a:ahLst/>
              <a:cxnLst/>
              <a:rect l="0" t="0" r="0" b="0"/>
              <a:pathLst>
                <a:path w="1408" h="159">
                  <a:moveTo>
                    <a:pt x="1408" y="159"/>
                  </a:moveTo>
                  <a:cubicBezTo>
                    <a:pt x="1267" y="64"/>
                    <a:pt x="1004" y="0"/>
                    <a:pt x="704" y="0"/>
                  </a:cubicBezTo>
                  <a:cubicBezTo>
                    <a:pt x="404" y="0"/>
                    <a:pt x="141" y="64"/>
                    <a:pt x="0" y="159"/>
                  </a:cubicBezTo>
                  <a:lnTo>
                    <a:pt x="1408" y="159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0" name="Google Shape;205;p25"/>
            <p:cNvSpPr/>
            <p:nvPr/>
          </p:nvSpPr>
          <p:spPr>
            <a:xfrm>
              <a:off x="4244021" y="5586646"/>
              <a:ext cx="131400" cy="357900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txBody>
            <a:bodyPr wrap="square" lIns="91425" tIns="45700" rIns="91425" bIns="45700" anchor="t" anchorCtr="0"/>
            <a:lstStyle/>
            <a:p>
              <a:pPr lvl="0"/>
              <a:endParaRPr lang="en-US" altLang="zh-CN" sz="1800">
                <a:latin typeface="Calibri" panose="020F0502020204030204"/>
                <a:ea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bg1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Google Shape;207;p2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>
              <a:cxn ang="16200000">
                <a:pos x="4572000" y="0"/>
              </a:cxn>
              <a:cxn ang="10800000">
                <a:pos x="0" y="2571750"/>
              </a:cxn>
              <a:cxn ang="5400000">
                <a:pos x="4572000" y="5143500"/>
              </a:cxn>
              <a:cxn ang="0">
                <a:pos x="9144000" y="2571750"/>
              </a:cxn>
            </a:cxnLst>
            <a:rect l="0" t="0" r="0" b="0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close/>
                <a:moveTo>
                  <a:pt x="202859" y="202859"/>
                </a:moveTo>
                <a:lnTo>
                  <a:pt x="202859" y="4940640"/>
                </a:lnTo>
                <a:lnTo>
                  <a:pt x="8941140" y="4940640"/>
                </a:lnTo>
                <a:lnTo>
                  <a:pt x="8941140" y="202859"/>
                </a:lnTo>
                <a:close/>
              </a:path>
            </a:pathLst>
          </a:custGeom>
          <a:solidFill>
            <a:schemeClr val="tx2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14339" name="Google Shape;208;p26"/>
          <p:cNvGrpSpPr/>
          <p:nvPr/>
        </p:nvGrpSpPr>
        <p:grpSpPr>
          <a:xfrm>
            <a:off x="-228600" y="4010025"/>
            <a:ext cx="1362075" cy="1374775"/>
            <a:chOff x="34226" y="3999119"/>
            <a:chExt cx="1361751" cy="1374794"/>
          </a:xfrm>
        </p:grpSpPr>
        <p:sp>
          <p:nvSpPr>
            <p:cNvPr id="14340" name="Google Shape;209;p26"/>
            <p:cNvSpPr/>
            <p:nvPr/>
          </p:nvSpPr>
          <p:spPr>
            <a:xfrm>
              <a:off x="800973" y="4382092"/>
              <a:ext cx="590931" cy="788737"/>
            </a:xfrm>
            <a:custGeom>
              <a:avLst/>
              <a:gdLst/>
              <a:ahLst/>
              <a:cxnLst/>
              <a:rect l="0" t="0" r="0" b="0"/>
              <a:pathLst>
                <a:path w="1452" h="1938">
                  <a:moveTo>
                    <a:pt x="1452" y="1938"/>
                  </a:moveTo>
                  <a:lnTo>
                    <a:pt x="1200" y="1389"/>
                  </a:lnTo>
                  <a:lnTo>
                    <a:pt x="1374" y="1389"/>
                  </a:lnTo>
                  <a:lnTo>
                    <a:pt x="1001" y="731"/>
                  </a:lnTo>
                  <a:lnTo>
                    <a:pt x="1110" y="731"/>
                  </a:lnTo>
                  <a:lnTo>
                    <a:pt x="725" y="0"/>
                  </a:lnTo>
                  <a:lnTo>
                    <a:pt x="340" y="731"/>
                  </a:lnTo>
                  <a:lnTo>
                    <a:pt x="449" y="731"/>
                  </a:lnTo>
                  <a:lnTo>
                    <a:pt x="76" y="1389"/>
                  </a:lnTo>
                  <a:lnTo>
                    <a:pt x="252" y="1389"/>
                  </a:lnTo>
                  <a:lnTo>
                    <a:pt x="0" y="1938"/>
                  </a:lnTo>
                  <a:lnTo>
                    <a:pt x="1452" y="1938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1" name="Google Shape;210;p26"/>
            <p:cNvSpPr/>
            <p:nvPr/>
          </p:nvSpPr>
          <p:spPr>
            <a:xfrm>
              <a:off x="273122" y="3999119"/>
              <a:ext cx="877037" cy="1171710"/>
            </a:xfrm>
            <a:custGeom>
              <a:avLst/>
              <a:gdLst/>
              <a:ahLst/>
              <a:cxnLst/>
              <a:rect l="0" t="0" r="0" b="0"/>
              <a:pathLst>
                <a:path w="2155" h="2879">
                  <a:moveTo>
                    <a:pt x="2155" y="2879"/>
                  </a:moveTo>
                  <a:lnTo>
                    <a:pt x="1782" y="2062"/>
                  </a:lnTo>
                  <a:lnTo>
                    <a:pt x="2041" y="2062"/>
                  </a:lnTo>
                  <a:lnTo>
                    <a:pt x="1488" y="1086"/>
                  </a:lnTo>
                  <a:lnTo>
                    <a:pt x="1649" y="1086"/>
                  </a:lnTo>
                  <a:lnTo>
                    <a:pt x="1076" y="0"/>
                  </a:lnTo>
                  <a:lnTo>
                    <a:pt x="506" y="1086"/>
                  </a:lnTo>
                  <a:lnTo>
                    <a:pt x="668" y="1086"/>
                  </a:lnTo>
                  <a:lnTo>
                    <a:pt x="114" y="2062"/>
                  </a:lnTo>
                  <a:lnTo>
                    <a:pt x="373" y="2062"/>
                  </a:lnTo>
                  <a:lnTo>
                    <a:pt x="0" y="2879"/>
                  </a:lnTo>
                  <a:lnTo>
                    <a:pt x="2155" y="2879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2" name="Google Shape;211;p26"/>
            <p:cNvSpPr/>
            <p:nvPr/>
          </p:nvSpPr>
          <p:spPr>
            <a:xfrm>
              <a:off x="34226" y="5220074"/>
              <a:ext cx="1361751" cy="153840"/>
            </a:xfrm>
            <a:custGeom>
              <a:avLst/>
              <a:gdLst/>
              <a:ahLst/>
              <a:cxnLst/>
              <a:rect l="0" t="0" r="0" b="0"/>
              <a:pathLst>
                <a:path w="1408" h="159">
                  <a:moveTo>
                    <a:pt x="1408" y="159"/>
                  </a:moveTo>
                  <a:cubicBezTo>
                    <a:pt x="1267" y="64"/>
                    <a:pt x="1004" y="0"/>
                    <a:pt x="704" y="0"/>
                  </a:cubicBezTo>
                  <a:cubicBezTo>
                    <a:pt x="404" y="0"/>
                    <a:pt x="141" y="64"/>
                    <a:pt x="0" y="159"/>
                  </a:cubicBezTo>
                  <a:lnTo>
                    <a:pt x="1408" y="159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3" name="Google Shape;212;p26"/>
            <p:cNvSpPr/>
            <p:nvPr/>
          </p:nvSpPr>
          <p:spPr>
            <a:xfrm>
              <a:off x="663822" y="4964894"/>
              <a:ext cx="102600" cy="279600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txBody>
            <a:bodyPr wrap="square" lIns="91425" tIns="45700" rIns="91425" bIns="45700" anchor="t" anchorCtr="0"/>
            <a:lstStyle/>
            <a:p>
              <a:pPr lvl="0"/>
              <a:endParaRPr lang="en-US" altLang="zh-CN" sz="1800">
                <a:latin typeface="Calibri" panose="020F0502020204030204"/>
                <a:ea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bg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Google Shape;14;p3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>
              <a:cxn ang="16200000">
                <a:pos x="4572000" y="0"/>
              </a:cxn>
              <a:cxn ang="10800000">
                <a:pos x="0" y="2571750"/>
              </a:cxn>
              <a:cxn ang="5400000">
                <a:pos x="4572000" y="5143500"/>
              </a:cxn>
              <a:cxn ang="0">
                <a:pos x="9144000" y="2571750"/>
              </a:cxn>
            </a:cxnLst>
            <a:rect l="0" t="0" r="0" b="0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close/>
                <a:moveTo>
                  <a:pt x="202859" y="202859"/>
                </a:moveTo>
                <a:lnTo>
                  <a:pt x="202859" y="4940640"/>
                </a:lnTo>
                <a:lnTo>
                  <a:pt x="8941140" y="4940640"/>
                </a:lnTo>
                <a:lnTo>
                  <a:pt x="8941140" y="202859"/>
                </a:lnTo>
                <a:close/>
              </a:path>
            </a:pathLst>
          </a:custGeom>
          <a:solidFill>
            <a:schemeClr val="tx2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5" name="Google Shape;15;p3"/>
          <p:cNvSpPr>
            <a:spLocks noGrp="1"/>
          </p:cNvSpPr>
          <p:nvPr>
            <p:ph type="pic" idx="2"/>
          </p:nvPr>
        </p:nvSpPr>
        <p:spPr>
          <a:xfrm>
            <a:off x="822050" y="914400"/>
            <a:ext cx="2721000" cy="4036500"/>
          </a:xfrm>
          <a:prstGeom prst="round2SameRect">
            <a:avLst>
              <a:gd name="adj1" fmla="val 50000"/>
              <a:gd name="adj2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825600" y="1904625"/>
            <a:ext cx="3603300" cy="14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pPr fontAlgn="auto"/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3" hasCustomPrompt="1"/>
          </p:nvPr>
        </p:nvSpPr>
        <p:spPr>
          <a:xfrm>
            <a:off x="6920800" y="718900"/>
            <a:ext cx="1431900" cy="1027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pPr fontAlgn="auto"/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bg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Google Shape;23;p5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>
              <a:cxn ang="16200000">
                <a:pos x="4572000" y="0"/>
              </a:cxn>
              <a:cxn ang="10800000">
                <a:pos x="0" y="2571750"/>
              </a:cxn>
              <a:cxn ang="5400000">
                <a:pos x="4572000" y="5143500"/>
              </a:cxn>
              <a:cxn ang="0">
                <a:pos x="9144000" y="2571750"/>
              </a:cxn>
            </a:cxnLst>
            <a:rect l="0" t="0" r="0" b="0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close/>
                <a:moveTo>
                  <a:pt x="202859" y="202859"/>
                </a:moveTo>
                <a:lnTo>
                  <a:pt x="202859" y="4940640"/>
                </a:lnTo>
                <a:lnTo>
                  <a:pt x="8941140" y="4940640"/>
                </a:lnTo>
                <a:lnTo>
                  <a:pt x="8941140" y="202859"/>
                </a:lnTo>
                <a:close/>
              </a:path>
            </a:pathLst>
          </a:custGeom>
          <a:solidFill>
            <a:schemeClr val="tx2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4099" name="Google Shape;29;p5"/>
          <p:cNvGrpSpPr/>
          <p:nvPr/>
        </p:nvGrpSpPr>
        <p:grpSpPr>
          <a:xfrm>
            <a:off x="-228600" y="4010025"/>
            <a:ext cx="1362075" cy="1374775"/>
            <a:chOff x="34226" y="3999119"/>
            <a:chExt cx="1361751" cy="1374794"/>
          </a:xfrm>
        </p:grpSpPr>
        <p:sp>
          <p:nvSpPr>
            <p:cNvPr id="4100" name="Google Shape;30;p5"/>
            <p:cNvSpPr/>
            <p:nvPr/>
          </p:nvSpPr>
          <p:spPr>
            <a:xfrm>
              <a:off x="800973" y="4382092"/>
              <a:ext cx="590931" cy="788737"/>
            </a:xfrm>
            <a:custGeom>
              <a:avLst/>
              <a:gdLst/>
              <a:ahLst/>
              <a:cxnLst/>
              <a:rect l="0" t="0" r="0" b="0"/>
              <a:pathLst>
                <a:path w="1452" h="1938">
                  <a:moveTo>
                    <a:pt x="1452" y="1938"/>
                  </a:moveTo>
                  <a:lnTo>
                    <a:pt x="1200" y="1389"/>
                  </a:lnTo>
                  <a:lnTo>
                    <a:pt x="1374" y="1389"/>
                  </a:lnTo>
                  <a:lnTo>
                    <a:pt x="1001" y="731"/>
                  </a:lnTo>
                  <a:lnTo>
                    <a:pt x="1110" y="731"/>
                  </a:lnTo>
                  <a:lnTo>
                    <a:pt x="725" y="0"/>
                  </a:lnTo>
                  <a:lnTo>
                    <a:pt x="340" y="731"/>
                  </a:lnTo>
                  <a:lnTo>
                    <a:pt x="449" y="731"/>
                  </a:lnTo>
                  <a:lnTo>
                    <a:pt x="76" y="1389"/>
                  </a:lnTo>
                  <a:lnTo>
                    <a:pt x="252" y="1389"/>
                  </a:lnTo>
                  <a:lnTo>
                    <a:pt x="0" y="1938"/>
                  </a:lnTo>
                  <a:lnTo>
                    <a:pt x="1452" y="1938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1" name="Google Shape;31;p5"/>
            <p:cNvSpPr/>
            <p:nvPr/>
          </p:nvSpPr>
          <p:spPr>
            <a:xfrm>
              <a:off x="273122" y="3999119"/>
              <a:ext cx="877037" cy="1171710"/>
            </a:xfrm>
            <a:custGeom>
              <a:avLst/>
              <a:gdLst/>
              <a:ahLst/>
              <a:cxnLst/>
              <a:rect l="0" t="0" r="0" b="0"/>
              <a:pathLst>
                <a:path w="2155" h="2879">
                  <a:moveTo>
                    <a:pt x="2155" y="2879"/>
                  </a:moveTo>
                  <a:lnTo>
                    <a:pt x="1782" y="2062"/>
                  </a:lnTo>
                  <a:lnTo>
                    <a:pt x="2041" y="2062"/>
                  </a:lnTo>
                  <a:lnTo>
                    <a:pt x="1488" y="1086"/>
                  </a:lnTo>
                  <a:lnTo>
                    <a:pt x="1649" y="1086"/>
                  </a:lnTo>
                  <a:lnTo>
                    <a:pt x="1076" y="0"/>
                  </a:lnTo>
                  <a:lnTo>
                    <a:pt x="506" y="1086"/>
                  </a:lnTo>
                  <a:lnTo>
                    <a:pt x="668" y="1086"/>
                  </a:lnTo>
                  <a:lnTo>
                    <a:pt x="114" y="2062"/>
                  </a:lnTo>
                  <a:lnTo>
                    <a:pt x="373" y="2062"/>
                  </a:lnTo>
                  <a:lnTo>
                    <a:pt x="0" y="2879"/>
                  </a:lnTo>
                  <a:lnTo>
                    <a:pt x="2155" y="2879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2" name="Google Shape;32;p5"/>
            <p:cNvSpPr/>
            <p:nvPr/>
          </p:nvSpPr>
          <p:spPr>
            <a:xfrm>
              <a:off x="34226" y="5220074"/>
              <a:ext cx="1361751" cy="153840"/>
            </a:xfrm>
            <a:custGeom>
              <a:avLst/>
              <a:gdLst/>
              <a:ahLst/>
              <a:cxnLst/>
              <a:rect l="0" t="0" r="0" b="0"/>
              <a:pathLst>
                <a:path w="1408" h="159">
                  <a:moveTo>
                    <a:pt x="1408" y="159"/>
                  </a:moveTo>
                  <a:cubicBezTo>
                    <a:pt x="1267" y="64"/>
                    <a:pt x="1004" y="0"/>
                    <a:pt x="704" y="0"/>
                  </a:cubicBezTo>
                  <a:cubicBezTo>
                    <a:pt x="404" y="0"/>
                    <a:pt x="141" y="64"/>
                    <a:pt x="0" y="159"/>
                  </a:cubicBezTo>
                  <a:lnTo>
                    <a:pt x="1408" y="159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3" name="Google Shape;33;p5"/>
            <p:cNvSpPr/>
            <p:nvPr/>
          </p:nvSpPr>
          <p:spPr>
            <a:xfrm>
              <a:off x="663822" y="4964894"/>
              <a:ext cx="102600" cy="279600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txBody>
            <a:bodyPr wrap="square" lIns="91425" tIns="45700" rIns="91425" bIns="45700" anchor="t" anchorCtr="0"/>
            <a:lstStyle/>
            <a:p>
              <a:pPr lvl="0"/>
              <a:endParaRPr lang="en-US" altLang="zh-CN" sz="1800">
                <a:latin typeface="Calibri" panose="020F0502020204030204"/>
                <a:ea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1848136" y="1403625"/>
            <a:ext cx="6395100" cy="42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fontAlgn="auto"/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2"/>
          </p:nvPr>
        </p:nvSpPr>
        <p:spPr>
          <a:xfrm>
            <a:off x="1848136" y="2970475"/>
            <a:ext cx="6395100" cy="42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fontAlgn="auto"/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3"/>
          </p:nvPr>
        </p:nvSpPr>
        <p:spPr>
          <a:xfrm>
            <a:off x="1848136" y="1830800"/>
            <a:ext cx="6395100" cy="8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fontAlgn="auto"/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4"/>
          </p:nvPr>
        </p:nvSpPr>
        <p:spPr>
          <a:xfrm>
            <a:off x="1848136" y="3397525"/>
            <a:ext cx="6395100" cy="8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fontAlgn="auto"/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 fontAlgn="auto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bg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Google Shape;47;p8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>
              <a:cxn ang="16200000">
                <a:pos x="4572000" y="0"/>
              </a:cxn>
              <a:cxn ang="10800000">
                <a:pos x="0" y="2571750"/>
              </a:cxn>
              <a:cxn ang="5400000">
                <a:pos x="4572000" y="5143500"/>
              </a:cxn>
              <a:cxn ang="0">
                <a:pos x="9144000" y="2571750"/>
              </a:cxn>
            </a:cxnLst>
            <a:rect l="0" t="0" r="0" b="0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close/>
                <a:moveTo>
                  <a:pt x="202859" y="202859"/>
                </a:moveTo>
                <a:lnTo>
                  <a:pt x="202859" y="4940640"/>
                </a:lnTo>
                <a:lnTo>
                  <a:pt x="8941140" y="4940640"/>
                </a:lnTo>
                <a:lnTo>
                  <a:pt x="8941140" y="202859"/>
                </a:lnTo>
                <a:close/>
              </a:path>
            </a:pathLst>
          </a:custGeom>
          <a:solidFill>
            <a:schemeClr val="tx2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4457300" y="1747475"/>
            <a:ext cx="3971700" cy="164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pPr fontAlgn="auto"/>
            <a:endParaRPr/>
          </a:p>
        </p:txBody>
      </p:sp>
      <p:sp>
        <p:nvSpPr>
          <p:cNvPr id="49" name="Google Shape;49;p8"/>
          <p:cNvSpPr>
            <a:spLocks noGrp="1"/>
          </p:cNvSpPr>
          <p:nvPr>
            <p:ph type="pic" idx="2"/>
          </p:nvPr>
        </p:nvSpPr>
        <p:spPr>
          <a:xfrm>
            <a:off x="715100" y="914400"/>
            <a:ext cx="2721000" cy="4036500"/>
          </a:xfrm>
          <a:prstGeom prst="round2SameRect">
            <a:avLst>
              <a:gd name="adj1" fmla="val 50000"/>
              <a:gd name="adj2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bg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Google Shape;51;p9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>
              <a:cxn ang="16200000">
                <a:pos x="4572000" y="0"/>
              </a:cxn>
              <a:cxn ang="10800000">
                <a:pos x="0" y="2571750"/>
              </a:cxn>
              <a:cxn ang="5400000">
                <a:pos x="4572000" y="5143500"/>
              </a:cxn>
              <a:cxn ang="0">
                <a:pos x="9144000" y="2571750"/>
              </a:cxn>
            </a:cxnLst>
            <a:rect l="0" t="0" r="0" b="0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close/>
                <a:moveTo>
                  <a:pt x="202859" y="202859"/>
                </a:moveTo>
                <a:lnTo>
                  <a:pt x="202859" y="4940640"/>
                </a:lnTo>
                <a:lnTo>
                  <a:pt x="8941140" y="4940640"/>
                </a:lnTo>
                <a:lnTo>
                  <a:pt x="8941140" y="202859"/>
                </a:lnTo>
                <a:close/>
              </a:path>
            </a:pathLst>
          </a:custGeom>
          <a:solidFill>
            <a:schemeClr val="tx2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 fontAlgn="auto"/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fontAlgn="auto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10"/>
          <p:cNvSpPr txBox="1">
            <a:spLocks noGrp="1"/>
          </p:cNvSpPr>
          <p:nvPr>
            <p:ph type="title"/>
          </p:nvPr>
        </p:nvSpPr>
        <p:spPr>
          <a:xfrm>
            <a:off x="720000" y="3859100"/>
            <a:ext cx="7704000" cy="749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 fontAlgn="auto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bg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Google Shape;58;p11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>
              <a:cxn ang="16200000">
                <a:pos x="4572000" y="0"/>
              </a:cxn>
              <a:cxn ang="10800000">
                <a:pos x="0" y="2571750"/>
              </a:cxn>
              <a:cxn ang="5400000">
                <a:pos x="4572000" y="5143500"/>
              </a:cxn>
              <a:cxn ang="0">
                <a:pos x="9144000" y="2571750"/>
              </a:cxn>
            </a:cxnLst>
            <a:rect l="0" t="0" r="0" b="0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close/>
                <a:moveTo>
                  <a:pt x="202859" y="202859"/>
                </a:moveTo>
                <a:lnTo>
                  <a:pt x="202859" y="4940640"/>
                </a:lnTo>
                <a:lnTo>
                  <a:pt x="8941140" y="4940640"/>
                </a:lnTo>
                <a:lnTo>
                  <a:pt x="8941140" y="202859"/>
                </a:lnTo>
                <a:close/>
              </a:path>
            </a:pathLst>
          </a:custGeom>
          <a:solidFill>
            <a:schemeClr val="tx2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366338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pPr fontAlgn="auto"/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subTitle" idx="1"/>
          </p:nvPr>
        </p:nvSpPr>
        <p:spPr>
          <a:xfrm>
            <a:off x="1284000" y="3063763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pPr fontAlgn="auto"/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bg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Google Shape;63;p13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>
              <a:cxn ang="16200000">
                <a:pos x="4572000" y="0"/>
              </a:cxn>
              <a:cxn ang="10800000">
                <a:pos x="0" y="2571750"/>
              </a:cxn>
              <a:cxn ang="5400000">
                <a:pos x="4572000" y="5143500"/>
              </a:cxn>
              <a:cxn ang="0">
                <a:pos x="9144000" y="2571750"/>
              </a:cxn>
            </a:cxnLst>
            <a:rect l="0" t="0" r="0" b="0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close/>
                <a:moveTo>
                  <a:pt x="202859" y="202859"/>
                </a:moveTo>
                <a:lnTo>
                  <a:pt x="202859" y="4940640"/>
                </a:lnTo>
                <a:lnTo>
                  <a:pt x="8941140" y="4940640"/>
                </a:lnTo>
                <a:lnTo>
                  <a:pt x="8941140" y="202859"/>
                </a:lnTo>
                <a:close/>
              </a:path>
            </a:pathLst>
          </a:custGeom>
          <a:solidFill>
            <a:schemeClr val="tx2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9219" name="Google Shape;77;p13"/>
          <p:cNvGrpSpPr/>
          <p:nvPr/>
        </p:nvGrpSpPr>
        <p:grpSpPr>
          <a:xfrm>
            <a:off x="-228600" y="4010025"/>
            <a:ext cx="9601200" cy="1385888"/>
            <a:chOff x="-228599" y="4009894"/>
            <a:chExt cx="9601201" cy="1385569"/>
          </a:xfrm>
        </p:grpSpPr>
        <p:grpSp>
          <p:nvGrpSpPr>
            <p:cNvPr id="9220" name="Google Shape;78;p13"/>
            <p:cNvGrpSpPr/>
            <p:nvPr/>
          </p:nvGrpSpPr>
          <p:grpSpPr>
            <a:xfrm flipH="1">
              <a:off x="8010851" y="4020669"/>
              <a:ext cx="1361751" cy="1374794"/>
              <a:chOff x="34226" y="3999119"/>
              <a:chExt cx="1361751" cy="1374794"/>
            </a:xfrm>
          </p:grpSpPr>
          <p:sp>
            <p:nvSpPr>
              <p:cNvPr id="9221" name="Google Shape;79;p13"/>
              <p:cNvSpPr/>
              <p:nvPr/>
            </p:nvSpPr>
            <p:spPr>
              <a:xfrm>
                <a:off x="800973" y="4382092"/>
                <a:ext cx="590931" cy="788737"/>
              </a:xfrm>
              <a:custGeom>
                <a:avLst/>
                <a:gdLst/>
                <a:ahLst/>
                <a:cxnLst/>
                <a:rect l="0" t="0" r="0" b="0"/>
                <a:pathLst>
                  <a:path w="1452" h="1938">
                    <a:moveTo>
                      <a:pt x="1452" y="1938"/>
                    </a:moveTo>
                    <a:lnTo>
                      <a:pt x="1200" y="1389"/>
                    </a:lnTo>
                    <a:lnTo>
                      <a:pt x="1374" y="1389"/>
                    </a:lnTo>
                    <a:lnTo>
                      <a:pt x="1001" y="731"/>
                    </a:lnTo>
                    <a:lnTo>
                      <a:pt x="1110" y="731"/>
                    </a:lnTo>
                    <a:lnTo>
                      <a:pt x="725" y="0"/>
                    </a:lnTo>
                    <a:lnTo>
                      <a:pt x="340" y="731"/>
                    </a:lnTo>
                    <a:lnTo>
                      <a:pt x="449" y="731"/>
                    </a:lnTo>
                    <a:lnTo>
                      <a:pt x="76" y="1389"/>
                    </a:lnTo>
                    <a:lnTo>
                      <a:pt x="252" y="1389"/>
                    </a:lnTo>
                    <a:lnTo>
                      <a:pt x="0" y="1938"/>
                    </a:lnTo>
                    <a:lnTo>
                      <a:pt x="1452" y="1938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2" name="Google Shape;80;p13"/>
              <p:cNvSpPr/>
              <p:nvPr/>
            </p:nvSpPr>
            <p:spPr>
              <a:xfrm>
                <a:off x="273122" y="3999119"/>
                <a:ext cx="877037" cy="1171710"/>
              </a:xfrm>
              <a:custGeom>
                <a:avLst/>
                <a:gdLst/>
                <a:ahLst/>
                <a:cxnLst/>
                <a:rect l="0" t="0" r="0" b="0"/>
                <a:pathLst>
                  <a:path w="2155" h="2879">
                    <a:moveTo>
                      <a:pt x="2155" y="2879"/>
                    </a:moveTo>
                    <a:lnTo>
                      <a:pt x="1782" y="2062"/>
                    </a:lnTo>
                    <a:lnTo>
                      <a:pt x="2041" y="2062"/>
                    </a:lnTo>
                    <a:lnTo>
                      <a:pt x="1488" y="1086"/>
                    </a:lnTo>
                    <a:lnTo>
                      <a:pt x="1649" y="1086"/>
                    </a:lnTo>
                    <a:lnTo>
                      <a:pt x="1076" y="0"/>
                    </a:lnTo>
                    <a:lnTo>
                      <a:pt x="506" y="1086"/>
                    </a:lnTo>
                    <a:lnTo>
                      <a:pt x="668" y="1086"/>
                    </a:lnTo>
                    <a:lnTo>
                      <a:pt x="114" y="2062"/>
                    </a:lnTo>
                    <a:lnTo>
                      <a:pt x="373" y="2062"/>
                    </a:lnTo>
                    <a:lnTo>
                      <a:pt x="0" y="2879"/>
                    </a:lnTo>
                    <a:lnTo>
                      <a:pt x="2155" y="2879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3" name="Google Shape;81;p13"/>
              <p:cNvSpPr/>
              <p:nvPr/>
            </p:nvSpPr>
            <p:spPr>
              <a:xfrm>
                <a:off x="34226" y="5220074"/>
                <a:ext cx="1361751" cy="153840"/>
              </a:xfrm>
              <a:custGeom>
                <a:avLst/>
                <a:gdLst/>
                <a:ahLst/>
                <a:cxnLst/>
                <a:rect l="0" t="0" r="0" b="0"/>
                <a:pathLst>
                  <a:path w="1408" h="159">
                    <a:moveTo>
                      <a:pt x="1408" y="159"/>
                    </a:moveTo>
                    <a:cubicBezTo>
                      <a:pt x="1267" y="64"/>
                      <a:pt x="1004" y="0"/>
                      <a:pt x="704" y="0"/>
                    </a:cubicBezTo>
                    <a:cubicBezTo>
                      <a:pt x="404" y="0"/>
                      <a:pt x="141" y="64"/>
                      <a:pt x="0" y="159"/>
                    </a:cubicBezTo>
                    <a:lnTo>
                      <a:pt x="1408" y="159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4" name="Google Shape;82;p13"/>
              <p:cNvSpPr/>
              <p:nvPr/>
            </p:nvSpPr>
            <p:spPr>
              <a:xfrm>
                <a:off x="663822" y="4964894"/>
                <a:ext cx="102600" cy="279600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square" lIns="91425" tIns="45700" rIns="91425" bIns="45700" anchor="t" anchorCtr="0"/>
              <a:lstStyle/>
              <a:p>
                <a:pPr lvl="0"/>
                <a:endParaRPr lang="en-US" altLang="zh-CN" sz="1800">
                  <a:latin typeface="Calibri" panose="020F0502020204030204"/>
                  <a:ea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9225" name="Google Shape;83;p13"/>
            <p:cNvGrpSpPr/>
            <p:nvPr/>
          </p:nvGrpSpPr>
          <p:grpSpPr>
            <a:xfrm>
              <a:off x="-228599" y="4009894"/>
              <a:ext cx="1361751" cy="1374794"/>
              <a:chOff x="34226" y="3999119"/>
              <a:chExt cx="1361751" cy="1374794"/>
            </a:xfrm>
          </p:grpSpPr>
          <p:sp>
            <p:nvSpPr>
              <p:cNvPr id="9226" name="Google Shape;84;p13"/>
              <p:cNvSpPr/>
              <p:nvPr/>
            </p:nvSpPr>
            <p:spPr>
              <a:xfrm>
                <a:off x="800973" y="4382092"/>
                <a:ext cx="590931" cy="788737"/>
              </a:xfrm>
              <a:custGeom>
                <a:avLst/>
                <a:gdLst/>
                <a:ahLst/>
                <a:cxnLst/>
                <a:rect l="0" t="0" r="0" b="0"/>
                <a:pathLst>
                  <a:path w="1452" h="1938">
                    <a:moveTo>
                      <a:pt x="1452" y="1938"/>
                    </a:moveTo>
                    <a:lnTo>
                      <a:pt x="1200" y="1389"/>
                    </a:lnTo>
                    <a:lnTo>
                      <a:pt x="1374" y="1389"/>
                    </a:lnTo>
                    <a:lnTo>
                      <a:pt x="1001" y="731"/>
                    </a:lnTo>
                    <a:lnTo>
                      <a:pt x="1110" y="731"/>
                    </a:lnTo>
                    <a:lnTo>
                      <a:pt x="725" y="0"/>
                    </a:lnTo>
                    <a:lnTo>
                      <a:pt x="340" y="731"/>
                    </a:lnTo>
                    <a:lnTo>
                      <a:pt x="449" y="731"/>
                    </a:lnTo>
                    <a:lnTo>
                      <a:pt x="76" y="1389"/>
                    </a:lnTo>
                    <a:lnTo>
                      <a:pt x="252" y="1389"/>
                    </a:lnTo>
                    <a:lnTo>
                      <a:pt x="0" y="1938"/>
                    </a:lnTo>
                    <a:lnTo>
                      <a:pt x="1452" y="1938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7" name="Google Shape;85;p13"/>
              <p:cNvSpPr/>
              <p:nvPr/>
            </p:nvSpPr>
            <p:spPr>
              <a:xfrm>
                <a:off x="273122" y="3999119"/>
                <a:ext cx="877037" cy="1171710"/>
              </a:xfrm>
              <a:custGeom>
                <a:avLst/>
                <a:gdLst/>
                <a:ahLst/>
                <a:cxnLst/>
                <a:rect l="0" t="0" r="0" b="0"/>
                <a:pathLst>
                  <a:path w="2155" h="2879">
                    <a:moveTo>
                      <a:pt x="2155" y="2879"/>
                    </a:moveTo>
                    <a:lnTo>
                      <a:pt x="1782" y="2062"/>
                    </a:lnTo>
                    <a:lnTo>
                      <a:pt x="2041" y="2062"/>
                    </a:lnTo>
                    <a:lnTo>
                      <a:pt x="1488" y="1086"/>
                    </a:lnTo>
                    <a:lnTo>
                      <a:pt x="1649" y="1086"/>
                    </a:lnTo>
                    <a:lnTo>
                      <a:pt x="1076" y="0"/>
                    </a:lnTo>
                    <a:lnTo>
                      <a:pt x="506" y="1086"/>
                    </a:lnTo>
                    <a:lnTo>
                      <a:pt x="668" y="1086"/>
                    </a:lnTo>
                    <a:lnTo>
                      <a:pt x="114" y="2062"/>
                    </a:lnTo>
                    <a:lnTo>
                      <a:pt x="373" y="2062"/>
                    </a:lnTo>
                    <a:lnTo>
                      <a:pt x="0" y="2879"/>
                    </a:lnTo>
                    <a:lnTo>
                      <a:pt x="2155" y="2879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" name="Google Shape;86;p13"/>
              <p:cNvSpPr/>
              <p:nvPr/>
            </p:nvSpPr>
            <p:spPr>
              <a:xfrm>
                <a:off x="34226" y="5220074"/>
                <a:ext cx="1361751" cy="153840"/>
              </a:xfrm>
              <a:custGeom>
                <a:avLst/>
                <a:gdLst/>
                <a:ahLst/>
                <a:cxnLst/>
                <a:rect l="0" t="0" r="0" b="0"/>
                <a:pathLst>
                  <a:path w="1408" h="159">
                    <a:moveTo>
                      <a:pt x="1408" y="159"/>
                    </a:moveTo>
                    <a:cubicBezTo>
                      <a:pt x="1267" y="64"/>
                      <a:pt x="1004" y="0"/>
                      <a:pt x="704" y="0"/>
                    </a:cubicBezTo>
                    <a:cubicBezTo>
                      <a:pt x="404" y="0"/>
                      <a:pt x="141" y="64"/>
                      <a:pt x="0" y="159"/>
                    </a:cubicBezTo>
                    <a:lnTo>
                      <a:pt x="1408" y="159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" name="Google Shape;87;p13"/>
              <p:cNvSpPr/>
              <p:nvPr/>
            </p:nvSpPr>
            <p:spPr>
              <a:xfrm>
                <a:off x="663822" y="4964894"/>
                <a:ext cx="102600" cy="279600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square" lIns="91425" tIns="45700" rIns="91425" bIns="45700" anchor="t" anchorCtr="0"/>
              <a:lstStyle/>
              <a:p>
                <a:pPr lvl="0"/>
                <a:endParaRPr lang="en-US" altLang="zh-CN" sz="1800">
                  <a:latin typeface="Calibri" panose="020F0502020204030204"/>
                  <a:ea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 fontAlgn="auto"/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2" hasCustomPrompt="1"/>
          </p:nvPr>
        </p:nvSpPr>
        <p:spPr>
          <a:xfrm>
            <a:off x="1438925" y="1344449"/>
            <a:ext cx="867600" cy="528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pPr fontAlgn="auto"/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3" hasCustomPrompt="1"/>
          </p:nvPr>
        </p:nvSpPr>
        <p:spPr>
          <a:xfrm>
            <a:off x="1438925" y="2930236"/>
            <a:ext cx="867600" cy="528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pPr fontAlgn="auto"/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4" hasCustomPrompt="1"/>
          </p:nvPr>
        </p:nvSpPr>
        <p:spPr>
          <a:xfrm>
            <a:off x="4138200" y="1344407"/>
            <a:ext cx="867600" cy="528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pPr fontAlgn="auto"/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5" hasCustomPrompt="1"/>
          </p:nvPr>
        </p:nvSpPr>
        <p:spPr>
          <a:xfrm>
            <a:off x="4138200" y="2930235"/>
            <a:ext cx="867600" cy="528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pPr fontAlgn="auto"/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6" hasCustomPrompt="1"/>
          </p:nvPr>
        </p:nvSpPr>
        <p:spPr>
          <a:xfrm>
            <a:off x="6837475" y="1344407"/>
            <a:ext cx="867600" cy="528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pPr fontAlgn="auto"/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7" hasCustomPrompt="1"/>
          </p:nvPr>
        </p:nvSpPr>
        <p:spPr>
          <a:xfrm>
            <a:off x="6837475" y="2930235"/>
            <a:ext cx="867600" cy="528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pPr fontAlgn="auto"/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"/>
          </p:nvPr>
        </p:nvSpPr>
        <p:spPr>
          <a:xfrm>
            <a:off x="1029575" y="2031125"/>
            <a:ext cx="1686300" cy="6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Be Vietnam Pro Black"/>
                <a:ea typeface="Be Vietnam Pro Black"/>
                <a:cs typeface="Be Vietnam Pro Black"/>
                <a:sym typeface="Be Vietnam Pr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fontAlgn="auto"/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8"/>
          </p:nvPr>
        </p:nvSpPr>
        <p:spPr>
          <a:xfrm>
            <a:off x="3728850" y="2031125"/>
            <a:ext cx="1686300" cy="6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Be Vietnam Pro Black"/>
                <a:ea typeface="Be Vietnam Pro Black"/>
                <a:cs typeface="Be Vietnam Pro Black"/>
                <a:sym typeface="Be Vietnam Pr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fontAlgn="auto"/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9"/>
          </p:nvPr>
        </p:nvSpPr>
        <p:spPr>
          <a:xfrm>
            <a:off x="6428125" y="2031125"/>
            <a:ext cx="1686300" cy="6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Be Vietnam Pro Black"/>
                <a:ea typeface="Be Vietnam Pro Black"/>
                <a:cs typeface="Be Vietnam Pro Black"/>
                <a:sym typeface="Be Vietnam Pr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fontAlgn="auto"/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3"/>
          </p:nvPr>
        </p:nvSpPr>
        <p:spPr>
          <a:xfrm>
            <a:off x="1029575" y="3616925"/>
            <a:ext cx="1686300" cy="6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Be Vietnam Pro Black"/>
                <a:ea typeface="Be Vietnam Pro Black"/>
                <a:cs typeface="Be Vietnam Pro Black"/>
                <a:sym typeface="Be Vietnam Pr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fontAlgn="auto"/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4"/>
          </p:nvPr>
        </p:nvSpPr>
        <p:spPr>
          <a:xfrm>
            <a:off x="3728850" y="3616925"/>
            <a:ext cx="1686300" cy="6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Be Vietnam Pro Black"/>
                <a:ea typeface="Be Vietnam Pro Black"/>
                <a:cs typeface="Be Vietnam Pro Black"/>
                <a:sym typeface="Be Vietnam Pr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fontAlgn="auto"/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5"/>
          </p:nvPr>
        </p:nvSpPr>
        <p:spPr>
          <a:xfrm>
            <a:off x="6428125" y="3616925"/>
            <a:ext cx="1686300" cy="6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Be Vietnam Pro Black"/>
                <a:ea typeface="Be Vietnam Pro Black"/>
                <a:cs typeface="Be Vietnam Pro Black"/>
                <a:sym typeface="Be Vietnam Pr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fontAlgn="auto"/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/>
          <p:cNvSpPr txBox="1">
            <a:spLocks noGrp="1"/>
          </p:cNvSpPr>
          <p:nvPr>
            <p:ph type="title"/>
          </p:nvPr>
        </p:nvSpPr>
        <p:spPr>
          <a:xfrm>
            <a:off x="714375" y="444500"/>
            <a:ext cx="7715250" cy="573088"/>
          </a:xfrm>
          <a:prstGeom prst="rect">
            <a:avLst/>
          </a:prstGeom>
          <a:noFill/>
          <a:ln w="9525">
            <a:noFill/>
          </a:ln>
        </p:spPr>
        <p:txBody>
          <a:bodyPr wrap="square" lIns="91425" tIns="91425" rIns="91425" bIns="91425" anchor="t" anchorCtr="0"/>
          <a:lstStyle/>
          <a:p>
            <a:pPr lvl="0"/>
            <a:endParaRPr lang="en-US" altLang="zh-CN"/>
          </a:p>
        </p:txBody>
      </p:sp>
      <p:sp>
        <p:nvSpPr>
          <p:cNvPr id="1027" name="Google Shape;7;p1"/>
          <p:cNvSpPr txBox="1">
            <a:spLocks noGrp="1"/>
          </p:cNvSpPr>
          <p:nvPr>
            <p:ph type="body"/>
          </p:nvPr>
        </p:nvSpPr>
        <p:spPr>
          <a:xfrm>
            <a:off x="714375" y="1017588"/>
            <a:ext cx="7715250" cy="3590925"/>
          </a:xfrm>
          <a:prstGeom prst="rect">
            <a:avLst/>
          </a:prstGeom>
          <a:noFill/>
          <a:ln w="9525">
            <a:noFill/>
          </a:ln>
        </p:spPr>
        <p:txBody>
          <a:bodyPr wrap="square" lIns="91425" tIns="91425" rIns="91425" bIns="91425" anchor="t" anchorCtr="0"/>
          <a:lstStyle/>
          <a:p>
            <a:pPr lvl="0"/>
            <a:endParaRPr lang="en-US" altLang="zh-C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0725" y="420688"/>
            <a:ext cx="7702550" cy="471488"/>
          </a:xfrm>
        </p:spPr>
        <p:txBody>
          <a:bodyPr wrap="square" lIns="91425" tIns="91425" rIns="91425" bIns="91425" anchor="t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 Black"/>
              <a:buNone/>
            </a:pPr>
            <a:r>
              <a:rPr kumimoji="0" lang="en-US" sz="2400" b="0" i="0" u="none" strike="noStrike" kern="0" cap="none" spc="0" normalizeH="0" baseline="0" noProof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 Vietnam Pro Black"/>
                <a:ea typeface="Be Vietnam Pro Black"/>
                <a:cs typeface="Be Vietnam Pro Black"/>
              </a:rPr>
              <a:t>TRƯỜNG ĐẠI HỌC ĐỒNG THÁP</a:t>
            </a:r>
          </a:p>
        </p:txBody>
      </p:sp>
      <p:pic>
        <p:nvPicPr>
          <p:cNvPr id="6" name="Picture 5" descr="A picture containing logo, symbol, emblem, trademark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483" y="1649743"/>
            <a:ext cx="1441032" cy="1441032"/>
          </a:xfrm>
          <a:prstGeom prst="ellipse">
            <a:avLst/>
          </a:prstGeom>
          <a:noFill/>
          <a:ln>
            <a:noFill/>
          </a:ln>
        </p:spPr>
      </p:pic>
      <p:sp>
        <p:nvSpPr>
          <p:cNvPr id="7" name="Title 2"/>
          <p:cNvSpPr txBox="1"/>
          <p:nvPr/>
        </p:nvSpPr>
        <p:spPr>
          <a:xfrm>
            <a:off x="720725" y="962025"/>
            <a:ext cx="7702550" cy="47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 Black"/>
              <a:buNone/>
              <a:defRPr sz="3000" b="0" i="0" u="none" strike="noStrike" cap="none">
                <a:solidFill>
                  <a:schemeClr val="dk1"/>
                </a:solidFill>
                <a:latin typeface="Be Vietnam Pro Black"/>
                <a:ea typeface="Be Vietnam Pro Black"/>
                <a:cs typeface="Be Vietnam Pro Black"/>
                <a:sym typeface="Be Vietnam Pr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 fontAlgn="auto"/>
            <a:r>
              <a:rPr lang="en-US" sz="2400" strike="noStrike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 Vietnam Pro Black"/>
                <a:ea typeface="Be Vietnam Pro Black"/>
                <a:cs typeface="Be Vietnam Pro Black"/>
              </a:rPr>
              <a:t>KHOA CÔNG </a:t>
            </a:r>
            <a:r>
              <a:rPr lang="en-US" sz="2400" strike="noStrike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 Vietnam Pro Black"/>
                <a:ea typeface="Be Vietnam Pro Black"/>
                <a:cs typeface="Be Vietnam Pro Black"/>
              </a:rPr>
              <a:t>NGHỆ </a:t>
            </a:r>
            <a:r>
              <a:rPr lang="en-US" sz="2400" strike="noStrike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 Vietnam Pro Black"/>
                <a:ea typeface="Be Vietnam Pro Black"/>
                <a:cs typeface="Be Vietnam Pro Black"/>
              </a:rPr>
              <a:t>VÀ KỸ THUẬT</a:t>
            </a:r>
            <a:endParaRPr lang="en-US" sz="2400" strike="noStrike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itle 2"/>
          <p:cNvSpPr txBox="1"/>
          <p:nvPr/>
        </p:nvSpPr>
        <p:spPr>
          <a:xfrm>
            <a:off x="720725" y="3238500"/>
            <a:ext cx="7647420" cy="91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 Black"/>
              <a:buNone/>
              <a:defRPr sz="3000" b="0" i="0" u="none" strike="noStrike" cap="none">
                <a:solidFill>
                  <a:schemeClr val="dk1"/>
                </a:solidFill>
                <a:latin typeface="Be Vietnam Pro Black"/>
                <a:ea typeface="Be Vietnam Pro Black"/>
                <a:cs typeface="Be Vietnam Pro Black"/>
                <a:sym typeface="Be Vietnam Pr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 fontAlgn="auto"/>
            <a:r>
              <a:rPr lang="en-US" sz="2400" strike="noStrike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 Vietnam Pro Black"/>
                <a:ea typeface="Be Vietnam Pro Black"/>
                <a:cs typeface="Be Vietnam Pro Black"/>
              </a:rPr>
              <a:t>BÁO CÁO KẾT </a:t>
            </a:r>
            <a:r>
              <a:rPr lang="en-US" sz="2400" strike="noStrike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 Vietnam Pro Black"/>
                <a:ea typeface="Be Vietnam Pro Black"/>
                <a:cs typeface="Be Vietnam Pro Black"/>
              </a:rPr>
              <a:t>QU</a:t>
            </a:r>
            <a:r>
              <a:rPr lang="vi-VN" sz="2400" strike="noStrike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 Vietnam Pro Black"/>
                <a:ea typeface="Be Vietnam Pro Black"/>
                <a:cs typeface="Be Vietnam Pro Black"/>
              </a:rPr>
              <a:t>Ả PHÁT TRIỂN </a:t>
            </a:r>
          </a:p>
          <a:p>
            <a:pPr algn="ctr" fontAlgn="auto"/>
            <a:r>
              <a:rPr lang="vi-VN" sz="2400" strike="noStrike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 Vietnam Pro Black"/>
                <a:ea typeface="Be Vietnam Pro Black"/>
                <a:cs typeface="Be Vietnam Pro Black"/>
              </a:rPr>
              <a:t>ỨNG DỤNG BẰNG </a:t>
            </a:r>
            <a:r>
              <a:rPr lang="en-US" sz="2400" b="1" dirty="0"/>
              <a:t>J</a:t>
            </a:r>
            <a:r>
              <a:rPr lang="en-US" sz="2400" dirty="0"/>
              <a:t>AVA</a:t>
            </a:r>
            <a:endParaRPr lang="vi-VN" sz="2400" strike="noStrike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 Vietnam Pro Black"/>
              <a:ea typeface="Be Vietnam Pro Black"/>
              <a:cs typeface="Be Vietnam Pro Black"/>
            </a:endParaRPr>
          </a:p>
          <a:p>
            <a:pPr algn="ctr" fontAlgn="auto"/>
            <a:endParaRPr lang="en-US" sz="2400" strike="noStrike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itle 2"/>
          <p:cNvSpPr txBox="1"/>
          <p:nvPr/>
        </p:nvSpPr>
        <p:spPr>
          <a:xfrm>
            <a:off x="720725" y="4310063"/>
            <a:ext cx="7702550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 Black"/>
              <a:buNone/>
              <a:defRPr sz="3000" b="0" i="0" u="none" strike="noStrike" cap="none">
                <a:solidFill>
                  <a:schemeClr val="dk1"/>
                </a:solidFill>
                <a:latin typeface="Be Vietnam Pro Black"/>
                <a:ea typeface="Be Vietnam Pro Black"/>
                <a:cs typeface="Be Vietnam Pro Black"/>
                <a:sym typeface="Be Vietnam Pr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 fontAlgn="auto"/>
            <a:r>
              <a:rPr lang="en-US" sz="1600" strike="noStrike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 Vietnam Pro Black"/>
                <a:ea typeface="Be Vietnam Pro Black"/>
                <a:cs typeface="Be Vietnam Pro Black"/>
              </a:rPr>
              <a:t>Đồng Tháp, Ngày </a:t>
            </a:r>
            <a:r>
              <a:rPr lang="vi-VN" sz="16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r>
              <a:rPr lang="en-US" sz="1600" strike="noStrike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 Vietnam Pro Black"/>
                <a:ea typeface="Be Vietnam Pro Black"/>
                <a:cs typeface="Be Vietnam Pro Black"/>
              </a:rPr>
              <a:t> </a:t>
            </a:r>
            <a:r>
              <a:rPr lang="en-US" sz="1600" strike="noStrike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 Vietnam Pro Black"/>
                <a:ea typeface="Be Vietnam Pro Black"/>
                <a:cs typeface="Be Vietnam Pro Black"/>
              </a:rPr>
              <a:t>tháng </a:t>
            </a:r>
            <a:r>
              <a:rPr lang="vi-VN" sz="16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en-US" sz="1600" strike="noStrike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 Vietnam Pro Black"/>
                <a:ea typeface="Be Vietnam Pro Black"/>
                <a:cs typeface="Be Vietnam Pro Black"/>
              </a:rPr>
              <a:t> </a:t>
            </a:r>
            <a:r>
              <a:rPr lang="en-US" sz="1600" strike="noStrike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 Vietnam Pro Black"/>
                <a:ea typeface="Be Vietnam Pro Black"/>
                <a:cs typeface="Be Vietnam Pro Black"/>
              </a:rPr>
              <a:t>năm 2024</a:t>
            </a:r>
            <a:endParaRPr lang="en-US" sz="1600" strike="noStrike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7700" y="1747838"/>
            <a:ext cx="3971925" cy="1647825"/>
          </a:xfrm>
        </p:spPr>
        <p:txBody>
          <a:bodyPr wrap="square" lIns="91425" tIns="91425" rIns="91425" bIns="91425" anchor="ctr" anchorCtr="0">
            <a:noAutofit/>
          </a:bodyPr>
          <a:lstStyle/>
          <a:p>
            <a:pPr fontAlgn="auto"/>
            <a:endParaRPr lang="en-US" strike="noStrike" noProof="1"/>
          </a:p>
        </p:txBody>
      </p:sp>
      <p:sp>
        <p:nvSpPr>
          <p:cNvPr id="38914" name="Google Shape;423;p43"/>
          <p:cNvSpPr/>
          <p:nvPr/>
        </p:nvSpPr>
        <p:spPr>
          <a:xfrm>
            <a:off x="82550" y="82550"/>
            <a:ext cx="836613" cy="836613"/>
          </a:xfrm>
          <a:prstGeom prst="ellipse">
            <a:avLst/>
          </a:prstGeom>
          <a:solidFill>
            <a:schemeClr val="bg2"/>
          </a:solidFill>
          <a:ln w="9525">
            <a:noFill/>
          </a:ln>
        </p:spPr>
        <p:txBody>
          <a:bodyPr wrap="square" lIns="91425" tIns="91425" rIns="91425" bIns="91425" anchor="ctr" anchorCtr="0"/>
          <a:lstStyle/>
          <a:p>
            <a:pPr algn="ctr"/>
            <a:endParaRPr lang="en-US" altLang="zh-CN">
              <a:latin typeface="Open Sans"/>
              <a:ea typeface="Open Sans"/>
              <a:sym typeface="Open Sans"/>
            </a:endParaRPr>
          </a:p>
        </p:txBody>
      </p:sp>
      <p:sp>
        <p:nvSpPr>
          <p:cNvPr id="424" name="Google Shape;424;p43"/>
          <p:cNvSpPr txBox="1">
            <a:spLocks noGrp="1"/>
          </p:cNvSpPr>
          <p:nvPr/>
        </p:nvSpPr>
        <p:spPr>
          <a:xfrm>
            <a:off x="160655" y="2032635"/>
            <a:ext cx="2188210" cy="6305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 Vietnam Pro Black"/>
              <a:buNone/>
              <a:defRPr sz="4000" b="0" i="0" u="none" strike="noStrike" cap="none">
                <a:solidFill>
                  <a:schemeClr val="dk1"/>
                </a:solidFill>
                <a:latin typeface="Be Vietnam Pro Black"/>
                <a:ea typeface="Be Vietnam Pro Black"/>
                <a:cs typeface="Be Vietnam Pro Black"/>
                <a:sym typeface="Be Vietnam Pr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strike="noStrike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 Vietnam Pro Black"/>
                <a:ea typeface="Be Vietnam Pro Black"/>
                <a:cs typeface="Be Vietnam Pro Black"/>
              </a:rPr>
              <a:t>SƠ ĐỒ MENU </a:t>
            </a:r>
          </a:p>
          <a:p>
            <a:pPr marL="0" lvl="0" indent="0" algn="l" rtl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strike="noStrike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 Vietnam Pro Black"/>
                <a:ea typeface="Be Vietnam Pro Black"/>
                <a:cs typeface="Be Vietnam Pro Black"/>
              </a:rPr>
              <a:t>QUẢN LÝ</a:t>
            </a:r>
          </a:p>
          <a:p>
            <a:pPr marL="0" lvl="0" indent="0" algn="l" rtl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strike="noStrike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 Vietnam Pro Black"/>
                <a:ea typeface="Be Vietnam Pro Black"/>
                <a:cs typeface="Be Vietnam Pro Black"/>
              </a:rPr>
              <a:t> LOẠI PHÒNG</a:t>
            </a:r>
            <a:endParaRPr sz="2000" strike="noStrike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8916" name="Google Shape;426;p43"/>
          <p:cNvGrpSpPr/>
          <p:nvPr/>
        </p:nvGrpSpPr>
        <p:grpSpPr>
          <a:xfrm>
            <a:off x="822325" y="3776663"/>
            <a:ext cx="1362075" cy="1374775"/>
            <a:chOff x="3437984" y="4350217"/>
            <a:chExt cx="1743375" cy="1760075"/>
          </a:xfrm>
        </p:grpSpPr>
        <p:sp>
          <p:nvSpPr>
            <p:cNvPr id="38917" name="Google Shape;427;p43"/>
            <p:cNvSpPr/>
            <p:nvPr/>
          </p:nvSpPr>
          <p:spPr>
            <a:xfrm>
              <a:off x="3441631" y="4840516"/>
              <a:ext cx="756539" cy="1009776"/>
            </a:xfrm>
            <a:custGeom>
              <a:avLst/>
              <a:gdLst/>
              <a:ahLst/>
              <a:cxnLst/>
              <a:rect l="0" t="0" r="0" b="0"/>
              <a:pathLst>
                <a:path w="1452" h="1938">
                  <a:moveTo>
                    <a:pt x="1452" y="1938"/>
                  </a:moveTo>
                  <a:lnTo>
                    <a:pt x="1200" y="1389"/>
                  </a:lnTo>
                  <a:lnTo>
                    <a:pt x="1376" y="1389"/>
                  </a:lnTo>
                  <a:lnTo>
                    <a:pt x="1003" y="731"/>
                  </a:lnTo>
                  <a:lnTo>
                    <a:pt x="1110" y="731"/>
                  </a:lnTo>
                  <a:lnTo>
                    <a:pt x="725" y="0"/>
                  </a:lnTo>
                  <a:lnTo>
                    <a:pt x="340" y="731"/>
                  </a:lnTo>
                  <a:lnTo>
                    <a:pt x="449" y="731"/>
                  </a:lnTo>
                  <a:lnTo>
                    <a:pt x="76" y="1389"/>
                  </a:lnTo>
                  <a:lnTo>
                    <a:pt x="252" y="1389"/>
                  </a:lnTo>
                  <a:lnTo>
                    <a:pt x="0" y="1938"/>
                  </a:lnTo>
                  <a:lnTo>
                    <a:pt x="1452" y="1938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18" name="Google Shape;428;p43"/>
            <p:cNvSpPr/>
            <p:nvPr/>
          </p:nvSpPr>
          <p:spPr>
            <a:xfrm>
              <a:off x="4419609" y="4840516"/>
              <a:ext cx="756539" cy="1009776"/>
            </a:xfrm>
            <a:custGeom>
              <a:avLst/>
              <a:gdLst/>
              <a:ahLst/>
              <a:cxnLst/>
              <a:rect l="0" t="0" r="0" b="0"/>
              <a:pathLst>
                <a:path w="1452" h="1938">
                  <a:moveTo>
                    <a:pt x="1452" y="1938"/>
                  </a:moveTo>
                  <a:lnTo>
                    <a:pt x="1200" y="1389"/>
                  </a:lnTo>
                  <a:lnTo>
                    <a:pt x="1374" y="1389"/>
                  </a:lnTo>
                  <a:lnTo>
                    <a:pt x="1001" y="731"/>
                  </a:lnTo>
                  <a:lnTo>
                    <a:pt x="1110" y="731"/>
                  </a:lnTo>
                  <a:lnTo>
                    <a:pt x="725" y="0"/>
                  </a:lnTo>
                  <a:lnTo>
                    <a:pt x="340" y="731"/>
                  </a:lnTo>
                  <a:lnTo>
                    <a:pt x="449" y="731"/>
                  </a:lnTo>
                  <a:lnTo>
                    <a:pt x="76" y="1389"/>
                  </a:lnTo>
                  <a:lnTo>
                    <a:pt x="252" y="1389"/>
                  </a:lnTo>
                  <a:lnTo>
                    <a:pt x="0" y="1938"/>
                  </a:lnTo>
                  <a:lnTo>
                    <a:pt x="1452" y="1938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19" name="Google Shape;429;p43"/>
            <p:cNvSpPr/>
            <p:nvPr/>
          </p:nvSpPr>
          <p:spPr>
            <a:xfrm>
              <a:off x="3743830" y="4350217"/>
              <a:ext cx="1122825" cy="1500074"/>
            </a:xfrm>
            <a:custGeom>
              <a:avLst/>
              <a:gdLst/>
              <a:ahLst/>
              <a:cxnLst/>
              <a:rect l="0" t="0" r="0" b="0"/>
              <a:pathLst>
                <a:path w="2155" h="2879">
                  <a:moveTo>
                    <a:pt x="2155" y="2879"/>
                  </a:moveTo>
                  <a:lnTo>
                    <a:pt x="1782" y="2062"/>
                  </a:lnTo>
                  <a:lnTo>
                    <a:pt x="2041" y="2062"/>
                  </a:lnTo>
                  <a:lnTo>
                    <a:pt x="1488" y="1086"/>
                  </a:lnTo>
                  <a:lnTo>
                    <a:pt x="1649" y="1086"/>
                  </a:lnTo>
                  <a:lnTo>
                    <a:pt x="1076" y="0"/>
                  </a:lnTo>
                  <a:lnTo>
                    <a:pt x="506" y="1086"/>
                  </a:lnTo>
                  <a:lnTo>
                    <a:pt x="668" y="1086"/>
                  </a:lnTo>
                  <a:lnTo>
                    <a:pt x="114" y="2062"/>
                  </a:lnTo>
                  <a:lnTo>
                    <a:pt x="373" y="2062"/>
                  </a:lnTo>
                  <a:lnTo>
                    <a:pt x="0" y="2879"/>
                  </a:lnTo>
                  <a:lnTo>
                    <a:pt x="2155" y="2879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0" name="Google Shape;430;p43"/>
            <p:cNvSpPr/>
            <p:nvPr/>
          </p:nvSpPr>
          <p:spPr>
            <a:xfrm>
              <a:off x="3437984" y="5913339"/>
              <a:ext cx="1743375" cy="196953"/>
            </a:xfrm>
            <a:custGeom>
              <a:avLst/>
              <a:gdLst/>
              <a:ahLst/>
              <a:cxnLst/>
              <a:rect l="0" t="0" r="0" b="0"/>
              <a:pathLst>
                <a:path w="1408" h="159">
                  <a:moveTo>
                    <a:pt x="1408" y="159"/>
                  </a:moveTo>
                  <a:cubicBezTo>
                    <a:pt x="1267" y="64"/>
                    <a:pt x="1004" y="0"/>
                    <a:pt x="704" y="0"/>
                  </a:cubicBezTo>
                  <a:cubicBezTo>
                    <a:pt x="404" y="0"/>
                    <a:pt x="141" y="64"/>
                    <a:pt x="0" y="159"/>
                  </a:cubicBezTo>
                  <a:lnTo>
                    <a:pt x="1408" y="159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1" name="Google Shape;431;p43"/>
            <p:cNvSpPr/>
            <p:nvPr/>
          </p:nvSpPr>
          <p:spPr>
            <a:xfrm>
              <a:off x="4244021" y="5586646"/>
              <a:ext cx="131400" cy="357900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txBody>
            <a:bodyPr wrap="square" lIns="91425" tIns="45700" rIns="91425" bIns="45700" anchor="t" anchorCtr="0"/>
            <a:lstStyle/>
            <a:p>
              <a:endParaRPr lang="en-US" altLang="zh-CN" sz="1800">
                <a:latin typeface="Calibri" panose="020F0502020204030204"/>
                <a:ea typeface="Calibri" panose="020F0502020204030204"/>
                <a:sym typeface="Calibri" panose="020F0502020204030204"/>
              </a:endParaRPr>
            </a:p>
          </p:txBody>
        </p:sp>
      </p:grpSp>
      <p:pic>
        <p:nvPicPr>
          <p:cNvPr id="38922" name="Picture -21474826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638" y="919163"/>
            <a:ext cx="6634162" cy="36369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Google Shape;263;p33"/>
          <p:cNvSpPr/>
          <p:nvPr/>
        </p:nvSpPr>
        <p:spPr>
          <a:xfrm>
            <a:off x="4572000" y="400050"/>
            <a:ext cx="1782763" cy="1782763"/>
          </a:xfrm>
          <a:prstGeom prst="ellipse">
            <a:avLst/>
          </a:prstGeom>
          <a:solidFill>
            <a:schemeClr val="bg2"/>
          </a:solidFill>
          <a:ln w="9525">
            <a:noFill/>
          </a:ln>
        </p:spPr>
        <p:txBody>
          <a:bodyPr wrap="square" lIns="91425" tIns="91425" rIns="91425" bIns="91425" anchor="ctr" anchorCtr="0"/>
          <a:lstStyle/>
          <a:p>
            <a:pPr algn="ctr"/>
            <a:endParaRPr lang="en-US" altLang="zh-CN">
              <a:latin typeface="Open Sans"/>
              <a:ea typeface="Open Sans"/>
              <a:sym typeface="Open Sans"/>
            </a:endParaRPr>
          </a:p>
        </p:txBody>
      </p:sp>
      <p:sp>
        <p:nvSpPr>
          <p:cNvPr id="264" name="Google Shape;264;p33"/>
          <p:cNvSpPr txBox="1">
            <a:spLocks noGrp="1"/>
          </p:cNvSpPr>
          <p:nvPr>
            <p:ph type="title"/>
          </p:nvPr>
        </p:nvSpPr>
        <p:spPr>
          <a:xfrm>
            <a:off x="685800" y="2571750"/>
            <a:ext cx="3170238" cy="1471613"/>
          </a:xfr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e Vietnam Pro Black"/>
              <a:buNone/>
            </a:pPr>
            <a:r>
              <a:rPr kumimoji="0" lang="en-GB" sz="4500" b="0" i="0" u="none" strike="noStrike" kern="0" cap="none" spc="0" normalizeH="0" baseline="0" noProof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 Vietnam Pro Black"/>
                <a:ea typeface="Be Vietnam Pro Black"/>
                <a:cs typeface="Be Vietnam Pro Black"/>
              </a:rPr>
              <a:t>KẾT QUẢ ĐỀ TÀI</a:t>
            </a:r>
            <a:endParaRPr kumimoji="0" sz="4500" b="0" i="0" u="none" strike="noStrike" kern="0" cap="none" spc="0" normalizeH="0" baseline="0" noProof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 Vietnam Pro Black"/>
              <a:ea typeface="Be Vietnam Pro Black"/>
              <a:cs typeface="Be Vietnam Pro Black"/>
            </a:endParaRPr>
          </a:p>
        </p:txBody>
      </p:sp>
      <p:sp>
        <p:nvSpPr>
          <p:cNvPr id="265" name="Google Shape;265;p33"/>
          <p:cNvSpPr txBox="1">
            <a:spLocks noGrp="1"/>
          </p:cNvSpPr>
          <p:nvPr>
            <p:ph type="title"/>
          </p:nvPr>
        </p:nvSpPr>
        <p:spPr>
          <a:xfrm>
            <a:off x="795338" y="1290638"/>
            <a:ext cx="1431925" cy="1028700"/>
          </a:xfrm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e Vietnam Pro Black"/>
              <a:buNone/>
            </a:pPr>
            <a:r>
              <a:rPr kumimoji="0" lang="en-GB" sz="4500" b="0" i="0" u="none" strike="noStrike" kern="0" cap="none" spc="0" normalizeH="0" baseline="0" noProof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 Vietnam Pro Black"/>
                <a:ea typeface="Be Vietnam Pro Black"/>
                <a:cs typeface="Be Vietnam Pro Black"/>
              </a:rPr>
              <a:t>03</a:t>
            </a:r>
            <a:endParaRPr kumimoji="0" sz="4500" b="0" i="0" u="none" strike="noStrike" kern="0" cap="none" spc="0" normalizeH="0" baseline="0" noProof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 Vietnam Pro Black"/>
              <a:ea typeface="Be Vietnam Pro Black"/>
              <a:cs typeface="Be Vietnam Pro Black"/>
            </a:endParaRPr>
          </a:p>
        </p:txBody>
      </p:sp>
      <p:grpSp>
        <p:nvGrpSpPr>
          <p:cNvPr id="39940" name="Google Shape;267;p33"/>
          <p:cNvGrpSpPr/>
          <p:nvPr/>
        </p:nvGrpSpPr>
        <p:grpSpPr>
          <a:xfrm>
            <a:off x="7815263" y="3778250"/>
            <a:ext cx="1360487" cy="1374775"/>
            <a:chOff x="3437984" y="4350217"/>
            <a:chExt cx="1743375" cy="1760075"/>
          </a:xfrm>
        </p:grpSpPr>
        <p:sp>
          <p:nvSpPr>
            <p:cNvPr id="39941" name="Google Shape;268;p33"/>
            <p:cNvSpPr/>
            <p:nvPr/>
          </p:nvSpPr>
          <p:spPr>
            <a:xfrm>
              <a:off x="3441631" y="4840516"/>
              <a:ext cx="756539" cy="1009776"/>
            </a:xfrm>
            <a:custGeom>
              <a:avLst/>
              <a:gdLst/>
              <a:ahLst/>
              <a:cxnLst/>
              <a:rect l="0" t="0" r="0" b="0"/>
              <a:pathLst>
                <a:path w="1452" h="1938">
                  <a:moveTo>
                    <a:pt x="1452" y="1938"/>
                  </a:moveTo>
                  <a:lnTo>
                    <a:pt x="1200" y="1389"/>
                  </a:lnTo>
                  <a:lnTo>
                    <a:pt x="1376" y="1389"/>
                  </a:lnTo>
                  <a:lnTo>
                    <a:pt x="1003" y="731"/>
                  </a:lnTo>
                  <a:lnTo>
                    <a:pt x="1110" y="731"/>
                  </a:lnTo>
                  <a:lnTo>
                    <a:pt x="725" y="0"/>
                  </a:lnTo>
                  <a:lnTo>
                    <a:pt x="340" y="731"/>
                  </a:lnTo>
                  <a:lnTo>
                    <a:pt x="449" y="731"/>
                  </a:lnTo>
                  <a:lnTo>
                    <a:pt x="76" y="1389"/>
                  </a:lnTo>
                  <a:lnTo>
                    <a:pt x="252" y="1389"/>
                  </a:lnTo>
                  <a:lnTo>
                    <a:pt x="0" y="1938"/>
                  </a:lnTo>
                  <a:lnTo>
                    <a:pt x="1452" y="1938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2" name="Google Shape;269;p33"/>
            <p:cNvSpPr/>
            <p:nvPr/>
          </p:nvSpPr>
          <p:spPr>
            <a:xfrm>
              <a:off x="4419609" y="4840516"/>
              <a:ext cx="756539" cy="1009776"/>
            </a:xfrm>
            <a:custGeom>
              <a:avLst/>
              <a:gdLst/>
              <a:ahLst/>
              <a:cxnLst/>
              <a:rect l="0" t="0" r="0" b="0"/>
              <a:pathLst>
                <a:path w="1452" h="1938">
                  <a:moveTo>
                    <a:pt x="1452" y="1938"/>
                  </a:moveTo>
                  <a:lnTo>
                    <a:pt x="1200" y="1389"/>
                  </a:lnTo>
                  <a:lnTo>
                    <a:pt x="1374" y="1389"/>
                  </a:lnTo>
                  <a:lnTo>
                    <a:pt x="1001" y="731"/>
                  </a:lnTo>
                  <a:lnTo>
                    <a:pt x="1110" y="731"/>
                  </a:lnTo>
                  <a:lnTo>
                    <a:pt x="725" y="0"/>
                  </a:lnTo>
                  <a:lnTo>
                    <a:pt x="340" y="731"/>
                  </a:lnTo>
                  <a:lnTo>
                    <a:pt x="449" y="731"/>
                  </a:lnTo>
                  <a:lnTo>
                    <a:pt x="76" y="1389"/>
                  </a:lnTo>
                  <a:lnTo>
                    <a:pt x="252" y="1389"/>
                  </a:lnTo>
                  <a:lnTo>
                    <a:pt x="0" y="1938"/>
                  </a:lnTo>
                  <a:lnTo>
                    <a:pt x="1452" y="1938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3" name="Google Shape;270;p33"/>
            <p:cNvSpPr/>
            <p:nvPr/>
          </p:nvSpPr>
          <p:spPr>
            <a:xfrm>
              <a:off x="3743830" y="4350217"/>
              <a:ext cx="1122825" cy="1500074"/>
            </a:xfrm>
            <a:custGeom>
              <a:avLst/>
              <a:gdLst/>
              <a:ahLst/>
              <a:cxnLst/>
              <a:rect l="0" t="0" r="0" b="0"/>
              <a:pathLst>
                <a:path w="2155" h="2879">
                  <a:moveTo>
                    <a:pt x="2155" y="2879"/>
                  </a:moveTo>
                  <a:lnTo>
                    <a:pt x="1782" y="2062"/>
                  </a:lnTo>
                  <a:lnTo>
                    <a:pt x="2041" y="2062"/>
                  </a:lnTo>
                  <a:lnTo>
                    <a:pt x="1488" y="1086"/>
                  </a:lnTo>
                  <a:lnTo>
                    <a:pt x="1649" y="1086"/>
                  </a:lnTo>
                  <a:lnTo>
                    <a:pt x="1076" y="0"/>
                  </a:lnTo>
                  <a:lnTo>
                    <a:pt x="506" y="1086"/>
                  </a:lnTo>
                  <a:lnTo>
                    <a:pt x="668" y="1086"/>
                  </a:lnTo>
                  <a:lnTo>
                    <a:pt x="114" y="2062"/>
                  </a:lnTo>
                  <a:lnTo>
                    <a:pt x="373" y="2062"/>
                  </a:lnTo>
                  <a:lnTo>
                    <a:pt x="0" y="2879"/>
                  </a:lnTo>
                  <a:lnTo>
                    <a:pt x="2155" y="2879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4" name="Google Shape;271;p33"/>
            <p:cNvSpPr/>
            <p:nvPr/>
          </p:nvSpPr>
          <p:spPr>
            <a:xfrm>
              <a:off x="3437984" y="5913339"/>
              <a:ext cx="1743375" cy="196953"/>
            </a:xfrm>
            <a:custGeom>
              <a:avLst/>
              <a:gdLst/>
              <a:ahLst/>
              <a:cxnLst/>
              <a:rect l="0" t="0" r="0" b="0"/>
              <a:pathLst>
                <a:path w="1408" h="159">
                  <a:moveTo>
                    <a:pt x="1408" y="159"/>
                  </a:moveTo>
                  <a:cubicBezTo>
                    <a:pt x="1267" y="64"/>
                    <a:pt x="1004" y="0"/>
                    <a:pt x="704" y="0"/>
                  </a:cubicBezTo>
                  <a:cubicBezTo>
                    <a:pt x="404" y="0"/>
                    <a:pt x="141" y="64"/>
                    <a:pt x="0" y="159"/>
                  </a:cubicBezTo>
                  <a:lnTo>
                    <a:pt x="1408" y="159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5" name="Google Shape;272;p33"/>
            <p:cNvSpPr/>
            <p:nvPr/>
          </p:nvSpPr>
          <p:spPr>
            <a:xfrm>
              <a:off x="4244021" y="5586646"/>
              <a:ext cx="131400" cy="357900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txBody>
            <a:bodyPr wrap="square" lIns="91425" tIns="45700" rIns="91425" bIns="45700" anchor="t" anchorCtr="0"/>
            <a:lstStyle/>
            <a:p>
              <a:endParaRPr lang="en-US" altLang="zh-CN" sz="1800">
                <a:latin typeface="Calibri" panose="020F0502020204030204"/>
                <a:ea typeface="Calibri" panose="020F0502020204030204"/>
                <a:sym typeface="Calibri" panose="020F0502020204030204"/>
              </a:endParaRPr>
            </a:p>
          </p:txBody>
        </p:sp>
      </p:grpSp>
      <p:pic>
        <p:nvPicPr>
          <p:cNvPr id="39946" name="Google Shape;563;p49"/>
          <p:cNvPicPr preferRelativeResize="0">
            <a:picLocks noGrp="1"/>
          </p:cNvPicPr>
          <p:nvPr>
            <p:ph type="pic" idx="2"/>
          </p:nvPr>
        </p:nvPicPr>
        <p:blipFill>
          <a:blip r:embed="rId3"/>
          <a:srcRect l="27531" r="27538"/>
          <a:stretch>
            <a:fillRect/>
          </a:stretch>
        </p:blipFill>
        <p:spPr>
          <a:xfrm>
            <a:off x="5451475" y="1066800"/>
            <a:ext cx="2617788" cy="3884613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Google Shape;423;p43"/>
          <p:cNvSpPr/>
          <p:nvPr/>
        </p:nvSpPr>
        <p:spPr>
          <a:xfrm>
            <a:off x="7027863" y="252413"/>
            <a:ext cx="1836737" cy="1835150"/>
          </a:xfrm>
          <a:prstGeom prst="ellipse">
            <a:avLst/>
          </a:prstGeom>
          <a:solidFill>
            <a:schemeClr val="bg2"/>
          </a:solidFill>
          <a:ln w="9525">
            <a:noFill/>
          </a:ln>
        </p:spPr>
        <p:txBody>
          <a:bodyPr wrap="square" lIns="91425" tIns="91425" rIns="91425" bIns="91425" anchor="ctr" anchorCtr="0"/>
          <a:lstStyle/>
          <a:p>
            <a:pPr algn="ctr"/>
            <a:endParaRPr lang="en-US" altLang="zh-CN">
              <a:latin typeface="Open Sans"/>
              <a:ea typeface="Open Sans"/>
              <a:sym typeface="Open Sans"/>
            </a:endParaRPr>
          </a:p>
        </p:txBody>
      </p:sp>
      <p:sp>
        <p:nvSpPr>
          <p:cNvPr id="424" name="Google Shape;424;p43"/>
          <p:cNvSpPr txBox="1">
            <a:spLocks noGrp="1"/>
          </p:cNvSpPr>
          <p:nvPr>
            <p:ph type="title"/>
          </p:nvPr>
        </p:nvSpPr>
        <p:spPr>
          <a:xfrm>
            <a:off x="6191250" y="584200"/>
            <a:ext cx="2490788" cy="1171575"/>
          </a:xfrm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 Vietnam Pro Black"/>
              <a:buNone/>
            </a:pPr>
            <a:r>
              <a:rPr kumimoji="0" lang="en-US" sz="2800" b="0" i="0" u="none" strike="noStrike" kern="0" cap="none" spc="0" normalizeH="0" baseline="0" noProof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 Vietnam Pro Black"/>
                <a:ea typeface="Be Vietnam Pro Black"/>
                <a:cs typeface="Be Vietnam Pro Black"/>
              </a:rPr>
              <a:t>SƠ ĐỒ CHỨC</a:t>
            </a:r>
            <a:br>
              <a:rPr kumimoji="0" lang="en-US" sz="2800" b="0" i="0" u="none" strike="noStrike" kern="0" cap="none" spc="0" normalizeH="0" baseline="0" noProof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 Vietnam Pro Black"/>
                <a:ea typeface="Be Vietnam Pro Black"/>
                <a:cs typeface="Be Vietnam Pro Black"/>
              </a:rPr>
            </a:br>
            <a:r>
              <a:rPr kumimoji="0" lang="en-US" sz="2800" b="0" i="0" u="none" strike="noStrike" kern="0" cap="none" spc="0" normalizeH="0" baseline="0" noProof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 Vietnam Pro Black"/>
                <a:ea typeface="Be Vietnam Pro Black"/>
                <a:cs typeface="Be Vietnam Pro Black"/>
              </a:rPr>
              <a:t> NĂNG</a:t>
            </a:r>
            <a:endParaRPr kumimoji="0" sz="2800" b="0" i="0" u="none" strike="noStrike" kern="0" cap="none" spc="0" normalizeH="0" baseline="0" noProof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 Vietnam Pro Black"/>
              <a:ea typeface="Be Vietnam Pro Black"/>
              <a:cs typeface="Be Vietnam Pro Black"/>
            </a:endParaRPr>
          </a:p>
        </p:txBody>
      </p:sp>
      <p:grpSp>
        <p:nvGrpSpPr>
          <p:cNvPr id="41987" name="Google Shape;426;p43"/>
          <p:cNvGrpSpPr/>
          <p:nvPr/>
        </p:nvGrpSpPr>
        <p:grpSpPr>
          <a:xfrm>
            <a:off x="7018338" y="3770313"/>
            <a:ext cx="1362075" cy="1374775"/>
            <a:chOff x="3437984" y="4350217"/>
            <a:chExt cx="1743375" cy="1760075"/>
          </a:xfrm>
        </p:grpSpPr>
        <p:sp>
          <p:nvSpPr>
            <p:cNvPr id="41988" name="Google Shape;427;p43"/>
            <p:cNvSpPr/>
            <p:nvPr/>
          </p:nvSpPr>
          <p:spPr>
            <a:xfrm>
              <a:off x="3441631" y="4840516"/>
              <a:ext cx="756539" cy="1009776"/>
            </a:xfrm>
            <a:custGeom>
              <a:avLst/>
              <a:gdLst/>
              <a:ahLst/>
              <a:cxnLst/>
              <a:rect l="0" t="0" r="0" b="0"/>
              <a:pathLst>
                <a:path w="1452" h="1938">
                  <a:moveTo>
                    <a:pt x="1452" y="1938"/>
                  </a:moveTo>
                  <a:lnTo>
                    <a:pt x="1200" y="1389"/>
                  </a:lnTo>
                  <a:lnTo>
                    <a:pt x="1376" y="1389"/>
                  </a:lnTo>
                  <a:lnTo>
                    <a:pt x="1003" y="731"/>
                  </a:lnTo>
                  <a:lnTo>
                    <a:pt x="1110" y="731"/>
                  </a:lnTo>
                  <a:lnTo>
                    <a:pt x="725" y="0"/>
                  </a:lnTo>
                  <a:lnTo>
                    <a:pt x="340" y="731"/>
                  </a:lnTo>
                  <a:lnTo>
                    <a:pt x="449" y="731"/>
                  </a:lnTo>
                  <a:lnTo>
                    <a:pt x="76" y="1389"/>
                  </a:lnTo>
                  <a:lnTo>
                    <a:pt x="252" y="1389"/>
                  </a:lnTo>
                  <a:lnTo>
                    <a:pt x="0" y="1938"/>
                  </a:lnTo>
                  <a:lnTo>
                    <a:pt x="1452" y="1938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89" name="Google Shape;428;p43"/>
            <p:cNvSpPr/>
            <p:nvPr/>
          </p:nvSpPr>
          <p:spPr>
            <a:xfrm>
              <a:off x="4419609" y="4840516"/>
              <a:ext cx="756539" cy="1009776"/>
            </a:xfrm>
            <a:custGeom>
              <a:avLst/>
              <a:gdLst/>
              <a:ahLst/>
              <a:cxnLst/>
              <a:rect l="0" t="0" r="0" b="0"/>
              <a:pathLst>
                <a:path w="1452" h="1938">
                  <a:moveTo>
                    <a:pt x="1452" y="1938"/>
                  </a:moveTo>
                  <a:lnTo>
                    <a:pt x="1200" y="1389"/>
                  </a:lnTo>
                  <a:lnTo>
                    <a:pt x="1374" y="1389"/>
                  </a:lnTo>
                  <a:lnTo>
                    <a:pt x="1001" y="731"/>
                  </a:lnTo>
                  <a:lnTo>
                    <a:pt x="1110" y="731"/>
                  </a:lnTo>
                  <a:lnTo>
                    <a:pt x="725" y="0"/>
                  </a:lnTo>
                  <a:lnTo>
                    <a:pt x="340" y="731"/>
                  </a:lnTo>
                  <a:lnTo>
                    <a:pt x="449" y="731"/>
                  </a:lnTo>
                  <a:lnTo>
                    <a:pt x="76" y="1389"/>
                  </a:lnTo>
                  <a:lnTo>
                    <a:pt x="252" y="1389"/>
                  </a:lnTo>
                  <a:lnTo>
                    <a:pt x="0" y="1938"/>
                  </a:lnTo>
                  <a:lnTo>
                    <a:pt x="1452" y="1938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0" name="Google Shape;429;p43"/>
            <p:cNvSpPr/>
            <p:nvPr/>
          </p:nvSpPr>
          <p:spPr>
            <a:xfrm>
              <a:off x="3743830" y="4350217"/>
              <a:ext cx="1122825" cy="1500074"/>
            </a:xfrm>
            <a:custGeom>
              <a:avLst/>
              <a:gdLst/>
              <a:ahLst/>
              <a:cxnLst/>
              <a:rect l="0" t="0" r="0" b="0"/>
              <a:pathLst>
                <a:path w="2155" h="2879">
                  <a:moveTo>
                    <a:pt x="2155" y="2879"/>
                  </a:moveTo>
                  <a:lnTo>
                    <a:pt x="1782" y="2062"/>
                  </a:lnTo>
                  <a:lnTo>
                    <a:pt x="2041" y="2062"/>
                  </a:lnTo>
                  <a:lnTo>
                    <a:pt x="1488" y="1086"/>
                  </a:lnTo>
                  <a:lnTo>
                    <a:pt x="1649" y="1086"/>
                  </a:lnTo>
                  <a:lnTo>
                    <a:pt x="1076" y="0"/>
                  </a:lnTo>
                  <a:lnTo>
                    <a:pt x="506" y="1086"/>
                  </a:lnTo>
                  <a:lnTo>
                    <a:pt x="668" y="1086"/>
                  </a:lnTo>
                  <a:lnTo>
                    <a:pt x="114" y="2062"/>
                  </a:lnTo>
                  <a:lnTo>
                    <a:pt x="373" y="2062"/>
                  </a:lnTo>
                  <a:lnTo>
                    <a:pt x="0" y="2879"/>
                  </a:lnTo>
                  <a:lnTo>
                    <a:pt x="2155" y="2879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1" name="Google Shape;430;p43"/>
            <p:cNvSpPr/>
            <p:nvPr/>
          </p:nvSpPr>
          <p:spPr>
            <a:xfrm>
              <a:off x="3437984" y="5913339"/>
              <a:ext cx="1743375" cy="196953"/>
            </a:xfrm>
            <a:custGeom>
              <a:avLst/>
              <a:gdLst/>
              <a:ahLst/>
              <a:cxnLst/>
              <a:rect l="0" t="0" r="0" b="0"/>
              <a:pathLst>
                <a:path w="1408" h="159">
                  <a:moveTo>
                    <a:pt x="1408" y="159"/>
                  </a:moveTo>
                  <a:cubicBezTo>
                    <a:pt x="1267" y="64"/>
                    <a:pt x="1004" y="0"/>
                    <a:pt x="704" y="0"/>
                  </a:cubicBezTo>
                  <a:cubicBezTo>
                    <a:pt x="404" y="0"/>
                    <a:pt x="141" y="64"/>
                    <a:pt x="0" y="159"/>
                  </a:cubicBezTo>
                  <a:lnTo>
                    <a:pt x="1408" y="159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2" name="Google Shape;431;p43"/>
            <p:cNvSpPr/>
            <p:nvPr/>
          </p:nvSpPr>
          <p:spPr>
            <a:xfrm>
              <a:off x="4244021" y="5586646"/>
              <a:ext cx="131400" cy="357900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txBody>
            <a:bodyPr wrap="square" lIns="91425" tIns="45700" rIns="91425" bIns="45700" anchor="t" anchorCtr="0"/>
            <a:lstStyle/>
            <a:p>
              <a:endParaRPr lang="en-US" altLang="zh-CN" sz="1800">
                <a:latin typeface="Calibri" panose="020F0502020204030204"/>
                <a:ea typeface="Calibri" panose="020F0502020204030204"/>
                <a:sym typeface="Calibri" panose="020F0502020204030204"/>
              </a:endParaRPr>
            </a:p>
          </p:txBody>
        </p:sp>
      </p:grpSp>
      <p:pic>
        <p:nvPicPr>
          <p:cNvPr id="4199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13" y="735013"/>
            <a:ext cx="5722937" cy="35861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 txBox="1">
            <a:spLocks noGrp="1"/>
          </p:cNvSpPr>
          <p:nvPr>
            <p:ph type="title"/>
          </p:nvPr>
        </p:nvSpPr>
        <p:spPr>
          <a:xfrm>
            <a:off x="5013325" y="2627313"/>
            <a:ext cx="3327400" cy="838200"/>
          </a:xfr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e Vietnam Pro Black"/>
              <a:buNone/>
            </a:pPr>
            <a:r>
              <a:rPr kumimoji="0" lang="en-GB" sz="4500" b="0" i="0" u="none" strike="noStrike" kern="0" cap="none" spc="0" normalizeH="0" baseline="0" noProof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 Vietnam Pro Black"/>
                <a:ea typeface="Be Vietnam Pro Black"/>
                <a:cs typeface="Be Vietnam Pro Black"/>
              </a:rPr>
              <a:t>KẾT LUẬN</a:t>
            </a:r>
            <a:endParaRPr kumimoji="0" sz="4500" b="0" i="0" u="none" strike="noStrike" kern="0" cap="none" spc="0" normalizeH="0" baseline="0" noProof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 Vietnam Pro Black"/>
              <a:ea typeface="Be Vietnam Pro Black"/>
              <a:cs typeface="Be Vietnam Pro Black"/>
            </a:endParaRPr>
          </a:p>
        </p:txBody>
      </p:sp>
      <p:sp>
        <p:nvSpPr>
          <p:cNvPr id="265" name="Google Shape;265;p33"/>
          <p:cNvSpPr txBox="1">
            <a:spLocks noGrp="1"/>
          </p:cNvSpPr>
          <p:nvPr>
            <p:ph type="title"/>
          </p:nvPr>
        </p:nvSpPr>
        <p:spPr>
          <a:xfrm>
            <a:off x="6832600" y="1441450"/>
            <a:ext cx="1431925" cy="1027113"/>
          </a:xfrm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e Vietnam Pro Black"/>
              <a:buNone/>
            </a:pPr>
            <a:r>
              <a:rPr kumimoji="0" lang="en-GB" sz="4500" b="0" i="0" u="none" strike="noStrike" kern="0" cap="none" spc="0" normalizeH="0" baseline="0" noProof="1">
                <a:solidFill>
                  <a:schemeClr val="dk1"/>
                </a:solidFill>
                <a:latin typeface="Be Vietnam Pro Black"/>
                <a:ea typeface="Be Vietnam Pro Black"/>
                <a:cs typeface="Be Vietnam Pro Black"/>
              </a:rPr>
              <a:t>04</a:t>
            </a:r>
          </a:p>
        </p:txBody>
      </p:sp>
      <p:grpSp>
        <p:nvGrpSpPr>
          <p:cNvPr id="44035" name="Google Shape;502;p46"/>
          <p:cNvGrpSpPr/>
          <p:nvPr/>
        </p:nvGrpSpPr>
        <p:grpSpPr>
          <a:xfrm>
            <a:off x="7624763" y="3773488"/>
            <a:ext cx="1900237" cy="2035175"/>
            <a:chOff x="34226" y="3999119"/>
            <a:chExt cx="1900774" cy="2035681"/>
          </a:xfrm>
        </p:grpSpPr>
        <p:sp>
          <p:nvSpPr>
            <p:cNvPr id="44036" name="Google Shape;503;p46"/>
            <p:cNvSpPr/>
            <p:nvPr/>
          </p:nvSpPr>
          <p:spPr>
            <a:xfrm>
              <a:off x="152400" y="4252200"/>
              <a:ext cx="1782600" cy="1782600"/>
            </a:xfrm>
            <a:prstGeom prst="ellipse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wrap="square" lIns="91425" tIns="91425" rIns="91425" bIns="91425" anchor="ctr" anchorCtr="0"/>
            <a:lstStyle/>
            <a:p>
              <a:pPr algn="ctr"/>
              <a:endParaRPr lang="en-US" altLang="zh-CN">
                <a:latin typeface="Open Sans"/>
                <a:ea typeface="Open Sans"/>
                <a:sym typeface="Open Sans"/>
              </a:endParaRPr>
            </a:p>
          </p:txBody>
        </p:sp>
        <p:grpSp>
          <p:nvGrpSpPr>
            <p:cNvPr id="44037" name="Google Shape;504;p46"/>
            <p:cNvGrpSpPr/>
            <p:nvPr/>
          </p:nvGrpSpPr>
          <p:grpSpPr>
            <a:xfrm>
              <a:off x="34226" y="3999119"/>
              <a:ext cx="1361750" cy="1374795"/>
              <a:chOff x="3437984" y="4350217"/>
              <a:chExt cx="1743375" cy="1760075"/>
            </a:xfrm>
          </p:grpSpPr>
          <p:sp>
            <p:nvSpPr>
              <p:cNvPr id="44038" name="Google Shape;505;p46"/>
              <p:cNvSpPr/>
              <p:nvPr/>
            </p:nvSpPr>
            <p:spPr>
              <a:xfrm>
                <a:off x="3441631" y="4840516"/>
                <a:ext cx="756539" cy="1009776"/>
              </a:xfrm>
              <a:custGeom>
                <a:avLst/>
                <a:gdLst/>
                <a:ahLst/>
                <a:cxnLst/>
                <a:rect l="0" t="0" r="0" b="0"/>
                <a:pathLst>
                  <a:path w="1452" h="1938">
                    <a:moveTo>
                      <a:pt x="1452" y="1938"/>
                    </a:moveTo>
                    <a:lnTo>
                      <a:pt x="1200" y="1389"/>
                    </a:lnTo>
                    <a:lnTo>
                      <a:pt x="1376" y="1389"/>
                    </a:lnTo>
                    <a:lnTo>
                      <a:pt x="1003" y="731"/>
                    </a:lnTo>
                    <a:lnTo>
                      <a:pt x="1110" y="731"/>
                    </a:lnTo>
                    <a:lnTo>
                      <a:pt x="725" y="0"/>
                    </a:lnTo>
                    <a:lnTo>
                      <a:pt x="340" y="731"/>
                    </a:lnTo>
                    <a:lnTo>
                      <a:pt x="449" y="731"/>
                    </a:lnTo>
                    <a:lnTo>
                      <a:pt x="76" y="1389"/>
                    </a:lnTo>
                    <a:lnTo>
                      <a:pt x="252" y="1389"/>
                    </a:lnTo>
                    <a:lnTo>
                      <a:pt x="0" y="1938"/>
                    </a:lnTo>
                    <a:lnTo>
                      <a:pt x="1452" y="1938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39" name="Google Shape;506;p46"/>
              <p:cNvSpPr/>
              <p:nvPr/>
            </p:nvSpPr>
            <p:spPr>
              <a:xfrm>
                <a:off x="4419609" y="4840516"/>
                <a:ext cx="756539" cy="1009776"/>
              </a:xfrm>
              <a:custGeom>
                <a:avLst/>
                <a:gdLst/>
                <a:ahLst/>
                <a:cxnLst/>
                <a:rect l="0" t="0" r="0" b="0"/>
                <a:pathLst>
                  <a:path w="1452" h="1938">
                    <a:moveTo>
                      <a:pt x="1452" y="1938"/>
                    </a:moveTo>
                    <a:lnTo>
                      <a:pt x="1200" y="1389"/>
                    </a:lnTo>
                    <a:lnTo>
                      <a:pt x="1374" y="1389"/>
                    </a:lnTo>
                    <a:lnTo>
                      <a:pt x="1001" y="731"/>
                    </a:lnTo>
                    <a:lnTo>
                      <a:pt x="1110" y="731"/>
                    </a:lnTo>
                    <a:lnTo>
                      <a:pt x="725" y="0"/>
                    </a:lnTo>
                    <a:lnTo>
                      <a:pt x="340" y="731"/>
                    </a:lnTo>
                    <a:lnTo>
                      <a:pt x="449" y="731"/>
                    </a:lnTo>
                    <a:lnTo>
                      <a:pt x="76" y="1389"/>
                    </a:lnTo>
                    <a:lnTo>
                      <a:pt x="252" y="1389"/>
                    </a:lnTo>
                    <a:lnTo>
                      <a:pt x="0" y="1938"/>
                    </a:lnTo>
                    <a:lnTo>
                      <a:pt x="1452" y="1938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40" name="Google Shape;507;p46"/>
              <p:cNvSpPr/>
              <p:nvPr/>
            </p:nvSpPr>
            <p:spPr>
              <a:xfrm>
                <a:off x="3743830" y="4350217"/>
                <a:ext cx="1122825" cy="1500074"/>
              </a:xfrm>
              <a:custGeom>
                <a:avLst/>
                <a:gdLst/>
                <a:ahLst/>
                <a:cxnLst/>
                <a:rect l="0" t="0" r="0" b="0"/>
                <a:pathLst>
                  <a:path w="2155" h="2879">
                    <a:moveTo>
                      <a:pt x="2155" y="2879"/>
                    </a:moveTo>
                    <a:lnTo>
                      <a:pt x="1782" y="2062"/>
                    </a:lnTo>
                    <a:lnTo>
                      <a:pt x="2041" y="2062"/>
                    </a:lnTo>
                    <a:lnTo>
                      <a:pt x="1488" y="1086"/>
                    </a:lnTo>
                    <a:lnTo>
                      <a:pt x="1649" y="1086"/>
                    </a:lnTo>
                    <a:lnTo>
                      <a:pt x="1076" y="0"/>
                    </a:lnTo>
                    <a:lnTo>
                      <a:pt x="506" y="1086"/>
                    </a:lnTo>
                    <a:lnTo>
                      <a:pt x="668" y="1086"/>
                    </a:lnTo>
                    <a:lnTo>
                      <a:pt x="114" y="2062"/>
                    </a:lnTo>
                    <a:lnTo>
                      <a:pt x="373" y="2062"/>
                    </a:lnTo>
                    <a:lnTo>
                      <a:pt x="0" y="2879"/>
                    </a:lnTo>
                    <a:lnTo>
                      <a:pt x="2155" y="2879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41" name="Google Shape;508;p46"/>
              <p:cNvSpPr/>
              <p:nvPr/>
            </p:nvSpPr>
            <p:spPr>
              <a:xfrm>
                <a:off x="3437984" y="5913339"/>
                <a:ext cx="1743375" cy="196953"/>
              </a:xfrm>
              <a:custGeom>
                <a:avLst/>
                <a:gdLst/>
                <a:ahLst/>
                <a:cxnLst/>
                <a:rect l="0" t="0" r="0" b="0"/>
                <a:pathLst>
                  <a:path w="1408" h="159">
                    <a:moveTo>
                      <a:pt x="1408" y="159"/>
                    </a:moveTo>
                    <a:cubicBezTo>
                      <a:pt x="1267" y="64"/>
                      <a:pt x="1004" y="0"/>
                      <a:pt x="704" y="0"/>
                    </a:cubicBezTo>
                    <a:cubicBezTo>
                      <a:pt x="404" y="0"/>
                      <a:pt x="141" y="64"/>
                      <a:pt x="0" y="159"/>
                    </a:cubicBezTo>
                    <a:lnTo>
                      <a:pt x="1408" y="159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42" name="Google Shape;509;p46"/>
              <p:cNvSpPr/>
              <p:nvPr/>
            </p:nvSpPr>
            <p:spPr>
              <a:xfrm>
                <a:off x="4244021" y="5586646"/>
                <a:ext cx="131400" cy="357900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square" lIns="91425" tIns="45700" rIns="91425" bIns="45700" anchor="t" anchorCtr="0"/>
              <a:lstStyle/>
              <a:p>
                <a:endParaRPr lang="en-US" altLang="zh-CN" sz="1800">
                  <a:latin typeface="Calibri" panose="020F0502020204030204"/>
                  <a:ea typeface="Calibri" panose="020F0502020204030204"/>
                  <a:sym typeface="Calibri" panose="020F0502020204030204"/>
                </a:endParaRPr>
              </a:p>
            </p:txBody>
          </p:sp>
        </p:grpSp>
      </p:grpSp>
      <p:pic>
        <p:nvPicPr>
          <p:cNvPr id="44043" name="Picture Placeholder 19" descr="A room with two beds and a tv&#10;&#10;Description automatically generated"/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24725" r="24725"/>
          <a:stretch>
            <a:fillRect/>
          </a:stretch>
        </p:blipFill>
        <p:spPr>
          <a:xfrm>
            <a:off x="390525" y="1223963"/>
            <a:ext cx="2298700" cy="3736975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2" name="Google Shape;510;p46"/>
          <p:cNvPicPr preferRelativeResize="0"/>
          <p:nvPr/>
        </p:nvPicPr>
        <p:blipFill rotWithShape="1">
          <a:blip r:embed="rId4"/>
          <a:srcRect l="43432" r="20022"/>
          <a:stretch>
            <a:fillRect/>
          </a:stretch>
        </p:blipFill>
        <p:spPr>
          <a:xfrm>
            <a:off x="2803179" y="1795621"/>
            <a:ext cx="2060517" cy="3154224"/>
          </a:xfrm>
          <a:prstGeom prst="round2SameRect">
            <a:avLst>
              <a:gd name="adj1" fmla="val 2159"/>
              <a:gd name="adj2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6"/>
          <p:cNvSpPr txBox="1">
            <a:spLocks noGrp="1"/>
          </p:cNvSpPr>
          <p:nvPr>
            <p:ph type="subTitle" idx="1"/>
          </p:nvPr>
        </p:nvSpPr>
        <p:spPr>
          <a:xfrm>
            <a:off x="612775" y="2565400"/>
            <a:ext cx="2630488" cy="461963"/>
          </a:xfrm>
          <a:ln/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kumimoji="0" lang="en-GB" sz="1800" b="0" i="0" u="none" strike="noStrike" kern="0" cap="none" spc="0" normalizeH="0" baseline="0" noProof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 Vietnam Pro Black"/>
                <a:ea typeface="Be Vietnam Pro Black"/>
                <a:cs typeface="Be Vietnam Pro Black"/>
              </a:rPr>
              <a:t>KẾT QUẢ ĐẠT ĐƯỢC</a:t>
            </a:r>
            <a:endParaRPr kumimoji="0" sz="1800" b="0" i="0" u="none" strike="noStrike" kern="0" cap="none" spc="0" normalizeH="0" baseline="0" noProof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 Vietnam Pro Black"/>
              <a:ea typeface="Be Vietnam Pro Black"/>
              <a:cs typeface="Be Vietnam Pro Black"/>
            </a:endParaRPr>
          </a:p>
        </p:txBody>
      </p:sp>
      <p:sp>
        <p:nvSpPr>
          <p:cNvPr id="314" name="Google Shape;314;p36"/>
          <p:cNvSpPr txBox="1">
            <a:spLocks noGrp="1"/>
          </p:cNvSpPr>
          <p:nvPr>
            <p:ph type="subTitle" idx="5"/>
          </p:nvPr>
        </p:nvSpPr>
        <p:spPr>
          <a:xfrm>
            <a:off x="3856038" y="3227388"/>
            <a:ext cx="1431925" cy="444500"/>
          </a:xfrm>
          <a:ln/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kumimoji="0" lang="en-GB" sz="1800" b="0" i="0" u="none" strike="noStrike" kern="0" cap="none" spc="0" normalizeH="0" baseline="0" noProof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 Vietnam Pro Black"/>
                <a:ea typeface="Be Vietnam Pro Black"/>
                <a:cs typeface="Be Vietnam Pro Black"/>
              </a:rPr>
              <a:t>HẠN CHẾ</a:t>
            </a:r>
            <a:endParaRPr kumimoji="0" sz="1800" b="0" i="0" u="none" strike="noStrike" kern="0" cap="none" spc="0" normalizeH="0" baseline="0" noProof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 Vietnam Pro Black"/>
              <a:ea typeface="Be Vietnam Pro Black"/>
              <a:cs typeface="Be Vietnam Pro Black"/>
            </a:endParaRPr>
          </a:p>
        </p:txBody>
      </p:sp>
      <p:sp>
        <p:nvSpPr>
          <p:cNvPr id="315" name="Google Shape;315;p36"/>
          <p:cNvSpPr txBox="1">
            <a:spLocks noGrp="1"/>
          </p:cNvSpPr>
          <p:nvPr>
            <p:ph type="subTitle" idx="6"/>
          </p:nvPr>
        </p:nvSpPr>
        <p:spPr>
          <a:xfrm>
            <a:off x="5900738" y="2573338"/>
            <a:ext cx="2630488" cy="461963"/>
          </a:xfrm>
          <a:ln/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kumimoji="0" lang="en-GB" sz="1800" b="0" i="0" u="none" strike="noStrike" kern="0" cap="none" spc="0" normalizeH="0" baseline="0" noProof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 Vietnam Pro Black"/>
                <a:ea typeface="Be Vietnam Pro Black"/>
                <a:cs typeface="Be Vietnam Pro Black"/>
              </a:rPr>
              <a:t>HƯỚNG PHÁT TRIỂN</a:t>
            </a:r>
            <a:endParaRPr kumimoji="0" sz="1800" b="0" i="0" u="none" strike="noStrike" kern="0" cap="none" spc="0" normalizeH="0" baseline="0" noProof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 Vietnam Pro Black"/>
              <a:ea typeface="Be Vietnam Pro Black"/>
              <a:cs typeface="Be Vietnam Pro Black"/>
            </a:endParaRPr>
          </a:p>
        </p:txBody>
      </p:sp>
      <p:sp>
        <p:nvSpPr>
          <p:cNvPr id="316" name="Google Shape;316;p36"/>
          <p:cNvSpPr txBox="1">
            <a:spLocks noGrp="1"/>
          </p:cNvSpPr>
          <p:nvPr>
            <p:ph type="title"/>
          </p:nvPr>
        </p:nvSpPr>
        <p:spPr>
          <a:xfrm>
            <a:off x="720725" y="444500"/>
            <a:ext cx="7702550" cy="573088"/>
          </a:xfr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 Black"/>
              <a:buNone/>
            </a:pPr>
            <a:r>
              <a:rPr kumimoji="0" lang="en-GB" sz="3000" b="0" i="0" u="none" strike="noStrike" kern="0" cap="none" spc="0" normalizeH="0" baseline="0" noProof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 Vietnam Pro Black"/>
                <a:ea typeface="Be Vietnam Pro Black"/>
                <a:cs typeface="Be Vietnam Pro Black"/>
              </a:rPr>
              <a:t>KẾT LUẬN</a:t>
            </a:r>
            <a:endParaRPr kumimoji="0" sz="3000" b="0" i="0" u="none" strike="noStrike" kern="0" cap="none" spc="0" normalizeH="0" baseline="0" noProof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 Vietnam Pro Black"/>
              <a:ea typeface="Be Vietnam Pro Black"/>
              <a:cs typeface="Be Vietnam Pro Black"/>
            </a:endParaRPr>
          </a:p>
        </p:txBody>
      </p:sp>
      <p:sp>
        <p:nvSpPr>
          <p:cNvPr id="46085" name="Google Shape;320;p36"/>
          <p:cNvSpPr/>
          <p:nvPr/>
        </p:nvSpPr>
        <p:spPr>
          <a:xfrm>
            <a:off x="1539875" y="1614488"/>
            <a:ext cx="777875" cy="777875"/>
          </a:xfrm>
          <a:prstGeom prst="ellipse">
            <a:avLst/>
          </a:prstGeom>
          <a:solidFill>
            <a:schemeClr val="bg2"/>
          </a:solidFill>
          <a:ln w="9525">
            <a:noFill/>
          </a:ln>
        </p:spPr>
        <p:txBody>
          <a:bodyPr wrap="square" lIns="91425" tIns="91425" rIns="91425" bIns="91425" anchor="ctr" anchorCtr="0"/>
          <a:lstStyle/>
          <a:p>
            <a:pPr algn="ctr"/>
            <a:endParaRPr lang="en-US" altLang="zh-CN">
              <a:latin typeface="Open Sans"/>
              <a:ea typeface="Open Sans"/>
              <a:sym typeface="Open Sans"/>
            </a:endParaRPr>
          </a:p>
        </p:txBody>
      </p:sp>
      <p:sp>
        <p:nvSpPr>
          <p:cNvPr id="46086" name="Google Shape;321;p36"/>
          <p:cNvSpPr/>
          <p:nvPr/>
        </p:nvSpPr>
        <p:spPr>
          <a:xfrm>
            <a:off x="4173538" y="2219325"/>
            <a:ext cx="777875" cy="777875"/>
          </a:xfrm>
          <a:prstGeom prst="ellipse">
            <a:avLst/>
          </a:prstGeom>
          <a:solidFill>
            <a:schemeClr val="bg2"/>
          </a:solidFill>
          <a:ln w="9525">
            <a:noFill/>
          </a:ln>
        </p:spPr>
        <p:txBody>
          <a:bodyPr wrap="square" lIns="91425" tIns="91425" rIns="91425" bIns="91425" anchor="ctr" anchorCtr="0"/>
          <a:lstStyle/>
          <a:p>
            <a:pPr algn="ctr"/>
            <a:endParaRPr lang="en-US" altLang="zh-CN">
              <a:latin typeface="Open Sans"/>
              <a:ea typeface="Open Sans"/>
              <a:sym typeface="Open Sans"/>
            </a:endParaRPr>
          </a:p>
        </p:txBody>
      </p:sp>
      <p:sp>
        <p:nvSpPr>
          <p:cNvPr id="46087" name="Google Shape;322;p36"/>
          <p:cNvSpPr/>
          <p:nvPr/>
        </p:nvSpPr>
        <p:spPr>
          <a:xfrm>
            <a:off x="6829425" y="1620838"/>
            <a:ext cx="777875" cy="777875"/>
          </a:xfrm>
          <a:prstGeom prst="ellipse">
            <a:avLst/>
          </a:prstGeom>
          <a:solidFill>
            <a:schemeClr val="bg2"/>
          </a:solidFill>
          <a:ln w="9525">
            <a:noFill/>
          </a:ln>
        </p:spPr>
        <p:txBody>
          <a:bodyPr wrap="square" lIns="91425" tIns="91425" rIns="91425" bIns="91425" anchor="ctr" anchorCtr="0"/>
          <a:lstStyle/>
          <a:p>
            <a:pPr algn="ctr"/>
            <a:endParaRPr lang="en-US" altLang="zh-CN">
              <a:latin typeface="Open Sans"/>
              <a:ea typeface="Open Sans"/>
              <a:sym typeface="Open Sans"/>
            </a:endParaRPr>
          </a:p>
        </p:txBody>
      </p:sp>
      <p:grpSp>
        <p:nvGrpSpPr>
          <p:cNvPr id="11" name="Google Shape;5829;p64"/>
          <p:cNvGrpSpPr/>
          <p:nvPr/>
        </p:nvGrpSpPr>
        <p:grpSpPr>
          <a:xfrm>
            <a:off x="1707923" y="1786454"/>
            <a:ext cx="440866" cy="432770"/>
            <a:chOff x="5716825" y="3235950"/>
            <a:chExt cx="300900" cy="295375"/>
          </a:xfrm>
          <a:solidFill>
            <a:srgbClr val="272324"/>
          </a:solidFill>
        </p:grpSpPr>
        <p:sp>
          <p:nvSpPr>
            <p:cNvPr id="12" name="Google Shape;5830;p64"/>
            <p:cNvSpPr/>
            <p:nvPr/>
          </p:nvSpPr>
          <p:spPr>
            <a:xfrm>
              <a:off x="5716825" y="3309975"/>
              <a:ext cx="137075" cy="146525"/>
            </a:xfrm>
            <a:custGeom>
              <a:avLst/>
              <a:gdLst/>
              <a:ahLst/>
              <a:cxnLst/>
              <a:rect l="l" t="t" r="r" b="b"/>
              <a:pathLst>
                <a:path w="5483" h="5861" extrusionOk="0">
                  <a:moveTo>
                    <a:pt x="2584" y="1"/>
                  </a:moveTo>
                  <a:lnTo>
                    <a:pt x="410" y="2206"/>
                  </a:lnTo>
                  <a:cubicBezTo>
                    <a:pt x="1" y="2615"/>
                    <a:pt x="1" y="3277"/>
                    <a:pt x="410" y="3655"/>
                  </a:cubicBezTo>
                  <a:lnTo>
                    <a:pt x="2584" y="5860"/>
                  </a:lnTo>
                  <a:lnTo>
                    <a:pt x="3781" y="4632"/>
                  </a:lnTo>
                  <a:cubicBezTo>
                    <a:pt x="3844" y="4584"/>
                    <a:pt x="3939" y="4561"/>
                    <a:pt x="4029" y="4561"/>
                  </a:cubicBezTo>
                  <a:cubicBezTo>
                    <a:pt x="4120" y="4561"/>
                    <a:pt x="4206" y="4584"/>
                    <a:pt x="4254" y="4632"/>
                  </a:cubicBezTo>
                  <a:lnTo>
                    <a:pt x="4726" y="5104"/>
                  </a:lnTo>
                  <a:cubicBezTo>
                    <a:pt x="4789" y="5167"/>
                    <a:pt x="4884" y="5199"/>
                    <a:pt x="4974" y="5199"/>
                  </a:cubicBezTo>
                  <a:cubicBezTo>
                    <a:pt x="5065" y="5199"/>
                    <a:pt x="5152" y="5167"/>
                    <a:pt x="5199" y="5104"/>
                  </a:cubicBezTo>
                  <a:cubicBezTo>
                    <a:pt x="5325" y="5010"/>
                    <a:pt x="5325" y="4758"/>
                    <a:pt x="5199" y="4632"/>
                  </a:cubicBezTo>
                  <a:lnTo>
                    <a:pt x="4726" y="4159"/>
                  </a:lnTo>
                  <a:cubicBezTo>
                    <a:pt x="4632" y="4065"/>
                    <a:pt x="4632" y="3813"/>
                    <a:pt x="4726" y="3687"/>
                  </a:cubicBezTo>
                  <a:lnTo>
                    <a:pt x="5482" y="2962"/>
                  </a:lnTo>
                  <a:lnTo>
                    <a:pt x="5010" y="2489"/>
                  </a:lnTo>
                  <a:lnTo>
                    <a:pt x="4789" y="2710"/>
                  </a:lnTo>
                  <a:cubicBezTo>
                    <a:pt x="4584" y="2915"/>
                    <a:pt x="4317" y="3017"/>
                    <a:pt x="4049" y="3017"/>
                  </a:cubicBezTo>
                  <a:cubicBezTo>
                    <a:pt x="3781" y="3017"/>
                    <a:pt x="3513" y="2915"/>
                    <a:pt x="3309" y="2710"/>
                  </a:cubicBezTo>
                  <a:cubicBezTo>
                    <a:pt x="2930" y="2332"/>
                    <a:pt x="2930" y="1670"/>
                    <a:pt x="3309" y="1261"/>
                  </a:cubicBezTo>
                  <a:lnTo>
                    <a:pt x="3561" y="1040"/>
                  </a:lnTo>
                  <a:lnTo>
                    <a:pt x="258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 fontAlgn="auto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831;p64"/>
            <p:cNvSpPr/>
            <p:nvPr/>
          </p:nvSpPr>
          <p:spPr>
            <a:xfrm>
              <a:off x="5794025" y="3235950"/>
              <a:ext cx="145725" cy="133900"/>
            </a:xfrm>
            <a:custGeom>
              <a:avLst/>
              <a:gdLst/>
              <a:ahLst/>
              <a:cxnLst/>
              <a:rect l="l" t="t" r="r" b="b"/>
              <a:pathLst>
                <a:path w="5829" h="5356" extrusionOk="0">
                  <a:moveTo>
                    <a:pt x="2926" y="0"/>
                  </a:moveTo>
                  <a:cubicBezTo>
                    <a:pt x="2662" y="0"/>
                    <a:pt x="2394" y="95"/>
                    <a:pt x="2205" y="284"/>
                  </a:cubicBezTo>
                  <a:lnTo>
                    <a:pt x="0" y="2457"/>
                  </a:lnTo>
                  <a:lnTo>
                    <a:pt x="1229" y="3686"/>
                  </a:lnTo>
                  <a:cubicBezTo>
                    <a:pt x="1323" y="3781"/>
                    <a:pt x="1323" y="4033"/>
                    <a:pt x="1229" y="4127"/>
                  </a:cubicBezTo>
                  <a:lnTo>
                    <a:pt x="725" y="4600"/>
                  </a:lnTo>
                  <a:cubicBezTo>
                    <a:pt x="630" y="4726"/>
                    <a:pt x="630" y="4978"/>
                    <a:pt x="725" y="5072"/>
                  </a:cubicBezTo>
                  <a:cubicBezTo>
                    <a:pt x="788" y="5135"/>
                    <a:pt x="882" y="5167"/>
                    <a:pt x="977" y="5167"/>
                  </a:cubicBezTo>
                  <a:cubicBezTo>
                    <a:pt x="1071" y="5167"/>
                    <a:pt x="1166" y="5135"/>
                    <a:pt x="1229" y="5072"/>
                  </a:cubicBezTo>
                  <a:lnTo>
                    <a:pt x="1701" y="4600"/>
                  </a:lnTo>
                  <a:cubicBezTo>
                    <a:pt x="1749" y="4553"/>
                    <a:pt x="1835" y="4529"/>
                    <a:pt x="1926" y="4529"/>
                  </a:cubicBezTo>
                  <a:cubicBezTo>
                    <a:pt x="2016" y="4529"/>
                    <a:pt x="2111" y="4553"/>
                    <a:pt x="2174" y="4600"/>
                  </a:cubicBezTo>
                  <a:lnTo>
                    <a:pt x="2898" y="5356"/>
                  </a:lnTo>
                  <a:lnTo>
                    <a:pt x="3371" y="4883"/>
                  </a:lnTo>
                  <a:lnTo>
                    <a:pt x="3151" y="4663"/>
                  </a:lnTo>
                  <a:cubicBezTo>
                    <a:pt x="2741" y="4253"/>
                    <a:pt x="2741" y="3592"/>
                    <a:pt x="3151" y="3214"/>
                  </a:cubicBezTo>
                  <a:cubicBezTo>
                    <a:pt x="3340" y="3009"/>
                    <a:pt x="3607" y="2906"/>
                    <a:pt x="3875" y="2906"/>
                  </a:cubicBezTo>
                  <a:cubicBezTo>
                    <a:pt x="4143" y="2906"/>
                    <a:pt x="4411" y="3009"/>
                    <a:pt x="4600" y="3214"/>
                  </a:cubicBezTo>
                  <a:lnTo>
                    <a:pt x="4852" y="3434"/>
                  </a:lnTo>
                  <a:lnTo>
                    <a:pt x="5828" y="2457"/>
                  </a:lnTo>
                  <a:lnTo>
                    <a:pt x="3623" y="284"/>
                  </a:lnTo>
                  <a:cubicBezTo>
                    <a:pt x="3450" y="95"/>
                    <a:pt x="3190" y="0"/>
                    <a:pt x="29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 fontAlgn="auto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832;p64"/>
            <p:cNvSpPr/>
            <p:nvPr/>
          </p:nvSpPr>
          <p:spPr>
            <a:xfrm>
              <a:off x="5880650" y="3309975"/>
              <a:ext cx="137075" cy="145725"/>
            </a:xfrm>
            <a:custGeom>
              <a:avLst/>
              <a:gdLst/>
              <a:ahLst/>
              <a:cxnLst/>
              <a:rect l="l" t="t" r="r" b="b"/>
              <a:pathLst>
                <a:path w="5483" h="5829" extrusionOk="0">
                  <a:moveTo>
                    <a:pt x="2899" y="1"/>
                  </a:moveTo>
                  <a:lnTo>
                    <a:pt x="1702" y="1229"/>
                  </a:lnTo>
                  <a:cubicBezTo>
                    <a:pt x="1639" y="1292"/>
                    <a:pt x="1544" y="1324"/>
                    <a:pt x="1450" y="1324"/>
                  </a:cubicBezTo>
                  <a:cubicBezTo>
                    <a:pt x="1355" y="1324"/>
                    <a:pt x="1261" y="1292"/>
                    <a:pt x="1198" y="1229"/>
                  </a:cubicBezTo>
                  <a:lnTo>
                    <a:pt x="725" y="757"/>
                  </a:lnTo>
                  <a:cubicBezTo>
                    <a:pt x="678" y="694"/>
                    <a:pt x="591" y="662"/>
                    <a:pt x="501" y="662"/>
                  </a:cubicBezTo>
                  <a:cubicBezTo>
                    <a:pt x="410" y="662"/>
                    <a:pt x="316" y="694"/>
                    <a:pt x="253" y="757"/>
                  </a:cubicBezTo>
                  <a:cubicBezTo>
                    <a:pt x="158" y="883"/>
                    <a:pt x="158" y="1103"/>
                    <a:pt x="253" y="1229"/>
                  </a:cubicBezTo>
                  <a:lnTo>
                    <a:pt x="725" y="1702"/>
                  </a:lnTo>
                  <a:cubicBezTo>
                    <a:pt x="851" y="1828"/>
                    <a:pt x="851" y="2048"/>
                    <a:pt x="725" y="2174"/>
                  </a:cubicBezTo>
                  <a:lnTo>
                    <a:pt x="1" y="2899"/>
                  </a:lnTo>
                  <a:lnTo>
                    <a:pt x="473" y="3372"/>
                  </a:lnTo>
                  <a:lnTo>
                    <a:pt x="694" y="3151"/>
                  </a:lnTo>
                  <a:cubicBezTo>
                    <a:pt x="898" y="2946"/>
                    <a:pt x="1166" y="2844"/>
                    <a:pt x="1434" y="2844"/>
                  </a:cubicBezTo>
                  <a:cubicBezTo>
                    <a:pt x="1702" y="2844"/>
                    <a:pt x="1970" y="2946"/>
                    <a:pt x="2174" y="3151"/>
                  </a:cubicBezTo>
                  <a:cubicBezTo>
                    <a:pt x="2552" y="3529"/>
                    <a:pt x="2552" y="4222"/>
                    <a:pt x="2174" y="4600"/>
                  </a:cubicBezTo>
                  <a:lnTo>
                    <a:pt x="1922" y="4852"/>
                  </a:lnTo>
                  <a:lnTo>
                    <a:pt x="2899" y="5829"/>
                  </a:lnTo>
                  <a:lnTo>
                    <a:pt x="5073" y="3655"/>
                  </a:lnTo>
                  <a:cubicBezTo>
                    <a:pt x="5482" y="3277"/>
                    <a:pt x="5482" y="2615"/>
                    <a:pt x="5073" y="2206"/>
                  </a:cubicBezTo>
                  <a:lnTo>
                    <a:pt x="289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 fontAlgn="auto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833;p64"/>
            <p:cNvSpPr/>
            <p:nvPr/>
          </p:nvSpPr>
          <p:spPr>
            <a:xfrm>
              <a:off x="5794025" y="3396625"/>
              <a:ext cx="147300" cy="134700"/>
            </a:xfrm>
            <a:custGeom>
              <a:avLst/>
              <a:gdLst/>
              <a:ahLst/>
              <a:cxnLst/>
              <a:rect l="l" t="t" r="r" b="b"/>
              <a:pathLst>
                <a:path w="5892" h="5388" extrusionOk="0">
                  <a:moveTo>
                    <a:pt x="2993" y="0"/>
                  </a:moveTo>
                  <a:lnTo>
                    <a:pt x="2520" y="473"/>
                  </a:lnTo>
                  <a:lnTo>
                    <a:pt x="2741" y="725"/>
                  </a:lnTo>
                  <a:cubicBezTo>
                    <a:pt x="3151" y="1103"/>
                    <a:pt x="3151" y="1764"/>
                    <a:pt x="2741" y="2174"/>
                  </a:cubicBezTo>
                  <a:cubicBezTo>
                    <a:pt x="2505" y="2363"/>
                    <a:pt x="2221" y="2457"/>
                    <a:pt x="1949" y="2457"/>
                  </a:cubicBezTo>
                  <a:cubicBezTo>
                    <a:pt x="1678" y="2457"/>
                    <a:pt x="1418" y="2363"/>
                    <a:pt x="1229" y="2174"/>
                  </a:cubicBezTo>
                  <a:lnTo>
                    <a:pt x="977" y="1922"/>
                  </a:lnTo>
                  <a:lnTo>
                    <a:pt x="0" y="2930"/>
                  </a:lnTo>
                  <a:lnTo>
                    <a:pt x="2205" y="5072"/>
                  </a:lnTo>
                  <a:cubicBezTo>
                    <a:pt x="2394" y="5293"/>
                    <a:pt x="2678" y="5387"/>
                    <a:pt x="2930" y="5387"/>
                  </a:cubicBezTo>
                  <a:cubicBezTo>
                    <a:pt x="3214" y="5387"/>
                    <a:pt x="3497" y="5293"/>
                    <a:pt x="3686" y="5072"/>
                  </a:cubicBezTo>
                  <a:lnTo>
                    <a:pt x="5891" y="2930"/>
                  </a:lnTo>
                  <a:lnTo>
                    <a:pt x="4663" y="1701"/>
                  </a:lnTo>
                  <a:cubicBezTo>
                    <a:pt x="4568" y="1575"/>
                    <a:pt x="4568" y="1355"/>
                    <a:pt x="4663" y="1229"/>
                  </a:cubicBezTo>
                  <a:lnTo>
                    <a:pt x="5167" y="756"/>
                  </a:lnTo>
                  <a:cubicBezTo>
                    <a:pt x="5261" y="630"/>
                    <a:pt x="5261" y="410"/>
                    <a:pt x="5167" y="284"/>
                  </a:cubicBezTo>
                  <a:cubicBezTo>
                    <a:pt x="5104" y="221"/>
                    <a:pt x="5009" y="189"/>
                    <a:pt x="4915" y="189"/>
                  </a:cubicBezTo>
                  <a:cubicBezTo>
                    <a:pt x="4820" y="189"/>
                    <a:pt x="4726" y="221"/>
                    <a:pt x="4663" y="284"/>
                  </a:cubicBezTo>
                  <a:lnTo>
                    <a:pt x="4190" y="756"/>
                  </a:lnTo>
                  <a:cubicBezTo>
                    <a:pt x="4143" y="819"/>
                    <a:pt x="4056" y="851"/>
                    <a:pt x="3966" y="851"/>
                  </a:cubicBezTo>
                  <a:cubicBezTo>
                    <a:pt x="3875" y="851"/>
                    <a:pt x="3781" y="819"/>
                    <a:pt x="3718" y="756"/>
                  </a:cubicBezTo>
                  <a:lnTo>
                    <a:pt x="29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 fontAlgn="auto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7486;p68"/>
          <p:cNvGrpSpPr/>
          <p:nvPr/>
        </p:nvGrpSpPr>
        <p:grpSpPr>
          <a:xfrm>
            <a:off x="7005717" y="1819027"/>
            <a:ext cx="426462" cy="418363"/>
            <a:chOff x="-1183550" y="3586525"/>
            <a:chExt cx="296175" cy="290550"/>
          </a:xfrm>
          <a:solidFill>
            <a:srgbClr val="272324"/>
          </a:solidFill>
        </p:grpSpPr>
        <p:sp>
          <p:nvSpPr>
            <p:cNvPr id="17" name="Google Shape;7487;p68"/>
            <p:cNvSpPr/>
            <p:nvPr/>
          </p:nvSpPr>
          <p:spPr>
            <a:xfrm>
              <a:off x="-927575" y="3671500"/>
              <a:ext cx="40200" cy="16575"/>
            </a:xfrm>
            <a:custGeom>
              <a:avLst/>
              <a:gdLst/>
              <a:ahLst/>
              <a:cxnLst/>
              <a:rect l="l" t="t" r="r" b="b"/>
              <a:pathLst>
                <a:path w="1608" h="663" extrusionOk="0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6" y="663"/>
                    <a:pt x="1166" y="663"/>
                  </a:cubicBezTo>
                  <a:cubicBezTo>
                    <a:pt x="1607" y="663"/>
                    <a:pt x="1597" y="0"/>
                    <a:pt x="11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 fontAlgn="auto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488;p68"/>
            <p:cNvSpPr/>
            <p:nvPr/>
          </p:nvSpPr>
          <p:spPr>
            <a:xfrm>
              <a:off x="-1183550" y="3671500"/>
              <a:ext cx="39400" cy="16575"/>
            </a:xfrm>
            <a:custGeom>
              <a:avLst/>
              <a:gdLst/>
              <a:ahLst/>
              <a:cxnLst/>
              <a:rect l="l" t="t" r="r" b="b"/>
              <a:pathLst>
                <a:path w="1576" h="663" extrusionOk="0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4" y="663"/>
                    <a:pt x="1163" y="663"/>
                  </a:cubicBezTo>
                  <a:cubicBezTo>
                    <a:pt x="1576" y="663"/>
                    <a:pt x="1566" y="0"/>
                    <a:pt x="11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 fontAlgn="auto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489;p68"/>
            <p:cNvSpPr/>
            <p:nvPr/>
          </p:nvSpPr>
          <p:spPr>
            <a:xfrm>
              <a:off x="-944250" y="3603025"/>
              <a:ext cx="39525" cy="26375"/>
            </a:xfrm>
            <a:custGeom>
              <a:avLst/>
              <a:gdLst/>
              <a:ahLst/>
              <a:cxnLst/>
              <a:rect l="l" t="t" r="r" b="b"/>
              <a:pathLst>
                <a:path w="1581" h="1055" extrusionOk="0">
                  <a:moveTo>
                    <a:pt x="1086" y="1"/>
                  </a:moveTo>
                  <a:cubicBezTo>
                    <a:pt x="1024" y="1"/>
                    <a:pt x="957" y="19"/>
                    <a:pt x="888" y="61"/>
                  </a:cubicBezTo>
                  <a:lnTo>
                    <a:pt x="321" y="408"/>
                  </a:lnTo>
                  <a:cubicBezTo>
                    <a:pt x="0" y="595"/>
                    <a:pt x="179" y="1054"/>
                    <a:pt x="490" y="1054"/>
                  </a:cubicBezTo>
                  <a:cubicBezTo>
                    <a:pt x="546" y="1054"/>
                    <a:pt x="606" y="1040"/>
                    <a:pt x="668" y="1006"/>
                  </a:cubicBezTo>
                  <a:lnTo>
                    <a:pt x="1266" y="660"/>
                  </a:lnTo>
                  <a:cubicBezTo>
                    <a:pt x="1581" y="450"/>
                    <a:pt x="1394" y="1"/>
                    <a:pt x="10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 fontAlgn="auto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490;p68"/>
            <p:cNvSpPr/>
            <p:nvPr/>
          </p:nvSpPr>
          <p:spPr>
            <a:xfrm>
              <a:off x="-1166200" y="3731225"/>
              <a:ext cx="39700" cy="26075"/>
            </a:xfrm>
            <a:custGeom>
              <a:avLst/>
              <a:gdLst/>
              <a:ahLst/>
              <a:cxnLst/>
              <a:rect l="l" t="t" r="r" b="b"/>
              <a:pathLst>
                <a:path w="1588" h="1043" extrusionOk="0">
                  <a:moveTo>
                    <a:pt x="1071" y="1"/>
                  </a:moveTo>
                  <a:cubicBezTo>
                    <a:pt x="1021" y="1"/>
                    <a:pt x="968" y="12"/>
                    <a:pt x="913" y="37"/>
                  </a:cubicBezTo>
                  <a:lnTo>
                    <a:pt x="315" y="384"/>
                  </a:lnTo>
                  <a:cubicBezTo>
                    <a:pt x="0" y="593"/>
                    <a:pt x="187" y="1043"/>
                    <a:pt x="495" y="1043"/>
                  </a:cubicBezTo>
                  <a:cubicBezTo>
                    <a:pt x="557" y="1043"/>
                    <a:pt x="624" y="1025"/>
                    <a:pt x="693" y="982"/>
                  </a:cubicBezTo>
                  <a:lnTo>
                    <a:pt x="1260" y="636"/>
                  </a:lnTo>
                  <a:cubicBezTo>
                    <a:pt x="1587" y="472"/>
                    <a:pt x="1395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 fontAlgn="auto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491;p68"/>
            <p:cNvSpPr/>
            <p:nvPr/>
          </p:nvSpPr>
          <p:spPr>
            <a:xfrm>
              <a:off x="-944925" y="3730950"/>
              <a:ext cx="40200" cy="26375"/>
            </a:xfrm>
            <a:custGeom>
              <a:avLst/>
              <a:gdLst/>
              <a:ahLst/>
              <a:cxnLst/>
              <a:rect l="l" t="t" r="r" b="b"/>
              <a:pathLst>
                <a:path w="1608" h="1055" extrusionOk="0">
                  <a:moveTo>
                    <a:pt x="515" y="0"/>
                  </a:moveTo>
                  <a:cubicBezTo>
                    <a:pt x="198" y="0"/>
                    <a:pt x="1" y="460"/>
                    <a:pt x="348" y="647"/>
                  </a:cubicBezTo>
                  <a:lnTo>
                    <a:pt x="915" y="993"/>
                  </a:lnTo>
                  <a:cubicBezTo>
                    <a:pt x="984" y="1036"/>
                    <a:pt x="1052" y="1054"/>
                    <a:pt x="1114" y="1054"/>
                  </a:cubicBezTo>
                  <a:cubicBezTo>
                    <a:pt x="1421" y="1054"/>
                    <a:pt x="1608" y="609"/>
                    <a:pt x="1293" y="426"/>
                  </a:cubicBezTo>
                  <a:lnTo>
                    <a:pt x="695" y="48"/>
                  </a:lnTo>
                  <a:cubicBezTo>
                    <a:pt x="633" y="15"/>
                    <a:pt x="572" y="0"/>
                    <a:pt x="5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 fontAlgn="auto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492;p68"/>
            <p:cNvSpPr/>
            <p:nvPr/>
          </p:nvSpPr>
          <p:spPr>
            <a:xfrm>
              <a:off x="-1167000" y="3603025"/>
              <a:ext cx="40200" cy="26375"/>
            </a:xfrm>
            <a:custGeom>
              <a:avLst/>
              <a:gdLst/>
              <a:ahLst/>
              <a:cxnLst/>
              <a:rect l="l" t="t" r="r" b="b"/>
              <a:pathLst>
                <a:path w="1608" h="1055" extrusionOk="0">
                  <a:moveTo>
                    <a:pt x="477" y="1"/>
                  </a:moveTo>
                  <a:cubicBezTo>
                    <a:pt x="188" y="1"/>
                    <a:pt x="1" y="450"/>
                    <a:pt x="315" y="660"/>
                  </a:cubicBezTo>
                  <a:lnTo>
                    <a:pt x="914" y="1006"/>
                  </a:lnTo>
                  <a:cubicBezTo>
                    <a:pt x="981" y="1040"/>
                    <a:pt x="1044" y="1054"/>
                    <a:pt x="1103" y="1054"/>
                  </a:cubicBezTo>
                  <a:cubicBezTo>
                    <a:pt x="1434" y="1054"/>
                    <a:pt x="1608" y="595"/>
                    <a:pt x="1260" y="408"/>
                  </a:cubicBezTo>
                  <a:lnTo>
                    <a:pt x="662" y="61"/>
                  </a:lnTo>
                  <a:cubicBezTo>
                    <a:pt x="598" y="19"/>
                    <a:pt x="536" y="1"/>
                    <a:pt x="4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 fontAlgn="auto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493;p68"/>
            <p:cNvSpPr/>
            <p:nvPr/>
          </p:nvSpPr>
          <p:spPr>
            <a:xfrm>
              <a:off x="-1065400" y="3658900"/>
              <a:ext cx="59875" cy="77200"/>
            </a:xfrm>
            <a:custGeom>
              <a:avLst/>
              <a:gdLst/>
              <a:ahLst/>
              <a:cxnLst/>
              <a:rect l="l" t="t" r="r" b="b"/>
              <a:pathLst>
                <a:path w="2395" h="3088" extrusionOk="0">
                  <a:moveTo>
                    <a:pt x="882" y="0"/>
                  </a:moveTo>
                  <a:lnTo>
                    <a:pt x="0" y="1355"/>
                  </a:lnTo>
                  <a:lnTo>
                    <a:pt x="1355" y="1922"/>
                  </a:lnTo>
                  <a:cubicBezTo>
                    <a:pt x="1450" y="1953"/>
                    <a:pt x="1544" y="2111"/>
                    <a:pt x="1544" y="2237"/>
                  </a:cubicBezTo>
                  <a:lnTo>
                    <a:pt x="1544" y="3088"/>
                  </a:lnTo>
                  <a:lnTo>
                    <a:pt x="2395" y="1733"/>
                  </a:lnTo>
                  <a:lnTo>
                    <a:pt x="1071" y="1166"/>
                  </a:lnTo>
                  <a:cubicBezTo>
                    <a:pt x="945" y="1134"/>
                    <a:pt x="882" y="1008"/>
                    <a:pt x="882" y="851"/>
                  </a:cubicBezTo>
                  <a:lnTo>
                    <a:pt x="8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 fontAlgn="auto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494;p68"/>
            <p:cNvSpPr/>
            <p:nvPr/>
          </p:nvSpPr>
          <p:spPr>
            <a:xfrm>
              <a:off x="-1078000" y="3809325"/>
              <a:ext cx="85075" cy="67750"/>
            </a:xfrm>
            <a:custGeom>
              <a:avLst/>
              <a:gdLst/>
              <a:ahLst/>
              <a:cxnLst/>
              <a:rect l="l" t="t" r="r" b="b"/>
              <a:pathLst>
                <a:path w="3403" h="2710" extrusionOk="0">
                  <a:moveTo>
                    <a:pt x="0" y="1"/>
                  </a:moveTo>
                  <a:lnTo>
                    <a:pt x="0" y="662"/>
                  </a:lnTo>
                  <a:lnTo>
                    <a:pt x="1008" y="662"/>
                  </a:lnTo>
                  <a:cubicBezTo>
                    <a:pt x="1449" y="662"/>
                    <a:pt x="1481" y="1324"/>
                    <a:pt x="1008" y="1324"/>
                  </a:cubicBezTo>
                  <a:lnTo>
                    <a:pt x="0" y="1324"/>
                  </a:lnTo>
                  <a:lnTo>
                    <a:pt x="0" y="1670"/>
                  </a:lnTo>
                  <a:cubicBezTo>
                    <a:pt x="0" y="2237"/>
                    <a:pt x="473" y="2710"/>
                    <a:pt x="1008" y="2710"/>
                  </a:cubicBezTo>
                  <a:lnTo>
                    <a:pt x="2395" y="2710"/>
                  </a:lnTo>
                  <a:cubicBezTo>
                    <a:pt x="2962" y="2710"/>
                    <a:pt x="3403" y="2237"/>
                    <a:pt x="3403" y="1670"/>
                  </a:cubicBezTo>
                  <a:lnTo>
                    <a:pt x="3403" y="1324"/>
                  </a:lnTo>
                  <a:lnTo>
                    <a:pt x="2395" y="1324"/>
                  </a:lnTo>
                  <a:cubicBezTo>
                    <a:pt x="1954" y="1324"/>
                    <a:pt x="1922" y="662"/>
                    <a:pt x="2395" y="662"/>
                  </a:cubicBezTo>
                  <a:lnTo>
                    <a:pt x="3403" y="662"/>
                  </a:lnTo>
                  <a:lnTo>
                    <a:pt x="34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 fontAlgn="auto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495;p68"/>
            <p:cNvSpPr/>
            <p:nvPr/>
          </p:nvSpPr>
          <p:spPr>
            <a:xfrm>
              <a:off x="-1135500" y="3586525"/>
              <a:ext cx="193775" cy="204700"/>
            </a:xfrm>
            <a:custGeom>
              <a:avLst/>
              <a:gdLst/>
              <a:ahLst/>
              <a:cxnLst/>
              <a:rect l="l" t="t" r="r" b="b"/>
              <a:pathLst>
                <a:path w="7751" h="8188" extrusionOk="0">
                  <a:moveTo>
                    <a:pt x="4023" y="1424"/>
                  </a:moveTo>
                  <a:cubicBezTo>
                    <a:pt x="4201" y="1424"/>
                    <a:pt x="4380" y="1561"/>
                    <a:pt x="4380" y="1761"/>
                  </a:cubicBezTo>
                  <a:lnTo>
                    <a:pt x="4380" y="3588"/>
                  </a:lnTo>
                  <a:lnTo>
                    <a:pt x="5892" y="4124"/>
                  </a:lnTo>
                  <a:cubicBezTo>
                    <a:pt x="5955" y="4187"/>
                    <a:pt x="6049" y="4250"/>
                    <a:pt x="6081" y="4344"/>
                  </a:cubicBezTo>
                  <a:cubicBezTo>
                    <a:pt x="6081" y="4407"/>
                    <a:pt x="6081" y="4533"/>
                    <a:pt x="5986" y="4628"/>
                  </a:cubicBezTo>
                  <a:lnTo>
                    <a:pt x="4285" y="7369"/>
                  </a:lnTo>
                  <a:cubicBezTo>
                    <a:pt x="4222" y="7495"/>
                    <a:pt x="4127" y="7526"/>
                    <a:pt x="4033" y="7526"/>
                  </a:cubicBezTo>
                  <a:lnTo>
                    <a:pt x="3938" y="7526"/>
                  </a:lnTo>
                  <a:cubicBezTo>
                    <a:pt x="3781" y="7495"/>
                    <a:pt x="3718" y="7369"/>
                    <a:pt x="3718" y="7211"/>
                  </a:cubicBezTo>
                  <a:lnTo>
                    <a:pt x="3718" y="5384"/>
                  </a:lnTo>
                  <a:lnTo>
                    <a:pt x="2206" y="4817"/>
                  </a:lnTo>
                  <a:cubicBezTo>
                    <a:pt x="2143" y="4754"/>
                    <a:pt x="2048" y="4691"/>
                    <a:pt x="2017" y="4596"/>
                  </a:cubicBezTo>
                  <a:cubicBezTo>
                    <a:pt x="1985" y="4533"/>
                    <a:pt x="2017" y="4407"/>
                    <a:pt x="2048" y="4344"/>
                  </a:cubicBezTo>
                  <a:lnTo>
                    <a:pt x="3749" y="1572"/>
                  </a:lnTo>
                  <a:cubicBezTo>
                    <a:pt x="3818" y="1469"/>
                    <a:pt x="3920" y="1424"/>
                    <a:pt x="4023" y="1424"/>
                  </a:cubicBezTo>
                  <a:close/>
                  <a:moveTo>
                    <a:pt x="4019" y="1"/>
                  </a:moveTo>
                  <a:cubicBezTo>
                    <a:pt x="3743" y="1"/>
                    <a:pt x="3463" y="31"/>
                    <a:pt x="3182" y="91"/>
                  </a:cubicBezTo>
                  <a:cubicBezTo>
                    <a:pt x="1733" y="406"/>
                    <a:pt x="567" y="1572"/>
                    <a:pt x="284" y="3084"/>
                  </a:cubicBezTo>
                  <a:cubicBezTo>
                    <a:pt x="0" y="4533"/>
                    <a:pt x="599" y="5479"/>
                    <a:pt x="1040" y="6140"/>
                  </a:cubicBezTo>
                  <a:cubicBezTo>
                    <a:pt x="1922" y="7526"/>
                    <a:pt x="1387" y="7526"/>
                    <a:pt x="1670" y="8188"/>
                  </a:cubicBezTo>
                  <a:lnTo>
                    <a:pt x="6301" y="8188"/>
                  </a:lnTo>
                  <a:cubicBezTo>
                    <a:pt x="6553" y="7526"/>
                    <a:pt x="6018" y="7526"/>
                    <a:pt x="6931" y="6109"/>
                  </a:cubicBezTo>
                  <a:cubicBezTo>
                    <a:pt x="7373" y="5447"/>
                    <a:pt x="7719" y="4817"/>
                    <a:pt x="7719" y="3746"/>
                  </a:cubicBezTo>
                  <a:cubicBezTo>
                    <a:pt x="7751" y="2612"/>
                    <a:pt x="7246" y="1540"/>
                    <a:pt x="6396" y="847"/>
                  </a:cubicBezTo>
                  <a:cubicBezTo>
                    <a:pt x="5726" y="297"/>
                    <a:pt x="4892" y="1"/>
                    <a:pt x="40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 fontAlgn="auto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5087;p63"/>
          <p:cNvGrpSpPr/>
          <p:nvPr/>
        </p:nvGrpSpPr>
        <p:grpSpPr>
          <a:xfrm>
            <a:off x="4394161" y="2441929"/>
            <a:ext cx="375465" cy="371814"/>
            <a:chOff x="-37385100" y="3949908"/>
            <a:chExt cx="321350" cy="318225"/>
          </a:xfrm>
          <a:solidFill>
            <a:srgbClr val="272324"/>
          </a:solidFill>
        </p:grpSpPr>
        <p:sp>
          <p:nvSpPr>
            <p:cNvPr id="27" name="Google Shape;5088;p63"/>
            <p:cNvSpPr/>
            <p:nvPr/>
          </p:nvSpPr>
          <p:spPr>
            <a:xfrm>
              <a:off x="-37190575" y="4145233"/>
              <a:ext cx="126825" cy="122900"/>
            </a:xfrm>
            <a:custGeom>
              <a:avLst/>
              <a:gdLst/>
              <a:ahLst/>
              <a:cxnLst/>
              <a:rect l="l" t="t" r="r" b="b"/>
              <a:pathLst>
                <a:path w="5073" h="4916" extrusionOk="0">
                  <a:moveTo>
                    <a:pt x="2238" y="1"/>
                  </a:moveTo>
                  <a:cubicBezTo>
                    <a:pt x="1986" y="442"/>
                    <a:pt x="1671" y="820"/>
                    <a:pt x="1324" y="1229"/>
                  </a:cubicBezTo>
                  <a:cubicBezTo>
                    <a:pt x="946" y="1671"/>
                    <a:pt x="473" y="1986"/>
                    <a:pt x="1" y="2238"/>
                  </a:cubicBezTo>
                  <a:lnTo>
                    <a:pt x="2206" y="4443"/>
                  </a:lnTo>
                  <a:cubicBezTo>
                    <a:pt x="2521" y="4758"/>
                    <a:pt x="2923" y="4916"/>
                    <a:pt x="3325" y="4916"/>
                  </a:cubicBezTo>
                  <a:cubicBezTo>
                    <a:pt x="3726" y="4916"/>
                    <a:pt x="4128" y="4758"/>
                    <a:pt x="4443" y="4443"/>
                  </a:cubicBezTo>
                  <a:cubicBezTo>
                    <a:pt x="5073" y="3813"/>
                    <a:pt x="5073" y="2836"/>
                    <a:pt x="4443" y="2206"/>
                  </a:cubicBezTo>
                  <a:lnTo>
                    <a:pt x="223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 fontAlgn="auto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089;p63"/>
            <p:cNvSpPr/>
            <p:nvPr/>
          </p:nvSpPr>
          <p:spPr>
            <a:xfrm>
              <a:off x="-37385100" y="3949908"/>
              <a:ext cx="248125" cy="248950"/>
            </a:xfrm>
            <a:custGeom>
              <a:avLst/>
              <a:gdLst/>
              <a:ahLst/>
              <a:cxnLst/>
              <a:rect l="l" t="t" r="r" b="b"/>
              <a:pathLst>
                <a:path w="9925" h="9958" extrusionOk="0">
                  <a:moveTo>
                    <a:pt x="4978" y="1702"/>
                  </a:moveTo>
                  <a:cubicBezTo>
                    <a:pt x="6774" y="1702"/>
                    <a:pt x="8286" y="3214"/>
                    <a:pt x="8286" y="5010"/>
                  </a:cubicBezTo>
                  <a:cubicBezTo>
                    <a:pt x="8254" y="5892"/>
                    <a:pt x="7939" y="6711"/>
                    <a:pt x="7341" y="7310"/>
                  </a:cubicBezTo>
                  <a:cubicBezTo>
                    <a:pt x="6742" y="7908"/>
                    <a:pt x="5923" y="8318"/>
                    <a:pt x="4978" y="8318"/>
                  </a:cubicBezTo>
                  <a:cubicBezTo>
                    <a:pt x="3151" y="8318"/>
                    <a:pt x="1670" y="6837"/>
                    <a:pt x="1670" y="5010"/>
                  </a:cubicBezTo>
                  <a:cubicBezTo>
                    <a:pt x="1670" y="3214"/>
                    <a:pt x="3151" y="1702"/>
                    <a:pt x="4978" y="1702"/>
                  </a:cubicBezTo>
                  <a:close/>
                  <a:moveTo>
                    <a:pt x="4978" y="1"/>
                  </a:moveTo>
                  <a:cubicBezTo>
                    <a:pt x="2268" y="1"/>
                    <a:pt x="0" y="2269"/>
                    <a:pt x="0" y="4978"/>
                  </a:cubicBezTo>
                  <a:cubicBezTo>
                    <a:pt x="0" y="7688"/>
                    <a:pt x="2268" y="9956"/>
                    <a:pt x="4978" y="9956"/>
                  </a:cubicBezTo>
                  <a:cubicBezTo>
                    <a:pt x="5013" y="9957"/>
                    <a:pt x="5048" y="9957"/>
                    <a:pt x="5083" y="9957"/>
                  </a:cubicBezTo>
                  <a:cubicBezTo>
                    <a:pt x="6367" y="9957"/>
                    <a:pt x="7586" y="9395"/>
                    <a:pt x="8506" y="8444"/>
                  </a:cubicBezTo>
                  <a:cubicBezTo>
                    <a:pt x="9420" y="7499"/>
                    <a:pt x="9924" y="6270"/>
                    <a:pt x="9924" y="4978"/>
                  </a:cubicBezTo>
                  <a:cubicBezTo>
                    <a:pt x="9924" y="2269"/>
                    <a:pt x="7687" y="1"/>
                    <a:pt x="49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 fontAlgn="auto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34605" y="429150"/>
            <a:ext cx="7704000" cy="572700"/>
          </a:xfrm>
        </p:spPr>
        <p:txBody>
          <a:bodyPr/>
          <a:lstStyle/>
          <a:p>
            <a:r>
              <a:rPr lang="en-US" sz="4000" b="1" dirty="0" smtClean="0"/>
              <a:t>DEMO </a:t>
            </a:r>
            <a:br>
              <a:rPr lang="en-US" sz="4000" b="1" dirty="0" smtClean="0"/>
            </a:br>
            <a:r>
              <a:rPr lang="vi-VN" sz="4000" b="1" dirty="0" smtClean="0"/>
              <a:t/>
            </a:r>
            <a:br>
              <a:rPr lang="vi-VN" sz="4000" b="1" dirty="0" smtClean="0"/>
            </a:br>
            <a:r>
              <a:rPr lang="vi-VN" sz="4000" b="1" dirty="0"/>
              <a:t/>
            </a:r>
            <a:br>
              <a:rPr lang="vi-VN" sz="4000" b="1" dirty="0"/>
            </a:br>
            <a:r>
              <a:rPr lang="vi-VN" sz="4000" b="1" dirty="0" smtClean="0"/>
              <a:t>XÂY DỰNG WEBSITE </a:t>
            </a:r>
            <a:r>
              <a:rPr lang="en-US" sz="4000" b="1" dirty="0" smtClean="0"/>
              <a:t>QUẢN </a:t>
            </a:r>
            <a:r>
              <a:rPr lang="en-US" sz="4000" b="1" dirty="0"/>
              <a:t>LÝ THÔNG TIN KHÁCH SẠN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Google Shape;370;p39"/>
          <p:cNvSpPr/>
          <p:nvPr/>
        </p:nvSpPr>
        <p:spPr>
          <a:xfrm>
            <a:off x="274638" y="357188"/>
            <a:ext cx="1782762" cy="1782762"/>
          </a:xfrm>
          <a:prstGeom prst="ellipse">
            <a:avLst/>
          </a:prstGeom>
          <a:solidFill>
            <a:schemeClr val="bg2"/>
          </a:solidFill>
          <a:ln w="9525">
            <a:noFill/>
          </a:ln>
        </p:spPr>
        <p:txBody>
          <a:bodyPr wrap="square" lIns="91425" tIns="91425" rIns="91425" bIns="91425" anchor="ctr" anchorCtr="0"/>
          <a:lstStyle/>
          <a:p>
            <a:pPr algn="ctr"/>
            <a:endParaRPr lang="en-US" altLang="zh-CN">
              <a:latin typeface="Open Sans"/>
              <a:ea typeface="Open Sans"/>
              <a:sym typeface="Open Sans"/>
            </a:endParaRPr>
          </a:p>
        </p:txBody>
      </p:sp>
      <p:sp>
        <p:nvSpPr>
          <p:cNvPr id="371" name="Google Shape;371;p39"/>
          <p:cNvSpPr txBox="1">
            <a:spLocks noGrp="1"/>
          </p:cNvSpPr>
          <p:nvPr>
            <p:ph type="title"/>
          </p:nvPr>
        </p:nvSpPr>
        <p:spPr>
          <a:xfrm>
            <a:off x="4213225" y="3489325"/>
            <a:ext cx="4216400" cy="509588"/>
          </a:xfr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 Black"/>
              <a:buNone/>
            </a:pPr>
            <a:r>
              <a:rPr kumimoji="0" lang="en-GB" sz="1800" b="0" i="0" u="none" strike="noStrike" kern="0" cap="none" spc="0" normalizeH="0" baseline="0" noProof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 Vietnam Pro Black"/>
                <a:ea typeface="Be Vietnam Pro Black"/>
                <a:cs typeface="Be Vietnam Pro Black"/>
              </a:rPr>
              <a:t>—</a:t>
            </a:r>
            <a:r>
              <a:rPr kumimoji="0" lang="en-US" altLang="en-GB" sz="1800" b="0" i="0" u="none" strike="noStrike" kern="0" cap="none" spc="0" normalizeH="0" baseline="0" noProof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 Vietnam Pro Black"/>
                <a:ea typeface="Be Vietnam Pro Black"/>
                <a:cs typeface="Be Vietnam Pro Black"/>
              </a:rPr>
              <a:t>Nguyễn Thị Mai Anh</a:t>
            </a:r>
          </a:p>
        </p:txBody>
      </p:sp>
      <p:sp>
        <p:nvSpPr>
          <p:cNvPr id="372" name="Google Shape;372;p39"/>
          <p:cNvSpPr txBox="1">
            <a:spLocks noGrp="1"/>
          </p:cNvSpPr>
          <p:nvPr>
            <p:ph type="subTitle" idx="1"/>
          </p:nvPr>
        </p:nvSpPr>
        <p:spPr>
          <a:xfrm>
            <a:off x="4213225" y="1870075"/>
            <a:ext cx="4216400" cy="1403350"/>
          </a:xfrm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"/>
              <a:buNone/>
            </a:pPr>
            <a:r>
              <a:rPr kumimoji="0" lang="en-GB" sz="2500" b="0" i="0" u="none" strike="noStrike" kern="0" cap="none" spc="0" normalizeH="0" baseline="0" noProof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chivo"/>
                <a:ea typeface="Archivo"/>
                <a:cs typeface="Archivo"/>
              </a:rPr>
              <a:t>“Cảm ơn </a:t>
            </a:r>
            <a:r>
              <a:rPr lang="vi-VN" noProof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chivo"/>
                <a:ea typeface="Archivo"/>
                <a:cs typeface="Archivo"/>
              </a:rPr>
              <a:t>thầy</a:t>
            </a:r>
            <a:r>
              <a:rPr kumimoji="0" lang="en-GB" sz="2500" b="0" i="0" u="none" strike="noStrike" kern="0" cap="none" spc="0" normalizeH="0" baseline="0" noProof="1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chivo"/>
                <a:ea typeface="Archivo"/>
                <a:cs typeface="Archivo"/>
              </a:rPr>
              <a:t> </a:t>
            </a:r>
            <a:r>
              <a:rPr kumimoji="0" lang="en-GB" sz="2500" b="0" i="0" u="none" strike="noStrike" kern="0" cap="none" spc="0" normalizeH="0" baseline="0" noProof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chivo"/>
                <a:ea typeface="Archivo"/>
                <a:cs typeface="Archivo"/>
              </a:rPr>
              <a:t>và các bạn đã lắng nghe bài báo </a:t>
            </a:r>
            <a:r>
              <a:rPr kumimoji="0" lang="en-GB" sz="2500" b="0" i="0" u="none" strike="noStrike" kern="0" cap="none" spc="0" normalizeH="0" baseline="0" noProof="1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chivo"/>
                <a:ea typeface="Archivo"/>
                <a:cs typeface="Archivo"/>
              </a:rPr>
              <a:t>cáo </a:t>
            </a:r>
            <a:r>
              <a:rPr kumimoji="0" lang="en-GB" sz="2500" b="0" i="0" u="none" strike="noStrike" kern="0" cap="none" spc="0" normalizeH="0" baseline="0" noProof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chivo"/>
                <a:ea typeface="Archivo"/>
                <a:cs typeface="Archivo"/>
              </a:rPr>
              <a:t>ngày hôm nay"</a:t>
            </a:r>
            <a:endParaRPr kumimoji="0" sz="2500" b="0" i="0" u="none" strike="noStrike" kern="0" cap="none" spc="0" normalizeH="0" baseline="0" noProof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chivo"/>
              <a:ea typeface="Archivo"/>
              <a:cs typeface="Archivo"/>
            </a:endParaRPr>
          </a:p>
        </p:txBody>
      </p:sp>
      <p:pic>
        <p:nvPicPr>
          <p:cNvPr id="50180" name="Google Shape;373;p39"/>
          <p:cNvPicPr preferRelativeResize="0">
            <a:picLocks noGrp="1"/>
          </p:cNvPicPr>
          <p:nvPr>
            <p:ph type="pic" idx="2"/>
          </p:nvPr>
        </p:nvPicPr>
        <p:blipFill>
          <a:blip r:embed="rId3"/>
          <a:srcRect t="563" b="563"/>
          <a:stretch>
            <a:fillRect/>
          </a:stretch>
        </p:blipFill>
        <p:spPr>
          <a:xfrm>
            <a:off x="274638" y="277813"/>
            <a:ext cx="3309937" cy="4672012"/>
          </a:xfrm>
          <a:prstGeom prst="rect">
            <a:avLst/>
          </a:prstGeom>
          <a:ln>
            <a:solidFill>
              <a:schemeClr val="tx2"/>
            </a:solidFill>
          </a:ln>
        </p:spPr>
      </p:pic>
      <p:grpSp>
        <p:nvGrpSpPr>
          <p:cNvPr id="50181" name="Google Shape;374;p39"/>
          <p:cNvGrpSpPr/>
          <p:nvPr/>
        </p:nvGrpSpPr>
        <p:grpSpPr>
          <a:xfrm>
            <a:off x="7461250" y="3778250"/>
            <a:ext cx="1362075" cy="1374775"/>
            <a:chOff x="3437984" y="4350217"/>
            <a:chExt cx="1743375" cy="1760075"/>
          </a:xfrm>
        </p:grpSpPr>
        <p:sp>
          <p:nvSpPr>
            <p:cNvPr id="50182" name="Google Shape;375;p39"/>
            <p:cNvSpPr/>
            <p:nvPr/>
          </p:nvSpPr>
          <p:spPr>
            <a:xfrm>
              <a:off x="3441631" y="4840516"/>
              <a:ext cx="756539" cy="1009776"/>
            </a:xfrm>
            <a:custGeom>
              <a:avLst/>
              <a:gdLst/>
              <a:ahLst/>
              <a:cxnLst/>
              <a:rect l="0" t="0" r="0" b="0"/>
              <a:pathLst>
                <a:path w="1452" h="1938">
                  <a:moveTo>
                    <a:pt x="1452" y="1938"/>
                  </a:moveTo>
                  <a:lnTo>
                    <a:pt x="1200" y="1389"/>
                  </a:lnTo>
                  <a:lnTo>
                    <a:pt x="1376" y="1389"/>
                  </a:lnTo>
                  <a:lnTo>
                    <a:pt x="1003" y="731"/>
                  </a:lnTo>
                  <a:lnTo>
                    <a:pt x="1110" y="731"/>
                  </a:lnTo>
                  <a:lnTo>
                    <a:pt x="725" y="0"/>
                  </a:lnTo>
                  <a:lnTo>
                    <a:pt x="340" y="731"/>
                  </a:lnTo>
                  <a:lnTo>
                    <a:pt x="449" y="731"/>
                  </a:lnTo>
                  <a:lnTo>
                    <a:pt x="76" y="1389"/>
                  </a:lnTo>
                  <a:lnTo>
                    <a:pt x="252" y="1389"/>
                  </a:lnTo>
                  <a:lnTo>
                    <a:pt x="0" y="1938"/>
                  </a:lnTo>
                  <a:lnTo>
                    <a:pt x="1452" y="1938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83" name="Google Shape;376;p39"/>
            <p:cNvSpPr/>
            <p:nvPr/>
          </p:nvSpPr>
          <p:spPr>
            <a:xfrm>
              <a:off x="4419609" y="4840516"/>
              <a:ext cx="756539" cy="1009776"/>
            </a:xfrm>
            <a:custGeom>
              <a:avLst/>
              <a:gdLst/>
              <a:ahLst/>
              <a:cxnLst/>
              <a:rect l="0" t="0" r="0" b="0"/>
              <a:pathLst>
                <a:path w="1452" h="1938">
                  <a:moveTo>
                    <a:pt x="1452" y="1938"/>
                  </a:moveTo>
                  <a:lnTo>
                    <a:pt x="1200" y="1389"/>
                  </a:lnTo>
                  <a:lnTo>
                    <a:pt x="1374" y="1389"/>
                  </a:lnTo>
                  <a:lnTo>
                    <a:pt x="1001" y="731"/>
                  </a:lnTo>
                  <a:lnTo>
                    <a:pt x="1110" y="731"/>
                  </a:lnTo>
                  <a:lnTo>
                    <a:pt x="725" y="0"/>
                  </a:lnTo>
                  <a:lnTo>
                    <a:pt x="340" y="731"/>
                  </a:lnTo>
                  <a:lnTo>
                    <a:pt x="449" y="731"/>
                  </a:lnTo>
                  <a:lnTo>
                    <a:pt x="76" y="1389"/>
                  </a:lnTo>
                  <a:lnTo>
                    <a:pt x="252" y="1389"/>
                  </a:lnTo>
                  <a:lnTo>
                    <a:pt x="0" y="1938"/>
                  </a:lnTo>
                  <a:lnTo>
                    <a:pt x="1452" y="1938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84" name="Google Shape;377;p39"/>
            <p:cNvSpPr/>
            <p:nvPr/>
          </p:nvSpPr>
          <p:spPr>
            <a:xfrm>
              <a:off x="3743830" y="4350217"/>
              <a:ext cx="1122825" cy="1500074"/>
            </a:xfrm>
            <a:custGeom>
              <a:avLst/>
              <a:gdLst/>
              <a:ahLst/>
              <a:cxnLst/>
              <a:rect l="0" t="0" r="0" b="0"/>
              <a:pathLst>
                <a:path w="2155" h="2879">
                  <a:moveTo>
                    <a:pt x="2155" y="2879"/>
                  </a:moveTo>
                  <a:lnTo>
                    <a:pt x="1782" y="2062"/>
                  </a:lnTo>
                  <a:lnTo>
                    <a:pt x="2041" y="2062"/>
                  </a:lnTo>
                  <a:lnTo>
                    <a:pt x="1488" y="1086"/>
                  </a:lnTo>
                  <a:lnTo>
                    <a:pt x="1649" y="1086"/>
                  </a:lnTo>
                  <a:lnTo>
                    <a:pt x="1076" y="0"/>
                  </a:lnTo>
                  <a:lnTo>
                    <a:pt x="506" y="1086"/>
                  </a:lnTo>
                  <a:lnTo>
                    <a:pt x="668" y="1086"/>
                  </a:lnTo>
                  <a:lnTo>
                    <a:pt x="114" y="2062"/>
                  </a:lnTo>
                  <a:lnTo>
                    <a:pt x="373" y="2062"/>
                  </a:lnTo>
                  <a:lnTo>
                    <a:pt x="0" y="2879"/>
                  </a:lnTo>
                  <a:lnTo>
                    <a:pt x="2155" y="2879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85" name="Google Shape;378;p39"/>
            <p:cNvSpPr/>
            <p:nvPr/>
          </p:nvSpPr>
          <p:spPr>
            <a:xfrm>
              <a:off x="3437984" y="5913339"/>
              <a:ext cx="1743375" cy="196953"/>
            </a:xfrm>
            <a:custGeom>
              <a:avLst/>
              <a:gdLst/>
              <a:ahLst/>
              <a:cxnLst/>
              <a:rect l="0" t="0" r="0" b="0"/>
              <a:pathLst>
                <a:path w="1408" h="159">
                  <a:moveTo>
                    <a:pt x="1408" y="159"/>
                  </a:moveTo>
                  <a:cubicBezTo>
                    <a:pt x="1267" y="64"/>
                    <a:pt x="1004" y="0"/>
                    <a:pt x="704" y="0"/>
                  </a:cubicBezTo>
                  <a:cubicBezTo>
                    <a:pt x="404" y="0"/>
                    <a:pt x="141" y="64"/>
                    <a:pt x="0" y="159"/>
                  </a:cubicBezTo>
                  <a:lnTo>
                    <a:pt x="1408" y="159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86" name="Google Shape;379;p39"/>
            <p:cNvSpPr/>
            <p:nvPr/>
          </p:nvSpPr>
          <p:spPr>
            <a:xfrm>
              <a:off x="4244021" y="5586646"/>
              <a:ext cx="131400" cy="357900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txBody>
            <a:bodyPr wrap="square" lIns="91425" tIns="45700" rIns="91425" bIns="45700" anchor="t" anchorCtr="0"/>
            <a:lstStyle/>
            <a:p>
              <a:endParaRPr lang="en-US" altLang="zh-CN" sz="1800">
                <a:latin typeface="Calibri" panose="020F0502020204030204"/>
                <a:ea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500" name="Google Shape;500;p46"/>
          <p:cNvSpPr txBox="1"/>
          <p:nvPr/>
        </p:nvSpPr>
        <p:spPr>
          <a:xfrm>
            <a:off x="4572000" y="717550"/>
            <a:ext cx="3603625" cy="1062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 Black"/>
              <a:buNone/>
              <a:defRPr sz="1800" b="0" i="0" u="none" strike="noStrike" cap="none">
                <a:solidFill>
                  <a:schemeClr val="dk1"/>
                </a:solidFill>
                <a:latin typeface="Be Vietnam Pro Black"/>
                <a:ea typeface="Be Vietnam Pro Black"/>
                <a:cs typeface="Be Vietnam Pro Black"/>
                <a:sym typeface="Be Vietnam Pr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l" fontAlgn="auto"/>
            <a:r>
              <a:rPr lang="en-US" sz="6000" strike="noStrike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 Vietnam Pro Black"/>
                <a:ea typeface="Be Vietnam Pro Black"/>
                <a:cs typeface="Be Vietnam Pro Black"/>
              </a:rPr>
              <a:t>THANKS</a:t>
            </a:r>
            <a:endParaRPr lang="en-US" sz="6000" strike="noStrike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Google Shape;223;p30"/>
          <p:cNvPicPr preferRelativeResize="0">
            <a:picLocks noGrp="1"/>
          </p:cNvPicPr>
          <p:nvPr>
            <p:ph type="pic" idx="2"/>
          </p:nvPr>
        </p:nvPicPr>
        <p:blipFill>
          <a:blip r:embed="rId3"/>
          <a:srcRect l="28951" t="11887" r="33112"/>
          <a:stretch>
            <a:fillRect/>
          </a:stretch>
        </p:blipFill>
        <p:spPr>
          <a:xfrm>
            <a:off x="5451475" y="763588"/>
            <a:ext cx="2822575" cy="41878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4" name="Google Shape;224;p30"/>
          <p:cNvSpPr txBox="1">
            <a:spLocks noGrp="1"/>
          </p:cNvSpPr>
          <p:nvPr>
            <p:ph type="ctrTitle"/>
          </p:nvPr>
        </p:nvSpPr>
        <p:spPr>
          <a:xfrm>
            <a:off x="429491" y="550863"/>
            <a:ext cx="4825134" cy="2545628"/>
          </a:xfr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kumimoji="0" lang="vi-VN" sz="3200" i="0" u="none" strike="noStrike" kern="0" cap="none" spc="0" normalizeH="0" baseline="0" noProof="1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 Vietnam Pro Black"/>
                <a:ea typeface="Be Vietnam Pro Black"/>
                <a:cs typeface="Be Vietnam Pro Black"/>
                <a:sym typeface="Be Vietnam Pro Black"/>
              </a:rPr>
              <a:t>XÂY</a:t>
            </a:r>
            <a:r>
              <a:rPr kumimoji="0" lang="vi-VN" sz="3200" b="0" i="0" u="none" strike="noStrike" kern="0" cap="none" spc="0" normalizeH="0" baseline="0" noProof="1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 Vietnam Pro Black"/>
                <a:ea typeface="Be Vietnam Pro Black"/>
                <a:cs typeface="Be Vietnam Pro Black"/>
                <a:sym typeface="Be Vietnam Pro Black"/>
              </a:rPr>
              <a:t> DỰNG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WEBSITE</a:t>
            </a:r>
            <a:r>
              <a:rPr lang="vi-V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0" lang="en-US" sz="3200" b="0" i="0" u="none" strike="noStrike" kern="0" cap="none" spc="0" normalizeH="0" baseline="0" noProof="1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 Vietnam Pro Black"/>
                <a:ea typeface="Be Vietnam Pro Black"/>
                <a:cs typeface="Be Vietnam Pro Black"/>
                <a:sym typeface="Be Vietnam Pro Black"/>
              </a:rPr>
              <a:t>QUẢN </a:t>
            </a:r>
            <a:r>
              <a:rPr kumimoji="0" lang="en-US" sz="3200" b="0" i="0" u="none" strike="noStrike" kern="0" cap="none" spc="0" normalizeH="0" baseline="0" noProof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 Vietnam Pro Black"/>
                <a:ea typeface="Be Vietnam Pro Black"/>
                <a:cs typeface="Be Vietnam Pro Black"/>
                <a:sym typeface="Be Vietnam Pro Black"/>
              </a:rPr>
              <a:t>LÝ THÔNG TIN </a:t>
            </a:r>
            <a:r>
              <a:rPr kumimoji="0" lang="en-US" sz="3200" b="0" i="0" u="none" strike="noStrike" kern="0" cap="none" spc="0" normalizeH="0" baseline="0" noProof="1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 Vietnam Pro Black"/>
                <a:ea typeface="Be Vietnam Pro Black"/>
                <a:cs typeface="Be Vietnam Pro Black"/>
                <a:sym typeface="Be Vietnam Pro Black"/>
              </a:rPr>
              <a:t> </a:t>
            </a:r>
            <a:r>
              <a:rPr kumimoji="0" lang="en-US" sz="3200" b="0" i="0" u="none" strike="noStrike" kern="0" cap="none" spc="0" normalizeH="0" baseline="0" noProof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 Vietnam Pro Black"/>
                <a:ea typeface="Be Vietnam Pro Black"/>
                <a:cs typeface="Be Vietnam Pro Black"/>
                <a:sym typeface="Be Vietnam Pro Black"/>
              </a:rPr>
              <a:t>KHÁCH SẠN</a:t>
            </a:r>
            <a:endParaRPr kumimoji="0" lang="en-US" sz="2800" b="1" i="0" u="none" strike="noStrike" kern="0" cap="none" spc="0" normalizeH="0" baseline="0" noProof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8435" name="Google Shape;225;p30"/>
          <p:cNvSpPr/>
          <p:nvPr/>
        </p:nvSpPr>
        <p:spPr>
          <a:xfrm>
            <a:off x="4529138" y="3811588"/>
            <a:ext cx="1782762" cy="1782762"/>
          </a:xfrm>
          <a:prstGeom prst="ellipse">
            <a:avLst/>
          </a:prstGeom>
          <a:solidFill>
            <a:schemeClr val="bg2"/>
          </a:solidFill>
          <a:ln w="9525">
            <a:noFill/>
          </a:ln>
        </p:spPr>
        <p:txBody>
          <a:bodyPr wrap="square" lIns="91425" tIns="91425" rIns="91425" bIns="91425" anchor="ctr" anchorCtr="0"/>
          <a:lstStyle/>
          <a:p>
            <a:pPr algn="ctr"/>
            <a:endParaRPr lang="en-US" altLang="zh-CN">
              <a:latin typeface="Open Sans"/>
              <a:ea typeface="Open Sans"/>
              <a:sym typeface="Open Sans"/>
            </a:endParaRPr>
          </a:p>
        </p:txBody>
      </p:sp>
      <p:grpSp>
        <p:nvGrpSpPr>
          <p:cNvPr id="18436" name="Google Shape;227;p30"/>
          <p:cNvGrpSpPr/>
          <p:nvPr/>
        </p:nvGrpSpPr>
        <p:grpSpPr>
          <a:xfrm>
            <a:off x="4738688" y="3811588"/>
            <a:ext cx="1362075" cy="1374775"/>
            <a:chOff x="3437984" y="4350217"/>
            <a:chExt cx="1743375" cy="1760075"/>
          </a:xfrm>
        </p:grpSpPr>
        <p:sp>
          <p:nvSpPr>
            <p:cNvPr id="18437" name="Google Shape;228;p30"/>
            <p:cNvSpPr/>
            <p:nvPr/>
          </p:nvSpPr>
          <p:spPr>
            <a:xfrm>
              <a:off x="3441631" y="4840516"/>
              <a:ext cx="756539" cy="1009776"/>
            </a:xfrm>
            <a:custGeom>
              <a:avLst/>
              <a:gdLst/>
              <a:ahLst/>
              <a:cxnLst/>
              <a:rect l="0" t="0" r="0" b="0"/>
              <a:pathLst>
                <a:path w="1452" h="1938">
                  <a:moveTo>
                    <a:pt x="1452" y="1938"/>
                  </a:moveTo>
                  <a:lnTo>
                    <a:pt x="1200" y="1389"/>
                  </a:lnTo>
                  <a:lnTo>
                    <a:pt x="1376" y="1389"/>
                  </a:lnTo>
                  <a:lnTo>
                    <a:pt x="1003" y="731"/>
                  </a:lnTo>
                  <a:lnTo>
                    <a:pt x="1110" y="731"/>
                  </a:lnTo>
                  <a:lnTo>
                    <a:pt x="725" y="0"/>
                  </a:lnTo>
                  <a:lnTo>
                    <a:pt x="340" y="731"/>
                  </a:lnTo>
                  <a:lnTo>
                    <a:pt x="449" y="731"/>
                  </a:lnTo>
                  <a:lnTo>
                    <a:pt x="76" y="1389"/>
                  </a:lnTo>
                  <a:lnTo>
                    <a:pt x="252" y="1389"/>
                  </a:lnTo>
                  <a:lnTo>
                    <a:pt x="0" y="1938"/>
                  </a:lnTo>
                  <a:lnTo>
                    <a:pt x="1452" y="1938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38" name="Google Shape;229;p30"/>
            <p:cNvSpPr/>
            <p:nvPr/>
          </p:nvSpPr>
          <p:spPr>
            <a:xfrm>
              <a:off x="4419609" y="4840516"/>
              <a:ext cx="756539" cy="1009776"/>
            </a:xfrm>
            <a:custGeom>
              <a:avLst/>
              <a:gdLst/>
              <a:ahLst/>
              <a:cxnLst/>
              <a:rect l="0" t="0" r="0" b="0"/>
              <a:pathLst>
                <a:path w="1452" h="1938">
                  <a:moveTo>
                    <a:pt x="1452" y="1938"/>
                  </a:moveTo>
                  <a:lnTo>
                    <a:pt x="1200" y="1389"/>
                  </a:lnTo>
                  <a:lnTo>
                    <a:pt x="1374" y="1389"/>
                  </a:lnTo>
                  <a:lnTo>
                    <a:pt x="1001" y="731"/>
                  </a:lnTo>
                  <a:lnTo>
                    <a:pt x="1110" y="731"/>
                  </a:lnTo>
                  <a:lnTo>
                    <a:pt x="725" y="0"/>
                  </a:lnTo>
                  <a:lnTo>
                    <a:pt x="340" y="731"/>
                  </a:lnTo>
                  <a:lnTo>
                    <a:pt x="449" y="731"/>
                  </a:lnTo>
                  <a:lnTo>
                    <a:pt x="76" y="1389"/>
                  </a:lnTo>
                  <a:lnTo>
                    <a:pt x="252" y="1389"/>
                  </a:lnTo>
                  <a:lnTo>
                    <a:pt x="0" y="1938"/>
                  </a:lnTo>
                  <a:lnTo>
                    <a:pt x="1452" y="1938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39" name="Google Shape;230;p30"/>
            <p:cNvSpPr/>
            <p:nvPr/>
          </p:nvSpPr>
          <p:spPr>
            <a:xfrm>
              <a:off x="3743830" y="4350217"/>
              <a:ext cx="1122825" cy="1500074"/>
            </a:xfrm>
            <a:custGeom>
              <a:avLst/>
              <a:gdLst/>
              <a:ahLst/>
              <a:cxnLst/>
              <a:rect l="0" t="0" r="0" b="0"/>
              <a:pathLst>
                <a:path w="2155" h="2879">
                  <a:moveTo>
                    <a:pt x="2155" y="2879"/>
                  </a:moveTo>
                  <a:lnTo>
                    <a:pt x="1782" y="2062"/>
                  </a:lnTo>
                  <a:lnTo>
                    <a:pt x="2041" y="2062"/>
                  </a:lnTo>
                  <a:lnTo>
                    <a:pt x="1488" y="1086"/>
                  </a:lnTo>
                  <a:lnTo>
                    <a:pt x="1649" y="1086"/>
                  </a:lnTo>
                  <a:lnTo>
                    <a:pt x="1076" y="0"/>
                  </a:lnTo>
                  <a:lnTo>
                    <a:pt x="506" y="1086"/>
                  </a:lnTo>
                  <a:lnTo>
                    <a:pt x="668" y="1086"/>
                  </a:lnTo>
                  <a:lnTo>
                    <a:pt x="114" y="2062"/>
                  </a:lnTo>
                  <a:lnTo>
                    <a:pt x="373" y="2062"/>
                  </a:lnTo>
                  <a:lnTo>
                    <a:pt x="0" y="2879"/>
                  </a:lnTo>
                  <a:lnTo>
                    <a:pt x="2155" y="2879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0" name="Google Shape;231;p30"/>
            <p:cNvSpPr/>
            <p:nvPr/>
          </p:nvSpPr>
          <p:spPr>
            <a:xfrm>
              <a:off x="3437984" y="5913339"/>
              <a:ext cx="1743375" cy="196953"/>
            </a:xfrm>
            <a:custGeom>
              <a:avLst/>
              <a:gdLst/>
              <a:ahLst/>
              <a:cxnLst/>
              <a:rect l="0" t="0" r="0" b="0"/>
              <a:pathLst>
                <a:path w="1408" h="159">
                  <a:moveTo>
                    <a:pt x="1408" y="159"/>
                  </a:moveTo>
                  <a:cubicBezTo>
                    <a:pt x="1267" y="64"/>
                    <a:pt x="1004" y="0"/>
                    <a:pt x="704" y="0"/>
                  </a:cubicBezTo>
                  <a:cubicBezTo>
                    <a:pt x="404" y="0"/>
                    <a:pt x="141" y="64"/>
                    <a:pt x="0" y="159"/>
                  </a:cubicBezTo>
                  <a:lnTo>
                    <a:pt x="1408" y="159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1" name="Google Shape;232;p30"/>
            <p:cNvSpPr/>
            <p:nvPr/>
          </p:nvSpPr>
          <p:spPr>
            <a:xfrm>
              <a:off x="4244021" y="5586646"/>
              <a:ext cx="131400" cy="357900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txBody>
            <a:bodyPr wrap="square" lIns="91425" tIns="45700" rIns="91425" bIns="45700" anchor="t" anchorCtr="0"/>
            <a:lstStyle/>
            <a:p>
              <a:endParaRPr lang="en-US" altLang="zh-CN" sz="1800">
                <a:latin typeface="Calibri" panose="020F0502020204030204"/>
                <a:ea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6" name="Google Shape;224;p30"/>
          <p:cNvSpPr txBox="1"/>
          <p:nvPr/>
        </p:nvSpPr>
        <p:spPr>
          <a:xfrm>
            <a:off x="682625" y="3198380"/>
            <a:ext cx="4338320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 Black"/>
              <a:buNone/>
              <a:defRPr sz="4500" b="0" i="0" u="none" strike="noStrike" cap="none">
                <a:solidFill>
                  <a:schemeClr val="dk1"/>
                </a:solidFill>
                <a:latin typeface="Black Han Sans" charset="-127"/>
                <a:ea typeface="Black Han Sans" charset="-127"/>
                <a:cs typeface="Black Han Sans" charset="-127"/>
                <a:sym typeface="Black Han Sans" charset="-127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fontAlgn="auto">
              <a:lnSpc>
                <a:spcPct val="100000"/>
              </a:lnSpc>
            </a:pPr>
            <a:r>
              <a:rPr lang="en-US" sz="1800" strike="noStrike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 Vietnam Pro Black"/>
                <a:ea typeface="Caveat"/>
                <a:cs typeface="Caveat"/>
                <a:sym typeface="Be Vietnam Pro Black"/>
              </a:rPr>
              <a:t>GVHD:</a:t>
            </a:r>
            <a:r>
              <a:rPr lang="vi-VN" sz="1800" strike="noStrike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 Vietnam Pro Black"/>
                <a:ea typeface="Caveat"/>
                <a:cs typeface="Caveat"/>
                <a:sym typeface="Be Vietnam Pro Black"/>
              </a:rPr>
              <a:t>TS.</a:t>
            </a:r>
            <a:r>
              <a:rPr lang="en-US" sz="1800" strike="noStrike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 Vietnam Pro Black"/>
                <a:ea typeface="Caveat"/>
                <a:cs typeface="Caveat"/>
                <a:sym typeface="Be Vietnam Pro Black"/>
              </a:rPr>
              <a:t> T</a:t>
            </a:r>
            <a:r>
              <a:rPr lang="vi-VN" sz="1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 Vietnam Pro Black"/>
                <a:ea typeface="Caveat"/>
                <a:cs typeface="Caveat"/>
                <a:sym typeface="Be Vietnam Pro Black"/>
              </a:rPr>
              <a:t>Ô</a:t>
            </a:r>
            <a:r>
              <a:rPr lang="vi-VN" sz="1800" strike="noStrike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 Vietnam Pro Black"/>
                <a:ea typeface="Caveat"/>
                <a:cs typeface="Caveat"/>
                <a:sym typeface="Be Vietnam Pro Black"/>
              </a:rPr>
              <a:t> THANH HẢI</a:t>
            </a:r>
            <a:endParaRPr lang="en-US" sz="1600" strike="noStrike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7" name="Google Shape;224;p30"/>
          <p:cNvSpPr txBox="1"/>
          <p:nvPr/>
        </p:nvSpPr>
        <p:spPr>
          <a:xfrm>
            <a:off x="682625" y="3733800"/>
            <a:ext cx="4058912" cy="869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 Black"/>
              <a:buNone/>
              <a:defRPr sz="4500" b="0" i="0" u="none" strike="noStrike" cap="none">
                <a:solidFill>
                  <a:schemeClr val="dk1"/>
                </a:solidFill>
                <a:latin typeface="Black Han Sans" charset="-127"/>
                <a:ea typeface="Black Han Sans" charset="-127"/>
                <a:cs typeface="Black Han Sans" charset="-127"/>
                <a:sym typeface="Black Han Sans" charset="-127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fontAlgn="auto">
              <a:lnSpc>
                <a:spcPct val="100000"/>
              </a:lnSpc>
            </a:pPr>
            <a:r>
              <a:rPr lang="en-US" sz="1600" strike="noStrike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 Vietnam Pro Black"/>
                <a:ea typeface="Caveat"/>
                <a:cs typeface="Caveat"/>
                <a:sym typeface="Be Vietnam Pro Black"/>
              </a:rPr>
              <a:t>SVTH: Nguyễn Thị Mai Anh</a:t>
            </a:r>
          </a:p>
          <a:p>
            <a:pPr fontAlgn="auto">
              <a:lnSpc>
                <a:spcPct val="100000"/>
              </a:lnSpc>
            </a:pPr>
            <a:r>
              <a:rPr lang="en-US" sz="1600" strike="noStrike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 Vietnam Pro Black"/>
                <a:ea typeface="Caveat"/>
                <a:cs typeface="Caveat"/>
                <a:sym typeface="Be Vietnam Pro Black"/>
              </a:rPr>
              <a:t>LỚP: </a:t>
            </a:r>
            <a:r>
              <a:rPr lang="en-US" sz="1600" strike="noStrike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 Vietnam Pro Black"/>
                <a:ea typeface="Caveat"/>
                <a:cs typeface="Caveat"/>
                <a:sym typeface="Be Vietnam Pro Black"/>
              </a:rPr>
              <a:t>ĐHCNTT-22C</a:t>
            </a:r>
            <a:endParaRPr lang="vi-VN" sz="1600" strike="noStrike" noProof="1" smtClean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 Vietnam Pro Black"/>
              <a:ea typeface="Caveat"/>
              <a:cs typeface="Caveat"/>
              <a:sym typeface="Be Vietnam Pro Black"/>
            </a:endParaRPr>
          </a:p>
          <a:p>
            <a:pPr fontAlgn="auto">
              <a:lnSpc>
                <a:spcPct val="100000"/>
              </a:lnSpc>
            </a:pPr>
            <a:r>
              <a:rPr lang="vi-VN" sz="1600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 Vietnam Pro Black"/>
                <a:ea typeface="Caveat"/>
                <a:cs typeface="Caveat"/>
                <a:sym typeface="Be Vietnam Pro Black"/>
              </a:rPr>
              <a:t>MSSV:0022412142</a:t>
            </a:r>
            <a:endParaRPr lang="en-US" sz="1400" strike="noStrike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>
            <a:spLocks noGrp="1"/>
          </p:cNvSpPr>
          <p:nvPr>
            <p:ph type="title"/>
          </p:nvPr>
        </p:nvSpPr>
        <p:spPr>
          <a:xfrm>
            <a:off x="720725" y="349250"/>
            <a:ext cx="7702550" cy="571500"/>
          </a:xfr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 Black"/>
              <a:buNone/>
            </a:pPr>
            <a:r>
              <a:rPr kumimoji="0" lang="en-GB" sz="3000" b="0" i="0" u="none" strike="noStrike" kern="0" cap="none" spc="0" normalizeH="0" baseline="0" noProof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 Vietnam Pro Black"/>
                <a:ea typeface="Be Vietnam Pro Black"/>
                <a:cs typeface="Be Vietnam Pro Black"/>
              </a:rPr>
              <a:t>NỘI DUNG</a:t>
            </a:r>
            <a:endParaRPr kumimoji="0" sz="3000" b="0" i="0" u="none" strike="noStrike" kern="0" cap="none" spc="0" normalizeH="0" baseline="0" noProof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 Vietnam Pro Black"/>
              <a:ea typeface="Be Vietnam Pro Black"/>
              <a:cs typeface="Be Vietnam Pro Black"/>
            </a:endParaRPr>
          </a:p>
        </p:txBody>
      </p:sp>
      <p:sp>
        <p:nvSpPr>
          <p:cNvPr id="247" name="Google Shape;247;p32"/>
          <p:cNvSpPr txBox="1">
            <a:spLocks noGrp="1"/>
          </p:cNvSpPr>
          <p:nvPr>
            <p:ph type="title"/>
          </p:nvPr>
        </p:nvSpPr>
        <p:spPr>
          <a:xfrm>
            <a:off x="1030288" y="1425575"/>
            <a:ext cx="1165225" cy="709613"/>
          </a:xfrm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 Black"/>
              <a:buNone/>
            </a:pPr>
            <a:r>
              <a:rPr kumimoji="0" lang="en-GB" sz="3600" b="0" i="0" u="none" strike="noStrike" kern="0" cap="none" spc="0" normalizeH="0" baseline="0" noProof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 Vietnam Pro Black"/>
                <a:ea typeface="Be Vietnam Pro Black"/>
                <a:cs typeface="Be Vietnam Pro Black"/>
              </a:rPr>
              <a:t>01</a:t>
            </a:r>
            <a:endParaRPr kumimoji="0" sz="3600" b="0" i="0" u="none" strike="noStrike" kern="0" cap="none" spc="0" normalizeH="0" baseline="0" noProof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 Vietnam Pro Black"/>
              <a:ea typeface="Be Vietnam Pro Black"/>
              <a:cs typeface="Be Vietnam Pro Black"/>
            </a:endParaRPr>
          </a:p>
        </p:txBody>
      </p:sp>
      <p:sp>
        <p:nvSpPr>
          <p:cNvPr id="249" name="Google Shape;249;p32"/>
          <p:cNvSpPr txBox="1">
            <a:spLocks noGrp="1"/>
          </p:cNvSpPr>
          <p:nvPr>
            <p:ph type="title"/>
          </p:nvPr>
        </p:nvSpPr>
        <p:spPr>
          <a:xfrm>
            <a:off x="1433513" y="3654425"/>
            <a:ext cx="1163638" cy="709613"/>
          </a:xfrm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 Black"/>
              <a:buNone/>
            </a:pPr>
            <a:r>
              <a:rPr kumimoji="0" lang="en-GB" sz="3600" b="0" i="0" u="none" strike="noStrike" kern="0" cap="none" spc="0" normalizeH="0" baseline="0" noProof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 Vietnam Pro Black"/>
                <a:ea typeface="Be Vietnam Pro Black"/>
                <a:cs typeface="Be Vietnam Pro Black"/>
              </a:rPr>
              <a:t>02</a:t>
            </a:r>
            <a:endParaRPr kumimoji="0" sz="3600" b="0" i="0" u="none" strike="noStrike" kern="0" cap="none" spc="0" normalizeH="0" baseline="0" noProof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 Vietnam Pro Black"/>
              <a:ea typeface="Be Vietnam Pro Black"/>
              <a:cs typeface="Be Vietnam Pro Black"/>
            </a:endParaRPr>
          </a:p>
        </p:txBody>
      </p:sp>
      <p:sp>
        <p:nvSpPr>
          <p:cNvPr id="251" name="Google Shape;251;p32"/>
          <p:cNvSpPr txBox="1">
            <a:spLocks noGrp="1"/>
          </p:cNvSpPr>
          <p:nvPr>
            <p:ph type="title"/>
          </p:nvPr>
        </p:nvSpPr>
        <p:spPr>
          <a:xfrm>
            <a:off x="3248025" y="2592388"/>
            <a:ext cx="1165225" cy="709613"/>
          </a:xfrm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 Black"/>
              <a:buNone/>
            </a:pPr>
            <a:r>
              <a:rPr kumimoji="0" lang="en-GB" sz="3600" b="0" i="0" u="none" strike="noStrike" kern="0" cap="none" spc="0" normalizeH="0" baseline="0" noProof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 Vietnam Pro Black"/>
                <a:ea typeface="Be Vietnam Pro Black"/>
                <a:cs typeface="Be Vietnam Pro Black"/>
              </a:rPr>
              <a:t>03</a:t>
            </a:r>
            <a:endParaRPr kumimoji="0" sz="3600" b="0" i="0" u="none" strike="noStrike" kern="0" cap="none" spc="0" normalizeH="0" baseline="0" noProof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 Vietnam Pro Black"/>
              <a:ea typeface="Be Vietnam Pro Black"/>
              <a:cs typeface="Be Vietnam Pro Black"/>
            </a:endParaRPr>
          </a:p>
        </p:txBody>
      </p:sp>
      <p:sp>
        <p:nvSpPr>
          <p:cNvPr id="253" name="Google Shape;253;p32"/>
          <p:cNvSpPr txBox="1">
            <a:spLocks noGrp="1"/>
          </p:cNvSpPr>
          <p:nvPr>
            <p:ph type="subTitle" idx="1"/>
          </p:nvPr>
        </p:nvSpPr>
        <p:spPr>
          <a:xfrm>
            <a:off x="2309813" y="1498600"/>
            <a:ext cx="2103438" cy="571500"/>
          </a:xfr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</a:pPr>
            <a:r>
              <a:rPr kumimoji="0" lang="en-GB" sz="2400" b="0" i="0" u="none" strike="noStrike" kern="0" cap="none" spc="0" normalizeH="0" baseline="0" noProof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 Vietnam Pro Black"/>
                <a:ea typeface="Be Vietnam Pro Black"/>
                <a:cs typeface="Be Vietnam Pro Black"/>
              </a:rPr>
              <a:t>GIỚI THIỆU</a:t>
            </a:r>
            <a:endParaRPr kumimoji="0" sz="2400" b="0" i="0" u="none" strike="noStrike" kern="0" cap="none" spc="0" normalizeH="0" baseline="0" noProof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 Vietnam Pro Black"/>
              <a:ea typeface="Be Vietnam Pro Black"/>
              <a:cs typeface="Be Vietnam Pro Black"/>
            </a:endParaRPr>
          </a:p>
        </p:txBody>
      </p:sp>
      <p:sp>
        <p:nvSpPr>
          <p:cNvPr id="254" name="Google Shape;254;p32"/>
          <p:cNvSpPr txBox="1">
            <a:spLocks noGrp="1"/>
          </p:cNvSpPr>
          <p:nvPr>
            <p:ph type="subTitle" idx="8"/>
          </p:nvPr>
        </p:nvSpPr>
        <p:spPr>
          <a:xfrm>
            <a:off x="2805113" y="3757613"/>
            <a:ext cx="4510088" cy="573088"/>
          </a:xfr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</a:pPr>
            <a:r>
              <a:rPr kumimoji="0" lang="en-GB" sz="2400" b="0" i="0" u="none" strike="noStrike" kern="0" cap="none" spc="0" normalizeH="0" baseline="0" noProof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 Vietnam Pro Black"/>
                <a:ea typeface="Be Vietnam Pro Black"/>
                <a:cs typeface="Be Vietnam Pro Black"/>
              </a:rPr>
              <a:t>PHƯƠNG PHÁP GIẢI QUYẾT</a:t>
            </a:r>
            <a:endParaRPr kumimoji="0" sz="2400" b="0" i="0" u="none" strike="noStrike" kern="0" cap="none" spc="0" normalizeH="0" baseline="0" noProof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 Vietnam Pro Black"/>
              <a:ea typeface="Be Vietnam Pro Black"/>
              <a:cs typeface="Be Vietnam Pro Black"/>
            </a:endParaRPr>
          </a:p>
        </p:txBody>
      </p:sp>
      <p:sp>
        <p:nvSpPr>
          <p:cNvPr id="255" name="Google Shape;255;p32"/>
          <p:cNvSpPr txBox="1">
            <a:spLocks noGrp="1"/>
          </p:cNvSpPr>
          <p:nvPr>
            <p:ph type="subTitle" idx="9"/>
          </p:nvPr>
        </p:nvSpPr>
        <p:spPr>
          <a:xfrm>
            <a:off x="4572000" y="2614613"/>
            <a:ext cx="3421063" cy="665163"/>
          </a:xfr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</a:pPr>
            <a:r>
              <a:rPr kumimoji="0" lang="en-GB" sz="2800" b="0" i="0" u="none" strike="noStrike" kern="0" cap="none" spc="0" normalizeH="0" baseline="0" noProof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 Vietnam Pro Black"/>
                <a:ea typeface="Be Vietnam Pro Black"/>
                <a:cs typeface="Be Vietnam Pro Black"/>
              </a:rPr>
              <a:t>KẾT QUẢ ĐỀ TÀI</a:t>
            </a:r>
            <a:endParaRPr kumimoji="0" sz="2800" b="0" i="0" u="none" strike="noStrike" kern="0" cap="none" spc="0" normalizeH="0" baseline="0" noProof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 Vietnam Pro Black"/>
              <a:ea typeface="Be Vietnam Pro Black"/>
              <a:cs typeface="Be Vietnam Pro Black"/>
            </a:endParaRPr>
          </a:p>
        </p:txBody>
      </p:sp>
      <p:sp>
        <p:nvSpPr>
          <p:cNvPr id="14" name="Google Shape;251;p32"/>
          <p:cNvSpPr txBox="1"/>
          <p:nvPr/>
        </p:nvSpPr>
        <p:spPr>
          <a:xfrm>
            <a:off x="4933950" y="1425575"/>
            <a:ext cx="1163638" cy="709613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 Black"/>
              <a:buNone/>
              <a:defRPr sz="3000" b="0" i="0" u="none" strike="noStrike" cap="none">
                <a:solidFill>
                  <a:schemeClr val="dk1"/>
                </a:solidFill>
                <a:latin typeface="Be Vietnam Pro Black"/>
                <a:ea typeface="Be Vietnam Pro Black"/>
                <a:cs typeface="Be Vietnam Pro Black"/>
                <a:sym typeface="Be Vietnam Pr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fontAlgn="auto"/>
            <a:r>
              <a:rPr lang="en-GB" sz="3600" strike="noStrike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 Vietnam Pro Black"/>
                <a:ea typeface="Be Vietnam Pro Black"/>
                <a:cs typeface="Be Vietnam Pro Black"/>
              </a:rPr>
              <a:t>04</a:t>
            </a:r>
            <a:endParaRPr lang="en-GB" sz="3600" strike="noStrike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Google Shape;255;p32"/>
          <p:cNvSpPr txBox="1"/>
          <p:nvPr/>
        </p:nvSpPr>
        <p:spPr>
          <a:xfrm>
            <a:off x="6280150" y="1447800"/>
            <a:ext cx="2081213" cy="665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1800" b="0" i="0" u="none" strike="noStrike" cap="none">
                <a:solidFill>
                  <a:schemeClr val="dk1"/>
                </a:solidFill>
                <a:latin typeface="Be Vietnam Pro Black"/>
                <a:ea typeface="Be Vietnam Pro Black"/>
                <a:cs typeface="Be Vietnam Pro Black"/>
                <a:sym typeface="Be Vietnam Pro Black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l" fontAlgn="auto"/>
            <a:r>
              <a:rPr lang="en-US" sz="2800" strike="noStrike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 Vietnam Pro Black"/>
                <a:ea typeface="Be Vietnam Pro Black"/>
                <a:cs typeface="Be Vietnam Pro Black"/>
              </a:rPr>
              <a:t>KẾT LUẬN</a:t>
            </a:r>
            <a:endParaRPr lang="en-US" sz="2800" strike="noStrike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Google Shape;263;p33"/>
          <p:cNvSpPr/>
          <p:nvPr/>
        </p:nvSpPr>
        <p:spPr>
          <a:xfrm>
            <a:off x="2651125" y="549275"/>
            <a:ext cx="1781175" cy="1782763"/>
          </a:xfrm>
          <a:prstGeom prst="ellipse">
            <a:avLst/>
          </a:prstGeom>
          <a:solidFill>
            <a:schemeClr val="bg2"/>
          </a:solidFill>
          <a:ln w="9525">
            <a:noFill/>
          </a:ln>
        </p:spPr>
        <p:txBody>
          <a:bodyPr wrap="square" lIns="91425" tIns="91425" rIns="91425" bIns="91425" anchor="ctr" anchorCtr="0"/>
          <a:lstStyle/>
          <a:p>
            <a:pPr algn="ctr"/>
            <a:endParaRPr lang="en-US" altLang="zh-CN">
              <a:latin typeface="Open Sans"/>
              <a:ea typeface="Open Sans"/>
              <a:sym typeface="Open Sans"/>
            </a:endParaRPr>
          </a:p>
        </p:txBody>
      </p:sp>
      <p:pic>
        <p:nvPicPr>
          <p:cNvPr id="22530" name="Picture Placeholder 14" descr="A tall white building with many windows&#10;&#10;Description automatically generated"/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5087" r="5087"/>
          <a:stretch>
            <a:fillRect/>
          </a:stretch>
        </p:blipFill>
        <p:spPr>
          <a:xfrm>
            <a:off x="273050" y="1571625"/>
            <a:ext cx="2272665" cy="327914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264" name="Google Shape;264;p33"/>
          <p:cNvSpPr txBox="1">
            <a:spLocks noGrp="1"/>
          </p:cNvSpPr>
          <p:nvPr>
            <p:ph type="title"/>
          </p:nvPr>
        </p:nvSpPr>
        <p:spPr>
          <a:xfrm>
            <a:off x="4572000" y="2627313"/>
            <a:ext cx="3603625" cy="838200"/>
          </a:xfr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e Vietnam Pro Black"/>
              <a:buNone/>
            </a:pPr>
            <a:r>
              <a:rPr kumimoji="0" lang="en-GB" sz="4500" b="0" i="0" u="none" strike="noStrike" kern="0" cap="none" spc="0" normalizeH="0" baseline="0" noProof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 Vietnam Pro Black"/>
                <a:ea typeface="Be Vietnam Pro Black"/>
                <a:cs typeface="Be Vietnam Pro Black"/>
              </a:rPr>
              <a:t>GIỚI THIỆU</a:t>
            </a:r>
            <a:endParaRPr kumimoji="0" sz="4500" b="0" i="0" u="none" strike="noStrike" kern="0" cap="none" spc="0" normalizeH="0" baseline="0" noProof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 Vietnam Pro Black"/>
              <a:ea typeface="Be Vietnam Pro Black"/>
              <a:cs typeface="Be Vietnam Pro Black"/>
            </a:endParaRPr>
          </a:p>
        </p:txBody>
      </p:sp>
      <p:sp>
        <p:nvSpPr>
          <p:cNvPr id="265" name="Google Shape;265;p33"/>
          <p:cNvSpPr txBox="1">
            <a:spLocks noGrp="1"/>
          </p:cNvSpPr>
          <p:nvPr>
            <p:ph type="title"/>
          </p:nvPr>
        </p:nvSpPr>
        <p:spPr>
          <a:xfrm>
            <a:off x="6667500" y="1441450"/>
            <a:ext cx="1431925" cy="1027113"/>
          </a:xfrm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e Vietnam Pro Black"/>
              <a:buNone/>
            </a:pPr>
            <a:r>
              <a:rPr kumimoji="0" lang="en-GB" sz="4500" b="0" i="0" u="none" strike="noStrike" kern="0" cap="none" spc="0" normalizeH="0" baseline="0" noProof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 Vietnam Pro Black"/>
                <a:ea typeface="Be Vietnam Pro Black"/>
                <a:cs typeface="Be Vietnam Pro Black"/>
              </a:rPr>
              <a:t>01</a:t>
            </a:r>
            <a:endParaRPr kumimoji="0" sz="4500" b="0" i="0" u="none" strike="noStrike" kern="0" cap="none" spc="0" normalizeH="0" baseline="0" noProof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 Vietnam Pro Black"/>
              <a:ea typeface="Be Vietnam Pro Black"/>
              <a:cs typeface="Be Vietnam Pro Black"/>
            </a:endParaRPr>
          </a:p>
        </p:txBody>
      </p:sp>
      <p:grpSp>
        <p:nvGrpSpPr>
          <p:cNvPr id="22533" name="Google Shape;267;p33"/>
          <p:cNvGrpSpPr/>
          <p:nvPr/>
        </p:nvGrpSpPr>
        <p:grpSpPr>
          <a:xfrm>
            <a:off x="3011488" y="3778250"/>
            <a:ext cx="1362075" cy="1374775"/>
            <a:chOff x="3437984" y="4350217"/>
            <a:chExt cx="1743375" cy="1760075"/>
          </a:xfrm>
        </p:grpSpPr>
        <p:sp>
          <p:nvSpPr>
            <p:cNvPr id="22534" name="Google Shape;268;p33"/>
            <p:cNvSpPr/>
            <p:nvPr/>
          </p:nvSpPr>
          <p:spPr>
            <a:xfrm>
              <a:off x="3441631" y="4840516"/>
              <a:ext cx="756539" cy="1009776"/>
            </a:xfrm>
            <a:custGeom>
              <a:avLst/>
              <a:gdLst/>
              <a:ahLst/>
              <a:cxnLst/>
              <a:rect l="0" t="0" r="0" b="0"/>
              <a:pathLst>
                <a:path w="1452" h="1938">
                  <a:moveTo>
                    <a:pt x="1452" y="1938"/>
                  </a:moveTo>
                  <a:lnTo>
                    <a:pt x="1200" y="1389"/>
                  </a:lnTo>
                  <a:lnTo>
                    <a:pt x="1376" y="1389"/>
                  </a:lnTo>
                  <a:lnTo>
                    <a:pt x="1003" y="731"/>
                  </a:lnTo>
                  <a:lnTo>
                    <a:pt x="1110" y="731"/>
                  </a:lnTo>
                  <a:lnTo>
                    <a:pt x="725" y="0"/>
                  </a:lnTo>
                  <a:lnTo>
                    <a:pt x="340" y="731"/>
                  </a:lnTo>
                  <a:lnTo>
                    <a:pt x="449" y="731"/>
                  </a:lnTo>
                  <a:lnTo>
                    <a:pt x="76" y="1389"/>
                  </a:lnTo>
                  <a:lnTo>
                    <a:pt x="252" y="1389"/>
                  </a:lnTo>
                  <a:lnTo>
                    <a:pt x="0" y="1938"/>
                  </a:lnTo>
                  <a:lnTo>
                    <a:pt x="1452" y="1938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35" name="Google Shape;269;p33"/>
            <p:cNvSpPr/>
            <p:nvPr/>
          </p:nvSpPr>
          <p:spPr>
            <a:xfrm>
              <a:off x="4419609" y="4840516"/>
              <a:ext cx="756539" cy="1009776"/>
            </a:xfrm>
            <a:custGeom>
              <a:avLst/>
              <a:gdLst/>
              <a:ahLst/>
              <a:cxnLst/>
              <a:rect l="0" t="0" r="0" b="0"/>
              <a:pathLst>
                <a:path w="1452" h="1938">
                  <a:moveTo>
                    <a:pt x="1452" y="1938"/>
                  </a:moveTo>
                  <a:lnTo>
                    <a:pt x="1200" y="1389"/>
                  </a:lnTo>
                  <a:lnTo>
                    <a:pt x="1374" y="1389"/>
                  </a:lnTo>
                  <a:lnTo>
                    <a:pt x="1001" y="731"/>
                  </a:lnTo>
                  <a:lnTo>
                    <a:pt x="1110" y="731"/>
                  </a:lnTo>
                  <a:lnTo>
                    <a:pt x="725" y="0"/>
                  </a:lnTo>
                  <a:lnTo>
                    <a:pt x="340" y="731"/>
                  </a:lnTo>
                  <a:lnTo>
                    <a:pt x="449" y="731"/>
                  </a:lnTo>
                  <a:lnTo>
                    <a:pt x="76" y="1389"/>
                  </a:lnTo>
                  <a:lnTo>
                    <a:pt x="252" y="1389"/>
                  </a:lnTo>
                  <a:lnTo>
                    <a:pt x="0" y="1938"/>
                  </a:lnTo>
                  <a:lnTo>
                    <a:pt x="1452" y="1938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36" name="Google Shape;270;p33"/>
            <p:cNvSpPr/>
            <p:nvPr/>
          </p:nvSpPr>
          <p:spPr>
            <a:xfrm>
              <a:off x="3743830" y="4350217"/>
              <a:ext cx="1122825" cy="1500074"/>
            </a:xfrm>
            <a:custGeom>
              <a:avLst/>
              <a:gdLst/>
              <a:ahLst/>
              <a:cxnLst/>
              <a:rect l="0" t="0" r="0" b="0"/>
              <a:pathLst>
                <a:path w="2155" h="2879">
                  <a:moveTo>
                    <a:pt x="2155" y="2879"/>
                  </a:moveTo>
                  <a:lnTo>
                    <a:pt x="1782" y="2062"/>
                  </a:lnTo>
                  <a:lnTo>
                    <a:pt x="2041" y="2062"/>
                  </a:lnTo>
                  <a:lnTo>
                    <a:pt x="1488" y="1086"/>
                  </a:lnTo>
                  <a:lnTo>
                    <a:pt x="1649" y="1086"/>
                  </a:lnTo>
                  <a:lnTo>
                    <a:pt x="1076" y="0"/>
                  </a:lnTo>
                  <a:lnTo>
                    <a:pt x="506" y="1086"/>
                  </a:lnTo>
                  <a:lnTo>
                    <a:pt x="668" y="1086"/>
                  </a:lnTo>
                  <a:lnTo>
                    <a:pt x="114" y="2062"/>
                  </a:lnTo>
                  <a:lnTo>
                    <a:pt x="373" y="2062"/>
                  </a:lnTo>
                  <a:lnTo>
                    <a:pt x="0" y="2879"/>
                  </a:lnTo>
                  <a:lnTo>
                    <a:pt x="2155" y="2879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37" name="Google Shape;271;p33"/>
            <p:cNvSpPr/>
            <p:nvPr/>
          </p:nvSpPr>
          <p:spPr>
            <a:xfrm>
              <a:off x="3437984" y="5913339"/>
              <a:ext cx="1743375" cy="196953"/>
            </a:xfrm>
            <a:custGeom>
              <a:avLst/>
              <a:gdLst/>
              <a:ahLst/>
              <a:cxnLst/>
              <a:rect l="0" t="0" r="0" b="0"/>
              <a:pathLst>
                <a:path w="1408" h="159">
                  <a:moveTo>
                    <a:pt x="1408" y="159"/>
                  </a:moveTo>
                  <a:cubicBezTo>
                    <a:pt x="1267" y="64"/>
                    <a:pt x="1004" y="0"/>
                    <a:pt x="704" y="0"/>
                  </a:cubicBezTo>
                  <a:cubicBezTo>
                    <a:pt x="404" y="0"/>
                    <a:pt x="141" y="64"/>
                    <a:pt x="0" y="159"/>
                  </a:cubicBezTo>
                  <a:lnTo>
                    <a:pt x="1408" y="159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38" name="Google Shape;272;p33"/>
            <p:cNvSpPr/>
            <p:nvPr/>
          </p:nvSpPr>
          <p:spPr>
            <a:xfrm>
              <a:off x="4244021" y="5586646"/>
              <a:ext cx="131400" cy="357900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txBody>
            <a:bodyPr wrap="square" lIns="91425" tIns="45700" rIns="91425" bIns="45700" anchor="t" anchorCtr="0"/>
            <a:lstStyle/>
            <a:p>
              <a:endParaRPr lang="en-US" altLang="zh-CN" sz="1800">
                <a:latin typeface="Calibri" panose="020F0502020204030204"/>
                <a:ea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Google Shape;263;p33"/>
          <p:cNvSpPr/>
          <p:nvPr/>
        </p:nvSpPr>
        <p:spPr>
          <a:xfrm>
            <a:off x="5024438" y="376238"/>
            <a:ext cx="1782762" cy="1782762"/>
          </a:xfrm>
          <a:prstGeom prst="ellipse">
            <a:avLst/>
          </a:prstGeom>
          <a:solidFill>
            <a:schemeClr val="bg2"/>
          </a:solidFill>
          <a:ln w="9525">
            <a:noFill/>
          </a:ln>
        </p:spPr>
        <p:txBody>
          <a:bodyPr wrap="square" lIns="91425" tIns="91425" rIns="91425" bIns="91425" anchor="ctr" anchorCtr="0"/>
          <a:lstStyle/>
          <a:p>
            <a:pPr algn="ctr"/>
            <a:endParaRPr lang="en-US" altLang="zh-CN">
              <a:latin typeface="Open Sans"/>
              <a:ea typeface="Open Sans"/>
              <a:sym typeface="Open Sans"/>
            </a:endParaRPr>
          </a:p>
        </p:txBody>
      </p:sp>
      <p:pic>
        <p:nvPicPr>
          <p:cNvPr id="24578" name="Picture Placeholder 4" descr="A large hotel with a gold and white building&#10;&#10;Description automatically generated with medium confidence"/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10135" r="10135"/>
          <a:stretch>
            <a:fillRect/>
          </a:stretch>
        </p:blipFill>
        <p:spPr>
          <a:xfrm>
            <a:off x="5024120" y="157480"/>
            <a:ext cx="3307080" cy="4817745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264" name="Google Shape;264;p33"/>
          <p:cNvSpPr txBox="1">
            <a:spLocks noGrp="1"/>
          </p:cNvSpPr>
          <p:nvPr>
            <p:ph type="title"/>
          </p:nvPr>
        </p:nvSpPr>
        <p:spPr>
          <a:xfrm>
            <a:off x="381635" y="2571750"/>
            <a:ext cx="4642485" cy="1471930"/>
          </a:xfr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e Vietnam Pro Black"/>
              <a:buNone/>
            </a:pPr>
            <a:r>
              <a:rPr kumimoji="0" lang="en-GB" sz="4500" b="0" i="0" u="none" strike="noStrike" kern="0" cap="none" spc="0" normalizeH="0" baseline="0" noProof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 Vietnam Pro Black"/>
                <a:ea typeface="Be Vietnam Pro Black"/>
                <a:cs typeface="Be Vietnam Pro Black"/>
              </a:rPr>
              <a:t>PHƯƠNG PHÁP GIẢI QUYẾT</a:t>
            </a:r>
            <a:endParaRPr kumimoji="0" sz="4500" b="0" i="0" u="none" strike="noStrike" kern="0" cap="none" spc="0" normalizeH="0" baseline="0" noProof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 Vietnam Pro Black"/>
              <a:ea typeface="Be Vietnam Pro Black"/>
              <a:cs typeface="Be Vietnam Pro Black"/>
            </a:endParaRPr>
          </a:p>
        </p:txBody>
      </p:sp>
      <p:sp>
        <p:nvSpPr>
          <p:cNvPr id="265" name="Google Shape;265;p33"/>
          <p:cNvSpPr txBox="1">
            <a:spLocks noGrp="1"/>
          </p:cNvSpPr>
          <p:nvPr>
            <p:ph type="title"/>
          </p:nvPr>
        </p:nvSpPr>
        <p:spPr>
          <a:xfrm>
            <a:off x="795338" y="1290638"/>
            <a:ext cx="1431925" cy="1028700"/>
          </a:xfrm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e Vietnam Pro Black"/>
              <a:buNone/>
            </a:pPr>
            <a:r>
              <a:rPr kumimoji="0" lang="en-GB" sz="4500" b="0" i="0" u="none" strike="noStrike" kern="0" cap="none" spc="0" normalizeH="0" baseline="0" noProof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 Vietnam Pro Black"/>
                <a:ea typeface="Be Vietnam Pro Black"/>
                <a:cs typeface="Be Vietnam Pro Black"/>
              </a:rPr>
              <a:t>02</a:t>
            </a:r>
            <a:endParaRPr kumimoji="0" sz="4500" b="0" i="0" u="none" strike="noStrike" kern="0" cap="none" spc="0" normalizeH="0" baseline="0" noProof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 Vietnam Pro Black"/>
              <a:ea typeface="Be Vietnam Pro Black"/>
              <a:cs typeface="Be Vietnam Pro Black"/>
            </a:endParaRPr>
          </a:p>
        </p:txBody>
      </p:sp>
      <p:grpSp>
        <p:nvGrpSpPr>
          <p:cNvPr id="24581" name="Google Shape;267;p33"/>
          <p:cNvGrpSpPr/>
          <p:nvPr/>
        </p:nvGrpSpPr>
        <p:grpSpPr>
          <a:xfrm>
            <a:off x="7781925" y="3778250"/>
            <a:ext cx="1362075" cy="1374775"/>
            <a:chOff x="3437984" y="4350217"/>
            <a:chExt cx="1743375" cy="1760075"/>
          </a:xfrm>
        </p:grpSpPr>
        <p:sp>
          <p:nvSpPr>
            <p:cNvPr id="24582" name="Google Shape;268;p33"/>
            <p:cNvSpPr/>
            <p:nvPr/>
          </p:nvSpPr>
          <p:spPr>
            <a:xfrm>
              <a:off x="3441631" y="4840516"/>
              <a:ext cx="756539" cy="1009776"/>
            </a:xfrm>
            <a:custGeom>
              <a:avLst/>
              <a:gdLst/>
              <a:ahLst/>
              <a:cxnLst/>
              <a:rect l="0" t="0" r="0" b="0"/>
              <a:pathLst>
                <a:path w="1452" h="1938">
                  <a:moveTo>
                    <a:pt x="1452" y="1938"/>
                  </a:moveTo>
                  <a:lnTo>
                    <a:pt x="1200" y="1389"/>
                  </a:lnTo>
                  <a:lnTo>
                    <a:pt x="1376" y="1389"/>
                  </a:lnTo>
                  <a:lnTo>
                    <a:pt x="1003" y="731"/>
                  </a:lnTo>
                  <a:lnTo>
                    <a:pt x="1110" y="731"/>
                  </a:lnTo>
                  <a:lnTo>
                    <a:pt x="725" y="0"/>
                  </a:lnTo>
                  <a:lnTo>
                    <a:pt x="340" y="731"/>
                  </a:lnTo>
                  <a:lnTo>
                    <a:pt x="449" y="731"/>
                  </a:lnTo>
                  <a:lnTo>
                    <a:pt x="76" y="1389"/>
                  </a:lnTo>
                  <a:lnTo>
                    <a:pt x="252" y="1389"/>
                  </a:lnTo>
                  <a:lnTo>
                    <a:pt x="0" y="1938"/>
                  </a:lnTo>
                  <a:lnTo>
                    <a:pt x="1452" y="1938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83" name="Google Shape;269;p33"/>
            <p:cNvSpPr/>
            <p:nvPr/>
          </p:nvSpPr>
          <p:spPr>
            <a:xfrm>
              <a:off x="4419609" y="4840516"/>
              <a:ext cx="756539" cy="1009776"/>
            </a:xfrm>
            <a:custGeom>
              <a:avLst/>
              <a:gdLst/>
              <a:ahLst/>
              <a:cxnLst/>
              <a:rect l="0" t="0" r="0" b="0"/>
              <a:pathLst>
                <a:path w="1452" h="1938">
                  <a:moveTo>
                    <a:pt x="1452" y="1938"/>
                  </a:moveTo>
                  <a:lnTo>
                    <a:pt x="1200" y="1389"/>
                  </a:lnTo>
                  <a:lnTo>
                    <a:pt x="1374" y="1389"/>
                  </a:lnTo>
                  <a:lnTo>
                    <a:pt x="1001" y="731"/>
                  </a:lnTo>
                  <a:lnTo>
                    <a:pt x="1110" y="731"/>
                  </a:lnTo>
                  <a:lnTo>
                    <a:pt x="725" y="0"/>
                  </a:lnTo>
                  <a:lnTo>
                    <a:pt x="340" y="731"/>
                  </a:lnTo>
                  <a:lnTo>
                    <a:pt x="449" y="731"/>
                  </a:lnTo>
                  <a:lnTo>
                    <a:pt x="76" y="1389"/>
                  </a:lnTo>
                  <a:lnTo>
                    <a:pt x="252" y="1389"/>
                  </a:lnTo>
                  <a:lnTo>
                    <a:pt x="0" y="1938"/>
                  </a:lnTo>
                  <a:lnTo>
                    <a:pt x="1452" y="1938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84" name="Google Shape;270;p33"/>
            <p:cNvSpPr/>
            <p:nvPr/>
          </p:nvSpPr>
          <p:spPr>
            <a:xfrm>
              <a:off x="3743830" y="4350217"/>
              <a:ext cx="1122825" cy="1500074"/>
            </a:xfrm>
            <a:custGeom>
              <a:avLst/>
              <a:gdLst/>
              <a:ahLst/>
              <a:cxnLst/>
              <a:rect l="0" t="0" r="0" b="0"/>
              <a:pathLst>
                <a:path w="2155" h="2879">
                  <a:moveTo>
                    <a:pt x="2155" y="2879"/>
                  </a:moveTo>
                  <a:lnTo>
                    <a:pt x="1782" y="2062"/>
                  </a:lnTo>
                  <a:lnTo>
                    <a:pt x="2041" y="2062"/>
                  </a:lnTo>
                  <a:lnTo>
                    <a:pt x="1488" y="1086"/>
                  </a:lnTo>
                  <a:lnTo>
                    <a:pt x="1649" y="1086"/>
                  </a:lnTo>
                  <a:lnTo>
                    <a:pt x="1076" y="0"/>
                  </a:lnTo>
                  <a:lnTo>
                    <a:pt x="506" y="1086"/>
                  </a:lnTo>
                  <a:lnTo>
                    <a:pt x="668" y="1086"/>
                  </a:lnTo>
                  <a:lnTo>
                    <a:pt x="114" y="2062"/>
                  </a:lnTo>
                  <a:lnTo>
                    <a:pt x="373" y="2062"/>
                  </a:lnTo>
                  <a:lnTo>
                    <a:pt x="0" y="2879"/>
                  </a:lnTo>
                  <a:lnTo>
                    <a:pt x="2155" y="2879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85" name="Google Shape;271;p33"/>
            <p:cNvSpPr/>
            <p:nvPr/>
          </p:nvSpPr>
          <p:spPr>
            <a:xfrm>
              <a:off x="3437984" y="5913339"/>
              <a:ext cx="1743375" cy="196953"/>
            </a:xfrm>
            <a:custGeom>
              <a:avLst/>
              <a:gdLst/>
              <a:ahLst/>
              <a:cxnLst/>
              <a:rect l="0" t="0" r="0" b="0"/>
              <a:pathLst>
                <a:path w="1408" h="159">
                  <a:moveTo>
                    <a:pt x="1408" y="159"/>
                  </a:moveTo>
                  <a:cubicBezTo>
                    <a:pt x="1267" y="64"/>
                    <a:pt x="1004" y="0"/>
                    <a:pt x="704" y="0"/>
                  </a:cubicBezTo>
                  <a:cubicBezTo>
                    <a:pt x="404" y="0"/>
                    <a:pt x="141" y="64"/>
                    <a:pt x="0" y="159"/>
                  </a:cubicBezTo>
                  <a:lnTo>
                    <a:pt x="1408" y="159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86" name="Google Shape;272;p33"/>
            <p:cNvSpPr/>
            <p:nvPr/>
          </p:nvSpPr>
          <p:spPr>
            <a:xfrm>
              <a:off x="4244021" y="5586646"/>
              <a:ext cx="131400" cy="357900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txBody>
            <a:bodyPr wrap="square" lIns="91425" tIns="45700" rIns="91425" bIns="45700" anchor="t" anchorCtr="0"/>
            <a:lstStyle/>
            <a:p>
              <a:endParaRPr lang="en-US" altLang="zh-CN" sz="1800">
                <a:latin typeface="Calibri" panose="020F0502020204030204"/>
                <a:ea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Google Shape;423;p43"/>
          <p:cNvSpPr/>
          <p:nvPr/>
        </p:nvSpPr>
        <p:spPr>
          <a:xfrm>
            <a:off x="7027863" y="252413"/>
            <a:ext cx="1836737" cy="1835150"/>
          </a:xfrm>
          <a:prstGeom prst="ellipse">
            <a:avLst/>
          </a:prstGeom>
          <a:solidFill>
            <a:schemeClr val="bg2"/>
          </a:solidFill>
          <a:ln w="9525">
            <a:noFill/>
          </a:ln>
        </p:spPr>
        <p:txBody>
          <a:bodyPr wrap="square" lIns="91425" tIns="91425" rIns="91425" bIns="91425" anchor="ctr" anchorCtr="0"/>
          <a:lstStyle/>
          <a:p>
            <a:pPr algn="ctr"/>
            <a:endParaRPr lang="en-US" altLang="zh-CN">
              <a:latin typeface="Open Sans"/>
              <a:ea typeface="Open Sans"/>
              <a:sym typeface="Open Sans"/>
            </a:endParaRPr>
          </a:p>
        </p:txBody>
      </p:sp>
      <p:sp>
        <p:nvSpPr>
          <p:cNvPr id="424" name="Google Shape;424;p43"/>
          <p:cNvSpPr txBox="1">
            <a:spLocks noGrp="1"/>
          </p:cNvSpPr>
          <p:nvPr>
            <p:ph type="title"/>
          </p:nvPr>
        </p:nvSpPr>
        <p:spPr>
          <a:xfrm>
            <a:off x="6092825" y="584200"/>
            <a:ext cx="2566988" cy="1171575"/>
          </a:xfrm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 Vietnam Pro Black"/>
              <a:buNone/>
            </a:pPr>
            <a:r>
              <a:rPr kumimoji="0" lang="en-US" sz="2800" b="0" i="0" u="none" strike="noStrike" kern="0" cap="none" spc="0" normalizeH="0" baseline="0" noProof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 Vietnam Pro Black"/>
                <a:ea typeface="Be Vietnam Pro Black"/>
                <a:cs typeface="Be Vietnam Pro Black"/>
              </a:rPr>
              <a:t>SƠ ĐỒ </a:t>
            </a:r>
            <a:r>
              <a: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kumimoji="0" lang="en-US" sz="2800" b="0" i="0" u="none" strike="noStrike" kern="0" cap="none" spc="0" normalizeH="0" baseline="0" noProof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 Vietnam Pro Black"/>
                <a:ea typeface="Be Vietnam Pro Black"/>
                <a:cs typeface="Be Vietnam Pro Black"/>
              </a:rPr>
              <a:t>MENU </a:t>
            </a:r>
            <a:br>
              <a:rPr kumimoji="0" lang="en-US" sz="2800" b="0" i="0" u="none" strike="noStrike" kern="0" cap="none" spc="0" normalizeH="0" baseline="0" noProof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 Vietnam Pro Black"/>
                <a:ea typeface="Be Vietnam Pro Black"/>
                <a:cs typeface="Be Vietnam Pro Black"/>
              </a:rPr>
            </a:br>
            <a:r>
              <a:rPr kumimoji="0" lang="en-US" sz="2800" b="0" i="0" u="none" strike="noStrike" kern="0" cap="none" spc="0" normalizeH="0" baseline="0" noProof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 Vietnam Pro Black"/>
                <a:ea typeface="Be Vietnam Pro Black"/>
                <a:cs typeface="Be Vietnam Pro Black"/>
              </a:rPr>
              <a:t>CHÍNH</a:t>
            </a:r>
            <a:endParaRPr kumimoji="0" sz="2800" b="0" i="0" u="none" strike="noStrike" kern="0" cap="none" spc="0" normalizeH="0" baseline="0" noProof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 Vietnam Pro Black"/>
              <a:ea typeface="Be Vietnam Pro Black"/>
              <a:cs typeface="Be Vietnam Pro Black"/>
            </a:endParaRPr>
          </a:p>
        </p:txBody>
      </p:sp>
      <p:grpSp>
        <p:nvGrpSpPr>
          <p:cNvPr id="28675" name="Google Shape;426;p43"/>
          <p:cNvGrpSpPr/>
          <p:nvPr/>
        </p:nvGrpSpPr>
        <p:grpSpPr>
          <a:xfrm>
            <a:off x="7018338" y="3770313"/>
            <a:ext cx="1362075" cy="1374775"/>
            <a:chOff x="3437984" y="4350217"/>
            <a:chExt cx="1743375" cy="1760075"/>
          </a:xfrm>
        </p:grpSpPr>
        <p:sp>
          <p:nvSpPr>
            <p:cNvPr id="28676" name="Google Shape;427;p43"/>
            <p:cNvSpPr/>
            <p:nvPr/>
          </p:nvSpPr>
          <p:spPr>
            <a:xfrm>
              <a:off x="3441631" y="4840516"/>
              <a:ext cx="756539" cy="1009776"/>
            </a:xfrm>
            <a:custGeom>
              <a:avLst/>
              <a:gdLst/>
              <a:ahLst/>
              <a:cxnLst/>
              <a:rect l="0" t="0" r="0" b="0"/>
              <a:pathLst>
                <a:path w="1452" h="1938">
                  <a:moveTo>
                    <a:pt x="1452" y="1938"/>
                  </a:moveTo>
                  <a:lnTo>
                    <a:pt x="1200" y="1389"/>
                  </a:lnTo>
                  <a:lnTo>
                    <a:pt x="1376" y="1389"/>
                  </a:lnTo>
                  <a:lnTo>
                    <a:pt x="1003" y="731"/>
                  </a:lnTo>
                  <a:lnTo>
                    <a:pt x="1110" y="731"/>
                  </a:lnTo>
                  <a:lnTo>
                    <a:pt x="725" y="0"/>
                  </a:lnTo>
                  <a:lnTo>
                    <a:pt x="340" y="731"/>
                  </a:lnTo>
                  <a:lnTo>
                    <a:pt x="449" y="731"/>
                  </a:lnTo>
                  <a:lnTo>
                    <a:pt x="76" y="1389"/>
                  </a:lnTo>
                  <a:lnTo>
                    <a:pt x="252" y="1389"/>
                  </a:lnTo>
                  <a:lnTo>
                    <a:pt x="0" y="1938"/>
                  </a:lnTo>
                  <a:lnTo>
                    <a:pt x="1452" y="1938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77" name="Google Shape;428;p43"/>
            <p:cNvSpPr/>
            <p:nvPr/>
          </p:nvSpPr>
          <p:spPr>
            <a:xfrm>
              <a:off x="4419609" y="4840516"/>
              <a:ext cx="756539" cy="1009776"/>
            </a:xfrm>
            <a:custGeom>
              <a:avLst/>
              <a:gdLst/>
              <a:ahLst/>
              <a:cxnLst/>
              <a:rect l="0" t="0" r="0" b="0"/>
              <a:pathLst>
                <a:path w="1452" h="1938">
                  <a:moveTo>
                    <a:pt x="1452" y="1938"/>
                  </a:moveTo>
                  <a:lnTo>
                    <a:pt x="1200" y="1389"/>
                  </a:lnTo>
                  <a:lnTo>
                    <a:pt x="1374" y="1389"/>
                  </a:lnTo>
                  <a:lnTo>
                    <a:pt x="1001" y="731"/>
                  </a:lnTo>
                  <a:lnTo>
                    <a:pt x="1110" y="731"/>
                  </a:lnTo>
                  <a:lnTo>
                    <a:pt x="725" y="0"/>
                  </a:lnTo>
                  <a:lnTo>
                    <a:pt x="340" y="731"/>
                  </a:lnTo>
                  <a:lnTo>
                    <a:pt x="449" y="731"/>
                  </a:lnTo>
                  <a:lnTo>
                    <a:pt x="76" y="1389"/>
                  </a:lnTo>
                  <a:lnTo>
                    <a:pt x="252" y="1389"/>
                  </a:lnTo>
                  <a:lnTo>
                    <a:pt x="0" y="1938"/>
                  </a:lnTo>
                  <a:lnTo>
                    <a:pt x="1452" y="1938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78" name="Google Shape;429;p43"/>
            <p:cNvSpPr/>
            <p:nvPr/>
          </p:nvSpPr>
          <p:spPr>
            <a:xfrm>
              <a:off x="3743830" y="4350217"/>
              <a:ext cx="1122825" cy="1500074"/>
            </a:xfrm>
            <a:custGeom>
              <a:avLst/>
              <a:gdLst/>
              <a:ahLst/>
              <a:cxnLst/>
              <a:rect l="0" t="0" r="0" b="0"/>
              <a:pathLst>
                <a:path w="2155" h="2879">
                  <a:moveTo>
                    <a:pt x="2155" y="2879"/>
                  </a:moveTo>
                  <a:lnTo>
                    <a:pt x="1782" y="2062"/>
                  </a:lnTo>
                  <a:lnTo>
                    <a:pt x="2041" y="2062"/>
                  </a:lnTo>
                  <a:lnTo>
                    <a:pt x="1488" y="1086"/>
                  </a:lnTo>
                  <a:lnTo>
                    <a:pt x="1649" y="1086"/>
                  </a:lnTo>
                  <a:lnTo>
                    <a:pt x="1076" y="0"/>
                  </a:lnTo>
                  <a:lnTo>
                    <a:pt x="506" y="1086"/>
                  </a:lnTo>
                  <a:lnTo>
                    <a:pt x="668" y="1086"/>
                  </a:lnTo>
                  <a:lnTo>
                    <a:pt x="114" y="2062"/>
                  </a:lnTo>
                  <a:lnTo>
                    <a:pt x="373" y="2062"/>
                  </a:lnTo>
                  <a:lnTo>
                    <a:pt x="0" y="2879"/>
                  </a:lnTo>
                  <a:lnTo>
                    <a:pt x="2155" y="2879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79" name="Google Shape;430;p43"/>
            <p:cNvSpPr/>
            <p:nvPr/>
          </p:nvSpPr>
          <p:spPr>
            <a:xfrm>
              <a:off x="3437984" y="5913339"/>
              <a:ext cx="1743375" cy="196953"/>
            </a:xfrm>
            <a:custGeom>
              <a:avLst/>
              <a:gdLst/>
              <a:ahLst/>
              <a:cxnLst/>
              <a:rect l="0" t="0" r="0" b="0"/>
              <a:pathLst>
                <a:path w="1408" h="159">
                  <a:moveTo>
                    <a:pt x="1408" y="159"/>
                  </a:moveTo>
                  <a:cubicBezTo>
                    <a:pt x="1267" y="64"/>
                    <a:pt x="1004" y="0"/>
                    <a:pt x="704" y="0"/>
                  </a:cubicBezTo>
                  <a:cubicBezTo>
                    <a:pt x="404" y="0"/>
                    <a:pt x="141" y="64"/>
                    <a:pt x="0" y="159"/>
                  </a:cubicBezTo>
                  <a:lnTo>
                    <a:pt x="1408" y="159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80" name="Google Shape;431;p43"/>
            <p:cNvSpPr/>
            <p:nvPr/>
          </p:nvSpPr>
          <p:spPr>
            <a:xfrm>
              <a:off x="4244021" y="5586646"/>
              <a:ext cx="131400" cy="357900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txBody>
            <a:bodyPr wrap="square" lIns="91425" tIns="45700" rIns="91425" bIns="45700" anchor="t" anchorCtr="0"/>
            <a:lstStyle/>
            <a:p>
              <a:endParaRPr lang="en-US" altLang="zh-CN" sz="1800">
                <a:latin typeface="Calibri" panose="020F0502020204030204"/>
                <a:ea typeface="Calibri" panose="020F0502020204030204"/>
                <a:sym typeface="Calibri" panose="020F0502020204030204"/>
              </a:endParaRPr>
            </a:p>
          </p:txBody>
        </p:sp>
      </p:grpSp>
      <p:pic>
        <p:nvPicPr>
          <p:cNvPr id="28681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3" y="1101725"/>
            <a:ext cx="5726112" cy="36337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Google Shape;423;p43"/>
          <p:cNvSpPr/>
          <p:nvPr/>
        </p:nvSpPr>
        <p:spPr>
          <a:xfrm>
            <a:off x="82550" y="82550"/>
            <a:ext cx="836613" cy="836613"/>
          </a:xfrm>
          <a:prstGeom prst="ellipse">
            <a:avLst/>
          </a:prstGeom>
          <a:solidFill>
            <a:schemeClr val="bg2"/>
          </a:solidFill>
          <a:ln w="9525">
            <a:noFill/>
          </a:ln>
        </p:spPr>
        <p:txBody>
          <a:bodyPr wrap="square" lIns="91425" tIns="91425" rIns="91425" bIns="91425" anchor="ctr" anchorCtr="0"/>
          <a:lstStyle/>
          <a:p>
            <a:pPr algn="ctr"/>
            <a:endParaRPr lang="en-US" altLang="zh-CN">
              <a:latin typeface="Open Sans"/>
              <a:ea typeface="Open Sans"/>
              <a:sym typeface="Open Sans"/>
            </a:endParaRPr>
          </a:p>
        </p:txBody>
      </p:sp>
      <p:sp>
        <p:nvSpPr>
          <p:cNvPr id="424" name="Google Shape;424;p43"/>
          <p:cNvSpPr txBox="1">
            <a:spLocks noGrp="1"/>
          </p:cNvSpPr>
          <p:nvPr>
            <p:ph type="title"/>
          </p:nvPr>
        </p:nvSpPr>
        <p:spPr>
          <a:xfrm>
            <a:off x="126365" y="1941195"/>
            <a:ext cx="2238375" cy="630555"/>
          </a:xfrm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 Vietnam Pro Black"/>
              <a:buNone/>
            </a:pPr>
            <a:r>
              <a:rPr kumimoji="0" lang="en-US" sz="2000" b="0" i="0" u="none" strike="noStrike" kern="0" cap="none" spc="0" normalizeH="0" baseline="0" noProof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 Vietnam Pro Black"/>
                <a:ea typeface="Be Vietnam Pro Black"/>
                <a:cs typeface="Be Vietnam Pro Black"/>
              </a:rPr>
              <a:t>SƠ ĐỒ MENU </a:t>
            </a:r>
            <a:br>
              <a:rPr kumimoji="0" lang="en-US" sz="2000" b="0" i="0" u="none" strike="noStrike" kern="0" cap="none" spc="0" normalizeH="0" baseline="0" noProof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 Vietnam Pro Black"/>
                <a:ea typeface="Be Vietnam Pro Black"/>
                <a:cs typeface="Be Vietnam Pro Black"/>
              </a:rPr>
            </a:br>
            <a:r>
              <a:rPr kumimoji="0" lang="en-US" sz="2000" b="0" i="0" u="none" strike="noStrike" kern="0" cap="none" spc="0" normalizeH="0" baseline="0" noProof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 Vietnam Pro Black"/>
                <a:ea typeface="Be Vietnam Pro Black"/>
                <a:cs typeface="Be Vietnam Pro Black"/>
              </a:rPr>
              <a:t>QUẢN LÝ </a:t>
            </a:r>
            <a:br>
              <a:rPr kumimoji="0" lang="en-US" sz="2000" b="0" i="0" u="none" strike="noStrike" kern="0" cap="none" spc="0" normalizeH="0" baseline="0" noProof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 Vietnam Pro Black"/>
                <a:ea typeface="Be Vietnam Pro Black"/>
                <a:cs typeface="Be Vietnam Pro Black"/>
              </a:rPr>
            </a:br>
            <a:r>
              <a:rPr kumimoji="0" lang="en-US" sz="2000" b="0" i="0" u="none" strike="noStrike" kern="0" cap="none" spc="0" normalizeH="0" baseline="0" noProof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 Vietnam Pro Black"/>
                <a:ea typeface="Be Vietnam Pro Black"/>
                <a:cs typeface="Be Vietnam Pro Black"/>
              </a:rPr>
              <a:t>KHÁCH HÀNG</a:t>
            </a:r>
            <a:endParaRPr kumimoji="0" sz="2000" b="0" i="0" u="none" strike="noStrike" kern="0" cap="none" spc="0" normalizeH="0" baseline="0" noProof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 Vietnam Pro Black"/>
              <a:ea typeface="Be Vietnam Pro Black"/>
              <a:cs typeface="Be Vietnam Pro Black"/>
            </a:endParaRPr>
          </a:p>
        </p:txBody>
      </p:sp>
      <p:grpSp>
        <p:nvGrpSpPr>
          <p:cNvPr id="30723" name="Google Shape;426;p43"/>
          <p:cNvGrpSpPr/>
          <p:nvPr/>
        </p:nvGrpSpPr>
        <p:grpSpPr>
          <a:xfrm>
            <a:off x="822325" y="3776663"/>
            <a:ext cx="1362075" cy="1374775"/>
            <a:chOff x="3437984" y="4350217"/>
            <a:chExt cx="1743375" cy="1760075"/>
          </a:xfrm>
        </p:grpSpPr>
        <p:sp>
          <p:nvSpPr>
            <p:cNvPr id="30724" name="Google Shape;427;p43"/>
            <p:cNvSpPr/>
            <p:nvPr/>
          </p:nvSpPr>
          <p:spPr>
            <a:xfrm>
              <a:off x="3441631" y="4840516"/>
              <a:ext cx="756539" cy="1009776"/>
            </a:xfrm>
            <a:custGeom>
              <a:avLst/>
              <a:gdLst/>
              <a:ahLst/>
              <a:cxnLst/>
              <a:rect l="0" t="0" r="0" b="0"/>
              <a:pathLst>
                <a:path w="1452" h="1938">
                  <a:moveTo>
                    <a:pt x="1452" y="1938"/>
                  </a:moveTo>
                  <a:lnTo>
                    <a:pt x="1200" y="1389"/>
                  </a:lnTo>
                  <a:lnTo>
                    <a:pt x="1376" y="1389"/>
                  </a:lnTo>
                  <a:lnTo>
                    <a:pt x="1003" y="731"/>
                  </a:lnTo>
                  <a:lnTo>
                    <a:pt x="1110" y="731"/>
                  </a:lnTo>
                  <a:lnTo>
                    <a:pt x="725" y="0"/>
                  </a:lnTo>
                  <a:lnTo>
                    <a:pt x="340" y="731"/>
                  </a:lnTo>
                  <a:lnTo>
                    <a:pt x="449" y="731"/>
                  </a:lnTo>
                  <a:lnTo>
                    <a:pt x="76" y="1389"/>
                  </a:lnTo>
                  <a:lnTo>
                    <a:pt x="252" y="1389"/>
                  </a:lnTo>
                  <a:lnTo>
                    <a:pt x="0" y="1938"/>
                  </a:lnTo>
                  <a:lnTo>
                    <a:pt x="1452" y="1938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25" name="Google Shape;428;p43"/>
            <p:cNvSpPr/>
            <p:nvPr/>
          </p:nvSpPr>
          <p:spPr>
            <a:xfrm>
              <a:off x="4419609" y="4840516"/>
              <a:ext cx="756539" cy="1009776"/>
            </a:xfrm>
            <a:custGeom>
              <a:avLst/>
              <a:gdLst/>
              <a:ahLst/>
              <a:cxnLst/>
              <a:rect l="0" t="0" r="0" b="0"/>
              <a:pathLst>
                <a:path w="1452" h="1938">
                  <a:moveTo>
                    <a:pt x="1452" y="1938"/>
                  </a:moveTo>
                  <a:lnTo>
                    <a:pt x="1200" y="1389"/>
                  </a:lnTo>
                  <a:lnTo>
                    <a:pt x="1374" y="1389"/>
                  </a:lnTo>
                  <a:lnTo>
                    <a:pt x="1001" y="731"/>
                  </a:lnTo>
                  <a:lnTo>
                    <a:pt x="1110" y="731"/>
                  </a:lnTo>
                  <a:lnTo>
                    <a:pt x="725" y="0"/>
                  </a:lnTo>
                  <a:lnTo>
                    <a:pt x="340" y="731"/>
                  </a:lnTo>
                  <a:lnTo>
                    <a:pt x="449" y="731"/>
                  </a:lnTo>
                  <a:lnTo>
                    <a:pt x="76" y="1389"/>
                  </a:lnTo>
                  <a:lnTo>
                    <a:pt x="252" y="1389"/>
                  </a:lnTo>
                  <a:lnTo>
                    <a:pt x="0" y="1938"/>
                  </a:lnTo>
                  <a:lnTo>
                    <a:pt x="1452" y="1938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26" name="Google Shape;429;p43"/>
            <p:cNvSpPr/>
            <p:nvPr/>
          </p:nvSpPr>
          <p:spPr>
            <a:xfrm>
              <a:off x="3743830" y="4350217"/>
              <a:ext cx="1122825" cy="1500074"/>
            </a:xfrm>
            <a:custGeom>
              <a:avLst/>
              <a:gdLst/>
              <a:ahLst/>
              <a:cxnLst/>
              <a:rect l="0" t="0" r="0" b="0"/>
              <a:pathLst>
                <a:path w="2155" h="2879">
                  <a:moveTo>
                    <a:pt x="2155" y="2879"/>
                  </a:moveTo>
                  <a:lnTo>
                    <a:pt x="1782" y="2062"/>
                  </a:lnTo>
                  <a:lnTo>
                    <a:pt x="2041" y="2062"/>
                  </a:lnTo>
                  <a:lnTo>
                    <a:pt x="1488" y="1086"/>
                  </a:lnTo>
                  <a:lnTo>
                    <a:pt x="1649" y="1086"/>
                  </a:lnTo>
                  <a:lnTo>
                    <a:pt x="1076" y="0"/>
                  </a:lnTo>
                  <a:lnTo>
                    <a:pt x="506" y="1086"/>
                  </a:lnTo>
                  <a:lnTo>
                    <a:pt x="668" y="1086"/>
                  </a:lnTo>
                  <a:lnTo>
                    <a:pt x="114" y="2062"/>
                  </a:lnTo>
                  <a:lnTo>
                    <a:pt x="373" y="2062"/>
                  </a:lnTo>
                  <a:lnTo>
                    <a:pt x="0" y="2879"/>
                  </a:lnTo>
                  <a:lnTo>
                    <a:pt x="2155" y="2879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27" name="Google Shape;430;p43"/>
            <p:cNvSpPr/>
            <p:nvPr/>
          </p:nvSpPr>
          <p:spPr>
            <a:xfrm>
              <a:off x="3437984" y="5913339"/>
              <a:ext cx="1743375" cy="196953"/>
            </a:xfrm>
            <a:custGeom>
              <a:avLst/>
              <a:gdLst/>
              <a:ahLst/>
              <a:cxnLst/>
              <a:rect l="0" t="0" r="0" b="0"/>
              <a:pathLst>
                <a:path w="1408" h="159">
                  <a:moveTo>
                    <a:pt x="1408" y="159"/>
                  </a:moveTo>
                  <a:cubicBezTo>
                    <a:pt x="1267" y="64"/>
                    <a:pt x="1004" y="0"/>
                    <a:pt x="704" y="0"/>
                  </a:cubicBezTo>
                  <a:cubicBezTo>
                    <a:pt x="404" y="0"/>
                    <a:pt x="141" y="64"/>
                    <a:pt x="0" y="159"/>
                  </a:cubicBezTo>
                  <a:lnTo>
                    <a:pt x="1408" y="159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28" name="Google Shape;431;p43"/>
            <p:cNvSpPr/>
            <p:nvPr/>
          </p:nvSpPr>
          <p:spPr>
            <a:xfrm>
              <a:off x="4244021" y="5586646"/>
              <a:ext cx="131400" cy="357900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txBody>
            <a:bodyPr wrap="square" lIns="91425" tIns="45700" rIns="91425" bIns="45700" anchor="t" anchorCtr="0"/>
            <a:lstStyle/>
            <a:p>
              <a:endParaRPr lang="en-US" altLang="zh-CN" sz="1800">
                <a:latin typeface="Calibri" panose="020F0502020204030204"/>
                <a:ea typeface="Calibri" panose="020F0502020204030204"/>
                <a:sym typeface="Calibri" panose="020F0502020204030204"/>
              </a:endParaRPr>
            </a:p>
          </p:txBody>
        </p:sp>
      </p:grpSp>
      <p:pic>
        <p:nvPicPr>
          <p:cNvPr id="30729" name="Picture -21474826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273" y="789305"/>
            <a:ext cx="6619875" cy="3952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Google Shape;423;p43"/>
          <p:cNvSpPr/>
          <p:nvPr/>
        </p:nvSpPr>
        <p:spPr>
          <a:xfrm>
            <a:off x="82550" y="82550"/>
            <a:ext cx="836613" cy="836613"/>
          </a:xfrm>
          <a:prstGeom prst="ellipse">
            <a:avLst/>
          </a:prstGeom>
          <a:solidFill>
            <a:schemeClr val="bg2"/>
          </a:solidFill>
          <a:ln w="9525">
            <a:noFill/>
          </a:ln>
        </p:spPr>
        <p:txBody>
          <a:bodyPr wrap="square" lIns="91425" tIns="91425" rIns="91425" bIns="91425" anchor="ctr" anchorCtr="0"/>
          <a:lstStyle/>
          <a:p>
            <a:pPr algn="ctr"/>
            <a:endParaRPr lang="en-US" altLang="zh-CN">
              <a:latin typeface="Open Sans"/>
              <a:ea typeface="Open Sans"/>
              <a:sym typeface="Open Sans"/>
            </a:endParaRPr>
          </a:p>
        </p:txBody>
      </p:sp>
      <p:sp>
        <p:nvSpPr>
          <p:cNvPr id="424" name="Google Shape;424;p43"/>
          <p:cNvSpPr txBox="1">
            <a:spLocks noGrp="1"/>
          </p:cNvSpPr>
          <p:nvPr>
            <p:ph type="title"/>
          </p:nvPr>
        </p:nvSpPr>
        <p:spPr>
          <a:xfrm>
            <a:off x="160655" y="2056765"/>
            <a:ext cx="2823845" cy="630555"/>
          </a:xfrm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 Vietnam Pro Black"/>
              <a:buNone/>
            </a:pPr>
            <a:r>
              <a:rPr kumimoji="0" lang="en-US" sz="2000" b="0" i="0" u="none" strike="noStrike" kern="0" cap="none" spc="0" normalizeH="0" baseline="0" noProof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 Vietnam Pro Black"/>
                <a:ea typeface="Be Vietnam Pro Black"/>
                <a:cs typeface="Be Vietnam Pro Black"/>
              </a:rPr>
              <a:t>SƠ ĐỒ MENU </a:t>
            </a:r>
            <a:br>
              <a:rPr kumimoji="0" lang="en-US" sz="2000" b="0" i="0" u="none" strike="noStrike" kern="0" cap="none" spc="0" normalizeH="0" baseline="0" noProof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 Vietnam Pro Black"/>
                <a:ea typeface="Be Vietnam Pro Black"/>
                <a:cs typeface="Be Vietnam Pro Black"/>
              </a:rPr>
            </a:br>
            <a:r>
              <a:rPr kumimoji="0" lang="en-US" sz="2000" b="0" i="0" u="none" strike="noStrike" kern="0" cap="none" spc="0" normalizeH="0" baseline="0" noProof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 Vietnam Pro Black"/>
                <a:ea typeface="Be Vietnam Pro Black"/>
                <a:cs typeface="Be Vietnam Pro Black"/>
              </a:rPr>
              <a:t>QUẢN LÝ PHÒNG</a:t>
            </a:r>
            <a:endParaRPr kumimoji="0" sz="2000" b="0" i="0" u="none" strike="noStrike" kern="0" cap="none" spc="0" normalizeH="0" baseline="0" noProof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 Vietnam Pro Black"/>
              <a:ea typeface="Be Vietnam Pro Black"/>
              <a:cs typeface="Be Vietnam Pro Black"/>
            </a:endParaRPr>
          </a:p>
        </p:txBody>
      </p:sp>
      <p:grpSp>
        <p:nvGrpSpPr>
          <p:cNvPr id="32771" name="Google Shape;426;p43"/>
          <p:cNvGrpSpPr/>
          <p:nvPr/>
        </p:nvGrpSpPr>
        <p:grpSpPr>
          <a:xfrm>
            <a:off x="822325" y="3776663"/>
            <a:ext cx="1362075" cy="1374775"/>
            <a:chOff x="3437984" y="4350217"/>
            <a:chExt cx="1743375" cy="1760075"/>
          </a:xfrm>
        </p:grpSpPr>
        <p:sp>
          <p:nvSpPr>
            <p:cNvPr id="32772" name="Google Shape;427;p43"/>
            <p:cNvSpPr/>
            <p:nvPr/>
          </p:nvSpPr>
          <p:spPr>
            <a:xfrm>
              <a:off x="3441631" y="4840516"/>
              <a:ext cx="756539" cy="1009776"/>
            </a:xfrm>
            <a:custGeom>
              <a:avLst/>
              <a:gdLst/>
              <a:ahLst/>
              <a:cxnLst/>
              <a:rect l="0" t="0" r="0" b="0"/>
              <a:pathLst>
                <a:path w="1452" h="1938">
                  <a:moveTo>
                    <a:pt x="1452" y="1938"/>
                  </a:moveTo>
                  <a:lnTo>
                    <a:pt x="1200" y="1389"/>
                  </a:lnTo>
                  <a:lnTo>
                    <a:pt x="1376" y="1389"/>
                  </a:lnTo>
                  <a:lnTo>
                    <a:pt x="1003" y="731"/>
                  </a:lnTo>
                  <a:lnTo>
                    <a:pt x="1110" y="731"/>
                  </a:lnTo>
                  <a:lnTo>
                    <a:pt x="725" y="0"/>
                  </a:lnTo>
                  <a:lnTo>
                    <a:pt x="340" y="731"/>
                  </a:lnTo>
                  <a:lnTo>
                    <a:pt x="449" y="731"/>
                  </a:lnTo>
                  <a:lnTo>
                    <a:pt x="76" y="1389"/>
                  </a:lnTo>
                  <a:lnTo>
                    <a:pt x="252" y="1389"/>
                  </a:lnTo>
                  <a:lnTo>
                    <a:pt x="0" y="1938"/>
                  </a:lnTo>
                  <a:lnTo>
                    <a:pt x="1452" y="1938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73" name="Google Shape;428;p43"/>
            <p:cNvSpPr/>
            <p:nvPr/>
          </p:nvSpPr>
          <p:spPr>
            <a:xfrm>
              <a:off x="4419609" y="4840516"/>
              <a:ext cx="756539" cy="1009776"/>
            </a:xfrm>
            <a:custGeom>
              <a:avLst/>
              <a:gdLst/>
              <a:ahLst/>
              <a:cxnLst/>
              <a:rect l="0" t="0" r="0" b="0"/>
              <a:pathLst>
                <a:path w="1452" h="1938">
                  <a:moveTo>
                    <a:pt x="1452" y="1938"/>
                  </a:moveTo>
                  <a:lnTo>
                    <a:pt x="1200" y="1389"/>
                  </a:lnTo>
                  <a:lnTo>
                    <a:pt x="1374" y="1389"/>
                  </a:lnTo>
                  <a:lnTo>
                    <a:pt x="1001" y="731"/>
                  </a:lnTo>
                  <a:lnTo>
                    <a:pt x="1110" y="731"/>
                  </a:lnTo>
                  <a:lnTo>
                    <a:pt x="725" y="0"/>
                  </a:lnTo>
                  <a:lnTo>
                    <a:pt x="340" y="731"/>
                  </a:lnTo>
                  <a:lnTo>
                    <a:pt x="449" y="731"/>
                  </a:lnTo>
                  <a:lnTo>
                    <a:pt x="76" y="1389"/>
                  </a:lnTo>
                  <a:lnTo>
                    <a:pt x="252" y="1389"/>
                  </a:lnTo>
                  <a:lnTo>
                    <a:pt x="0" y="1938"/>
                  </a:lnTo>
                  <a:lnTo>
                    <a:pt x="1452" y="1938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74" name="Google Shape;429;p43"/>
            <p:cNvSpPr/>
            <p:nvPr/>
          </p:nvSpPr>
          <p:spPr>
            <a:xfrm>
              <a:off x="3743830" y="4350217"/>
              <a:ext cx="1122825" cy="1500074"/>
            </a:xfrm>
            <a:custGeom>
              <a:avLst/>
              <a:gdLst/>
              <a:ahLst/>
              <a:cxnLst/>
              <a:rect l="0" t="0" r="0" b="0"/>
              <a:pathLst>
                <a:path w="2155" h="2879">
                  <a:moveTo>
                    <a:pt x="2155" y="2879"/>
                  </a:moveTo>
                  <a:lnTo>
                    <a:pt x="1782" y="2062"/>
                  </a:lnTo>
                  <a:lnTo>
                    <a:pt x="2041" y="2062"/>
                  </a:lnTo>
                  <a:lnTo>
                    <a:pt x="1488" y="1086"/>
                  </a:lnTo>
                  <a:lnTo>
                    <a:pt x="1649" y="1086"/>
                  </a:lnTo>
                  <a:lnTo>
                    <a:pt x="1076" y="0"/>
                  </a:lnTo>
                  <a:lnTo>
                    <a:pt x="506" y="1086"/>
                  </a:lnTo>
                  <a:lnTo>
                    <a:pt x="668" y="1086"/>
                  </a:lnTo>
                  <a:lnTo>
                    <a:pt x="114" y="2062"/>
                  </a:lnTo>
                  <a:lnTo>
                    <a:pt x="373" y="2062"/>
                  </a:lnTo>
                  <a:lnTo>
                    <a:pt x="0" y="2879"/>
                  </a:lnTo>
                  <a:lnTo>
                    <a:pt x="2155" y="2879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75" name="Google Shape;430;p43"/>
            <p:cNvSpPr/>
            <p:nvPr/>
          </p:nvSpPr>
          <p:spPr>
            <a:xfrm>
              <a:off x="3437984" y="5913339"/>
              <a:ext cx="1743375" cy="196953"/>
            </a:xfrm>
            <a:custGeom>
              <a:avLst/>
              <a:gdLst/>
              <a:ahLst/>
              <a:cxnLst/>
              <a:rect l="0" t="0" r="0" b="0"/>
              <a:pathLst>
                <a:path w="1408" h="159">
                  <a:moveTo>
                    <a:pt x="1408" y="159"/>
                  </a:moveTo>
                  <a:cubicBezTo>
                    <a:pt x="1267" y="64"/>
                    <a:pt x="1004" y="0"/>
                    <a:pt x="704" y="0"/>
                  </a:cubicBezTo>
                  <a:cubicBezTo>
                    <a:pt x="404" y="0"/>
                    <a:pt x="141" y="64"/>
                    <a:pt x="0" y="159"/>
                  </a:cubicBezTo>
                  <a:lnTo>
                    <a:pt x="1408" y="159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76" name="Google Shape;431;p43"/>
            <p:cNvSpPr/>
            <p:nvPr/>
          </p:nvSpPr>
          <p:spPr>
            <a:xfrm>
              <a:off x="4244021" y="5586646"/>
              <a:ext cx="131400" cy="357900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txBody>
            <a:bodyPr wrap="square" lIns="91425" tIns="45700" rIns="91425" bIns="45700" anchor="t" anchorCtr="0"/>
            <a:lstStyle/>
            <a:p>
              <a:endParaRPr lang="en-US" altLang="zh-CN" sz="1800">
                <a:latin typeface="Calibri" panose="020F0502020204030204"/>
                <a:ea typeface="Calibri" panose="020F0502020204030204"/>
                <a:sym typeface="Calibri" panose="020F0502020204030204"/>
              </a:endParaRPr>
            </a:p>
          </p:txBody>
        </p:sp>
      </p:grpSp>
      <p:pic>
        <p:nvPicPr>
          <p:cNvPr id="32777" name="Picture -21474826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980" y="741680"/>
            <a:ext cx="6268720" cy="4133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Google Shape;423;p43"/>
          <p:cNvSpPr/>
          <p:nvPr/>
        </p:nvSpPr>
        <p:spPr>
          <a:xfrm>
            <a:off x="82550" y="82550"/>
            <a:ext cx="836613" cy="836613"/>
          </a:xfrm>
          <a:prstGeom prst="ellipse">
            <a:avLst/>
          </a:prstGeom>
          <a:solidFill>
            <a:schemeClr val="bg2"/>
          </a:solidFill>
          <a:ln w="9525">
            <a:noFill/>
          </a:ln>
        </p:spPr>
        <p:txBody>
          <a:bodyPr wrap="square" lIns="91425" tIns="91425" rIns="91425" bIns="91425" anchor="ctr" anchorCtr="0"/>
          <a:lstStyle/>
          <a:p>
            <a:pPr algn="ctr"/>
            <a:endParaRPr lang="en-US" altLang="zh-CN">
              <a:latin typeface="Open Sans"/>
              <a:ea typeface="Open Sans"/>
              <a:sym typeface="Open Sans"/>
            </a:endParaRPr>
          </a:p>
        </p:txBody>
      </p:sp>
      <p:sp>
        <p:nvSpPr>
          <p:cNvPr id="424" name="Google Shape;424;p43"/>
          <p:cNvSpPr txBox="1">
            <a:spLocks noGrp="1"/>
          </p:cNvSpPr>
          <p:nvPr>
            <p:ph type="title"/>
          </p:nvPr>
        </p:nvSpPr>
        <p:spPr>
          <a:xfrm>
            <a:off x="182880" y="2157730"/>
            <a:ext cx="2057400" cy="630555"/>
          </a:xfrm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 Vietnam Pro Black"/>
              <a:buNone/>
            </a:pPr>
            <a:r>
              <a:rPr kumimoji="0" lang="en-US" sz="2000" b="0" i="0" u="none" strike="noStrike" kern="0" cap="none" spc="0" normalizeH="0" baseline="0" noProof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 Vietnam Pro Black"/>
                <a:ea typeface="Be Vietnam Pro Black"/>
                <a:cs typeface="Be Vietnam Pro Black"/>
              </a:rPr>
              <a:t>SƠ ĐỒ MENU </a:t>
            </a:r>
            <a:br>
              <a:rPr kumimoji="0" lang="en-US" sz="2000" b="0" i="0" u="none" strike="noStrike" kern="0" cap="none" spc="0" normalizeH="0" baseline="0" noProof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 Vietnam Pro Black"/>
                <a:ea typeface="Be Vietnam Pro Black"/>
                <a:cs typeface="Be Vietnam Pro Black"/>
              </a:rPr>
            </a:br>
            <a:r>
              <a:rPr kumimoji="0" lang="en-US" sz="2000" b="0" i="0" u="none" strike="noStrike" kern="0" cap="none" spc="0" normalizeH="0" baseline="0" noProof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 Vietnam Pro Black"/>
                <a:ea typeface="Be Vietnam Pro Black"/>
                <a:cs typeface="Be Vietnam Pro Black"/>
              </a:rPr>
              <a:t>QUẢN LÝ </a:t>
            </a:r>
            <a:br>
              <a:rPr kumimoji="0" lang="en-US" sz="2000" b="0" i="0" u="none" strike="noStrike" kern="0" cap="none" spc="0" normalizeH="0" baseline="0" noProof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 Vietnam Pro Black"/>
                <a:ea typeface="Be Vietnam Pro Black"/>
                <a:cs typeface="Be Vietnam Pro Black"/>
              </a:rPr>
            </a:br>
            <a:r>
              <a:rPr kumimoji="0" lang="en-US" sz="2000" b="0" i="0" u="none" strike="noStrike" kern="0" cap="none" spc="0" normalizeH="0" baseline="0" noProof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 Vietnam Pro Black"/>
                <a:ea typeface="Be Vietnam Pro Black"/>
                <a:cs typeface="Be Vietnam Pro Black"/>
              </a:rPr>
              <a:t>THUÊ PHÒNG</a:t>
            </a:r>
            <a:endParaRPr kumimoji="0" sz="2000" b="0" i="0" u="none" strike="noStrike" kern="0" cap="none" spc="0" normalizeH="0" baseline="0" noProof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 Vietnam Pro Black"/>
              <a:ea typeface="Be Vietnam Pro Black"/>
              <a:cs typeface="Be Vietnam Pro Black"/>
            </a:endParaRPr>
          </a:p>
        </p:txBody>
      </p:sp>
      <p:grpSp>
        <p:nvGrpSpPr>
          <p:cNvPr id="34819" name="Google Shape;426;p43"/>
          <p:cNvGrpSpPr/>
          <p:nvPr/>
        </p:nvGrpSpPr>
        <p:grpSpPr>
          <a:xfrm>
            <a:off x="822325" y="3776663"/>
            <a:ext cx="1362075" cy="1374775"/>
            <a:chOff x="3437984" y="4350217"/>
            <a:chExt cx="1743375" cy="1760075"/>
          </a:xfrm>
        </p:grpSpPr>
        <p:sp>
          <p:nvSpPr>
            <p:cNvPr id="34820" name="Google Shape;427;p43"/>
            <p:cNvSpPr/>
            <p:nvPr/>
          </p:nvSpPr>
          <p:spPr>
            <a:xfrm>
              <a:off x="3441631" y="4840516"/>
              <a:ext cx="756539" cy="1009776"/>
            </a:xfrm>
            <a:custGeom>
              <a:avLst/>
              <a:gdLst/>
              <a:ahLst/>
              <a:cxnLst/>
              <a:rect l="0" t="0" r="0" b="0"/>
              <a:pathLst>
                <a:path w="1452" h="1938">
                  <a:moveTo>
                    <a:pt x="1452" y="1938"/>
                  </a:moveTo>
                  <a:lnTo>
                    <a:pt x="1200" y="1389"/>
                  </a:lnTo>
                  <a:lnTo>
                    <a:pt x="1376" y="1389"/>
                  </a:lnTo>
                  <a:lnTo>
                    <a:pt x="1003" y="731"/>
                  </a:lnTo>
                  <a:lnTo>
                    <a:pt x="1110" y="731"/>
                  </a:lnTo>
                  <a:lnTo>
                    <a:pt x="725" y="0"/>
                  </a:lnTo>
                  <a:lnTo>
                    <a:pt x="340" y="731"/>
                  </a:lnTo>
                  <a:lnTo>
                    <a:pt x="449" y="731"/>
                  </a:lnTo>
                  <a:lnTo>
                    <a:pt x="76" y="1389"/>
                  </a:lnTo>
                  <a:lnTo>
                    <a:pt x="252" y="1389"/>
                  </a:lnTo>
                  <a:lnTo>
                    <a:pt x="0" y="1938"/>
                  </a:lnTo>
                  <a:lnTo>
                    <a:pt x="1452" y="1938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21" name="Google Shape;428;p43"/>
            <p:cNvSpPr/>
            <p:nvPr/>
          </p:nvSpPr>
          <p:spPr>
            <a:xfrm>
              <a:off x="4419609" y="4840516"/>
              <a:ext cx="756539" cy="1009776"/>
            </a:xfrm>
            <a:custGeom>
              <a:avLst/>
              <a:gdLst/>
              <a:ahLst/>
              <a:cxnLst/>
              <a:rect l="0" t="0" r="0" b="0"/>
              <a:pathLst>
                <a:path w="1452" h="1938">
                  <a:moveTo>
                    <a:pt x="1452" y="1938"/>
                  </a:moveTo>
                  <a:lnTo>
                    <a:pt x="1200" y="1389"/>
                  </a:lnTo>
                  <a:lnTo>
                    <a:pt x="1374" y="1389"/>
                  </a:lnTo>
                  <a:lnTo>
                    <a:pt x="1001" y="731"/>
                  </a:lnTo>
                  <a:lnTo>
                    <a:pt x="1110" y="731"/>
                  </a:lnTo>
                  <a:lnTo>
                    <a:pt x="725" y="0"/>
                  </a:lnTo>
                  <a:lnTo>
                    <a:pt x="340" y="731"/>
                  </a:lnTo>
                  <a:lnTo>
                    <a:pt x="449" y="731"/>
                  </a:lnTo>
                  <a:lnTo>
                    <a:pt x="76" y="1389"/>
                  </a:lnTo>
                  <a:lnTo>
                    <a:pt x="252" y="1389"/>
                  </a:lnTo>
                  <a:lnTo>
                    <a:pt x="0" y="1938"/>
                  </a:lnTo>
                  <a:lnTo>
                    <a:pt x="1452" y="1938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22" name="Google Shape;429;p43"/>
            <p:cNvSpPr/>
            <p:nvPr/>
          </p:nvSpPr>
          <p:spPr>
            <a:xfrm>
              <a:off x="3743830" y="4350217"/>
              <a:ext cx="1122825" cy="1500074"/>
            </a:xfrm>
            <a:custGeom>
              <a:avLst/>
              <a:gdLst/>
              <a:ahLst/>
              <a:cxnLst/>
              <a:rect l="0" t="0" r="0" b="0"/>
              <a:pathLst>
                <a:path w="2155" h="2879">
                  <a:moveTo>
                    <a:pt x="2155" y="2879"/>
                  </a:moveTo>
                  <a:lnTo>
                    <a:pt x="1782" y="2062"/>
                  </a:lnTo>
                  <a:lnTo>
                    <a:pt x="2041" y="2062"/>
                  </a:lnTo>
                  <a:lnTo>
                    <a:pt x="1488" y="1086"/>
                  </a:lnTo>
                  <a:lnTo>
                    <a:pt x="1649" y="1086"/>
                  </a:lnTo>
                  <a:lnTo>
                    <a:pt x="1076" y="0"/>
                  </a:lnTo>
                  <a:lnTo>
                    <a:pt x="506" y="1086"/>
                  </a:lnTo>
                  <a:lnTo>
                    <a:pt x="668" y="1086"/>
                  </a:lnTo>
                  <a:lnTo>
                    <a:pt x="114" y="2062"/>
                  </a:lnTo>
                  <a:lnTo>
                    <a:pt x="373" y="2062"/>
                  </a:lnTo>
                  <a:lnTo>
                    <a:pt x="0" y="2879"/>
                  </a:lnTo>
                  <a:lnTo>
                    <a:pt x="2155" y="2879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23" name="Google Shape;430;p43"/>
            <p:cNvSpPr/>
            <p:nvPr/>
          </p:nvSpPr>
          <p:spPr>
            <a:xfrm>
              <a:off x="3437984" y="5913339"/>
              <a:ext cx="1743375" cy="196953"/>
            </a:xfrm>
            <a:custGeom>
              <a:avLst/>
              <a:gdLst/>
              <a:ahLst/>
              <a:cxnLst/>
              <a:rect l="0" t="0" r="0" b="0"/>
              <a:pathLst>
                <a:path w="1408" h="159">
                  <a:moveTo>
                    <a:pt x="1408" y="159"/>
                  </a:moveTo>
                  <a:cubicBezTo>
                    <a:pt x="1267" y="64"/>
                    <a:pt x="1004" y="0"/>
                    <a:pt x="704" y="0"/>
                  </a:cubicBezTo>
                  <a:cubicBezTo>
                    <a:pt x="404" y="0"/>
                    <a:pt x="141" y="64"/>
                    <a:pt x="0" y="159"/>
                  </a:cubicBezTo>
                  <a:lnTo>
                    <a:pt x="1408" y="159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24" name="Google Shape;431;p43"/>
            <p:cNvSpPr/>
            <p:nvPr/>
          </p:nvSpPr>
          <p:spPr>
            <a:xfrm>
              <a:off x="4244021" y="5586646"/>
              <a:ext cx="131400" cy="357900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txBody>
            <a:bodyPr wrap="square" lIns="91425" tIns="45700" rIns="91425" bIns="45700" anchor="t" anchorCtr="0"/>
            <a:lstStyle/>
            <a:p>
              <a:endParaRPr lang="en-US" altLang="zh-CN" sz="1800">
                <a:latin typeface="Calibri" panose="020F0502020204030204"/>
                <a:ea typeface="Calibri" panose="020F0502020204030204"/>
                <a:sym typeface="Calibri" panose="020F0502020204030204"/>
              </a:endParaRPr>
            </a:p>
          </p:txBody>
        </p:sp>
      </p:grpSp>
      <p:pic>
        <p:nvPicPr>
          <p:cNvPr id="34825" name="Picture -21474826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188" y="695325"/>
            <a:ext cx="6608762" cy="41005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og Cabin Hotels Newsletter by Slidesgo">
  <a:themeElements>
    <a:clrScheme name="Simple Light">
      <a:dk1>
        <a:srgbClr val="272324"/>
      </a:dk1>
      <a:lt1>
        <a:srgbClr val="FEFAEE"/>
      </a:lt1>
      <a:dk2>
        <a:srgbClr val="FFB56C"/>
      </a:dk2>
      <a:lt2>
        <a:srgbClr val="59514F"/>
      </a:lt2>
      <a:accent1>
        <a:srgbClr val="442E1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7232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148</Words>
  <Application>Microsoft Office PowerPoint</Application>
  <PresentationFormat>On-screen Show (16:9)</PresentationFormat>
  <Paragraphs>43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Calibri</vt:lpstr>
      <vt:lpstr>Raleway Black</vt:lpstr>
      <vt:lpstr>Open Sans</vt:lpstr>
      <vt:lpstr>Black Han Sans</vt:lpstr>
      <vt:lpstr>Archivo</vt:lpstr>
      <vt:lpstr>Caveat</vt:lpstr>
      <vt:lpstr>Raleway</vt:lpstr>
      <vt:lpstr>Lexend</vt:lpstr>
      <vt:lpstr>Be Vietnam Pro Black</vt:lpstr>
      <vt:lpstr>Log Cabin Hotels Newsletter by Slidesgo</vt:lpstr>
      <vt:lpstr>TRƯỜNG ĐẠI HỌC ĐỒNG THÁP</vt:lpstr>
      <vt:lpstr>XÂY DỰNG WEBSITE QUẢN LÝ THÔNG TIN  KHÁCH SẠN</vt:lpstr>
      <vt:lpstr>NỘI DUNG</vt:lpstr>
      <vt:lpstr>GIỚI THIỆU</vt:lpstr>
      <vt:lpstr>PHƯƠNG PHÁP GIẢI QUYẾT</vt:lpstr>
      <vt:lpstr>SƠ ĐỒ  MENU  CHÍNH</vt:lpstr>
      <vt:lpstr>SƠ ĐỒ MENU  QUẢN LÝ  KHÁCH HÀNG</vt:lpstr>
      <vt:lpstr>SƠ ĐỒ MENU  QUẢN LÝ PHÒNG</vt:lpstr>
      <vt:lpstr>SƠ ĐỒ MENU  QUẢN LÝ  THUÊ PHÒNG</vt:lpstr>
      <vt:lpstr>PowerPoint Presentation</vt:lpstr>
      <vt:lpstr>KẾT QUẢ ĐỀ TÀI</vt:lpstr>
      <vt:lpstr>SƠ ĐỒ CHỨC  NĂNG</vt:lpstr>
      <vt:lpstr>KẾT LUẬN</vt:lpstr>
      <vt:lpstr>KẾT LUẬN</vt:lpstr>
      <vt:lpstr>DEMO    XÂY DỰNG WEBSITE QUẢN LÝ THÔNG TIN KHÁCH SẠN</vt:lpstr>
      <vt:lpstr>—Nguyễn Thị Mai Anh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ĐỒNG THÁP</dc:title>
  <cp:lastModifiedBy>NGUYEN THI MAI ANH</cp:lastModifiedBy>
  <cp:revision>19</cp:revision>
  <dcterms:created xsi:type="dcterms:W3CDTF">2024-12-03T10:51:00Z</dcterms:created>
  <dcterms:modified xsi:type="dcterms:W3CDTF">2025-05-19T14:49:19Z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9C0D7E7B9FCF4926A9AB8F0A1F6ECC3F_12</vt:lpwstr>
  </property>
  <property fmtid="{D5CDD505-2E9C-101B-9397-08002B2CF9AE}" pid="3" name="KSOProductBuildVer">
    <vt:lpwstr>1033-12.2.0.19805</vt:lpwstr>
  </property>
</Properties>
</file>