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3" r:id="rId2"/>
  </p:sldMasterIdLst>
  <p:notesMasterIdLst>
    <p:notesMasterId r:id="rId19"/>
  </p:notesMasterIdLst>
  <p:sldIdLst>
    <p:sldId id="256" r:id="rId3"/>
    <p:sldId id="257" r:id="rId4"/>
    <p:sldId id="259" r:id="rId5"/>
    <p:sldId id="260" r:id="rId6"/>
    <p:sldId id="298" r:id="rId7"/>
    <p:sldId id="258" r:id="rId8"/>
    <p:sldId id="300" r:id="rId9"/>
    <p:sldId id="299" r:id="rId10"/>
    <p:sldId id="302" r:id="rId11"/>
    <p:sldId id="301" r:id="rId12"/>
    <p:sldId id="303" r:id="rId13"/>
    <p:sldId id="304" r:id="rId14"/>
    <p:sldId id="306" r:id="rId15"/>
    <p:sldId id="307" r:id="rId16"/>
    <p:sldId id="308" r:id="rId17"/>
    <p:sldId id="309" r:id="rId18"/>
  </p:sldIdLst>
  <p:sldSz cx="9144000" cy="5143500" type="screen16x9"/>
  <p:notesSz cx="6858000" cy="9144000"/>
  <p:embeddedFontLst>
    <p:embeddedFont>
      <p:font typeface="Albert Sans" panose="020B0604020202020204" charset="0"/>
      <p:regular r:id="rId20"/>
      <p:bold r:id="rId21"/>
      <p:italic r:id="rId22"/>
      <p:boldItalic r:id="rId23"/>
    </p:embeddedFont>
    <p:embeddedFont>
      <p:font typeface="Albert Sans Medium" panose="020B0604020202020204" charset="0"/>
      <p:regular r:id="rId24"/>
      <p:bold r:id="rId25"/>
      <p:italic r:id="rId26"/>
      <p:boldItalic r:id="rId27"/>
    </p:embeddedFont>
    <p:embeddedFont>
      <p:font typeface="Bahnschrift Condensed" panose="020B0502040204020203" pitchFamily="34" charset="0"/>
      <p:regular r:id="rId28"/>
      <p:bold r:id="rId29"/>
    </p:embeddedFont>
    <p:embeddedFont>
      <p:font typeface="Rajdhani" panose="020B060402020202020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15:clr>
            <a:srgbClr val="747775"/>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A9C140-AC54-47A0-A794-4853A4370E2D}">
  <a:tblStyle styleId="{D0A9C140-AC54-47A0-A794-4853A4370E2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6" y="53"/>
      </p:cViewPr>
      <p:guideLst>
        <p:guide orient="horz"/>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font" Target="fonts/font2.fntdata"/><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0" name="Google Shape;8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a:p>
            <a:r>
              <a:rPr b="1" dirty="0"/>
              <a:t>اجمالي الحركة الجوية للرحلات في مطارات المملكة</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a:p>
            <a:r>
              <a:rPr b="1" dirty="0"/>
              <a:t>اجمالي الحركة الجوية للركاب في مطارات المملكة</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a:p>
            <a:r>
              <a:rPr b="1" dirty="0"/>
              <a:t>اجمالي الحركة الجوية للشحن في مطارات المملكة</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اسماء المطارات</a:t>
            </a:r>
            <a:endParaRPr dirty="0"/>
          </a:p>
          <a:p>
            <a:r>
              <a:rPr b="0" dirty="0"/>
              <a:t>No alt text provided</a:t>
            </a:r>
            <a:endParaRPr dirty="0"/>
          </a:p>
          <a:p>
            <a:endParaRPr dirty="0"/>
          </a:p>
        </p:txBody>
      </p:sp>
    </p:spTree>
    <p:extLst>
      <p:ext uri="{BB962C8B-B14F-4D97-AF65-F5344CB8AC3E}">
        <p14:creationId xmlns:p14="http://schemas.microsoft.com/office/powerpoint/2010/main" val="713448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3770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0278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a:p>
            <a:r>
              <a:rPr b="1" dirty="0"/>
              <a:t>اجمالي الحركة الجوية للرحلات في مطارات المملكة</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a:p>
            <a:r>
              <a:rPr b="1" dirty="0"/>
              <a:t>اجمالي الحركة الجوية للركاب في مطارات المملكة</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a:p>
            <a:r>
              <a:rPr b="1" dirty="0"/>
              <a:t>اجمالي الحركة الجوية للشحن في مطارات المملكة</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اسماء المطارات</a:t>
            </a:r>
            <a:endParaRPr dirty="0"/>
          </a:p>
          <a:p>
            <a:r>
              <a:rPr b="0" dirty="0"/>
              <a:t>No alt text provided</a:t>
            </a:r>
            <a:endParaRPr dirty="0"/>
          </a:p>
          <a:p>
            <a:endParaRPr dirty="0"/>
          </a:p>
        </p:txBody>
      </p:sp>
    </p:spTree>
    <p:extLst>
      <p:ext uri="{BB962C8B-B14F-4D97-AF65-F5344CB8AC3E}">
        <p14:creationId xmlns:p14="http://schemas.microsoft.com/office/powerpoint/2010/main" val="3528248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3899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59617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a:p>
            <a:r>
              <a:rPr b="1" dirty="0"/>
              <a:t>اجمالي الحركة الجوية للرحلات في مطارات المملكة</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a:p>
            <a:r>
              <a:rPr b="1" dirty="0"/>
              <a:t>اجمالي الحركة الجوية للركاب في مطارات المملكة</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a:p>
            <a:r>
              <a:rPr b="1" dirty="0"/>
              <a:t>اجمالي الحركة الجوية للشحن في مطارات المملكة</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اسماء المطارات</a:t>
            </a:r>
            <a:endParaRPr dirty="0"/>
          </a:p>
          <a:p>
            <a:r>
              <a:rPr b="0" dirty="0"/>
              <a:t>No alt text provided</a:t>
            </a:r>
            <a:endParaRPr dirty="0"/>
          </a:p>
          <a:p>
            <a:endParaRPr dirty="0"/>
          </a:p>
        </p:txBody>
      </p:sp>
    </p:spTree>
    <p:extLst>
      <p:ext uri="{BB962C8B-B14F-4D97-AF65-F5344CB8AC3E}">
        <p14:creationId xmlns:p14="http://schemas.microsoft.com/office/powerpoint/2010/main" val="131957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24d3f70688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24d3f7068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a:p>
            <a:r>
              <a:rPr b="1" dirty="0"/>
              <a:t>اجمالي الحركة الجوية للرحلات في مطارات المملكة</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a:p>
            <a:r>
              <a:rPr b="1" dirty="0"/>
              <a:t>اجمالي الحركة الجوية للركاب في مطارات المملكة</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a:p>
            <a:r>
              <a:rPr b="1" dirty="0"/>
              <a:t>اجمالي الحركة الجوية للشحن في مطارات المملكة</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اسماء المطارات</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اسماء المطارات</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الرحلات</a:t>
            </a:r>
            <a:endParaRPr dirty="0"/>
          </a:p>
          <a:p>
            <a:r>
              <a:rPr b="0" dirty="0"/>
              <a:t>No alt text provided</a:t>
            </a:r>
            <a:endParaRPr dirty="0"/>
          </a:p>
          <a:p>
            <a:endParaRPr dirty="0"/>
          </a:p>
          <a:p>
            <a:r>
              <a:rPr b="1" dirty="0"/>
              <a:t>columnChart</a:t>
            </a:r>
            <a:endParaRPr dirty="0"/>
          </a:p>
          <a:p>
            <a:r>
              <a:rPr b="0" dirty="0"/>
              <a:t>No alt text provided</a:t>
            </a:r>
            <a:endParaRPr dirty="0"/>
          </a:p>
          <a:p>
            <a:endParaRPr dirty="0"/>
          </a:p>
          <a:p>
            <a:r>
              <a:rPr b="1" dirty="0"/>
              <a:t>الركاب</a:t>
            </a:r>
            <a:endParaRPr dirty="0"/>
          </a:p>
          <a:p>
            <a:r>
              <a:rPr b="0" dirty="0"/>
              <a:t>No alt text provided</a:t>
            </a:r>
            <a:endParaRPr dirty="0"/>
          </a:p>
          <a:p>
            <a:endParaRPr dirty="0"/>
          </a:p>
          <a:p>
            <a:r>
              <a:rPr b="1" dirty="0"/>
              <a:t>اجمالي الحركة الجوية للركاب في مطارات المملكة</a:t>
            </a:r>
            <a:endParaRPr dirty="0"/>
          </a:p>
          <a:p>
            <a:r>
              <a:rPr b="0" dirty="0"/>
              <a:t>No alt text provided</a:t>
            </a:r>
            <a:endParaRPr dirty="0"/>
          </a:p>
          <a:p>
            <a:endParaRPr dirty="0"/>
          </a:p>
          <a:p>
            <a:r>
              <a:rPr b="1" dirty="0"/>
              <a:t>الشحن</a:t>
            </a:r>
            <a:endParaRPr dirty="0"/>
          </a:p>
          <a:p>
            <a:r>
              <a:rPr b="0" dirty="0"/>
              <a:t>No alt text provided</a:t>
            </a:r>
            <a:endParaRPr dirty="0"/>
          </a:p>
          <a:p>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dd0c7d16c6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dd0c7d16c6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8716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gdb0f9523dd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2" name="Google Shape;872;gdb0f9523dd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74169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a:p>
            <a:r>
              <a:rPr b="1" dirty="0"/>
              <a:t>اجمالي الحركة الجوية للرحلات في مطارات المملكة</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a:p>
            <a:r>
              <a:rPr b="1" dirty="0"/>
              <a:t>اجمالي الحركة الجوية للركاب في مطارات المملكة</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a:p>
            <a:r>
              <a:rPr b="1" dirty="0"/>
              <a:t>اجمالي الحركة الجوية للشحن في مطارات المملكة</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image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اسماء المطارات</a:t>
            </a:r>
            <a:endParaRPr dirty="0"/>
          </a:p>
          <a:p>
            <a:r>
              <a:rPr b="0" dirty="0"/>
              <a:t>No alt text provided</a:t>
            </a:r>
            <a:endParaRPr dirty="0"/>
          </a:p>
          <a:p>
            <a:endParaRPr dirty="0"/>
          </a:p>
        </p:txBody>
      </p:sp>
    </p:spTree>
    <p:extLst>
      <p:ext uri="{BB962C8B-B14F-4D97-AF65-F5344CB8AC3E}">
        <p14:creationId xmlns:p14="http://schemas.microsoft.com/office/powerpoint/2010/main" val="1038828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22175" y="967825"/>
            <a:ext cx="5899800" cy="250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500"/>
              <a:buNone/>
              <a:defRPr sz="72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10" name="Google Shape;10;p2"/>
          <p:cNvSpPr txBox="1">
            <a:spLocks noGrp="1"/>
          </p:cNvSpPr>
          <p:nvPr>
            <p:ph type="subTitle" idx="1"/>
          </p:nvPr>
        </p:nvSpPr>
        <p:spPr>
          <a:xfrm>
            <a:off x="2147400" y="3471725"/>
            <a:ext cx="4849200" cy="397800"/>
          </a:xfrm>
          <a:prstGeom prst="rect">
            <a:avLst/>
          </a:prstGeom>
          <a:solidFill>
            <a:schemeClr val="dk1"/>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solidFill>
                  <a:schemeClr val="lt1"/>
                </a:solidFill>
                <a:latin typeface="Albert Sans Medium"/>
                <a:ea typeface="Albert Sans Medium"/>
                <a:cs typeface="Albert Sans Medium"/>
                <a:sym typeface="Albert Sans Medium"/>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372325" y="-64950"/>
            <a:ext cx="7124450" cy="668900"/>
            <a:chOff x="-372325" y="-64950"/>
            <a:chExt cx="7124450" cy="668900"/>
          </a:xfrm>
        </p:grpSpPr>
        <p:sp>
          <p:nvSpPr>
            <p:cNvPr id="12" name="Google Shape;12;p2"/>
            <p:cNvSpPr/>
            <p:nvPr/>
          </p:nvSpPr>
          <p:spPr>
            <a:xfrm>
              <a:off x="-372325" y="-649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97100" y="-64950"/>
              <a:ext cx="508300" cy="668900"/>
            </a:xfrm>
            <a:custGeom>
              <a:avLst/>
              <a:gdLst/>
              <a:ahLst/>
              <a:cxnLst/>
              <a:rect l="l" t="t" r="r" b="b"/>
              <a:pathLst>
                <a:path w="20332" h="26756" extrusionOk="0">
                  <a:moveTo>
                    <a:pt x="19277" y="0"/>
                  </a:moveTo>
                  <a:lnTo>
                    <a:pt x="0" y="26756"/>
                  </a:lnTo>
                  <a:lnTo>
                    <a:pt x="1037"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2325" y="-649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52425" y="-64950"/>
              <a:ext cx="508775" cy="668900"/>
            </a:xfrm>
            <a:custGeom>
              <a:avLst/>
              <a:gdLst/>
              <a:ahLst/>
              <a:cxnLst/>
              <a:rect l="l" t="t" r="r" b="b"/>
              <a:pathLst>
                <a:path w="20351" h="26756" extrusionOk="0">
                  <a:moveTo>
                    <a:pt x="19296" y="0"/>
                  </a:moveTo>
                  <a:lnTo>
                    <a:pt x="1"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27675" y="-64950"/>
              <a:ext cx="508300" cy="668900"/>
            </a:xfrm>
            <a:custGeom>
              <a:avLst/>
              <a:gdLst/>
              <a:ahLst/>
              <a:cxnLst/>
              <a:rect l="l" t="t" r="r" b="b"/>
              <a:pathLst>
                <a:path w="20332" h="26756" extrusionOk="0">
                  <a:moveTo>
                    <a:pt x="19276" y="0"/>
                  </a:moveTo>
                  <a:lnTo>
                    <a:pt x="0" y="26756"/>
                  </a:lnTo>
                  <a:lnTo>
                    <a:pt x="1055"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502425" y="-64950"/>
              <a:ext cx="508800" cy="668900"/>
            </a:xfrm>
            <a:custGeom>
              <a:avLst/>
              <a:gdLst/>
              <a:ahLst/>
              <a:cxnLst/>
              <a:rect l="l" t="t" r="r" b="b"/>
              <a:pathLst>
                <a:path w="20352" h="26756" extrusionOk="0">
                  <a:moveTo>
                    <a:pt x="19296" y="0"/>
                  </a:moveTo>
                  <a:lnTo>
                    <a:pt x="1"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77675" y="-64950"/>
              <a:ext cx="508300" cy="668900"/>
            </a:xfrm>
            <a:custGeom>
              <a:avLst/>
              <a:gdLst/>
              <a:ahLst/>
              <a:cxnLst/>
              <a:rect l="l" t="t" r="r" b="b"/>
              <a:pathLst>
                <a:path w="20332" h="26756" extrusionOk="0">
                  <a:moveTo>
                    <a:pt x="19277" y="0"/>
                  </a:moveTo>
                  <a:lnTo>
                    <a:pt x="0" y="26756"/>
                  </a:lnTo>
                  <a:lnTo>
                    <a:pt x="1056"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52450" y="-64950"/>
              <a:ext cx="508300" cy="668900"/>
            </a:xfrm>
            <a:custGeom>
              <a:avLst/>
              <a:gdLst/>
              <a:ahLst/>
              <a:cxnLst/>
              <a:rect l="l" t="t" r="r" b="b"/>
              <a:pathLst>
                <a:path w="20332" h="26756" extrusionOk="0">
                  <a:moveTo>
                    <a:pt x="19295"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027675" y="-64950"/>
              <a:ext cx="508300" cy="668900"/>
            </a:xfrm>
            <a:custGeom>
              <a:avLst/>
              <a:gdLst/>
              <a:ahLst/>
              <a:cxnLst/>
              <a:rect l="l" t="t" r="r" b="b"/>
              <a:pathLst>
                <a:path w="20332" h="26756" extrusionOk="0">
                  <a:moveTo>
                    <a:pt x="19277" y="0"/>
                  </a:moveTo>
                  <a:lnTo>
                    <a:pt x="1" y="26756"/>
                  </a:lnTo>
                  <a:lnTo>
                    <a:pt x="1037"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202450" y="-64950"/>
              <a:ext cx="508300" cy="668900"/>
            </a:xfrm>
            <a:custGeom>
              <a:avLst/>
              <a:gdLst/>
              <a:ahLst/>
              <a:cxnLst/>
              <a:rect l="l" t="t" r="r" b="b"/>
              <a:pathLst>
                <a:path w="20332" h="26756" extrusionOk="0">
                  <a:moveTo>
                    <a:pt x="19295" y="0"/>
                  </a:moveTo>
                  <a:lnTo>
                    <a:pt x="0" y="26756"/>
                  </a:lnTo>
                  <a:lnTo>
                    <a:pt x="1055"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77675" y="-64950"/>
              <a:ext cx="508325" cy="668900"/>
            </a:xfrm>
            <a:custGeom>
              <a:avLst/>
              <a:gdLst/>
              <a:ahLst/>
              <a:cxnLst/>
              <a:rect l="l" t="t" r="r" b="b"/>
              <a:pathLst>
                <a:path w="20333" h="26756" extrusionOk="0">
                  <a:moveTo>
                    <a:pt x="19277" y="0"/>
                  </a:moveTo>
                  <a:lnTo>
                    <a:pt x="1" y="26756"/>
                  </a:lnTo>
                  <a:lnTo>
                    <a:pt x="1037"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552450" y="-64950"/>
              <a:ext cx="508300" cy="668900"/>
            </a:xfrm>
            <a:custGeom>
              <a:avLst/>
              <a:gdLst/>
              <a:ahLst/>
              <a:cxnLst/>
              <a:rect l="l" t="t" r="r" b="b"/>
              <a:pathLst>
                <a:path w="20332" h="26756" extrusionOk="0">
                  <a:moveTo>
                    <a:pt x="19277" y="0"/>
                  </a:moveTo>
                  <a:lnTo>
                    <a:pt x="0" y="26756"/>
                  </a:lnTo>
                  <a:lnTo>
                    <a:pt x="1056"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1727225" y="-64950"/>
              <a:ext cx="508775" cy="668900"/>
            </a:xfrm>
            <a:custGeom>
              <a:avLst/>
              <a:gdLst/>
              <a:ahLst/>
              <a:cxnLst/>
              <a:rect l="l" t="t" r="r" b="b"/>
              <a:pathLst>
                <a:path w="20351" h="26756" extrusionOk="0">
                  <a:moveTo>
                    <a:pt x="19295" y="0"/>
                  </a:moveTo>
                  <a:lnTo>
                    <a:pt x="0" y="26756"/>
                  </a:lnTo>
                  <a:lnTo>
                    <a:pt x="1055" y="26756"/>
                  </a:lnTo>
                  <a:lnTo>
                    <a:pt x="203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1885975" y="-649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060725" y="-64950"/>
              <a:ext cx="508775" cy="668900"/>
            </a:xfrm>
            <a:custGeom>
              <a:avLst/>
              <a:gdLst/>
              <a:ahLst/>
              <a:cxnLst/>
              <a:rect l="l" t="t" r="r" b="b"/>
              <a:pathLst>
                <a:path w="20351" h="26756" extrusionOk="0">
                  <a:moveTo>
                    <a:pt x="19296" y="0"/>
                  </a:moveTo>
                  <a:lnTo>
                    <a:pt x="1"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235975" y="-64950"/>
              <a:ext cx="508300" cy="668900"/>
            </a:xfrm>
            <a:custGeom>
              <a:avLst/>
              <a:gdLst/>
              <a:ahLst/>
              <a:cxnLst/>
              <a:rect l="l" t="t" r="r" b="b"/>
              <a:pathLst>
                <a:path w="20332" h="26756" extrusionOk="0">
                  <a:moveTo>
                    <a:pt x="19276" y="0"/>
                  </a:moveTo>
                  <a:lnTo>
                    <a:pt x="0" y="26756"/>
                  </a:lnTo>
                  <a:lnTo>
                    <a:pt x="1055"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410725" y="-64950"/>
              <a:ext cx="508325" cy="668900"/>
            </a:xfrm>
            <a:custGeom>
              <a:avLst/>
              <a:gdLst/>
              <a:ahLst/>
              <a:cxnLst/>
              <a:rect l="l" t="t" r="r" b="b"/>
              <a:pathLst>
                <a:path w="20333" h="26756" extrusionOk="0">
                  <a:moveTo>
                    <a:pt x="19296" y="0"/>
                  </a:moveTo>
                  <a:lnTo>
                    <a:pt x="1" y="26756"/>
                  </a:lnTo>
                  <a:lnTo>
                    <a:pt x="1056"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585975" y="-64950"/>
              <a:ext cx="508300" cy="668900"/>
            </a:xfrm>
            <a:custGeom>
              <a:avLst/>
              <a:gdLst/>
              <a:ahLst/>
              <a:cxnLst/>
              <a:rect l="l" t="t" r="r" b="b"/>
              <a:pathLst>
                <a:path w="20332" h="26756" extrusionOk="0">
                  <a:moveTo>
                    <a:pt x="19276" y="0"/>
                  </a:moveTo>
                  <a:lnTo>
                    <a:pt x="0" y="26756"/>
                  </a:lnTo>
                  <a:lnTo>
                    <a:pt x="1037"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760750" y="-649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935500" y="-64950"/>
              <a:ext cx="508775" cy="668900"/>
            </a:xfrm>
            <a:custGeom>
              <a:avLst/>
              <a:gdLst/>
              <a:ahLst/>
              <a:cxnLst/>
              <a:rect l="l" t="t" r="r" b="b"/>
              <a:pathLst>
                <a:path w="20351" h="26756" extrusionOk="0">
                  <a:moveTo>
                    <a:pt x="19296" y="0"/>
                  </a:moveTo>
                  <a:lnTo>
                    <a:pt x="1"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110750" y="-649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285500" y="-64950"/>
              <a:ext cx="508775" cy="668900"/>
            </a:xfrm>
            <a:custGeom>
              <a:avLst/>
              <a:gdLst/>
              <a:ahLst/>
              <a:cxnLst/>
              <a:rect l="l" t="t" r="r" b="b"/>
              <a:pathLst>
                <a:path w="20351" h="26756" extrusionOk="0">
                  <a:moveTo>
                    <a:pt x="19296" y="0"/>
                  </a:moveTo>
                  <a:lnTo>
                    <a:pt x="1"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460750" y="-64950"/>
              <a:ext cx="508300" cy="668900"/>
            </a:xfrm>
            <a:custGeom>
              <a:avLst/>
              <a:gdLst/>
              <a:ahLst/>
              <a:cxnLst/>
              <a:rect l="l" t="t" r="r" b="b"/>
              <a:pathLst>
                <a:path w="20332" h="26756" extrusionOk="0">
                  <a:moveTo>
                    <a:pt x="19276" y="0"/>
                  </a:moveTo>
                  <a:lnTo>
                    <a:pt x="0" y="26756"/>
                  </a:lnTo>
                  <a:lnTo>
                    <a:pt x="1055"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3635500" y="-64950"/>
              <a:ext cx="508800" cy="668900"/>
            </a:xfrm>
            <a:custGeom>
              <a:avLst/>
              <a:gdLst/>
              <a:ahLst/>
              <a:cxnLst/>
              <a:rect l="l" t="t" r="r" b="b"/>
              <a:pathLst>
                <a:path w="20352" h="26756" extrusionOk="0">
                  <a:moveTo>
                    <a:pt x="19296" y="0"/>
                  </a:moveTo>
                  <a:lnTo>
                    <a:pt x="1"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3810750" y="-64950"/>
              <a:ext cx="508300" cy="668900"/>
            </a:xfrm>
            <a:custGeom>
              <a:avLst/>
              <a:gdLst/>
              <a:ahLst/>
              <a:cxnLst/>
              <a:rect l="l" t="t" r="r" b="b"/>
              <a:pathLst>
                <a:path w="20332" h="26756" extrusionOk="0">
                  <a:moveTo>
                    <a:pt x="19277" y="0"/>
                  </a:moveTo>
                  <a:lnTo>
                    <a:pt x="0" y="26756"/>
                  </a:lnTo>
                  <a:lnTo>
                    <a:pt x="1056"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985525" y="-64950"/>
              <a:ext cx="508300" cy="668900"/>
            </a:xfrm>
            <a:custGeom>
              <a:avLst/>
              <a:gdLst/>
              <a:ahLst/>
              <a:cxnLst/>
              <a:rect l="l" t="t" r="r" b="b"/>
              <a:pathLst>
                <a:path w="20332" h="26756" extrusionOk="0">
                  <a:moveTo>
                    <a:pt x="19295"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144275" y="-64950"/>
              <a:ext cx="508300" cy="668900"/>
            </a:xfrm>
            <a:custGeom>
              <a:avLst/>
              <a:gdLst/>
              <a:ahLst/>
              <a:cxnLst/>
              <a:rect l="l" t="t" r="r" b="b"/>
              <a:pathLst>
                <a:path w="20332" h="26756" extrusionOk="0">
                  <a:moveTo>
                    <a:pt x="19276" y="0"/>
                  </a:moveTo>
                  <a:lnTo>
                    <a:pt x="0" y="26756"/>
                  </a:lnTo>
                  <a:lnTo>
                    <a:pt x="1036"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319025" y="-64950"/>
              <a:ext cx="508325" cy="668900"/>
            </a:xfrm>
            <a:custGeom>
              <a:avLst/>
              <a:gdLst/>
              <a:ahLst/>
              <a:cxnLst/>
              <a:rect l="l" t="t" r="r" b="b"/>
              <a:pathLst>
                <a:path w="20333" h="26756" extrusionOk="0">
                  <a:moveTo>
                    <a:pt x="19277" y="0"/>
                  </a:moveTo>
                  <a:lnTo>
                    <a:pt x="1" y="26756"/>
                  </a:lnTo>
                  <a:lnTo>
                    <a:pt x="1056"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4493800" y="-64950"/>
              <a:ext cx="508775" cy="668900"/>
            </a:xfrm>
            <a:custGeom>
              <a:avLst/>
              <a:gdLst/>
              <a:ahLst/>
              <a:cxnLst/>
              <a:rect l="l" t="t" r="r" b="b"/>
              <a:pathLst>
                <a:path w="20351" h="26756" extrusionOk="0">
                  <a:moveTo>
                    <a:pt x="19295" y="0"/>
                  </a:moveTo>
                  <a:lnTo>
                    <a:pt x="0"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4669025" y="-64950"/>
              <a:ext cx="508325" cy="668900"/>
            </a:xfrm>
            <a:custGeom>
              <a:avLst/>
              <a:gdLst/>
              <a:ahLst/>
              <a:cxnLst/>
              <a:rect l="l" t="t" r="r" b="b"/>
              <a:pathLst>
                <a:path w="20333" h="26756" extrusionOk="0">
                  <a:moveTo>
                    <a:pt x="19277" y="0"/>
                  </a:moveTo>
                  <a:lnTo>
                    <a:pt x="1" y="26756"/>
                  </a:lnTo>
                  <a:lnTo>
                    <a:pt x="1056"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843800" y="-64950"/>
              <a:ext cx="508775" cy="668900"/>
            </a:xfrm>
            <a:custGeom>
              <a:avLst/>
              <a:gdLst/>
              <a:ahLst/>
              <a:cxnLst/>
              <a:rect l="l" t="t" r="r" b="b"/>
              <a:pathLst>
                <a:path w="20351" h="26756" extrusionOk="0">
                  <a:moveTo>
                    <a:pt x="19296" y="0"/>
                  </a:moveTo>
                  <a:lnTo>
                    <a:pt x="1"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019050" y="-649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193800" y="-64950"/>
              <a:ext cx="508300" cy="668900"/>
            </a:xfrm>
            <a:custGeom>
              <a:avLst/>
              <a:gdLst/>
              <a:ahLst/>
              <a:cxnLst/>
              <a:rect l="l" t="t" r="r" b="b"/>
              <a:pathLst>
                <a:path w="20332" h="26756" extrusionOk="0">
                  <a:moveTo>
                    <a:pt x="19296" y="0"/>
                  </a:moveTo>
                  <a:lnTo>
                    <a:pt x="1" y="26756"/>
                  </a:lnTo>
                  <a:lnTo>
                    <a:pt x="1056"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369050" y="-64950"/>
              <a:ext cx="508300" cy="668900"/>
            </a:xfrm>
            <a:custGeom>
              <a:avLst/>
              <a:gdLst/>
              <a:ahLst/>
              <a:cxnLst/>
              <a:rect l="l" t="t" r="r" b="b"/>
              <a:pathLst>
                <a:path w="20332" h="26756" extrusionOk="0">
                  <a:moveTo>
                    <a:pt x="19276" y="0"/>
                  </a:moveTo>
                  <a:lnTo>
                    <a:pt x="0" y="26756"/>
                  </a:lnTo>
                  <a:lnTo>
                    <a:pt x="1055"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543800" y="-64950"/>
              <a:ext cx="508325" cy="668900"/>
            </a:xfrm>
            <a:custGeom>
              <a:avLst/>
              <a:gdLst/>
              <a:ahLst/>
              <a:cxnLst/>
              <a:rect l="l" t="t" r="r" b="b"/>
              <a:pathLst>
                <a:path w="20333" h="26756" extrusionOk="0">
                  <a:moveTo>
                    <a:pt x="19277" y="0"/>
                  </a:moveTo>
                  <a:lnTo>
                    <a:pt x="1" y="26756"/>
                  </a:lnTo>
                  <a:lnTo>
                    <a:pt x="1056"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5719050" y="-64950"/>
              <a:ext cx="508300" cy="668900"/>
            </a:xfrm>
            <a:custGeom>
              <a:avLst/>
              <a:gdLst/>
              <a:ahLst/>
              <a:cxnLst/>
              <a:rect l="l" t="t" r="r" b="b"/>
              <a:pathLst>
                <a:path w="20332" h="26756" extrusionOk="0">
                  <a:moveTo>
                    <a:pt x="19276" y="0"/>
                  </a:moveTo>
                  <a:lnTo>
                    <a:pt x="0" y="26756"/>
                  </a:lnTo>
                  <a:lnTo>
                    <a:pt x="1037"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893825" y="-649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6068575" y="-64950"/>
              <a:ext cx="508775" cy="668900"/>
            </a:xfrm>
            <a:custGeom>
              <a:avLst/>
              <a:gdLst/>
              <a:ahLst/>
              <a:cxnLst/>
              <a:rect l="l" t="t" r="r" b="b"/>
              <a:pathLst>
                <a:path w="20351" h="26756" extrusionOk="0">
                  <a:moveTo>
                    <a:pt x="19296" y="0"/>
                  </a:moveTo>
                  <a:lnTo>
                    <a:pt x="1"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6243825" y="-649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 name="Google Shape;51;p2"/>
          <p:cNvSpPr/>
          <p:nvPr/>
        </p:nvSpPr>
        <p:spPr>
          <a:xfrm>
            <a:off x="8855075" y="1482838"/>
            <a:ext cx="290700" cy="2041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654375" y="3140500"/>
            <a:ext cx="489600" cy="558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855075" y="1186500"/>
            <a:ext cx="296400" cy="296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675" y="3335400"/>
            <a:ext cx="1857300" cy="18081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675" y="3803000"/>
            <a:ext cx="1377000" cy="13404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63200" y="4095225"/>
            <a:ext cx="849300" cy="849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2"/>
          <p:cNvGrpSpPr/>
          <p:nvPr/>
        </p:nvGrpSpPr>
        <p:grpSpPr>
          <a:xfrm>
            <a:off x="5346325" y="4608275"/>
            <a:ext cx="2026200" cy="78000"/>
            <a:chOff x="6727425" y="4608275"/>
            <a:chExt cx="2026200" cy="78000"/>
          </a:xfrm>
        </p:grpSpPr>
        <p:sp>
          <p:nvSpPr>
            <p:cNvPr id="58" name="Google Shape;58;p2"/>
            <p:cNvSpPr/>
            <p:nvPr/>
          </p:nvSpPr>
          <p:spPr>
            <a:xfrm>
              <a:off x="67274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0521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3768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7015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80262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83509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86756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74920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7869270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57772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5/25/2025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709998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5/25/2025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559973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5/25/2025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1937241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5/25/2025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6941818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396992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5/25/2025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7781946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837284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5"/>
        <p:cNvGrpSpPr/>
        <p:nvPr/>
      </p:nvGrpSpPr>
      <p:grpSpPr>
        <a:xfrm>
          <a:off x="0" y="0"/>
          <a:ext cx="0" cy="0"/>
          <a:chOff x="0" y="0"/>
          <a:chExt cx="0" cy="0"/>
        </a:xfrm>
      </p:grpSpPr>
      <p:sp>
        <p:nvSpPr>
          <p:cNvPr id="66" name="Google Shape;66;p3"/>
          <p:cNvSpPr/>
          <p:nvPr/>
        </p:nvSpPr>
        <p:spPr>
          <a:xfrm>
            <a:off x="8304850" y="764425"/>
            <a:ext cx="322500" cy="36147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txBox="1">
            <a:spLocks noGrp="1"/>
          </p:cNvSpPr>
          <p:nvPr>
            <p:ph type="title"/>
          </p:nvPr>
        </p:nvSpPr>
        <p:spPr>
          <a:xfrm>
            <a:off x="3848200" y="2359100"/>
            <a:ext cx="4451100" cy="15516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8" name="Google Shape;68;p3"/>
          <p:cNvSpPr txBox="1">
            <a:spLocks noGrp="1"/>
          </p:cNvSpPr>
          <p:nvPr>
            <p:ph type="title" idx="2" hasCustomPrompt="1"/>
          </p:nvPr>
        </p:nvSpPr>
        <p:spPr>
          <a:xfrm>
            <a:off x="3848200" y="764425"/>
            <a:ext cx="1223100" cy="1223100"/>
          </a:xfrm>
          <a:prstGeom prst="rect">
            <a:avLst/>
          </a:prstGeom>
          <a:solidFill>
            <a:schemeClr val="dk1"/>
          </a:solidFill>
          <a:ln>
            <a:noFill/>
          </a:ln>
        </p:spPr>
        <p:txBody>
          <a:bodyPr spcFirstLastPara="1" wrap="square" lIns="91425" tIns="91425" rIns="91425" bIns="91425" anchor="ctr" anchorCtr="0">
            <a:noAutofit/>
          </a:bodyPr>
          <a:lstStyle>
            <a:lvl1pPr lvl="0" algn="ctr" rtl="0">
              <a:spcBef>
                <a:spcPts val="0"/>
              </a:spcBef>
              <a:spcAft>
                <a:spcPts val="0"/>
              </a:spcAft>
              <a:buClr>
                <a:schemeClr val="lt1"/>
              </a:buClr>
              <a:buSzPts val="10000"/>
              <a:buNone/>
              <a:defRPr sz="6000">
                <a:solidFill>
                  <a:schemeClr val="lt1"/>
                </a:solidFill>
              </a:defRPr>
            </a:lvl1pPr>
            <a:lvl2pPr lvl="1" algn="ctr" rtl="0">
              <a:spcBef>
                <a:spcPts val="0"/>
              </a:spcBef>
              <a:spcAft>
                <a:spcPts val="0"/>
              </a:spcAft>
              <a:buClr>
                <a:schemeClr val="lt1"/>
              </a:buClr>
              <a:buSzPts val="10000"/>
              <a:buNone/>
              <a:defRPr sz="10000">
                <a:solidFill>
                  <a:schemeClr val="lt1"/>
                </a:solidFill>
              </a:defRPr>
            </a:lvl2pPr>
            <a:lvl3pPr lvl="2" algn="ctr" rtl="0">
              <a:spcBef>
                <a:spcPts val="0"/>
              </a:spcBef>
              <a:spcAft>
                <a:spcPts val="0"/>
              </a:spcAft>
              <a:buClr>
                <a:schemeClr val="lt1"/>
              </a:buClr>
              <a:buSzPts val="10000"/>
              <a:buNone/>
              <a:defRPr sz="10000">
                <a:solidFill>
                  <a:schemeClr val="lt1"/>
                </a:solidFill>
              </a:defRPr>
            </a:lvl3pPr>
            <a:lvl4pPr lvl="3" algn="ctr" rtl="0">
              <a:spcBef>
                <a:spcPts val="0"/>
              </a:spcBef>
              <a:spcAft>
                <a:spcPts val="0"/>
              </a:spcAft>
              <a:buClr>
                <a:schemeClr val="lt1"/>
              </a:buClr>
              <a:buSzPts val="10000"/>
              <a:buNone/>
              <a:defRPr sz="10000">
                <a:solidFill>
                  <a:schemeClr val="lt1"/>
                </a:solidFill>
              </a:defRPr>
            </a:lvl4pPr>
            <a:lvl5pPr lvl="4" algn="ctr" rtl="0">
              <a:spcBef>
                <a:spcPts val="0"/>
              </a:spcBef>
              <a:spcAft>
                <a:spcPts val="0"/>
              </a:spcAft>
              <a:buClr>
                <a:schemeClr val="lt1"/>
              </a:buClr>
              <a:buSzPts val="10000"/>
              <a:buNone/>
              <a:defRPr sz="10000">
                <a:solidFill>
                  <a:schemeClr val="lt1"/>
                </a:solidFill>
              </a:defRPr>
            </a:lvl5pPr>
            <a:lvl6pPr lvl="5" algn="ctr" rtl="0">
              <a:spcBef>
                <a:spcPts val="0"/>
              </a:spcBef>
              <a:spcAft>
                <a:spcPts val="0"/>
              </a:spcAft>
              <a:buClr>
                <a:schemeClr val="lt1"/>
              </a:buClr>
              <a:buSzPts val="10000"/>
              <a:buNone/>
              <a:defRPr sz="10000">
                <a:solidFill>
                  <a:schemeClr val="lt1"/>
                </a:solidFill>
              </a:defRPr>
            </a:lvl6pPr>
            <a:lvl7pPr lvl="6" algn="ctr" rtl="0">
              <a:spcBef>
                <a:spcPts val="0"/>
              </a:spcBef>
              <a:spcAft>
                <a:spcPts val="0"/>
              </a:spcAft>
              <a:buClr>
                <a:schemeClr val="lt1"/>
              </a:buClr>
              <a:buSzPts val="10000"/>
              <a:buNone/>
              <a:defRPr sz="10000">
                <a:solidFill>
                  <a:schemeClr val="lt1"/>
                </a:solidFill>
              </a:defRPr>
            </a:lvl7pPr>
            <a:lvl8pPr lvl="7" algn="ctr" rtl="0">
              <a:spcBef>
                <a:spcPts val="0"/>
              </a:spcBef>
              <a:spcAft>
                <a:spcPts val="0"/>
              </a:spcAft>
              <a:buClr>
                <a:schemeClr val="lt1"/>
              </a:buClr>
              <a:buSzPts val="10000"/>
              <a:buNone/>
              <a:defRPr sz="10000">
                <a:solidFill>
                  <a:schemeClr val="lt1"/>
                </a:solidFill>
              </a:defRPr>
            </a:lvl8pPr>
            <a:lvl9pPr lvl="8" algn="ctr" rtl="0">
              <a:spcBef>
                <a:spcPts val="0"/>
              </a:spcBef>
              <a:spcAft>
                <a:spcPts val="0"/>
              </a:spcAft>
              <a:buClr>
                <a:schemeClr val="lt1"/>
              </a:buClr>
              <a:buSzPts val="10000"/>
              <a:buNone/>
              <a:defRPr sz="10000">
                <a:solidFill>
                  <a:schemeClr val="lt1"/>
                </a:solidFill>
              </a:defRPr>
            </a:lvl9pPr>
          </a:lstStyle>
          <a:p>
            <a:r>
              <a:t>xx%</a:t>
            </a:r>
          </a:p>
        </p:txBody>
      </p:sp>
      <p:sp>
        <p:nvSpPr>
          <p:cNvPr id="69" name="Google Shape;69;p3"/>
          <p:cNvSpPr txBox="1">
            <a:spLocks noGrp="1"/>
          </p:cNvSpPr>
          <p:nvPr>
            <p:ph type="subTitle" idx="1"/>
          </p:nvPr>
        </p:nvSpPr>
        <p:spPr>
          <a:xfrm>
            <a:off x="3848200" y="3971354"/>
            <a:ext cx="4451100" cy="407700"/>
          </a:xfrm>
          <a:prstGeom prst="rect">
            <a:avLst/>
          </a:prstGeom>
          <a:solidFill>
            <a:schemeClr val="dk1"/>
          </a:solidFill>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400">
                <a:solidFill>
                  <a:schemeClr val="lt1"/>
                </a:solidFill>
                <a:latin typeface="Albert Sans Medium"/>
                <a:ea typeface="Albert Sans Medium"/>
                <a:cs typeface="Albert Sans Medium"/>
                <a:sym typeface="Albert Sans Medium"/>
              </a:defRPr>
            </a:lvl1pPr>
            <a:lvl2pPr lvl="1" algn="ctr">
              <a:spcBef>
                <a:spcPts val="0"/>
              </a:spcBef>
              <a:spcAft>
                <a:spcPts val="0"/>
              </a:spcAft>
              <a:buSzPts val="1400"/>
              <a:buNone/>
              <a:defRPr sz="1400"/>
            </a:lvl2pPr>
            <a:lvl3pPr lvl="2" algn="ctr">
              <a:spcBef>
                <a:spcPts val="0"/>
              </a:spcBef>
              <a:spcAft>
                <a:spcPts val="0"/>
              </a:spcAft>
              <a:buSzPts val="1400"/>
              <a:buNone/>
              <a:defRPr sz="1400"/>
            </a:lvl3pPr>
            <a:lvl4pPr lvl="3" algn="ctr">
              <a:spcBef>
                <a:spcPts val="0"/>
              </a:spcBef>
              <a:spcAft>
                <a:spcPts val="0"/>
              </a:spcAft>
              <a:buSzPts val="1400"/>
              <a:buNone/>
              <a:defRPr sz="1400"/>
            </a:lvl4pPr>
            <a:lvl5pPr lvl="4" algn="ctr">
              <a:spcBef>
                <a:spcPts val="0"/>
              </a:spcBef>
              <a:spcAft>
                <a:spcPts val="0"/>
              </a:spcAft>
              <a:buSzPts val="1400"/>
              <a:buNone/>
              <a:defRPr sz="1400"/>
            </a:lvl5pPr>
            <a:lvl6pPr lvl="5" algn="ctr">
              <a:spcBef>
                <a:spcPts val="0"/>
              </a:spcBef>
              <a:spcAft>
                <a:spcPts val="0"/>
              </a:spcAft>
              <a:buSzPts val="1400"/>
              <a:buNone/>
              <a:defRPr sz="1400"/>
            </a:lvl6pPr>
            <a:lvl7pPr lvl="6" algn="ctr">
              <a:spcBef>
                <a:spcPts val="0"/>
              </a:spcBef>
              <a:spcAft>
                <a:spcPts val="0"/>
              </a:spcAft>
              <a:buSzPts val="1400"/>
              <a:buNone/>
              <a:defRPr sz="1400"/>
            </a:lvl7pPr>
            <a:lvl8pPr lvl="7" algn="ctr">
              <a:spcBef>
                <a:spcPts val="0"/>
              </a:spcBef>
              <a:spcAft>
                <a:spcPts val="0"/>
              </a:spcAft>
              <a:buSzPts val="1400"/>
              <a:buNone/>
              <a:defRPr sz="1400"/>
            </a:lvl8pPr>
            <a:lvl9pPr lvl="8" algn="ctr">
              <a:spcBef>
                <a:spcPts val="0"/>
              </a:spcBef>
              <a:spcAft>
                <a:spcPts val="0"/>
              </a:spcAft>
              <a:buSzPts val="1400"/>
              <a:buNone/>
              <a:defRPr sz="1400"/>
            </a:lvl9pPr>
          </a:lstStyle>
          <a:p>
            <a:endParaRPr/>
          </a:p>
        </p:txBody>
      </p:sp>
      <p:grpSp>
        <p:nvGrpSpPr>
          <p:cNvPr id="70" name="Google Shape;70;p3"/>
          <p:cNvGrpSpPr/>
          <p:nvPr/>
        </p:nvGrpSpPr>
        <p:grpSpPr>
          <a:xfrm rot="-5400000">
            <a:off x="-3260925" y="2898675"/>
            <a:ext cx="7124450" cy="668900"/>
            <a:chOff x="-372325" y="-64950"/>
            <a:chExt cx="7124450" cy="668900"/>
          </a:xfrm>
        </p:grpSpPr>
        <p:sp>
          <p:nvSpPr>
            <p:cNvPr id="71" name="Google Shape;71;p3"/>
            <p:cNvSpPr/>
            <p:nvPr/>
          </p:nvSpPr>
          <p:spPr>
            <a:xfrm>
              <a:off x="-372325" y="-649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197100" y="-64950"/>
              <a:ext cx="508300" cy="668900"/>
            </a:xfrm>
            <a:custGeom>
              <a:avLst/>
              <a:gdLst/>
              <a:ahLst/>
              <a:cxnLst/>
              <a:rect l="l" t="t" r="r" b="b"/>
              <a:pathLst>
                <a:path w="20332" h="26756" extrusionOk="0">
                  <a:moveTo>
                    <a:pt x="19277" y="0"/>
                  </a:moveTo>
                  <a:lnTo>
                    <a:pt x="0" y="26756"/>
                  </a:lnTo>
                  <a:lnTo>
                    <a:pt x="1037"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22325" y="-649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152425" y="-64950"/>
              <a:ext cx="508775" cy="668900"/>
            </a:xfrm>
            <a:custGeom>
              <a:avLst/>
              <a:gdLst/>
              <a:ahLst/>
              <a:cxnLst/>
              <a:rect l="l" t="t" r="r" b="b"/>
              <a:pathLst>
                <a:path w="20351" h="26756" extrusionOk="0">
                  <a:moveTo>
                    <a:pt x="19296" y="0"/>
                  </a:moveTo>
                  <a:lnTo>
                    <a:pt x="1"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327675" y="-64950"/>
              <a:ext cx="508300" cy="668900"/>
            </a:xfrm>
            <a:custGeom>
              <a:avLst/>
              <a:gdLst/>
              <a:ahLst/>
              <a:cxnLst/>
              <a:rect l="l" t="t" r="r" b="b"/>
              <a:pathLst>
                <a:path w="20332" h="26756" extrusionOk="0">
                  <a:moveTo>
                    <a:pt x="19276" y="0"/>
                  </a:moveTo>
                  <a:lnTo>
                    <a:pt x="0" y="26756"/>
                  </a:lnTo>
                  <a:lnTo>
                    <a:pt x="1055"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502425" y="-64950"/>
              <a:ext cx="508800" cy="668900"/>
            </a:xfrm>
            <a:custGeom>
              <a:avLst/>
              <a:gdLst/>
              <a:ahLst/>
              <a:cxnLst/>
              <a:rect l="l" t="t" r="r" b="b"/>
              <a:pathLst>
                <a:path w="20352" h="26756" extrusionOk="0">
                  <a:moveTo>
                    <a:pt x="19296" y="0"/>
                  </a:moveTo>
                  <a:lnTo>
                    <a:pt x="1"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677675" y="-64950"/>
              <a:ext cx="508300" cy="668900"/>
            </a:xfrm>
            <a:custGeom>
              <a:avLst/>
              <a:gdLst/>
              <a:ahLst/>
              <a:cxnLst/>
              <a:rect l="l" t="t" r="r" b="b"/>
              <a:pathLst>
                <a:path w="20332" h="26756" extrusionOk="0">
                  <a:moveTo>
                    <a:pt x="19277" y="0"/>
                  </a:moveTo>
                  <a:lnTo>
                    <a:pt x="0" y="26756"/>
                  </a:lnTo>
                  <a:lnTo>
                    <a:pt x="1056"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2450" y="-64950"/>
              <a:ext cx="508300" cy="668900"/>
            </a:xfrm>
            <a:custGeom>
              <a:avLst/>
              <a:gdLst/>
              <a:ahLst/>
              <a:cxnLst/>
              <a:rect l="l" t="t" r="r" b="b"/>
              <a:pathLst>
                <a:path w="20332" h="26756" extrusionOk="0">
                  <a:moveTo>
                    <a:pt x="19295"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27675" y="-64950"/>
              <a:ext cx="508300" cy="668900"/>
            </a:xfrm>
            <a:custGeom>
              <a:avLst/>
              <a:gdLst/>
              <a:ahLst/>
              <a:cxnLst/>
              <a:rect l="l" t="t" r="r" b="b"/>
              <a:pathLst>
                <a:path w="20332" h="26756" extrusionOk="0">
                  <a:moveTo>
                    <a:pt x="19277" y="0"/>
                  </a:moveTo>
                  <a:lnTo>
                    <a:pt x="1" y="26756"/>
                  </a:lnTo>
                  <a:lnTo>
                    <a:pt x="1037"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1202450" y="-64950"/>
              <a:ext cx="508300" cy="668900"/>
            </a:xfrm>
            <a:custGeom>
              <a:avLst/>
              <a:gdLst/>
              <a:ahLst/>
              <a:cxnLst/>
              <a:rect l="l" t="t" r="r" b="b"/>
              <a:pathLst>
                <a:path w="20332" h="26756" extrusionOk="0">
                  <a:moveTo>
                    <a:pt x="19295" y="0"/>
                  </a:moveTo>
                  <a:lnTo>
                    <a:pt x="0" y="26756"/>
                  </a:lnTo>
                  <a:lnTo>
                    <a:pt x="1055"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1377675" y="-64950"/>
              <a:ext cx="508325" cy="668900"/>
            </a:xfrm>
            <a:custGeom>
              <a:avLst/>
              <a:gdLst/>
              <a:ahLst/>
              <a:cxnLst/>
              <a:rect l="l" t="t" r="r" b="b"/>
              <a:pathLst>
                <a:path w="20333" h="26756" extrusionOk="0">
                  <a:moveTo>
                    <a:pt x="19277" y="0"/>
                  </a:moveTo>
                  <a:lnTo>
                    <a:pt x="1" y="26756"/>
                  </a:lnTo>
                  <a:lnTo>
                    <a:pt x="1037"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1552450" y="-64950"/>
              <a:ext cx="508300" cy="668900"/>
            </a:xfrm>
            <a:custGeom>
              <a:avLst/>
              <a:gdLst/>
              <a:ahLst/>
              <a:cxnLst/>
              <a:rect l="l" t="t" r="r" b="b"/>
              <a:pathLst>
                <a:path w="20332" h="26756" extrusionOk="0">
                  <a:moveTo>
                    <a:pt x="19277" y="0"/>
                  </a:moveTo>
                  <a:lnTo>
                    <a:pt x="0" y="26756"/>
                  </a:lnTo>
                  <a:lnTo>
                    <a:pt x="1056"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1727225" y="-64950"/>
              <a:ext cx="508775" cy="668900"/>
            </a:xfrm>
            <a:custGeom>
              <a:avLst/>
              <a:gdLst/>
              <a:ahLst/>
              <a:cxnLst/>
              <a:rect l="l" t="t" r="r" b="b"/>
              <a:pathLst>
                <a:path w="20351" h="26756" extrusionOk="0">
                  <a:moveTo>
                    <a:pt x="19295" y="0"/>
                  </a:moveTo>
                  <a:lnTo>
                    <a:pt x="0" y="26756"/>
                  </a:lnTo>
                  <a:lnTo>
                    <a:pt x="1055" y="26756"/>
                  </a:lnTo>
                  <a:lnTo>
                    <a:pt x="203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1885975" y="-649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2060725" y="-64950"/>
              <a:ext cx="508775" cy="668900"/>
            </a:xfrm>
            <a:custGeom>
              <a:avLst/>
              <a:gdLst/>
              <a:ahLst/>
              <a:cxnLst/>
              <a:rect l="l" t="t" r="r" b="b"/>
              <a:pathLst>
                <a:path w="20351" h="26756" extrusionOk="0">
                  <a:moveTo>
                    <a:pt x="19296" y="0"/>
                  </a:moveTo>
                  <a:lnTo>
                    <a:pt x="1"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235975" y="-64950"/>
              <a:ext cx="508300" cy="668900"/>
            </a:xfrm>
            <a:custGeom>
              <a:avLst/>
              <a:gdLst/>
              <a:ahLst/>
              <a:cxnLst/>
              <a:rect l="l" t="t" r="r" b="b"/>
              <a:pathLst>
                <a:path w="20332" h="26756" extrusionOk="0">
                  <a:moveTo>
                    <a:pt x="19276" y="0"/>
                  </a:moveTo>
                  <a:lnTo>
                    <a:pt x="0" y="26756"/>
                  </a:lnTo>
                  <a:lnTo>
                    <a:pt x="1055"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2410725" y="-64950"/>
              <a:ext cx="508325" cy="668900"/>
            </a:xfrm>
            <a:custGeom>
              <a:avLst/>
              <a:gdLst/>
              <a:ahLst/>
              <a:cxnLst/>
              <a:rect l="l" t="t" r="r" b="b"/>
              <a:pathLst>
                <a:path w="20333" h="26756" extrusionOk="0">
                  <a:moveTo>
                    <a:pt x="19296" y="0"/>
                  </a:moveTo>
                  <a:lnTo>
                    <a:pt x="1" y="26756"/>
                  </a:lnTo>
                  <a:lnTo>
                    <a:pt x="1056"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2585975" y="-64950"/>
              <a:ext cx="508300" cy="668900"/>
            </a:xfrm>
            <a:custGeom>
              <a:avLst/>
              <a:gdLst/>
              <a:ahLst/>
              <a:cxnLst/>
              <a:rect l="l" t="t" r="r" b="b"/>
              <a:pathLst>
                <a:path w="20332" h="26756" extrusionOk="0">
                  <a:moveTo>
                    <a:pt x="19276" y="0"/>
                  </a:moveTo>
                  <a:lnTo>
                    <a:pt x="0" y="26756"/>
                  </a:lnTo>
                  <a:lnTo>
                    <a:pt x="1037"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2760750" y="-649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2935500" y="-64950"/>
              <a:ext cx="508775" cy="668900"/>
            </a:xfrm>
            <a:custGeom>
              <a:avLst/>
              <a:gdLst/>
              <a:ahLst/>
              <a:cxnLst/>
              <a:rect l="l" t="t" r="r" b="b"/>
              <a:pathLst>
                <a:path w="20351" h="26756" extrusionOk="0">
                  <a:moveTo>
                    <a:pt x="19296" y="0"/>
                  </a:moveTo>
                  <a:lnTo>
                    <a:pt x="1"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3110750" y="-649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3285500" y="-64950"/>
              <a:ext cx="508775" cy="668900"/>
            </a:xfrm>
            <a:custGeom>
              <a:avLst/>
              <a:gdLst/>
              <a:ahLst/>
              <a:cxnLst/>
              <a:rect l="l" t="t" r="r" b="b"/>
              <a:pathLst>
                <a:path w="20351" h="26756" extrusionOk="0">
                  <a:moveTo>
                    <a:pt x="19296" y="0"/>
                  </a:moveTo>
                  <a:lnTo>
                    <a:pt x="1"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460750" y="-64950"/>
              <a:ext cx="508300" cy="668900"/>
            </a:xfrm>
            <a:custGeom>
              <a:avLst/>
              <a:gdLst/>
              <a:ahLst/>
              <a:cxnLst/>
              <a:rect l="l" t="t" r="r" b="b"/>
              <a:pathLst>
                <a:path w="20332" h="26756" extrusionOk="0">
                  <a:moveTo>
                    <a:pt x="19276" y="0"/>
                  </a:moveTo>
                  <a:lnTo>
                    <a:pt x="0" y="26756"/>
                  </a:lnTo>
                  <a:lnTo>
                    <a:pt x="1055"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635500" y="-64950"/>
              <a:ext cx="508800" cy="668900"/>
            </a:xfrm>
            <a:custGeom>
              <a:avLst/>
              <a:gdLst/>
              <a:ahLst/>
              <a:cxnLst/>
              <a:rect l="l" t="t" r="r" b="b"/>
              <a:pathLst>
                <a:path w="20352" h="26756" extrusionOk="0">
                  <a:moveTo>
                    <a:pt x="19296" y="0"/>
                  </a:moveTo>
                  <a:lnTo>
                    <a:pt x="1"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810750" y="-64950"/>
              <a:ext cx="508300" cy="668900"/>
            </a:xfrm>
            <a:custGeom>
              <a:avLst/>
              <a:gdLst/>
              <a:ahLst/>
              <a:cxnLst/>
              <a:rect l="l" t="t" r="r" b="b"/>
              <a:pathLst>
                <a:path w="20332" h="26756" extrusionOk="0">
                  <a:moveTo>
                    <a:pt x="19277" y="0"/>
                  </a:moveTo>
                  <a:lnTo>
                    <a:pt x="0" y="26756"/>
                  </a:lnTo>
                  <a:lnTo>
                    <a:pt x="1056"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3985525" y="-64950"/>
              <a:ext cx="508300" cy="668900"/>
            </a:xfrm>
            <a:custGeom>
              <a:avLst/>
              <a:gdLst/>
              <a:ahLst/>
              <a:cxnLst/>
              <a:rect l="l" t="t" r="r" b="b"/>
              <a:pathLst>
                <a:path w="20332" h="26756" extrusionOk="0">
                  <a:moveTo>
                    <a:pt x="19295"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144275" y="-64950"/>
              <a:ext cx="508300" cy="668900"/>
            </a:xfrm>
            <a:custGeom>
              <a:avLst/>
              <a:gdLst/>
              <a:ahLst/>
              <a:cxnLst/>
              <a:rect l="l" t="t" r="r" b="b"/>
              <a:pathLst>
                <a:path w="20332" h="26756" extrusionOk="0">
                  <a:moveTo>
                    <a:pt x="19276" y="0"/>
                  </a:moveTo>
                  <a:lnTo>
                    <a:pt x="0" y="26756"/>
                  </a:lnTo>
                  <a:lnTo>
                    <a:pt x="1036"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319025" y="-64950"/>
              <a:ext cx="508325" cy="668900"/>
            </a:xfrm>
            <a:custGeom>
              <a:avLst/>
              <a:gdLst/>
              <a:ahLst/>
              <a:cxnLst/>
              <a:rect l="l" t="t" r="r" b="b"/>
              <a:pathLst>
                <a:path w="20333" h="26756" extrusionOk="0">
                  <a:moveTo>
                    <a:pt x="19277" y="0"/>
                  </a:moveTo>
                  <a:lnTo>
                    <a:pt x="1" y="26756"/>
                  </a:lnTo>
                  <a:lnTo>
                    <a:pt x="1056"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4493800" y="-64950"/>
              <a:ext cx="508775" cy="668900"/>
            </a:xfrm>
            <a:custGeom>
              <a:avLst/>
              <a:gdLst/>
              <a:ahLst/>
              <a:cxnLst/>
              <a:rect l="l" t="t" r="r" b="b"/>
              <a:pathLst>
                <a:path w="20351" h="26756" extrusionOk="0">
                  <a:moveTo>
                    <a:pt x="19295" y="0"/>
                  </a:moveTo>
                  <a:lnTo>
                    <a:pt x="0"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4669025" y="-64950"/>
              <a:ext cx="508325" cy="668900"/>
            </a:xfrm>
            <a:custGeom>
              <a:avLst/>
              <a:gdLst/>
              <a:ahLst/>
              <a:cxnLst/>
              <a:rect l="l" t="t" r="r" b="b"/>
              <a:pathLst>
                <a:path w="20333" h="26756" extrusionOk="0">
                  <a:moveTo>
                    <a:pt x="19277" y="0"/>
                  </a:moveTo>
                  <a:lnTo>
                    <a:pt x="1" y="26756"/>
                  </a:lnTo>
                  <a:lnTo>
                    <a:pt x="1056"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4843800" y="-64950"/>
              <a:ext cx="508775" cy="668900"/>
            </a:xfrm>
            <a:custGeom>
              <a:avLst/>
              <a:gdLst/>
              <a:ahLst/>
              <a:cxnLst/>
              <a:rect l="l" t="t" r="r" b="b"/>
              <a:pathLst>
                <a:path w="20351" h="26756" extrusionOk="0">
                  <a:moveTo>
                    <a:pt x="19296" y="0"/>
                  </a:moveTo>
                  <a:lnTo>
                    <a:pt x="1"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5019050" y="-649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5193800" y="-64950"/>
              <a:ext cx="508300" cy="668900"/>
            </a:xfrm>
            <a:custGeom>
              <a:avLst/>
              <a:gdLst/>
              <a:ahLst/>
              <a:cxnLst/>
              <a:rect l="l" t="t" r="r" b="b"/>
              <a:pathLst>
                <a:path w="20332" h="26756" extrusionOk="0">
                  <a:moveTo>
                    <a:pt x="19296" y="0"/>
                  </a:moveTo>
                  <a:lnTo>
                    <a:pt x="1" y="26756"/>
                  </a:lnTo>
                  <a:lnTo>
                    <a:pt x="1056"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5369050" y="-64950"/>
              <a:ext cx="508300" cy="668900"/>
            </a:xfrm>
            <a:custGeom>
              <a:avLst/>
              <a:gdLst/>
              <a:ahLst/>
              <a:cxnLst/>
              <a:rect l="l" t="t" r="r" b="b"/>
              <a:pathLst>
                <a:path w="20332" h="26756" extrusionOk="0">
                  <a:moveTo>
                    <a:pt x="19276" y="0"/>
                  </a:moveTo>
                  <a:lnTo>
                    <a:pt x="0" y="26756"/>
                  </a:lnTo>
                  <a:lnTo>
                    <a:pt x="1055"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5543800" y="-64950"/>
              <a:ext cx="508325" cy="668900"/>
            </a:xfrm>
            <a:custGeom>
              <a:avLst/>
              <a:gdLst/>
              <a:ahLst/>
              <a:cxnLst/>
              <a:rect l="l" t="t" r="r" b="b"/>
              <a:pathLst>
                <a:path w="20333" h="26756" extrusionOk="0">
                  <a:moveTo>
                    <a:pt x="19277" y="0"/>
                  </a:moveTo>
                  <a:lnTo>
                    <a:pt x="1" y="26756"/>
                  </a:lnTo>
                  <a:lnTo>
                    <a:pt x="1056"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5719050" y="-64950"/>
              <a:ext cx="508300" cy="668900"/>
            </a:xfrm>
            <a:custGeom>
              <a:avLst/>
              <a:gdLst/>
              <a:ahLst/>
              <a:cxnLst/>
              <a:rect l="l" t="t" r="r" b="b"/>
              <a:pathLst>
                <a:path w="20332" h="26756" extrusionOk="0">
                  <a:moveTo>
                    <a:pt x="19276" y="0"/>
                  </a:moveTo>
                  <a:lnTo>
                    <a:pt x="0" y="26756"/>
                  </a:lnTo>
                  <a:lnTo>
                    <a:pt x="1037"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5893825" y="-649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6068575" y="-64950"/>
              <a:ext cx="508775" cy="668900"/>
            </a:xfrm>
            <a:custGeom>
              <a:avLst/>
              <a:gdLst/>
              <a:ahLst/>
              <a:cxnLst/>
              <a:rect l="l" t="t" r="r" b="b"/>
              <a:pathLst>
                <a:path w="20351" h="26756" extrusionOk="0">
                  <a:moveTo>
                    <a:pt x="19296" y="0"/>
                  </a:moveTo>
                  <a:lnTo>
                    <a:pt x="1"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6243825" y="-649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4839950" y="4590000"/>
            <a:ext cx="4311600" cy="296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rot="10800000">
            <a:off x="7294175" y="0"/>
            <a:ext cx="1857300" cy="18081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rot="10800000">
            <a:off x="7774475" y="100"/>
            <a:ext cx="1377000" cy="13404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8332875" y="289300"/>
            <a:ext cx="500100" cy="500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33150" y="3335400"/>
            <a:ext cx="1857300" cy="1808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33150" y="3803000"/>
            <a:ext cx="1377000" cy="13404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0" y="522100"/>
            <a:ext cx="1584000" cy="242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 name="Google Shape;117;p3"/>
          <p:cNvGrpSpPr/>
          <p:nvPr/>
        </p:nvGrpSpPr>
        <p:grpSpPr>
          <a:xfrm>
            <a:off x="4973100" y="4699200"/>
            <a:ext cx="2026200" cy="78000"/>
            <a:chOff x="6727425" y="4608275"/>
            <a:chExt cx="2026200" cy="78000"/>
          </a:xfrm>
        </p:grpSpPr>
        <p:sp>
          <p:nvSpPr>
            <p:cNvPr id="118" name="Google Shape;118;p3"/>
            <p:cNvSpPr/>
            <p:nvPr/>
          </p:nvSpPr>
          <p:spPr>
            <a:xfrm>
              <a:off x="67274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70521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73768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77015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80262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83509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86756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3"/>
          <p:cNvSpPr>
            <a:spLocks noGrp="1"/>
          </p:cNvSpPr>
          <p:nvPr>
            <p:ph type="pic" idx="3"/>
          </p:nvPr>
        </p:nvSpPr>
        <p:spPr>
          <a:xfrm>
            <a:off x="700775" y="764425"/>
            <a:ext cx="2966100" cy="36147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5/25/2025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282905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7"/>
        <p:cNvGrpSpPr/>
        <p:nvPr/>
      </p:nvGrpSpPr>
      <p:grpSpPr>
        <a:xfrm>
          <a:off x="0" y="0"/>
          <a:ext cx="0" cy="0"/>
          <a:chOff x="0" y="0"/>
          <a:chExt cx="0" cy="0"/>
        </a:xfrm>
      </p:grpSpPr>
      <p:sp>
        <p:nvSpPr>
          <p:cNvPr id="228" name="Google Shape;228;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29" name="Google Shape;229;p6"/>
          <p:cNvGrpSpPr/>
          <p:nvPr/>
        </p:nvGrpSpPr>
        <p:grpSpPr>
          <a:xfrm>
            <a:off x="8572025" y="567850"/>
            <a:ext cx="668900" cy="4866150"/>
            <a:chOff x="9096500" y="567850"/>
            <a:chExt cx="668900" cy="4866150"/>
          </a:xfrm>
        </p:grpSpPr>
        <p:sp>
          <p:nvSpPr>
            <p:cNvPr id="230" name="Google Shape;230;p6"/>
            <p:cNvSpPr/>
            <p:nvPr/>
          </p:nvSpPr>
          <p:spPr>
            <a:xfrm rot="-5400000">
              <a:off x="9176800" y="484540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rot="-5400000">
              <a:off x="9176563" y="4670413"/>
              <a:ext cx="508775" cy="668900"/>
            </a:xfrm>
            <a:custGeom>
              <a:avLst/>
              <a:gdLst/>
              <a:ahLst/>
              <a:cxnLst/>
              <a:rect l="l" t="t" r="r" b="b"/>
              <a:pathLst>
                <a:path w="20351" h="26756" extrusionOk="0">
                  <a:moveTo>
                    <a:pt x="19296" y="0"/>
                  </a:moveTo>
                  <a:lnTo>
                    <a:pt x="1"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rot="-5400000">
              <a:off x="9176800" y="4495400"/>
              <a:ext cx="508300" cy="668900"/>
            </a:xfrm>
            <a:custGeom>
              <a:avLst/>
              <a:gdLst/>
              <a:ahLst/>
              <a:cxnLst/>
              <a:rect l="l" t="t" r="r" b="b"/>
              <a:pathLst>
                <a:path w="20332" h="26756" extrusionOk="0">
                  <a:moveTo>
                    <a:pt x="19276" y="0"/>
                  </a:moveTo>
                  <a:lnTo>
                    <a:pt x="0" y="26756"/>
                  </a:lnTo>
                  <a:lnTo>
                    <a:pt x="1055"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rot="-5400000">
              <a:off x="9176788" y="4320638"/>
              <a:ext cx="508325" cy="668900"/>
            </a:xfrm>
            <a:custGeom>
              <a:avLst/>
              <a:gdLst/>
              <a:ahLst/>
              <a:cxnLst/>
              <a:rect l="l" t="t" r="r" b="b"/>
              <a:pathLst>
                <a:path w="20333" h="26756" extrusionOk="0">
                  <a:moveTo>
                    <a:pt x="19296" y="0"/>
                  </a:moveTo>
                  <a:lnTo>
                    <a:pt x="1" y="26756"/>
                  </a:lnTo>
                  <a:lnTo>
                    <a:pt x="1056"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rot="-5400000">
              <a:off x="9176800" y="4145400"/>
              <a:ext cx="508300" cy="668900"/>
            </a:xfrm>
            <a:custGeom>
              <a:avLst/>
              <a:gdLst/>
              <a:ahLst/>
              <a:cxnLst/>
              <a:rect l="l" t="t" r="r" b="b"/>
              <a:pathLst>
                <a:path w="20332" h="26756" extrusionOk="0">
                  <a:moveTo>
                    <a:pt x="19276" y="0"/>
                  </a:moveTo>
                  <a:lnTo>
                    <a:pt x="0" y="26756"/>
                  </a:lnTo>
                  <a:lnTo>
                    <a:pt x="1037"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rot="-5400000">
              <a:off x="9176800" y="3970625"/>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rot="-5400000">
              <a:off x="9176563" y="3795638"/>
              <a:ext cx="508775" cy="668900"/>
            </a:xfrm>
            <a:custGeom>
              <a:avLst/>
              <a:gdLst/>
              <a:ahLst/>
              <a:cxnLst/>
              <a:rect l="l" t="t" r="r" b="b"/>
              <a:pathLst>
                <a:path w="20351" h="26756" extrusionOk="0">
                  <a:moveTo>
                    <a:pt x="19296" y="0"/>
                  </a:moveTo>
                  <a:lnTo>
                    <a:pt x="1"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rot="-5400000">
              <a:off x="9176800" y="3620625"/>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rot="-5400000">
              <a:off x="9176563" y="3445638"/>
              <a:ext cx="508775" cy="668900"/>
            </a:xfrm>
            <a:custGeom>
              <a:avLst/>
              <a:gdLst/>
              <a:ahLst/>
              <a:cxnLst/>
              <a:rect l="l" t="t" r="r" b="b"/>
              <a:pathLst>
                <a:path w="20351" h="26756" extrusionOk="0">
                  <a:moveTo>
                    <a:pt x="19296" y="0"/>
                  </a:moveTo>
                  <a:lnTo>
                    <a:pt x="1"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6"/>
            <p:cNvSpPr/>
            <p:nvPr/>
          </p:nvSpPr>
          <p:spPr>
            <a:xfrm rot="-5400000">
              <a:off x="9176800" y="3270625"/>
              <a:ext cx="508300" cy="668900"/>
            </a:xfrm>
            <a:custGeom>
              <a:avLst/>
              <a:gdLst/>
              <a:ahLst/>
              <a:cxnLst/>
              <a:rect l="l" t="t" r="r" b="b"/>
              <a:pathLst>
                <a:path w="20332" h="26756" extrusionOk="0">
                  <a:moveTo>
                    <a:pt x="19276" y="0"/>
                  </a:moveTo>
                  <a:lnTo>
                    <a:pt x="0" y="26756"/>
                  </a:lnTo>
                  <a:lnTo>
                    <a:pt x="1055"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rot="-5400000">
              <a:off x="9176550" y="3095625"/>
              <a:ext cx="508800" cy="668900"/>
            </a:xfrm>
            <a:custGeom>
              <a:avLst/>
              <a:gdLst/>
              <a:ahLst/>
              <a:cxnLst/>
              <a:rect l="l" t="t" r="r" b="b"/>
              <a:pathLst>
                <a:path w="20352" h="26756" extrusionOk="0">
                  <a:moveTo>
                    <a:pt x="19296" y="0"/>
                  </a:moveTo>
                  <a:lnTo>
                    <a:pt x="1"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rot="-5400000">
              <a:off x="9176800" y="2920625"/>
              <a:ext cx="508300" cy="668900"/>
            </a:xfrm>
            <a:custGeom>
              <a:avLst/>
              <a:gdLst/>
              <a:ahLst/>
              <a:cxnLst/>
              <a:rect l="l" t="t" r="r" b="b"/>
              <a:pathLst>
                <a:path w="20332" h="26756" extrusionOk="0">
                  <a:moveTo>
                    <a:pt x="19277" y="0"/>
                  </a:moveTo>
                  <a:lnTo>
                    <a:pt x="0" y="26756"/>
                  </a:lnTo>
                  <a:lnTo>
                    <a:pt x="1056"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rot="-5400000">
              <a:off x="9176800" y="2745850"/>
              <a:ext cx="508300" cy="668900"/>
            </a:xfrm>
            <a:custGeom>
              <a:avLst/>
              <a:gdLst/>
              <a:ahLst/>
              <a:cxnLst/>
              <a:rect l="l" t="t" r="r" b="b"/>
              <a:pathLst>
                <a:path w="20332" h="26756" extrusionOk="0">
                  <a:moveTo>
                    <a:pt x="19295"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p:nvPr/>
          </p:nvSpPr>
          <p:spPr>
            <a:xfrm rot="-5400000">
              <a:off x="9176800" y="2587100"/>
              <a:ext cx="508300" cy="668900"/>
            </a:xfrm>
            <a:custGeom>
              <a:avLst/>
              <a:gdLst/>
              <a:ahLst/>
              <a:cxnLst/>
              <a:rect l="l" t="t" r="r" b="b"/>
              <a:pathLst>
                <a:path w="20332" h="26756" extrusionOk="0">
                  <a:moveTo>
                    <a:pt x="19276" y="0"/>
                  </a:moveTo>
                  <a:lnTo>
                    <a:pt x="0" y="26756"/>
                  </a:lnTo>
                  <a:lnTo>
                    <a:pt x="1036"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6"/>
            <p:cNvSpPr/>
            <p:nvPr/>
          </p:nvSpPr>
          <p:spPr>
            <a:xfrm rot="-5400000">
              <a:off x="9176788" y="2412338"/>
              <a:ext cx="508325" cy="668900"/>
            </a:xfrm>
            <a:custGeom>
              <a:avLst/>
              <a:gdLst/>
              <a:ahLst/>
              <a:cxnLst/>
              <a:rect l="l" t="t" r="r" b="b"/>
              <a:pathLst>
                <a:path w="20333" h="26756" extrusionOk="0">
                  <a:moveTo>
                    <a:pt x="19277" y="0"/>
                  </a:moveTo>
                  <a:lnTo>
                    <a:pt x="1" y="26756"/>
                  </a:lnTo>
                  <a:lnTo>
                    <a:pt x="1056"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6"/>
            <p:cNvSpPr/>
            <p:nvPr/>
          </p:nvSpPr>
          <p:spPr>
            <a:xfrm rot="-5400000">
              <a:off x="9176563" y="2237338"/>
              <a:ext cx="508775" cy="668900"/>
            </a:xfrm>
            <a:custGeom>
              <a:avLst/>
              <a:gdLst/>
              <a:ahLst/>
              <a:cxnLst/>
              <a:rect l="l" t="t" r="r" b="b"/>
              <a:pathLst>
                <a:path w="20351" h="26756" extrusionOk="0">
                  <a:moveTo>
                    <a:pt x="19295" y="0"/>
                  </a:moveTo>
                  <a:lnTo>
                    <a:pt x="0"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6"/>
            <p:cNvSpPr/>
            <p:nvPr/>
          </p:nvSpPr>
          <p:spPr>
            <a:xfrm rot="-5400000">
              <a:off x="9176788" y="2062338"/>
              <a:ext cx="508325" cy="668900"/>
            </a:xfrm>
            <a:custGeom>
              <a:avLst/>
              <a:gdLst/>
              <a:ahLst/>
              <a:cxnLst/>
              <a:rect l="l" t="t" r="r" b="b"/>
              <a:pathLst>
                <a:path w="20333" h="26756" extrusionOk="0">
                  <a:moveTo>
                    <a:pt x="19277" y="0"/>
                  </a:moveTo>
                  <a:lnTo>
                    <a:pt x="1" y="26756"/>
                  </a:lnTo>
                  <a:lnTo>
                    <a:pt x="1056"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6"/>
            <p:cNvSpPr/>
            <p:nvPr/>
          </p:nvSpPr>
          <p:spPr>
            <a:xfrm rot="-5400000">
              <a:off x="9176563" y="1887338"/>
              <a:ext cx="508775" cy="668900"/>
            </a:xfrm>
            <a:custGeom>
              <a:avLst/>
              <a:gdLst/>
              <a:ahLst/>
              <a:cxnLst/>
              <a:rect l="l" t="t" r="r" b="b"/>
              <a:pathLst>
                <a:path w="20351" h="26756" extrusionOk="0">
                  <a:moveTo>
                    <a:pt x="19296" y="0"/>
                  </a:moveTo>
                  <a:lnTo>
                    <a:pt x="1"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6"/>
            <p:cNvSpPr/>
            <p:nvPr/>
          </p:nvSpPr>
          <p:spPr>
            <a:xfrm rot="-5400000">
              <a:off x="9176800" y="1712325"/>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6"/>
            <p:cNvSpPr/>
            <p:nvPr/>
          </p:nvSpPr>
          <p:spPr>
            <a:xfrm rot="-5400000">
              <a:off x="9176800" y="1537575"/>
              <a:ext cx="508300" cy="668900"/>
            </a:xfrm>
            <a:custGeom>
              <a:avLst/>
              <a:gdLst/>
              <a:ahLst/>
              <a:cxnLst/>
              <a:rect l="l" t="t" r="r" b="b"/>
              <a:pathLst>
                <a:path w="20332" h="26756" extrusionOk="0">
                  <a:moveTo>
                    <a:pt x="19296" y="0"/>
                  </a:moveTo>
                  <a:lnTo>
                    <a:pt x="1" y="26756"/>
                  </a:lnTo>
                  <a:lnTo>
                    <a:pt x="1056"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6"/>
            <p:cNvSpPr/>
            <p:nvPr/>
          </p:nvSpPr>
          <p:spPr>
            <a:xfrm rot="-5400000">
              <a:off x="9176800" y="1362325"/>
              <a:ext cx="508300" cy="668900"/>
            </a:xfrm>
            <a:custGeom>
              <a:avLst/>
              <a:gdLst/>
              <a:ahLst/>
              <a:cxnLst/>
              <a:rect l="l" t="t" r="r" b="b"/>
              <a:pathLst>
                <a:path w="20332" h="26756" extrusionOk="0">
                  <a:moveTo>
                    <a:pt x="19276" y="0"/>
                  </a:moveTo>
                  <a:lnTo>
                    <a:pt x="0" y="26756"/>
                  </a:lnTo>
                  <a:lnTo>
                    <a:pt x="1055"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6"/>
            <p:cNvSpPr/>
            <p:nvPr/>
          </p:nvSpPr>
          <p:spPr>
            <a:xfrm rot="-5400000">
              <a:off x="9176788" y="1187563"/>
              <a:ext cx="508325" cy="668900"/>
            </a:xfrm>
            <a:custGeom>
              <a:avLst/>
              <a:gdLst/>
              <a:ahLst/>
              <a:cxnLst/>
              <a:rect l="l" t="t" r="r" b="b"/>
              <a:pathLst>
                <a:path w="20333" h="26756" extrusionOk="0">
                  <a:moveTo>
                    <a:pt x="19277" y="0"/>
                  </a:moveTo>
                  <a:lnTo>
                    <a:pt x="1" y="26756"/>
                  </a:lnTo>
                  <a:lnTo>
                    <a:pt x="1056"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6"/>
            <p:cNvSpPr/>
            <p:nvPr/>
          </p:nvSpPr>
          <p:spPr>
            <a:xfrm rot="-5400000">
              <a:off x="9176800" y="1012325"/>
              <a:ext cx="508300" cy="668900"/>
            </a:xfrm>
            <a:custGeom>
              <a:avLst/>
              <a:gdLst/>
              <a:ahLst/>
              <a:cxnLst/>
              <a:rect l="l" t="t" r="r" b="b"/>
              <a:pathLst>
                <a:path w="20332" h="26756" extrusionOk="0">
                  <a:moveTo>
                    <a:pt x="19276" y="0"/>
                  </a:moveTo>
                  <a:lnTo>
                    <a:pt x="0" y="26756"/>
                  </a:lnTo>
                  <a:lnTo>
                    <a:pt x="1037"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6"/>
            <p:cNvSpPr/>
            <p:nvPr/>
          </p:nvSpPr>
          <p:spPr>
            <a:xfrm rot="-5400000">
              <a:off x="9176800" y="8375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6"/>
            <p:cNvSpPr/>
            <p:nvPr/>
          </p:nvSpPr>
          <p:spPr>
            <a:xfrm rot="-5400000">
              <a:off x="9176563" y="662563"/>
              <a:ext cx="508775" cy="668900"/>
            </a:xfrm>
            <a:custGeom>
              <a:avLst/>
              <a:gdLst/>
              <a:ahLst/>
              <a:cxnLst/>
              <a:rect l="l" t="t" r="r" b="b"/>
              <a:pathLst>
                <a:path w="20351" h="26756" extrusionOk="0">
                  <a:moveTo>
                    <a:pt x="19296" y="0"/>
                  </a:moveTo>
                  <a:lnTo>
                    <a:pt x="1"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6"/>
            <p:cNvSpPr/>
            <p:nvPr/>
          </p:nvSpPr>
          <p:spPr>
            <a:xfrm rot="-5400000">
              <a:off x="9176800" y="4875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6" name="Google Shape;256;p6"/>
          <p:cNvSpPr/>
          <p:nvPr/>
        </p:nvSpPr>
        <p:spPr>
          <a:xfrm>
            <a:off x="77925" y="3593700"/>
            <a:ext cx="322500" cy="1549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6"/>
          <p:cNvGrpSpPr/>
          <p:nvPr/>
        </p:nvGrpSpPr>
        <p:grpSpPr>
          <a:xfrm>
            <a:off x="183350" y="4816100"/>
            <a:ext cx="2026200" cy="78000"/>
            <a:chOff x="6727425" y="4608275"/>
            <a:chExt cx="2026200" cy="78000"/>
          </a:xfrm>
        </p:grpSpPr>
        <p:sp>
          <p:nvSpPr>
            <p:cNvPr id="258" name="Google Shape;258;p6"/>
            <p:cNvSpPr/>
            <p:nvPr/>
          </p:nvSpPr>
          <p:spPr>
            <a:xfrm>
              <a:off x="67274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6"/>
            <p:cNvSpPr/>
            <p:nvPr/>
          </p:nvSpPr>
          <p:spPr>
            <a:xfrm>
              <a:off x="70521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6"/>
            <p:cNvSpPr/>
            <p:nvPr/>
          </p:nvSpPr>
          <p:spPr>
            <a:xfrm>
              <a:off x="73768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6"/>
            <p:cNvSpPr/>
            <p:nvPr/>
          </p:nvSpPr>
          <p:spPr>
            <a:xfrm>
              <a:off x="77015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6"/>
            <p:cNvSpPr/>
            <p:nvPr/>
          </p:nvSpPr>
          <p:spPr>
            <a:xfrm>
              <a:off x="80262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6"/>
            <p:cNvSpPr/>
            <p:nvPr/>
          </p:nvSpPr>
          <p:spPr>
            <a:xfrm>
              <a:off x="83509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6"/>
            <p:cNvSpPr/>
            <p:nvPr/>
          </p:nvSpPr>
          <p:spPr>
            <a:xfrm>
              <a:off x="86756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5"/>
        <p:cNvGrpSpPr/>
        <p:nvPr/>
      </p:nvGrpSpPr>
      <p:grpSpPr>
        <a:xfrm>
          <a:off x="0" y="0"/>
          <a:ext cx="0" cy="0"/>
          <a:chOff x="0" y="0"/>
          <a:chExt cx="0" cy="0"/>
        </a:xfrm>
      </p:grpSpPr>
      <p:sp>
        <p:nvSpPr>
          <p:cNvPr id="266" name="Google Shape;266;p7"/>
          <p:cNvSpPr txBox="1">
            <a:spLocks noGrp="1"/>
          </p:cNvSpPr>
          <p:nvPr>
            <p:ph type="title"/>
          </p:nvPr>
        </p:nvSpPr>
        <p:spPr>
          <a:xfrm>
            <a:off x="2422450" y="1333850"/>
            <a:ext cx="4299600" cy="1322700"/>
          </a:xfrm>
          <a:prstGeom prst="rect">
            <a:avLst/>
          </a:prstGeom>
        </p:spPr>
        <p:txBody>
          <a:bodyPr spcFirstLastPara="1" wrap="square" lIns="91425" tIns="91425" rIns="91425" bIns="91425" anchor="b" anchorCtr="0">
            <a:noAutofit/>
          </a:bodyPr>
          <a:lstStyle>
            <a:lvl1pPr lvl="0" algn="ctr">
              <a:spcBef>
                <a:spcPts val="0"/>
              </a:spcBef>
              <a:spcAft>
                <a:spcPts val="0"/>
              </a:spcAft>
              <a:buSzPts val="2400"/>
              <a:buNone/>
              <a:defRPr sz="40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67" name="Google Shape;267;p7"/>
          <p:cNvSpPr txBox="1">
            <a:spLocks noGrp="1"/>
          </p:cNvSpPr>
          <p:nvPr>
            <p:ph type="subTitle" idx="1"/>
          </p:nvPr>
        </p:nvSpPr>
        <p:spPr>
          <a:xfrm>
            <a:off x="2177100" y="2656475"/>
            <a:ext cx="4790400" cy="1153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600">
                <a:latin typeface="Albert Sans Medium"/>
                <a:ea typeface="Albert Sans Medium"/>
                <a:cs typeface="Albert Sans Medium"/>
                <a:sym typeface="Albert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268" name="Google Shape;268;p7"/>
          <p:cNvSpPr/>
          <p:nvPr/>
        </p:nvSpPr>
        <p:spPr>
          <a:xfrm rot="-5400000">
            <a:off x="7666400" y="3318725"/>
            <a:ext cx="322500" cy="26571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8855075" y="2444513"/>
            <a:ext cx="290700" cy="2041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7"/>
          <p:cNvGrpSpPr/>
          <p:nvPr/>
        </p:nvGrpSpPr>
        <p:grpSpPr>
          <a:xfrm>
            <a:off x="-372325" y="-64950"/>
            <a:ext cx="7124450" cy="668900"/>
            <a:chOff x="-372325" y="-64950"/>
            <a:chExt cx="7124450" cy="668900"/>
          </a:xfrm>
        </p:grpSpPr>
        <p:sp>
          <p:nvSpPr>
            <p:cNvPr id="271" name="Google Shape;271;p7"/>
            <p:cNvSpPr/>
            <p:nvPr/>
          </p:nvSpPr>
          <p:spPr>
            <a:xfrm>
              <a:off x="-372325" y="-649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197100" y="-64950"/>
              <a:ext cx="508300" cy="668900"/>
            </a:xfrm>
            <a:custGeom>
              <a:avLst/>
              <a:gdLst/>
              <a:ahLst/>
              <a:cxnLst/>
              <a:rect l="l" t="t" r="r" b="b"/>
              <a:pathLst>
                <a:path w="20332" h="26756" extrusionOk="0">
                  <a:moveTo>
                    <a:pt x="19277" y="0"/>
                  </a:moveTo>
                  <a:lnTo>
                    <a:pt x="0" y="26756"/>
                  </a:lnTo>
                  <a:lnTo>
                    <a:pt x="1037"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22325" y="-649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152425" y="-64950"/>
              <a:ext cx="508775" cy="668900"/>
            </a:xfrm>
            <a:custGeom>
              <a:avLst/>
              <a:gdLst/>
              <a:ahLst/>
              <a:cxnLst/>
              <a:rect l="l" t="t" r="r" b="b"/>
              <a:pathLst>
                <a:path w="20351" h="26756" extrusionOk="0">
                  <a:moveTo>
                    <a:pt x="19296" y="0"/>
                  </a:moveTo>
                  <a:lnTo>
                    <a:pt x="1"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327675" y="-64950"/>
              <a:ext cx="508300" cy="668900"/>
            </a:xfrm>
            <a:custGeom>
              <a:avLst/>
              <a:gdLst/>
              <a:ahLst/>
              <a:cxnLst/>
              <a:rect l="l" t="t" r="r" b="b"/>
              <a:pathLst>
                <a:path w="20332" h="26756" extrusionOk="0">
                  <a:moveTo>
                    <a:pt x="19276" y="0"/>
                  </a:moveTo>
                  <a:lnTo>
                    <a:pt x="0" y="26756"/>
                  </a:lnTo>
                  <a:lnTo>
                    <a:pt x="1055"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502425" y="-64950"/>
              <a:ext cx="508800" cy="668900"/>
            </a:xfrm>
            <a:custGeom>
              <a:avLst/>
              <a:gdLst/>
              <a:ahLst/>
              <a:cxnLst/>
              <a:rect l="l" t="t" r="r" b="b"/>
              <a:pathLst>
                <a:path w="20352" h="26756" extrusionOk="0">
                  <a:moveTo>
                    <a:pt x="19296" y="0"/>
                  </a:moveTo>
                  <a:lnTo>
                    <a:pt x="1"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677675" y="-64950"/>
              <a:ext cx="508300" cy="668900"/>
            </a:xfrm>
            <a:custGeom>
              <a:avLst/>
              <a:gdLst/>
              <a:ahLst/>
              <a:cxnLst/>
              <a:rect l="l" t="t" r="r" b="b"/>
              <a:pathLst>
                <a:path w="20332" h="26756" extrusionOk="0">
                  <a:moveTo>
                    <a:pt x="19277" y="0"/>
                  </a:moveTo>
                  <a:lnTo>
                    <a:pt x="0" y="26756"/>
                  </a:lnTo>
                  <a:lnTo>
                    <a:pt x="1056"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852450" y="-64950"/>
              <a:ext cx="508300" cy="668900"/>
            </a:xfrm>
            <a:custGeom>
              <a:avLst/>
              <a:gdLst/>
              <a:ahLst/>
              <a:cxnLst/>
              <a:rect l="l" t="t" r="r" b="b"/>
              <a:pathLst>
                <a:path w="20332" h="26756" extrusionOk="0">
                  <a:moveTo>
                    <a:pt x="19295"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1027675" y="-64950"/>
              <a:ext cx="508300" cy="668900"/>
            </a:xfrm>
            <a:custGeom>
              <a:avLst/>
              <a:gdLst/>
              <a:ahLst/>
              <a:cxnLst/>
              <a:rect l="l" t="t" r="r" b="b"/>
              <a:pathLst>
                <a:path w="20332" h="26756" extrusionOk="0">
                  <a:moveTo>
                    <a:pt x="19277" y="0"/>
                  </a:moveTo>
                  <a:lnTo>
                    <a:pt x="1" y="26756"/>
                  </a:lnTo>
                  <a:lnTo>
                    <a:pt x="1037"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1202450" y="-64950"/>
              <a:ext cx="508300" cy="668900"/>
            </a:xfrm>
            <a:custGeom>
              <a:avLst/>
              <a:gdLst/>
              <a:ahLst/>
              <a:cxnLst/>
              <a:rect l="l" t="t" r="r" b="b"/>
              <a:pathLst>
                <a:path w="20332" h="26756" extrusionOk="0">
                  <a:moveTo>
                    <a:pt x="19295" y="0"/>
                  </a:moveTo>
                  <a:lnTo>
                    <a:pt x="0" y="26756"/>
                  </a:lnTo>
                  <a:lnTo>
                    <a:pt x="1055"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1377675" y="-64950"/>
              <a:ext cx="508325" cy="668900"/>
            </a:xfrm>
            <a:custGeom>
              <a:avLst/>
              <a:gdLst/>
              <a:ahLst/>
              <a:cxnLst/>
              <a:rect l="l" t="t" r="r" b="b"/>
              <a:pathLst>
                <a:path w="20333" h="26756" extrusionOk="0">
                  <a:moveTo>
                    <a:pt x="19277" y="0"/>
                  </a:moveTo>
                  <a:lnTo>
                    <a:pt x="1" y="26756"/>
                  </a:lnTo>
                  <a:lnTo>
                    <a:pt x="1037"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1552450" y="-64950"/>
              <a:ext cx="508300" cy="668900"/>
            </a:xfrm>
            <a:custGeom>
              <a:avLst/>
              <a:gdLst/>
              <a:ahLst/>
              <a:cxnLst/>
              <a:rect l="l" t="t" r="r" b="b"/>
              <a:pathLst>
                <a:path w="20332" h="26756" extrusionOk="0">
                  <a:moveTo>
                    <a:pt x="19277" y="0"/>
                  </a:moveTo>
                  <a:lnTo>
                    <a:pt x="0" y="26756"/>
                  </a:lnTo>
                  <a:lnTo>
                    <a:pt x="1056"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7"/>
            <p:cNvSpPr/>
            <p:nvPr/>
          </p:nvSpPr>
          <p:spPr>
            <a:xfrm>
              <a:off x="1727225" y="-64950"/>
              <a:ext cx="508775" cy="668900"/>
            </a:xfrm>
            <a:custGeom>
              <a:avLst/>
              <a:gdLst/>
              <a:ahLst/>
              <a:cxnLst/>
              <a:rect l="l" t="t" r="r" b="b"/>
              <a:pathLst>
                <a:path w="20351" h="26756" extrusionOk="0">
                  <a:moveTo>
                    <a:pt x="19295" y="0"/>
                  </a:moveTo>
                  <a:lnTo>
                    <a:pt x="0" y="26756"/>
                  </a:lnTo>
                  <a:lnTo>
                    <a:pt x="1055" y="26756"/>
                  </a:lnTo>
                  <a:lnTo>
                    <a:pt x="203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1885975" y="-649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2060725" y="-64950"/>
              <a:ext cx="508775" cy="668900"/>
            </a:xfrm>
            <a:custGeom>
              <a:avLst/>
              <a:gdLst/>
              <a:ahLst/>
              <a:cxnLst/>
              <a:rect l="l" t="t" r="r" b="b"/>
              <a:pathLst>
                <a:path w="20351" h="26756" extrusionOk="0">
                  <a:moveTo>
                    <a:pt x="19296" y="0"/>
                  </a:moveTo>
                  <a:lnTo>
                    <a:pt x="1"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a:off x="2235975" y="-64950"/>
              <a:ext cx="508300" cy="668900"/>
            </a:xfrm>
            <a:custGeom>
              <a:avLst/>
              <a:gdLst/>
              <a:ahLst/>
              <a:cxnLst/>
              <a:rect l="l" t="t" r="r" b="b"/>
              <a:pathLst>
                <a:path w="20332" h="26756" extrusionOk="0">
                  <a:moveTo>
                    <a:pt x="19276" y="0"/>
                  </a:moveTo>
                  <a:lnTo>
                    <a:pt x="0" y="26756"/>
                  </a:lnTo>
                  <a:lnTo>
                    <a:pt x="1055"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p:nvPr/>
          </p:nvSpPr>
          <p:spPr>
            <a:xfrm>
              <a:off x="2410725" y="-64950"/>
              <a:ext cx="508325" cy="668900"/>
            </a:xfrm>
            <a:custGeom>
              <a:avLst/>
              <a:gdLst/>
              <a:ahLst/>
              <a:cxnLst/>
              <a:rect l="l" t="t" r="r" b="b"/>
              <a:pathLst>
                <a:path w="20333" h="26756" extrusionOk="0">
                  <a:moveTo>
                    <a:pt x="19296" y="0"/>
                  </a:moveTo>
                  <a:lnTo>
                    <a:pt x="1" y="26756"/>
                  </a:lnTo>
                  <a:lnTo>
                    <a:pt x="1056"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7"/>
            <p:cNvSpPr/>
            <p:nvPr/>
          </p:nvSpPr>
          <p:spPr>
            <a:xfrm>
              <a:off x="2585975" y="-64950"/>
              <a:ext cx="508300" cy="668900"/>
            </a:xfrm>
            <a:custGeom>
              <a:avLst/>
              <a:gdLst/>
              <a:ahLst/>
              <a:cxnLst/>
              <a:rect l="l" t="t" r="r" b="b"/>
              <a:pathLst>
                <a:path w="20332" h="26756" extrusionOk="0">
                  <a:moveTo>
                    <a:pt x="19276" y="0"/>
                  </a:moveTo>
                  <a:lnTo>
                    <a:pt x="0" y="26756"/>
                  </a:lnTo>
                  <a:lnTo>
                    <a:pt x="1037"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7"/>
            <p:cNvSpPr/>
            <p:nvPr/>
          </p:nvSpPr>
          <p:spPr>
            <a:xfrm>
              <a:off x="2760750" y="-649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7"/>
            <p:cNvSpPr/>
            <p:nvPr/>
          </p:nvSpPr>
          <p:spPr>
            <a:xfrm>
              <a:off x="2935500" y="-64950"/>
              <a:ext cx="508775" cy="668900"/>
            </a:xfrm>
            <a:custGeom>
              <a:avLst/>
              <a:gdLst/>
              <a:ahLst/>
              <a:cxnLst/>
              <a:rect l="l" t="t" r="r" b="b"/>
              <a:pathLst>
                <a:path w="20351" h="26756" extrusionOk="0">
                  <a:moveTo>
                    <a:pt x="19296" y="0"/>
                  </a:moveTo>
                  <a:lnTo>
                    <a:pt x="1"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7"/>
            <p:cNvSpPr/>
            <p:nvPr/>
          </p:nvSpPr>
          <p:spPr>
            <a:xfrm>
              <a:off x="3110750" y="-649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7"/>
            <p:cNvSpPr/>
            <p:nvPr/>
          </p:nvSpPr>
          <p:spPr>
            <a:xfrm>
              <a:off x="3285500" y="-64950"/>
              <a:ext cx="508775" cy="668900"/>
            </a:xfrm>
            <a:custGeom>
              <a:avLst/>
              <a:gdLst/>
              <a:ahLst/>
              <a:cxnLst/>
              <a:rect l="l" t="t" r="r" b="b"/>
              <a:pathLst>
                <a:path w="20351" h="26756" extrusionOk="0">
                  <a:moveTo>
                    <a:pt x="19296" y="0"/>
                  </a:moveTo>
                  <a:lnTo>
                    <a:pt x="1"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7"/>
            <p:cNvSpPr/>
            <p:nvPr/>
          </p:nvSpPr>
          <p:spPr>
            <a:xfrm>
              <a:off x="3460750" y="-64950"/>
              <a:ext cx="508300" cy="668900"/>
            </a:xfrm>
            <a:custGeom>
              <a:avLst/>
              <a:gdLst/>
              <a:ahLst/>
              <a:cxnLst/>
              <a:rect l="l" t="t" r="r" b="b"/>
              <a:pathLst>
                <a:path w="20332" h="26756" extrusionOk="0">
                  <a:moveTo>
                    <a:pt x="19276" y="0"/>
                  </a:moveTo>
                  <a:lnTo>
                    <a:pt x="0" y="26756"/>
                  </a:lnTo>
                  <a:lnTo>
                    <a:pt x="1055"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7"/>
            <p:cNvSpPr/>
            <p:nvPr/>
          </p:nvSpPr>
          <p:spPr>
            <a:xfrm>
              <a:off x="3635500" y="-64950"/>
              <a:ext cx="508800" cy="668900"/>
            </a:xfrm>
            <a:custGeom>
              <a:avLst/>
              <a:gdLst/>
              <a:ahLst/>
              <a:cxnLst/>
              <a:rect l="l" t="t" r="r" b="b"/>
              <a:pathLst>
                <a:path w="20352" h="26756" extrusionOk="0">
                  <a:moveTo>
                    <a:pt x="19296" y="0"/>
                  </a:moveTo>
                  <a:lnTo>
                    <a:pt x="1"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7"/>
            <p:cNvSpPr/>
            <p:nvPr/>
          </p:nvSpPr>
          <p:spPr>
            <a:xfrm>
              <a:off x="3810750" y="-64950"/>
              <a:ext cx="508300" cy="668900"/>
            </a:xfrm>
            <a:custGeom>
              <a:avLst/>
              <a:gdLst/>
              <a:ahLst/>
              <a:cxnLst/>
              <a:rect l="l" t="t" r="r" b="b"/>
              <a:pathLst>
                <a:path w="20332" h="26756" extrusionOk="0">
                  <a:moveTo>
                    <a:pt x="19277" y="0"/>
                  </a:moveTo>
                  <a:lnTo>
                    <a:pt x="0" y="26756"/>
                  </a:lnTo>
                  <a:lnTo>
                    <a:pt x="1056"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7"/>
            <p:cNvSpPr/>
            <p:nvPr/>
          </p:nvSpPr>
          <p:spPr>
            <a:xfrm>
              <a:off x="3985525" y="-64950"/>
              <a:ext cx="508300" cy="668900"/>
            </a:xfrm>
            <a:custGeom>
              <a:avLst/>
              <a:gdLst/>
              <a:ahLst/>
              <a:cxnLst/>
              <a:rect l="l" t="t" r="r" b="b"/>
              <a:pathLst>
                <a:path w="20332" h="26756" extrusionOk="0">
                  <a:moveTo>
                    <a:pt x="19295"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7"/>
            <p:cNvSpPr/>
            <p:nvPr/>
          </p:nvSpPr>
          <p:spPr>
            <a:xfrm>
              <a:off x="4144275" y="-64950"/>
              <a:ext cx="508300" cy="668900"/>
            </a:xfrm>
            <a:custGeom>
              <a:avLst/>
              <a:gdLst/>
              <a:ahLst/>
              <a:cxnLst/>
              <a:rect l="l" t="t" r="r" b="b"/>
              <a:pathLst>
                <a:path w="20332" h="26756" extrusionOk="0">
                  <a:moveTo>
                    <a:pt x="19276" y="0"/>
                  </a:moveTo>
                  <a:lnTo>
                    <a:pt x="0" y="26756"/>
                  </a:lnTo>
                  <a:lnTo>
                    <a:pt x="1036"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7"/>
            <p:cNvSpPr/>
            <p:nvPr/>
          </p:nvSpPr>
          <p:spPr>
            <a:xfrm>
              <a:off x="4319025" y="-64950"/>
              <a:ext cx="508325" cy="668900"/>
            </a:xfrm>
            <a:custGeom>
              <a:avLst/>
              <a:gdLst/>
              <a:ahLst/>
              <a:cxnLst/>
              <a:rect l="l" t="t" r="r" b="b"/>
              <a:pathLst>
                <a:path w="20333" h="26756" extrusionOk="0">
                  <a:moveTo>
                    <a:pt x="19277" y="0"/>
                  </a:moveTo>
                  <a:lnTo>
                    <a:pt x="1" y="26756"/>
                  </a:lnTo>
                  <a:lnTo>
                    <a:pt x="1056"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7"/>
            <p:cNvSpPr/>
            <p:nvPr/>
          </p:nvSpPr>
          <p:spPr>
            <a:xfrm>
              <a:off x="4493800" y="-64950"/>
              <a:ext cx="508775" cy="668900"/>
            </a:xfrm>
            <a:custGeom>
              <a:avLst/>
              <a:gdLst/>
              <a:ahLst/>
              <a:cxnLst/>
              <a:rect l="l" t="t" r="r" b="b"/>
              <a:pathLst>
                <a:path w="20351" h="26756" extrusionOk="0">
                  <a:moveTo>
                    <a:pt x="19295" y="0"/>
                  </a:moveTo>
                  <a:lnTo>
                    <a:pt x="0"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7"/>
            <p:cNvSpPr/>
            <p:nvPr/>
          </p:nvSpPr>
          <p:spPr>
            <a:xfrm>
              <a:off x="4669025" y="-64950"/>
              <a:ext cx="508325" cy="668900"/>
            </a:xfrm>
            <a:custGeom>
              <a:avLst/>
              <a:gdLst/>
              <a:ahLst/>
              <a:cxnLst/>
              <a:rect l="l" t="t" r="r" b="b"/>
              <a:pathLst>
                <a:path w="20333" h="26756" extrusionOk="0">
                  <a:moveTo>
                    <a:pt x="19277" y="0"/>
                  </a:moveTo>
                  <a:lnTo>
                    <a:pt x="1" y="26756"/>
                  </a:lnTo>
                  <a:lnTo>
                    <a:pt x="1056"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7"/>
            <p:cNvSpPr/>
            <p:nvPr/>
          </p:nvSpPr>
          <p:spPr>
            <a:xfrm>
              <a:off x="4843800" y="-64950"/>
              <a:ext cx="508775" cy="668900"/>
            </a:xfrm>
            <a:custGeom>
              <a:avLst/>
              <a:gdLst/>
              <a:ahLst/>
              <a:cxnLst/>
              <a:rect l="l" t="t" r="r" b="b"/>
              <a:pathLst>
                <a:path w="20351" h="26756" extrusionOk="0">
                  <a:moveTo>
                    <a:pt x="19296" y="0"/>
                  </a:moveTo>
                  <a:lnTo>
                    <a:pt x="1"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7"/>
            <p:cNvSpPr/>
            <p:nvPr/>
          </p:nvSpPr>
          <p:spPr>
            <a:xfrm>
              <a:off x="5019050" y="-649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7"/>
            <p:cNvSpPr/>
            <p:nvPr/>
          </p:nvSpPr>
          <p:spPr>
            <a:xfrm>
              <a:off x="5193800" y="-64950"/>
              <a:ext cx="508300" cy="668900"/>
            </a:xfrm>
            <a:custGeom>
              <a:avLst/>
              <a:gdLst/>
              <a:ahLst/>
              <a:cxnLst/>
              <a:rect l="l" t="t" r="r" b="b"/>
              <a:pathLst>
                <a:path w="20332" h="26756" extrusionOk="0">
                  <a:moveTo>
                    <a:pt x="19296" y="0"/>
                  </a:moveTo>
                  <a:lnTo>
                    <a:pt x="1" y="26756"/>
                  </a:lnTo>
                  <a:lnTo>
                    <a:pt x="1056"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7"/>
            <p:cNvSpPr/>
            <p:nvPr/>
          </p:nvSpPr>
          <p:spPr>
            <a:xfrm>
              <a:off x="5369050" y="-64950"/>
              <a:ext cx="508300" cy="668900"/>
            </a:xfrm>
            <a:custGeom>
              <a:avLst/>
              <a:gdLst/>
              <a:ahLst/>
              <a:cxnLst/>
              <a:rect l="l" t="t" r="r" b="b"/>
              <a:pathLst>
                <a:path w="20332" h="26756" extrusionOk="0">
                  <a:moveTo>
                    <a:pt x="19276" y="0"/>
                  </a:moveTo>
                  <a:lnTo>
                    <a:pt x="0" y="26756"/>
                  </a:lnTo>
                  <a:lnTo>
                    <a:pt x="1055"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7"/>
            <p:cNvSpPr/>
            <p:nvPr/>
          </p:nvSpPr>
          <p:spPr>
            <a:xfrm>
              <a:off x="5543800" y="-64950"/>
              <a:ext cx="508325" cy="668900"/>
            </a:xfrm>
            <a:custGeom>
              <a:avLst/>
              <a:gdLst/>
              <a:ahLst/>
              <a:cxnLst/>
              <a:rect l="l" t="t" r="r" b="b"/>
              <a:pathLst>
                <a:path w="20333" h="26756" extrusionOk="0">
                  <a:moveTo>
                    <a:pt x="19277" y="0"/>
                  </a:moveTo>
                  <a:lnTo>
                    <a:pt x="1" y="26756"/>
                  </a:lnTo>
                  <a:lnTo>
                    <a:pt x="1056"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7"/>
            <p:cNvSpPr/>
            <p:nvPr/>
          </p:nvSpPr>
          <p:spPr>
            <a:xfrm>
              <a:off x="5719050" y="-64950"/>
              <a:ext cx="508300" cy="668900"/>
            </a:xfrm>
            <a:custGeom>
              <a:avLst/>
              <a:gdLst/>
              <a:ahLst/>
              <a:cxnLst/>
              <a:rect l="l" t="t" r="r" b="b"/>
              <a:pathLst>
                <a:path w="20332" h="26756" extrusionOk="0">
                  <a:moveTo>
                    <a:pt x="19276" y="0"/>
                  </a:moveTo>
                  <a:lnTo>
                    <a:pt x="0" y="26756"/>
                  </a:lnTo>
                  <a:lnTo>
                    <a:pt x="1037"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7"/>
            <p:cNvSpPr/>
            <p:nvPr/>
          </p:nvSpPr>
          <p:spPr>
            <a:xfrm>
              <a:off x="5893825" y="-649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7"/>
            <p:cNvSpPr/>
            <p:nvPr/>
          </p:nvSpPr>
          <p:spPr>
            <a:xfrm>
              <a:off x="6068575" y="-64950"/>
              <a:ext cx="508775" cy="668900"/>
            </a:xfrm>
            <a:custGeom>
              <a:avLst/>
              <a:gdLst/>
              <a:ahLst/>
              <a:cxnLst/>
              <a:rect l="l" t="t" r="r" b="b"/>
              <a:pathLst>
                <a:path w="20351" h="26756" extrusionOk="0">
                  <a:moveTo>
                    <a:pt x="19296" y="0"/>
                  </a:moveTo>
                  <a:lnTo>
                    <a:pt x="1"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7"/>
            <p:cNvSpPr/>
            <p:nvPr/>
          </p:nvSpPr>
          <p:spPr>
            <a:xfrm>
              <a:off x="6243825" y="-649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0" name="Google Shape;310;p7"/>
          <p:cNvSpPr/>
          <p:nvPr/>
        </p:nvSpPr>
        <p:spPr>
          <a:xfrm rot="10800000" flipH="1">
            <a:off x="-675" y="0"/>
            <a:ext cx="1857300" cy="18081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7"/>
          <p:cNvSpPr/>
          <p:nvPr/>
        </p:nvSpPr>
        <p:spPr>
          <a:xfrm>
            <a:off x="542475" y="994880"/>
            <a:ext cx="290700" cy="2924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7"/>
          <p:cNvSpPr/>
          <p:nvPr/>
        </p:nvSpPr>
        <p:spPr>
          <a:xfrm rot="10800000" flipH="1">
            <a:off x="-675" y="100"/>
            <a:ext cx="1377000" cy="13404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13" name="Google Shape;313;p7"/>
          <p:cNvGrpSpPr/>
          <p:nvPr/>
        </p:nvGrpSpPr>
        <p:grpSpPr>
          <a:xfrm rot="5400000">
            <a:off x="-325275" y="3683225"/>
            <a:ext cx="2026200" cy="78000"/>
            <a:chOff x="6727425" y="4608275"/>
            <a:chExt cx="2026200" cy="78000"/>
          </a:xfrm>
        </p:grpSpPr>
        <p:sp>
          <p:nvSpPr>
            <p:cNvPr id="314" name="Google Shape;314;p7"/>
            <p:cNvSpPr/>
            <p:nvPr/>
          </p:nvSpPr>
          <p:spPr>
            <a:xfrm>
              <a:off x="6727425" y="4608275"/>
              <a:ext cx="78000" cy="7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7"/>
            <p:cNvSpPr/>
            <p:nvPr/>
          </p:nvSpPr>
          <p:spPr>
            <a:xfrm>
              <a:off x="7052125" y="4608275"/>
              <a:ext cx="78000" cy="7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7"/>
            <p:cNvSpPr/>
            <p:nvPr/>
          </p:nvSpPr>
          <p:spPr>
            <a:xfrm>
              <a:off x="7376825" y="4608275"/>
              <a:ext cx="78000" cy="7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7"/>
            <p:cNvSpPr/>
            <p:nvPr/>
          </p:nvSpPr>
          <p:spPr>
            <a:xfrm>
              <a:off x="7701525" y="4608275"/>
              <a:ext cx="78000" cy="7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7"/>
            <p:cNvSpPr/>
            <p:nvPr/>
          </p:nvSpPr>
          <p:spPr>
            <a:xfrm>
              <a:off x="8026225" y="4608275"/>
              <a:ext cx="78000" cy="7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7"/>
            <p:cNvSpPr/>
            <p:nvPr/>
          </p:nvSpPr>
          <p:spPr>
            <a:xfrm>
              <a:off x="8350925" y="4608275"/>
              <a:ext cx="78000" cy="7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7"/>
            <p:cNvSpPr/>
            <p:nvPr/>
          </p:nvSpPr>
          <p:spPr>
            <a:xfrm>
              <a:off x="8675625" y="4608275"/>
              <a:ext cx="78000" cy="7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1" name="Google Shape;321;p7"/>
          <p:cNvSpPr/>
          <p:nvPr/>
        </p:nvSpPr>
        <p:spPr>
          <a:xfrm rot="10800000" flipH="1">
            <a:off x="509525" y="481350"/>
            <a:ext cx="368700" cy="368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6"/>
        <p:cNvGrpSpPr/>
        <p:nvPr/>
      </p:nvGrpSpPr>
      <p:grpSpPr>
        <a:xfrm>
          <a:off x="0" y="0"/>
          <a:ext cx="0" cy="0"/>
          <a:chOff x="0" y="0"/>
          <a:chExt cx="0" cy="0"/>
        </a:xfrm>
      </p:grpSpPr>
      <p:sp>
        <p:nvSpPr>
          <p:cNvPr id="377" name="Google Shape;377;p9"/>
          <p:cNvSpPr txBox="1">
            <a:spLocks noGrp="1"/>
          </p:cNvSpPr>
          <p:nvPr>
            <p:ph type="body" idx="1"/>
          </p:nvPr>
        </p:nvSpPr>
        <p:spPr>
          <a:xfrm>
            <a:off x="720000" y="1570575"/>
            <a:ext cx="4047000" cy="2186100"/>
          </a:xfrm>
          <a:prstGeom prst="rect">
            <a:avLst/>
          </a:prstGeom>
        </p:spPr>
        <p:txBody>
          <a:bodyPr spcFirstLastPara="1" wrap="square" lIns="91425" tIns="91425" rIns="91425" bIns="91425" anchor="t" anchorCtr="0">
            <a:noAutofit/>
          </a:bodyPr>
          <a:lstStyle>
            <a:lvl1pPr marL="457200" lvl="0" indent="-279400">
              <a:spcBef>
                <a:spcPts val="0"/>
              </a:spcBef>
              <a:spcAft>
                <a:spcPts val="0"/>
              </a:spcAft>
              <a:buSzPts val="800"/>
              <a:buFont typeface="Albert Sans"/>
              <a:buChar char="-"/>
              <a:defRPr>
                <a:latin typeface="Albert Sans Medium"/>
                <a:ea typeface="Albert Sans Medium"/>
                <a:cs typeface="Albert Sans Medium"/>
                <a:sym typeface="Albert Sans Medium"/>
              </a:defRPr>
            </a:lvl1pPr>
            <a:lvl2pPr marL="914400" lvl="1" indent="-279400">
              <a:spcBef>
                <a:spcPts val="0"/>
              </a:spcBef>
              <a:spcAft>
                <a:spcPts val="0"/>
              </a:spcAft>
              <a:buSzPts val="800"/>
              <a:buFont typeface="Albert Sans"/>
              <a:buChar char="○"/>
              <a:defRPr>
                <a:latin typeface="Albert Sans Medium"/>
                <a:ea typeface="Albert Sans Medium"/>
                <a:cs typeface="Albert Sans Medium"/>
                <a:sym typeface="Albert Sans Medium"/>
              </a:defRPr>
            </a:lvl2pPr>
            <a:lvl3pPr marL="1371600" lvl="2" indent="-279400">
              <a:spcBef>
                <a:spcPts val="0"/>
              </a:spcBef>
              <a:spcAft>
                <a:spcPts val="0"/>
              </a:spcAft>
              <a:buSzPts val="800"/>
              <a:buFont typeface="Albert Sans"/>
              <a:buChar char="■"/>
              <a:defRPr>
                <a:latin typeface="Albert Sans Medium"/>
                <a:ea typeface="Albert Sans Medium"/>
                <a:cs typeface="Albert Sans Medium"/>
                <a:sym typeface="Albert Sans Medium"/>
              </a:defRPr>
            </a:lvl3pPr>
            <a:lvl4pPr marL="1828800" lvl="3" indent="-279400">
              <a:spcBef>
                <a:spcPts val="0"/>
              </a:spcBef>
              <a:spcAft>
                <a:spcPts val="0"/>
              </a:spcAft>
              <a:buSzPts val="800"/>
              <a:buFont typeface="Albert Sans"/>
              <a:buChar char="●"/>
              <a:defRPr>
                <a:latin typeface="Albert Sans Medium"/>
                <a:ea typeface="Albert Sans Medium"/>
                <a:cs typeface="Albert Sans Medium"/>
                <a:sym typeface="Albert Sans Medium"/>
              </a:defRPr>
            </a:lvl4pPr>
            <a:lvl5pPr marL="2286000" lvl="4" indent="-304800">
              <a:spcBef>
                <a:spcPts val="0"/>
              </a:spcBef>
              <a:spcAft>
                <a:spcPts val="0"/>
              </a:spcAft>
              <a:buSzPts val="1200"/>
              <a:buFont typeface="Albert Sans"/>
              <a:buChar char="○"/>
              <a:defRPr>
                <a:latin typeface="Albert Sans Medium"/>
                <a:ea typeface="Albert Sans Medium"/>
                <a:cs typeface="Albert Sans Medium"/>
                <a:sym typeface="Albert Sans Medium"/>
              </a:defRPr>
            </a:lvl5pPr>
            <a:lvl6pPr marL="2743200" lvl="5" indent="-304800">
              <a:spcBef>
                <a:spcPts val="0"/>
              </a:spcBef>
              <a:spcAft>
                <a:spcPts val="0"/>
              </a:spcAft>
              <a:buSzPts val="1200"/>
              <a:buFont typeface="Albert Sans"/>
              <a:buChar char="■"/>
              <a:defRPr>
                <a:latin typeface="Albert Sans Medium"/>
                <a:ea typeface="Albert Sans Medium"/>
                <a:cs typeface="Albert Sans Medium"/>
                <a:sym typeface="Albert Sans Medium"/>
              </a:defRPr>
            </a:lvl6pPr>
            <a:lvl7pPr marL="3200400" lvl="6" indent="-273050">
              <a:spcBef>
                <a:spcPts val="0"/>
              </a:spcBef>
              <a:spcAft>
                <a:spcPts val="0"/>
              </a:spcAft>
              <a:buSzPts val="700"/>
              <a:buFont typeface="Albert Sans"/>
              <a:buChar char="●"/>
              <a:defRPr>
                <a:latin typeface="Albert Sans Medium"/>
                <a:ea typeface="Albert Sans Medium"/>
                <a:cs typeface="Albert Sans Medium"/>
                <a:sym typeface="Albert Sans Medium"/>
              </a:defRPr>
            </a:lvl7pPr>
            <a:lvl8pPr marL="3657600" lvl="7" indent="-273050">
              <a:spcBef>
                <a:spcPts val="0"/>
              </a:spcBef>
              <a:spcAft>
                <a:spcPts val="0"/>
              </a:spcAft>
              <a:buSzPts val="700"/>
              <a:buFont typeface="Albert Sans"/>
              <a:buChar char="○"/>
              <a:defRPr>
                <a:latin typeface="Albert Sans Medium"/>
                <a:ea typeface="Albert Sans Medium"/>
                <a:cs typeface="Albert Sans Medium"/>
                <a:sym typeface="Albert Sans Medium"/>
              </a:defRPr>
            </a:lvl8pPr>
            <a:lvl9pPr marL="4114800" lvl="8" indent="-266700">
              <a:spcBef>
                <a:spcPts val="0"/>
              </a:spcBef>
              <a:spcAft>
                <a:spcPts val="0"/>
              </a:spcAft>
              <a:buSzPts val="600"/>
              <a:buFont typeface="Albert Sans"/>
              <a:buChar char="■"/>
              <a:defRPr>
                <a:latin typeface="Albert Sans Medium"/>
                <a:ea typeface="Albert Sans Medium"/>
                <a:cs typeface="Albert Sans Medium"/>
                <a:sym typeface="Albert Sans Medium"/>
              </a:defRPr>
            </a:lvl9pPr>
          </a:lstStyle>
          <a:p>
            <a:endParaRPr/>
          </a:p>
        </p:txBody>
      </p:sp>
      <p:sp>
        <p:nvSpPr>
          <p:cNvPr id="378" name="Google Shape;378;p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79" name="Google Shape;379;p9"/>
          <p:cNvGrpSpPr/>
          <p:nvPr/>
        </p:nvGrpSpPr>
        <p:grpSpPr>
          <a:xfrm rot="5400000">
            <a:off x="6903475" y="3004063"/>
            <a:ext cx="3991375" cy="668900"/>
            <a:chOff x="2760750" y="-64950"/>
            <a:chExt cx="3991375" cy="668900"/>
          </a:xfrm>
        </p:grpSpPr>
        <p:sp>
          <p:nvSpPr>
            <p:cNvPr id="380" name="Google Shape;380;p9"/>
            <p:cNvSpPr/>
            <p:nvPr/>
          </p:nvSpPr>
          <p:spPr>
            <a:xfrm>
              <a:off x="2760750" y="-649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2935500" y="-64950"/>
              <a:ext cx="508775" cy="668900"/>
            </a:xfrm>
            <a:custGeom>
              <a:avLst/>
              <a:gdLst/>
              <a:ahLst/>
              <a:cxnLst/>
              <a:rect l="l" t="t" r="r" b="b"/>
              <a:pathLst>
                <a:path w="20351" h="26756" extrusionOk="0">
                  <a:moveTo>
                    <a:pt x="19296" y="0"/>
                  </a:moveTo>
                  <a:lnTo>
                    <a:pt x="1"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9"/>
            <p:cNvSpPr/>
            <p:nvPr/>
          </p:nvSpPr>
          <p:spPr>
            <a:xfrm>
              <a:off x="3110750" y="-649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9"/>
            <p:cNvSpPr/>
            <p:nvPr/>
          </p:nvSpPr>
          <p:spPr>
            <a:xfrm>
              <a:off x="3285500" y="-64950"/>
              <a:ext cx="508775" cy="668900"/>
            </a:xfrm>
            <a:custGeom>
              <a:avLst/>
              <a:gdLst/>
              <a:ahLst/>
              <a:cxnLst/>
              <a:rect l="l" t="t" r="r" b="b"/>
              <a:pathLst>
                <a:path w="20351" h="26756" extrusionOk="0">
                  <a:moveTo>
                    <a:pt x="19296" y="0"/>
                  </a:moveTo>
                  <a:lnTo>
                    <a:pt x="1"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3460750" y="-64950"/>
              <a:ext cx="508300" cy="668900"/>
            </a:xfrm>
            <a:custGeom>
              <a:avLst/>
              <a:gdLst/>
              <a:ahLst/>
              <a:cxnLst/>
              <a:rect l="l" t="t" r="r" b="b"/>
              <a:pathLst>
                <a:path w="20332" h="26756" extrusionOk="0">
                  <a:moveTo>
                    <a:pt x="19276" y="0"/>
                  </a:moveTo>
                  <a:lnTo>
                    <a:pt x="0" y="26756"/>
                  </a:lnTo>
                  <a:lnTo>
                    <a:pt x="1055"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9"/>
            <p:cNvSpPr/>
            <p:nvPr/>
          </p:nvSpPr>
          <p:spPr>
            <a:xfrm>
              <a:off x="3635500" y="-64950"/>
              <a:ext cx="508800" cy="668900"/>
            </a:xfrm>
            <a:custGeom>
              <a:avLst/>
              <a:gdLst/>
              <a:ahLst/>
              <a:cxnLst/>
              <a:rect l="l" t="t" r="r" b="b"/>
              <a:pathLst>
                <a:path w="20352" h="26756" extrusionOk="0">
                  <a:moveTo>
                    <a:pt x="19296" y="0"/>
                  </a:moveTo>
                  <a:lnTo>
                    <a:pt x="1"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9"/>
            <p:cNvSpPr/>
            <p:nvPr/>
          </p:nvSpPr>
          <p:spPr>
            <a:xfrm>
              <a:off x="3810750" y="-64950"/>
              <a:ext cx="508300" cy="668900"/>
            </a:xfrm>
            <a:custGeom>
              <a:avLst/>
              <a:gdLst/>
              <a:ahLst/>
              <a:cxnLst/>
              <a:rect l="l" t="t" r="r" b="b"/>
              <a:pathLst>
                <a:path w="20332" h="26756" extrusionOk="0">
                  <a:moveTo>
                    <a:pt x="19277" y="0"/>
                  </a:moveTo>
                  <a:lnTo>
                    <a:pt x="0" y="26756"/>
                  </a:lnTo>
                  <a:lnTo>
                    <a:pt x="1056"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9"/>
            <p:cNvSpPr/>
            <p:nvPr/>
          </p:nvSpPr>
          <p:spPr>
            <a:xfrm>
              <a:off x="3985525" y="-64950"/>
              <a:ext cx="508300" cy="668900"/>
            </a:xfrm>
            <a:custGeom>
              <a:avLst/>
              <a:gdLst/>
              <a:ahLst/>
              <a:cxnLst/>
              <a:rect l="l" t="t" r="r" b="b"/>
              <a:pathLst>
                <a:path w="20332" h="26756" extrusionOk="0">
                  <a:moveTo>
                    <a:pt x="19295"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9"/>
            <p:cNvSpPr/>
            <p:nvPr/>
          </p:nvSpPr>
          <p:spPr>
            <a:xfrm>
              <a:off x="4144275" y="-64950"/>
              <a:ext cx="508300" cy="668900"/>
            </a:xfrm>
            <a:custGeom>
              <a:avLst/>
              <a:gdLst/>
              <a:ahLst/>
              <a:cxnLst/>
              <a:rect l="l" t="t" r="r" b="b"/>
              <a:pathLst>
                <a:path w="20332" h="26756" extrusionOk="0">
                  <a:moveTo>
                    <a:pt x="19276" y="0"/>
                  </a:moveTo>
                  <a:lnTo>
                    <a:pt x="0" y="26756"/>
                  </a:lnTo>
                  <a:lnTo>
                    <a:pt x="1036"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9"/>
            <p:cNvSpPr/>
            <p:nvPr/>
          </p:nvSpPr>
          <p:spPr>
            <a:xfrm>
              <a:off x="4319025" y="-64950"/>
              <a:ext cx="508325" cy="668900"/>
            </a:xfrm>
            <a:custGeom>
              <a:avLst/>
              <a:gdLst/>
              <a:ahLst/>
              <a:cxnLst/>
              <a:rect l="l" t="t" r="r" b="b"/>
              <a:pathLst>
                <a:path w="20333" h="26756" extrusionOk="0">
                  <a:moveTo>
                    <a:pt x="19277" y="0"/>
                  </a:moveTo>
                  <a:lnTo>
                    <a:pt x="1" y="26756"/>
                  </a:lnTo>
                  <a:lnTo>
                    <a:pt x="1056"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9"/>
            <p:cNvSpPr/>
            <p:nvPr/>
          </p:nvSpPr>
          <p:spPr>
            <a:xfrm>
              <a:off x="4493800" y="-64950"/>
              <a:ext cx="508775" cy="668900"/>
            </a:xfrm>
            <a:custGeom>
              <a:avLst/>
              <a:gdLst/>
              <a:ahLst/>
              <a:cxnLst/>
              <a:rect l="l" t="t" r="r" b="b"/>
              <a:pathLst>
                <a:path w="20351" h="26756" extrusionOk="0">
                  <a:moveTo>
                    <a:pt x="19295" y="0"/>
                  </a:moveTo>
                  <a:lnTo>
                    <a:pt x="0"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9"/>
            <p:cNvSpPr/>
            <p:nvPr/>
          </p:nvSpPr>
          <p:spPr>
            <a:xfrm>
              <a:off x="4669025" y="-64950"/>
              <a:ext cx="508325" cy="668900"/>
            </a:xfrm>
            <a:custGeom>
              <a:avLst/>
              <a:gdLst/>
              <a:ahLst/>
              <a:cxnLst/>
              <a:rect l="l" t="t" r="r" b="b"/>
              <a:pathLst>
                <a:path w="20333" h="26756" extrusionOk="0">
                  <a:moveTo>
                    <a:pt x="19277" y="0"/>
                  </a:moveTo>
                  <a:lnTo>
                    <a:pt x="1" y="26756"/>
                  </a:lnTo>
                  <a:lnTo>
                    <a:pt x="1056"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9"/>
            <p:cNvSpPr/>
            <p:nvPr/>
          </p:nvSpPr>
          <p:spPr>
            <a:xfrm>
              <a:off x="4843800" y="-64950"/>
              <a:ext cx="508775" cy="668900"/>
            </a:xfrm>
            <a:custGeom>
              <a:avLst/>
              <a:gdLst/>
              <a:ahLst/>
              <a:cxnLst/>
              <a:rect l="l" t="t" r="r" b="b"/>
              <a:pathLst>
                <a:path w="20351" h="26756" extrusionOk="0">
                  <a:moveTo>
                    <a:pt x="19296" y="0"/>
                  </a:moveTo>
                  <a:lnTo>
                    <a:pt x="1"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9"/>
            <p:cNvSpPr/>
            <p:nvPr/>
          </p:nvSpPr>
          <p:spPr>
            <a:xfrm>
              <a:off x="5019050" y="-649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9"/>
            <p:cNvSpPr/>
            <p:nvPr/>
          </p:nvSpPr>
          <p:spPr>
            <a:xfrm>
              <a:off x="5193800" y="-64950"/>
              <a:ext cx="508300" cy="668900"/>
            </a:xfrm>
            <a:custGeom>
              <a:avLst/>
              <a:gdLst/>
              <a:ahLst/>
              <a:cxnLst/>
              <a:rect l="l" t="t" r="r" b="b"/>
              <a:pathLst>
                <a:path w="20332" h="26756" extrusionOk="0">
                  <a:moveTo>
                    <a:pt x="19296" y="0"/>
                  </a:moveTo>
                  <a:lnTo>
                    <a:pt x="1" y="26756"/>
                  </a:lnTo>
                  <a:lnTo>
                    <a:pt x="1056"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9"/>
            <p:cNvSpPr/>
            <p:nvPr/>
          </p:nvSpPr>
          <p:spPr>
            <a:xfrm>
              <a:off x="5369050" y="-64950"/>
              <a:ext cx="508300" cy="668900"/>
            </a:xfrm>
            <a:custGeom>
              <a:avLst/>
              <a:gdLst/>
              <a:ahLst/>
              <a:cxnLst/>
              <a:rect l="l" t="t" r="r" b="b"/>
              <a:pathLst>
                <a:path w="20332" h="26756" extrusionOk="0">
                  <a:moveTo>
                    <a:pt x="19276" y="0"/>
                  </a:moveTo>
                  <a:lnTo>
                    <a:pt x="0" y="26756"/>
                  </a:lnTo>
                  <a:lnTo>
                    <a:pt x="1055"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9"/>
            <p:cNvSpPr/>
            <p:nvPr/>
          </p:nvSpPr>
          <p:spPr>
            <a:xfrm>
              <a:off x="5543800" y="-64950"/>
              <a:ext cx="508325" cy="668900"/>
            </a:xfrm>
            <a:custGeom>
              <a:avLst/>
              <a:gdLst/>
              <a:ahLst/>
              <a:cxnLst/>
              <a:rect l="l" t="t" r="r" b="b"/>
              <a:pathLst>
                <a:path w="20333" h="26756" extrusionOk="0">
                  <a:moveTo>
                    <a:pt x="19277" y="0"/>
                  </a:moveTo>
                  <a:lnTo>
                    <a:pt x="1" y="26756"/>
                  </a:lnTo>
                  <a:lnTo>
                    <a:pt x="1056"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9"/>
            <p:cNvSpPr/>
            <p:nvPr/>
          </p:nvSpPr>
          <p:spPr>
            <a:xfrm>
              <a:off x="5719050" y="-64950"/>
              <a:ext cx="508300" cy="668900"/>
            </a:xfrm>
            <a:custGeom>
              <a:avLst/>
              <a:gdLst/>
              <a:ahLst/>
              <a:cxnLst/>
              <a:rect l="l" t="t" r="r" b="b"/>
              <a:pathLst>
                <a:path w="20332" h="26756" extrusionOk="0">
                  <a:moveTo>
                    <a:pt x="19276" y="0"/>
                  </a:moveTo>
                  <a:lnTo>
                    <a:pt x="0" y="26756"/>
                  </a:lnTo>
                  <a:lnTo>
                    <a:pt x="1037"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9"/>
            <p:cNvSpPr/>
            <p:nvPr/>
          </p:nvSpPr>
          <p:spPr>
            <a:xfrm>
              <a:off x="5893825" y="-649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9"/>
            <p:cNvSpPr/>
            <p:nvPr/>
          </p:nvSpPr>
          <p:spPr>
            <a:xfrm>
              <a:off x="6068575" y="-64950"/>
              <a:ext cx="508775" cy="668900"/>
            </a:xfrm>
            <a:custGeom>
              <a:avLst/>
              <a:gdLst/>
              <a:ahLst/>
              <a:cxnLst/>
              <a:rect l="l" t="t" r="r" b="b"/>
              <a:pathLst>
                <a:path w="20351" h="26756" extrusionOk="0">
                  <a:moveTo>
                    <a:pt x="19296" y="0"/>
                  </a:moveTo>
                  <a:lnTo>
                    <a:pt x="1"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6243825" y="-649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1" name="Google Shape;401;p9"/>
          <p:cNvSpPr/>
          <p:nvPr/>
        </p:nvSpPr>
        <p:spPr>
          <a:xfrm>
            <a:off x="0" y="4681700"/>
            <a:ext cx="2661900" cy="242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2" name="Google Shape;402;p9"/>
          <p:cNvGrpSpPr/>
          <p:nvPr/>
        </p:nvGrpSpPr>
        <p:grpSpPr>
          <a:xfrm>
            <a:off x="1511025" y="4763900"/>
            <a:ext cx="2026200" cy="78000"/>
            <a:chOff x="6727425" y="4608275"/>
            <a:chExt cx="2026200" cy="78000"/>
          </a:xfrm>
        </p:grpSpPr>
        <p:sp>
          <p:nvSpPr>
            <p:cNvPr id="403" name="Google Shape;403;p9"/>
            <p:cNvSpPr/>
            <p:nvPr/>
          </p:nvSpPr>
          <p:spPr>
            <a:xfrm>
              <a:off x="6727425" y="4608275"/>
              <a:ext cx="78000" cy="7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7052125" y="4608275"/>
              <a:ext cx="78000" cy="7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7376825" y="4608275"/>
              <a:ext cx="78000" cy="7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7701525" y="4608275"/>
              <a:ext cx="78000" cy="7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8026225" y="4608275"/>
              <a:ext cx="78000" cy="7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8350925" y="4608275"/>
              <a:ext cx="78000" cy="7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8675625" y="4608275"/>
              <a:ext cx="78000" cy="7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0"/>
        <p:cNvGrpSpPr/>
        <p:nvPr/>
      </p:nvGrpSpPr>
      <p:grpSpPr>
        <a:xfrm>
          <a:off x="0" y="0"/>
          <a:ext cx="0" cy="0"/>
          <a:chOff x="0" y="0"/>
          <a:chExt cx="0" cy="0"/>
        </a:xfrm>
      </p:grpSpPr>
      <p:sp>
        <p:nvSpPr>
          <p:cNvPr id="411" name="Google Shape;411;p10"/>
          <p:cNvSpPr>
            <a:spLocks noGrp="1"/>
          </p:cNvSpPr>
          <p:nvPr>
            <p:ph type="pic" idx="2"/>
          </p:nvPr>
        </p:nvSpPr>
        <p:spPr>
          <a:xfrm>
            <a:off x="-6750" y="3325"/>
            <a:ext cx="9144000" cy="5143500"/>
          </a:xfrm>
          <a:prstGeom prst="rect">
            <a:avLst/>
          </a:prstGeom>
          <a:noFill/>
          <a:ln>
            <a:noFill/>
          </a:ln>
        </p:spPr>
      </p:sp>
      <p:sp>
        <p:nvSpPr>
          <p:cNvPr id="412" name="Google Shape;412;p10"/>
          <p:cNvSpPr txBox="1">
            <a:spLocks noGrp="1"/>
          </p:cNvSpPr>
          <p:nvPr>
            <p:ph type="body" idx="1"/>
          </p:nvPr>
        </p:nvSpPr>
        <p:spPr>
          <a:xfrm>
            <a:off x="720000" y="4003475"/>
            <a:ext cx="7704000" cy="605100"/>
          </a:xfrm>
          <a:prstGeom prst="rect">
            <a:avLst/>
          </a:prstGeom>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1200"/>
              <a:buFont typeface="Rajdhani"/>
              <a:buNone/>
              <a:defRPr sz="4000" b="1">
                <a:solidFill>
                  <a:schemeClr val="dk1"/>
                </a:solidFill>
                <a:latin typeface="Rajdhani"/>
                <a:ea typeface="Rajdhani"/>
                <a:cs typeface="Rajdhani"/>
                <a:sym typeface="Rajdhani"/>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714"/>
        <p:cNvGrpSpPr/>
        <p:nvPr/>
      </p:nvGrpSpPr>
      <p:grpSpPr>
        <a:xfrm>
          <a:off x="0" y="0"/>
          <a:ext cx="0" cy="0"/>
          <a:chOff x="0" y="0"/>
          <a:chExt cx="0" cy="0"/>
        </a:xfrm>
      </p:grpSpPr>
      <p:grpSp>
        <p:nvGrpSpPr>
          <p:cNvPr id="715" name="Google Shape;715;p21"/>
          <p:cNvGrpSpPr/>
          <p:nvPr/>
        </p:nvGrpSpPr>
        <p:grpSpPr>
          <a:xfrm>
            <a:off x="-372325" y="-64950"/>
            <a:ext cx="7124450" cy="668900"/>
            <a:chOff x="-372325" y="-64950"/>
            <a:chExt cx="7124450" cy="668900"/>
          </a:xfrm>
        </p:grpSpPr>
        <p:sp>
          <p:nvSpPr>
            <p:cNvPr id="716" name="Google Shape;716;p21"/>
            <p:cNvSpPr/>
            <p:nvPr/>
          </p:nvSpPr>
          <p:spPr>
            <a:xfrm>
              <a:off x="-372325" y="-649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1"/>
            <p:cNvSpPr/>
            <p:nvPr/>
          </p:nvSpPr>
          <p:spPr>
            <a:xfrm>
              <a:off x="-197100" y="-64950"/>
              <a:ext cx="508300" cy="668900"/>
            </a:xfrm>
            <a:custGeom>
              <a:avLst/>
              <a:gdLst/>
              <a:ahLst/>
              <a:cxnLst/>
              <a:rect l="l" t="t" r="r" b="b"/>
              <a:pathLst>
                <a:path w="20332" h="26756" extrusionOk="0">
                  <a:moveTo>
                    <a:pt x="19277" y="0"/>
                  </a:moveTo>
                  <a:lnTo>
                    <a:pt x="0" y="26756"/>
                  </a:lnTo>
                  <a:lnTo>
                    <a:pt x="1037"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1"/>
            <p:cNvSpPr/>
            <p:nvPr/>
          </p:nvSpPr>
          <p:spPr>
            <a:xfrm>
              <a:off x="-22325" y="-649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1"/>
            <p:cNvSpPr/>
            <p:nvPr/>
          </p:nvSpPr>
          <p:spPr>
            <a:xfrm>
              <a:off x="152425" y="-64950"/>
              <a:ext cx="508775" cy="668900"/>
            </a:xfrm>
            <a:custGeom>
              <a:avLst/>
              <a:gdLst/>
              <a:ahLst/>
              <a:cxnLst/>
              <a:rect l="l" t="t" r="r" b="b"/>
              <a:pathLst>
                <a:path w="20351" h="26756" extrusionOk="0">
                  <a:moveTo>
                    <a:pt x="19296" y="0"/>
                  </a:moveTo>
                  <a:lnTo>
                    <a:pt x="1"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1"/>
            <p:cNvSpPr/>
            <p:nvPr/>
          </p:nvSpPr>
          <p:spPr>
            <a:xfrm>
              <a:off x="327675" y="-64950"/>
              <a:ext cx="508300" cy="668900"/>
            </a:xfrm>
            <a:custGeom>
              <a:avLst/>
              <a:gdLst/>
              <a:ahLst/>
              <a:cxnLst/>
              <a:rect l="l" t="t" r="r" b="b"/>
              <a:pathLst>
                <a:path w="20332" h="26756" extrusionOk="0">
                  <a:moveTo>
                    <a:pt x="19276" y="0"/>
                  </a:moveTo>
                  <a:lnTo>
                    <a:pt x="0" y="26756"/>
                  </a:lnTo>
                  <a:lnTo>
                    <a:pt x="1055"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1"/>
            <p:cNvSpPr/>
            <p:nvPr/>
          </p:nvSpPr>
          <p:spPr>
            <a:xfrm>
              <a:off x="502425" y="-64950"/>
              <a:ext cx="508800" cy="668900"/>
            </a:xfrm>
            <a:custGeom>
              <a:avLst/>
              <a:gdLst/>
              <a:ahLst/>
              <a:cxnLst/>
              <a:rect l="l" t="t" r="r" b="b"/>
              <a:pathLst>
                <a:path w="20352" h="26756" extrusionOk="0">
                  <a:moveTo>
                    <a:pt x="19296" y="0"/>
                  </a:moveTo>
                  <a:lnTo>
                    <a:pt x="1"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1"/>
            <p:cNvSpPr/>
            <p:nvPr/>
          </p:nvSpPr>
          <p:spPr>
            <a:xfrm>
              <a:off x="677675" y="-64950"/>
              <a:ext cx="508300" cy="668900"/>
            </a:xfrm>
            <a:custGeom>
              <a:avLst/>
              <a:gdLst/>
              <a:ahLst/>
              <a:cxnLst/>
              <a:rect l="l" t="t" r="r" b="b"/>
              <a:pathLst>
                <a:path w="20332" h="26756" extrusionOk="0">
                  <a:moveTo>
                    <a:pt x="19277" y="0"/>
                  </a:moveTo>
                  <a:lnTo>
                    <a:pt x="0" y="26756"/>
                  </a:lnTo>
                  <a:lnTo>
                    <a:pt x="1056"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1"/>
            <p:cNvSpPr/>
            <p:nvPr/>
          </p:nvSpPr>
          <p:spPr>
            <a:xfrm>
              <a:off x="852450" y="-64950"/>
              <a:ext cx="508300" cy="668900"/>
            </a:xfrm>
            <a:custGeom>
              <a:avLst/>
              <a:gdLst/>
              <a:ahLst/>
              <a:cxnLst/>
              <a:rect l="l" t="t" r="r" b="b"/>
              <a:pathLst>
                <a:path w="20332" h="26756" extrusionOk="0">
                  <a:moveTo>
                    <a:pt x="19295"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1"/>
            <p:cNvSpPr/>
            <p:nvPr/>
          </p:nvSpPr>
          <p:spPr>
            <a:xfrm>
              <a:off x="1027675" y="-64950"/>
              <a:ext cx="508300" cy="668900"/>
            </a:xfrm>
            <a:custGeom>
              <a:avLst/>
              <a:gdLst/>
              <a:ahLst/>
              <a:cxnLst/>
              <a:rect l="l" t="t" r="r" b="b"/>
              <a:pathLst>
                <a:path w="20332" h="26756" extrusionOk="0">
                  <a:moveTo>
                    <a:pt x="19277" y="0"/>
                  </a:moveTo>
                  <a:lnTo>
                    <a:pt x="1" y="26756"/>
                  </a:lnTo>
                  <a:lnTo>
                    <a:pt x="1037"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1"/>
            <p:cNvSpPr/>
            <p:nvPr/>
          </p:nvSpPr>
          <p:spPr>
            <a:xfrm>
              <a:off x="1202450" y="-64950"/>
              <a:ext cx="508300" cy="668900"/>
            </a:xfrm>
            <a:custGeom>
              <a:avLst/>
              <a:gdLst/>
              <a:ahLst/>
              <a:cxnLst/>
              <a:rect l="l" t="t" r="r" b="b"/>
              <a:pathLst>
                <a:path w="20332" h="26756" extrusionOk="0">
                  <a:moveTo>
                    <a:pt x="19295" y="0"/>
                  </a:moveTo>
                  <a:lnTo>
                    <a:pt x="0" y="26756"/>
                  </a:lnTo>
                  <a:lnTo>
                    <a:pt x="1055"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1"/>
            <p:cNvSpPr/>
            <p:nvPr/>
          </p:nvSpPr>
          <p:spPr>
            <a:xfrm>
              <a:off x="1377675" y="-64950"/>
              <a:ext cx="508325" cy="668900"/>
            </a:xfrm>
            <a:custGeom>
              <a:avLst/>
              <a:gdLst/>
              <a:ahLst/>
              <a:cxnLst/>
              <a:rect l="l" t="t" r="r" b="b"/>
              <a:pathLst>
                <a:path w="20333" h="26756" extrusionOk="0">
                  <a:moveTo>
                    <a:pt x="19277" y="0"/>
                  </a:moveTo>
                  <a:lnTo>
                    <a:pt x="1" y="26756"/>
                  </a:lnTo>
                  <a:lnTo>
                    <a:pt x="1037"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1"/>
            <p:cNvSpPr/>
            <p:nvPr/>
          </p:nvSpPr>
          <p:spPr>
            <a:xfrm>
              <a:off x="1552450" y="-64950"/>
              <a:ext cx="508300" cy="668900"/>
            </a:xfrm>
            <a:custGeom>
              <a:avLst/>
              <a:gdLst/>
              <a:ahLst/>
              <a:cxnLst/>
              <a:rect l="l" t="t" r="r" b="b"/>
              <a:pathLst>
                <a:path w="20332" h="26756" extrusionOk="0">
                  <a:moveTo>
                    <a:pt x="19277" y="0"/>
                  </a:moveTo>
                  <a:lnTo>
                    <a:pt x="0" y="26756"/>
                  </a:lnTo>
                  <a:lnTo>
                    <a:pt x="1056"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1"/>
            <p:cNvSpPr/>
            <p:nvPr/>
          </p:nvSpPr>
          <p:spPr>
            <a:xfrm>
              <a:off x="1727225" y="-64950"/>
              <a:ext cx="508775" cy="668900"/>
            </a:xfrm>
            <a:custGeom>
              <a:avLst/>
              <a:gdLst/>
              <a:ahLst/>
              <a:cxnLst/>
              <a:rect l="l" t="t" r="r" b="b"/>
              <a:pathLst>
                <a:path w="20351" h="26756" extrusionOk="0">
                  <a:moveTo>
                    <a:pt x="19295" y="0"/>
                  </a:moveTo>
                  <a:lnTo>
                    <a:pt x="0" y="26756"/>
                  </a:lnTo>
                  <a:lnTo>
                    <a:pt x="1055" y="26756"/>
                  </a:lnTo>
                  <a:lnTo>
                    <a:pt x="2035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1"/>
            <p:cNvSpPr/>
            <p:nvPr/>
          </p:nvSpPr>
          <p:spPr>
            <a:xfrm>
              <a:off x="1885975" y="-649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1"/>
            <p:cNvSpPr/>
            <p:nvPr/>
          </p:nvSpPr>
          <p:spPr>
            <a:xfrm>
              <a:off x="2060725" y="-64950"/>
              <a:ext cx="508775" cy="668900"/>
            </a:xfrm>
            <a:custGeom>
              <a:avLst/>
              <a:gdLst/>
              <a:ahLst/>
              <a:cxnLst/>
              <a:rect l="l" t="t" r="r" b="b"/>
              <a:pathLst>
                <a:path w="20351" h="26756" extrusionOk="0">
                  <a:moveTo>
                    <a:pt x="19296" y="0"/>
                  </a:moveTo>
                  <a:lnTo>
                    <a:pt x="1"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1"/>
            <p:cNvSpPr/>
            <p:nvPr/>
          </p:nvSpPr>
          <p:spPr>
            <a:xfrm>
              <a:off x="2235975" y="-64950"/>
              <a:ext cx="508300" cy="668900"/>
            </a:xfrm>
            <a:custGeom>
              <a:avLst/>
              <a:gdLst/>
              <a:ahLst/>
              <a:cxnLst/>
              <a:rect l="l" t="t" r="r" b="b"/>
              <a:pathLst>
                <a:path w="20332" h="26756" extrusionOk="0">
                  <a:moveTo>
                    <a:pt x="19276" y="0"/>
                  </a:moveTo>
                  <a:lnTo>
                    <a:pt x="0" y="26756"/>
                  </a:lnTo>
                  <a:lnTo>
                    <a:pt x="1055"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1"/>
            <p:cNvSpPr/>
            <p:nvPr/>
          </p:nvSpPr>
          <p:spPr>
            <a:xfrm>
              <a:off x="2410725" y="-64950"/>
              <a:ext cx="508325" cy="668900"/>
            </a:xfrm>
            <a:custGeom>
              <a:avLst/>
              <a:gdLst/>
              <a:ahLst/>
              <a:cxnLst/>
              <a:rect l="l" t="t" r="r" b="b"/>
              <a:pathLst>
                <a:path w="20333" h="26756" extrusionOk="0">
                  <a:moveTo>
                    <a:pt x="19296" y="0"/>
                  </a:moveTo>
                  <a:lnTo>
                    <a:pt x="1" y="26756"/>
                  </a:lnTo>
                  <a:lnTo>
                    <a:pt x="1056"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1"/>
            <p:cNvSpPr/>
            <p:nvPr/>
          </p:nvSpPr>
          <p:spPr>
            <a:xfrm>
              <a:off x="2585975" y="-64950"/>
              <a:ext cx="508300" cy="668900"/>
            </a:xfrm>
            <a:custGeom>
              <a:avLst/>
              <a:gdLst/>
              <a:ahLst/>
              <a:cxnLst/>
              <a:rect l="l" t="t" r="r" b="b"/>
              <a:pathLst>
                <a:path w="20332" h="26756" extrusionOk="0">
                  <a:moveTo>
                    <a:pt x="19276" y="0"/>
                  </a:moveTo>
                  <a:lnTo>
                    <a:pt x="0" y="26756"/>
                  </a:lnTo>
                  <a:lnTo>
                    <a:pt x="1037"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1"/>
            <p:cNvSpPr/>
            <p:nvPr/>
          </p:nvSpPr>
          <p:spPr>
            <a:xfrm>
              <a:off x="2760750" y="-649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1"/>
            <p:cNvSpPr/>
            <p:nvPr/>
          </p:nvSpPr>
          <p:spPr>
            <a:xfrm>
              <a:off x="2935500" y="-64950"/>
              <a:ext cx="508775" cy="668900"/>
            </a:xfrm>
            <a:custGeom>
              <a:avLst/>
              <a:gdLst/>
              <a:ahLst/>
              <a:cxnLst/>
              <a:rect l="l" t="t" r="r" b="b"/>
              <a:pathLst>
                <a:path w="20351" h="26756" extrusionOk="0">
                  <a:moveTo>
                    <a:pt x="19296" y="0"/>
                  </a:moveTo>
                  <a:lnTo>
                    <a:pt x="1"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1"/>
            <p:cNvSpPr/>
            <p:nvPr/>
          </p:nvSpPr>
          <p:spPr>
            <a:xfrm>
              <a:off x="3110750" y="-649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1"/>
            <p:cNvSpPr/>
            <p:nvPr/>
          </p:nvSpPr>
          <p:spPr>
            <a:xfrm>
              <a:off x="3285500" y="-64950"/>
              <a:ext cx="508775" cy="668900"/>
            </a:xfrm>
            <a:custGeom>
              <a:avLst/>
              <a:gdLst/>
              <a:ahLst/>
              <a:cxnLst/>
              <a:rect l="l" t="t" r="r" b="b"/>
              <a:pathLst>
                <a:path w="20351" h="26756" extrusionOk="0">
                  <a:moveTo>
                    <a:pt x="19296" y="0"/>
                  </a:moveTo>
                  <a:lnTo>
                    <a:pt x="1"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1"/>
            <p:cNvSpPr/>
            <p:nvPr/>
          </p:nvSpPr>
          <p:spPr>
            <a:xfrm>
              <a:off x="3460750" y="-64950"/>
              <a:ext cx="508300" cy="668900"/>
            </a:xfrm>
            <a:custGeom>
              <a:avLst/>
              <a:gdLst/>
              <a:ahLst/>
              <a:cxnLst/>
              <a:rect l="l" t="t" r="r" b="b"/>
              <a:pathLst>
                <a:path w="20332" h="26756" extrusionOk="0">
                  <a:moveTo>
                    <a:pt x="19276" y="0"/>
                  </a:moveTo>
                  <a:lnTo>
                    <a:pt x="0" y="26756"/>
                  </a:lnTo>
                  <a:lnTo>
                    <a:pt x="1055"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1"/>
            <p:cNvSpPr/>
            <p:nvPr/>
          </p:nvSpPr>
          <p:spPr>
            <a:xfrm>
              <a:off x="3635500" y="-64950"/>
              <a:ext cx="508800" cy="668900"/>
            </a:xfrm>
            <a:custGeom>
              <a:avLst/>
              <a:gdLst/>
              <a:ahLst/>
              <a:cxnLst/>
              <a:rect l="l" t="t" r="r" b="b"/>
              <a:pathLst>
                <a:path w="20352" h="26756" extrusionOk="0">
                  <a:moveTo>
                    <a:pt x="19296" y="0"/>
                  </a:moveTo>
                  <a:lnTo>
                    <a:pt x="1"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1"/>
            <p:cNvSpPr/>
            <p:nvPr/>
          </p:nvSpPr>
          <p:spPr>
            <a:xfrm>
              <a:off x="3810750" y="-64950"/>
              <a:ext cx="508300" cy="668900"/>
            </a:xfrm>
            <a:custGeom>
              <a:avLst/>
              <a:gdLst/>
              <a:ahLst/>
              <a:cxnLst/>
              <a:rect l="l" t="t" r="r" b="b"/>
              <a:pathLst>
                <a:path w="20332" h="26756" extrusionOk="0">
                  <a:moveTo>
                    <a:pt x="19277" y="0"/>
                  </a:moveTo>
                  <a:lnTo>
                    <a:pt x="0" y="26756"/>
                  </a:lnTo>
                  <a:lnTo>
                    <a:pt x="1056"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1"/>
            <p:cNvSpPr/>
            <p:nvPr/>
          </p:nvSpPr>
          <p:spPr>
            <a:xfrm>
              <a:off x="3985525" y="-64950"/>
              <a:ext cx="508300" cy="668900"/>
            </a:xfrm>
            <a:custGeom>
              <a:avLst/>
              <a:gdLst/>
              <a:ahLst/>
              <a:cxnLst/>
              <a:rect l="l" t="t" r="r" b="b"/>
              <a:pathLst>
                <a:path w="20332" h="26756" extrusionOk="0">
                  <a:moveTo>
                    <a:pt x="19295"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1"/>
            <p:cNvSpPr/>
            <p:nvPr/>
          </p:nvSpPr>
          <p:spPr>
            <a:xfrm>
              <a:off x="4144275" y="-64950"/>
              <a:ext cx="508300" cy="668900"/>
            </a:xfrm>
            <a:custGeom>
              <a:avLst/>
              <a:gdLst/>
              <a:ahLst/>
              <a:cxnLst/>
              <a:rect l="l" t="t" r="r" b="b"/>
              <a:pathLst>
                <a:path w="20332" h="26756" extrusionOk="0">
                  <a:moveTo>
                    <a:pt x="19276" y="0"/>
                  </a:moveTo>
                  <a:lnTo>
                    <a:pt x="0" y="26756"/>
                  </a:lnTo>
                  <a:lnTo>
                    <a:pt x="1036"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1"/>
            <p:cNvSpPr/>
            <p:nvPr/>
          </p:nvSpPr>
          <p:spPr>
            <a:xfrm>
              <a:off x="4319025" y="-64950"/>
              <a:ext cx="508325" cy="668900"/>
            </a:xfrm>
            <a:custGeom>
              <a:avLst/>
              <a:gdLst/>
              <a:ahLst/>
              <a:cxnLst/>
              <a:rect l="l" t="t" r="r" b="b"/>
              <a:pathLst>
                <a:path w="20333" h="26756" extrusionOk="0">
                  <a:moveTo>
                    <a:pt x="19277" y="0"/>
                  </a:moveTo>
                  <a:lnTo>
                    <a:pt x="1" y="26756"/>
                  </a:lnTo>
                  <a:lnTo>
                    <a:pt x="1056"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1"/>
            <p:cNvSpPr/>
            <p:nvPr/>
          </p:nvSpPr>
          <p:spPr>
            <a:xfrm>
              <a:off x="4493800" y="-64950"/>
              <a:ext cx="508775" cy="668900"/>
            </a:xfrm>
            <a:custGeom>
              <a:avLst/>
              <a:gdLst/>
              <a:ahLst/>
              <a:cxnLst/>
              <a:rect l="l" t="t" r="r" b="b"/>
              <a:pathLst>
                <a:path w="20351" h="26756" extrusionOk="0">
                  <a:moveTo>
                    <a:pt x="19295" y="0"/>
                  </a:moveTo>
                  <a:lnTo>
                    <a:pt x="0"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1"/>
            <p:cNvSpPr/>
            <p:nvPr/>
          </p:nvSpPr>
          <p:spPr>
            <a:xfrm>
              <a:off x="4669025" y="-64950"/>
              <a:ext cx="508325" cy="668900"/>
            </a:xfrm>
            <a:custGeom>
              <a:avLst/>
              <a:gdLst/>
              <a:ahLst/>
              <a:cxnLst/>
              <a:rect l="l" t="t" r="r" b="b"/>
              <a:pathLst>
                <a:path w="20333" h="26756" extrusionOk="0">
                  <a:moveTo>
                    <a:pt x="19277" y="0"/>
                  </a:moveTo>
                  <a:lnTo>
                    <a:pt x="1" y="26756"/>
                  </a:lnTo>
                  <a:lnTo>
                    <a:pt x="1056"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1"/>
            <p:cNvSpPr/>
            <p:nvPr/>
          </p:nvSpPr>
          <p:spPr>
            <a:xfrm>
              <a:off x="4843800" y="-64950"/>
              <a:ext cx="508775" cy="668900"/>
            </a:xfrm>
            <a:custGeom>
              <a:avLst/>
              <a:gdLst/>
              <a:ahLst/>
              <a:cxnLst/>
              <a:rect l="l" t="t" r="r" b="b"/>
              <a:pathLst>
                <a:path w="20351" h="26756" extrusionOk="0">
                  <a:moveTo>
                    <a:pt x="19296" y="0"/>
                  </a:moveTo>
                  <a:lnTo>
                    <a:pt x="1"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1"/>
            <p:cNvSpPr/>
            <p:nvPr/>
          </p:nvSpPr>
          <p:spPr>
            <a:xfrm>
              <a:off x="5019050" y="-649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1"/>
            <p:cNvSpPr/>
            <p:nvPr/>
          </p:nvSpPr>
          <p:spPr>
            <a:xfrm>
              <a:off x="5193800" y="-64950"/>
              <a:ext cx="508300" cy="668900"/>
            </a:xfrm>
            <a:custGeom>
              <a:avLst/>
              <a:gdLst/>
              <a:ahLst/>
              <a:cxnLst/>
              <a:rect l="l" t="t" r="r" b="b"/>
              <a:pathLst>
                <a:path w="20332" h="26756" extrusionOk="0">
                  <a:moveTo>
                    <a:pt x="19296" y="0"/>
                  </a:moveTo>
                  <a:lnTo>
                    <a:pt x="1" y="26756"/>
                  </a:lnTo>
                  <a:lnTo>
                    <a:pt x="1056"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1"/>
            <p:cNvSpPr/>
            <p:nvPr/>
          </p:nvSpPr>
          <p:spPr>
            <a:xfrm>
              <a:off x="5369050" y="-64950"/>
              <a:ext cx="508300" cy="668900"/>
            </a:xfrm>
            <a:custGeom>
              <a:avLst/>
              <a:gdLst/>
              <a:ahLst/>
              <a:cxnLst/>
              <a:rect l="l" t="t" r="r" b="b"/>
              <a:pathLst>
                <a:path w="20332" h="26756" extrusionOk="0">
                  <a:moveTo>
                    <a:pt x="19276" y="0"/>
                  </a:moveTo>
                  <a:lnTo>
                    <a:pt x="0" y="26756"/>
                  </a:lnTo>
                  <a:lnTo>
                    <a:pt x="1055"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1"/>
            <p:cNvSpPr/>
            <p:nvPr/>
          </p:nvSpPr>
          <p:spPr>
            <a:xfrm>
              <a:off x="5543800" y="-64950"/>
              <a:ext cx="508325" cy="668900"/>
            </a:xfrm>
            <a:custGeom>
              <a:avLst/>
              <a:gdLst/>
              <a:ahLst/>
              <a:cxnLst/>
              <a:rect l="l" t="t" r="r" b="b"/>
              <a:pathLst>
                <a:path w="20333" h="26756" extrusionOk="0">
                  <a:moveTo>
                    <a:pt x="19277" y="0"/>
                  </a:moveTo>
                  <a:lnTo>
                    <a:pt x="1" y="26756"/>
                  </a:lnTo>
                  <a:lnTo>
                    <a:pt x="1056"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1"/>
            <p:cNvSpPr/>
            <p:nvPr/>
          </p:nvSpPr>
          <p:spPr>
            <a:xfrm>
              <a:off x="5719050" y="-64950"/>
              <a:ext cx="508300" cy="668900"/>
            </a:xfrm>
            <a:custGeom>
              <a:avLst/>
              <a:gdLst/>
              <a:ahLst/>
              <a:cxnLst/>
              <a:rect l="l" t="t" r="r" b="b"/>
              <a:pathLst>
                <a:path w="20332" h="26756" extrusionOk="0">
                  <a:moveTo>
                    <a:pt x="19276" y="0"/>
                  </a:moveTo>
                  <a:lnTo>
                    <a:pt x="0" y="26756"/>
                  </a:lnTo>
                  <a:lnTo>
                    <a:pt x="1037" y="26756"/>
                  </a:lnTo>
                  <a:lnTo>
                    <a:pt x="203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1"/>
            <p:cNvSpPr/>
            <p:nvPr/>
          </p:nvSpPr>
          <p:spPr>
            <a:xfrm>
              <a:off x="5893825" y="-649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1"/>
            <p:cNvSpPr/>
            <p:nvPr/>
          </p:nvSpPr>
          <p:spPr>
            <a:xfrm>
              <a:off x="6068575" y="-64950"/>
              <a:ext cx="508775" cy="668900"/>
            </a:xfrm>
            <a:custGeom>
              <a:avLst/>
              <a:gdLst/>
              <a:ahLst/>
              <a:cxnLst/>
              <a:rect l="l" t="t" r="r" b="b"/>
              <a:pathLst>
                <a:path w="20351" h="26756" extrusionOk="0">
                  <a:moveTo>
                    <a:pt x="19296" y="0"/>
                  </a:moveTo>
                  <a:lnTo>
                    <a:pt x="1" y="26756"/>
                  </a:lnTo>
                  <a:lnTo>
                    <a:pt x="1056" y="26756"/>
                  </a:lnTo>
                  <a:lnTo>
                    <a:pt x="203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1"/>
            <p:cNvSpPr/>
            <p:nvPr/>
          </p:nvSpPr>
          <p:spPr>
            <a:xfrm>
              <a:off x="6243825" y="-649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5" name="Google Shape;755;p21"/>
          <p:cNvSpPr/>
          <p:nvPr/>
        </p:nvSpPr>
        <p:spPr>
          <a:xfrm>
            <a:off x="8512950" y="9"/>
            <a:ext cx="290700" cy="3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1"/>
          <p:cNvSpPr/>
          <p:nvPr/>
        </p:nvSpPr>
        <p:spPr>
          <a:xfrm>
            <a:off x="-675" y="3335400"/>
            <a:ext cx="1857300" cy="18081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1"/>
          <p:cNvSpPr/>
          <p:nvPr/>
        </p:nvSpPr>
        <p:spPr>
          <a:xfrm>
            <a:off x="-675" y="3803000"/>
            <a:ext cx="1377000" cy="13404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1"/>
          <p:cNvSpPr/>
          <p:nvPr/>
        </p:nvSpPr>
        <p:spPr>
          <a:xfrm>
            <a:off x="568550" y="4365775"/>
            <a:ext cx="375300" cy="375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9" name="Google Shape;759;p21"/>
          <p:cNvGrpSpPr/>
          <p:nvPr/>
        </p:nvGrpSpPr>
        <p:grpSpPr>
          <a:xfrm rot="5400000">
            <a:off x="7645200" y="3593975"/>
            <a:ext cx="2026200" cy="78000"/>
            <a:chOff x="6727425" y="4608275"/>
            <a:chExt cx="2026200" cy="78000"/>
          </a:xfrm>
        </p:grpSpPr>
        <p:sp>
          <p:nvSpPr>
            <p:cNvPr id="760" name="Google Shape;760;p21"/>
            <p:cNvSpPr/>
            <p:nvPr/>
          </p:nvSpPr>
          <p:spPr>
            <a:xfrm>
              <a:off x="6727425" y="4608275"/>
              <a:ext cx="78000" cy="7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1"/>
            <p:cNvSpPr/>
            <p:nvPr/>
          </p:nvSpPr>
          <p:spPr>
            <a:xfrm>
              <a:off x="7052125" y="4608275"/>
              <a:ext cx="78000" cy="7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1"/>
            <p:cNvSpPr/>
            <p:nvPr/>
          </p:nvSpPr>
          <p:spPr>
            <a:xfrm>
              <a:off x="7376825" y="4608275"/>
              <a:ext cx="78000" cy="7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1"/>
            <p:cNvSpPr/>
            <p:nvPr/>
          </p:nvSpPr>
          <p:spPr>
            <a:xfrm>
              <a:off x="7701525" y="4608275"/>
              <a:ext cx="78000" cy="7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1"/>
            <p:cNvSpPr/>
            <p:nvPr/>
          </p:nvSpPr>
          <p:spPr>
            <a:xfrm>
              <a:off x="8026225" y="4608275"/>
              <a:ext cx="78000" cy="7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1"/>
            <p:cNvSpPr/>
            <p:nvPr/>
          </p:nvSpPr>
          <p:spPr>
            <a:xfrm>
              <a:off x="8350925" y="4608275"/>
              <a:ext cx="78000" cy="7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1"/>
            <p:cNvSpPr/>
            <p:nvPr/>
          </p:nvSpPr>
          <p:spPr>
            <a:xfrm>
              <a:off x="8675625" y="4608275"/>
              <a:ext cx="78000" cy="7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767"/>
        <p:cNvGrpSpPr/>
        <p:nvPr/>
      </p:nvGrpSpPr>
      <p:grpSpPr>
        <a:xfrm>
          <a:off x="0" y="0"/>
          <a:ext cx="0" cy="0"/>
          <a:chOff x="0" y="0"/>
          <a:chExt cx="0" cy="0"/>
        </a:xfrm>
      </p:grpSpPr>
      <p:sp>
        <p:nvSpPr>
          <p:cNvPr id="768" name="Google Shape;768;p22"/>
          <p:cNvSpPr/>
          <p:nvPr/>
        </p:nvSpPr>
        <p:spPr>
          <a:xfrm>
            <a:off x="8598225" y="0"/>
            <a:ext cx="322500" cy="28452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2"/>
          <p:cNvSpPr/>
          <p:nvPr/>
        </p:nvSpPr>
        <p:spPr>
          <a:xfrm rot="-5400000">
            <a:off x="7432125" y="-875412"/>
            <a:ext cx="290700" cy="2041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0" name="Google Shape;770;p22"/>
          <p:cNvGrpSpPr/>
          <p:nvPr/>
        </p:nvGrpSpPr>
        <p:grpSpPr>
          <a:xfrm>
            <a:off x="-26750" y="0"/>
            <a:ext cx="1857300" cy="1808100"/>
            <a:chOff x="-675" y="51150"/>
            <a:chExt cx="1857300" cy="1808100"/>
          </a:xfrm>
        </p:grpSpPr>
        <p:sp>
          <p:nvSpPr>
            <p:cNvPr id="771" name="Google Shape;771;p22"/>
            <p:cNvSpPr/>
            <p:nvPr/>
          </p:nvSpPr>
          <p:spPr>
            <a:xfrm rot="10800000" flipH="1">
              <a:off x="-675" y="51150"/>
              <a:ext cx="1857300" cy="18081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2"/>
            <p:cNvSpPr/>
            <p:nvPr/>
          </p:nvSpPr>
          <p:spPr>
            <a:xfrm rot="10800000" flipH="1">
              <a:off x="-675" y="51250"/>
              <a:ext cx="1377000" cy="13404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2"/>
            <p:cNvSpPr/>
            <p:nvPr/>
          </p:nvSpPr>
          <p:spPr>
            <a:xfrm>
              <a:off x="454650" y="488400"/>
              <a:ext cx="466200" cy="4662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4" name="Google Shape;774;p22"/>
          <p:cNvGrpSpPr/>
          <p:nvPr/>
        </p:nvGrpSpPr>
        <p:grpSpPr>
          <a:xfrm>
            <a:off x="5346325" y="106350"/>
            <a:ext cx="2026200" cy="78000"/>
            <a:chOff x="6727425" y="4608275"/>
            <a:chExt cx="2026200" cy="78000"/>
          </a:xfrm>
        </p:grpSpPr>
        <p:sp>
          <p:nvSpPr>
            <p:cNvPr id="775" name="Google Shape;775;p22"/>
            <p:cNvSpPr/>
            <p:nvPr/>
          </p:nvSpPr>
          <p:spPr>
            <a:xfrm>
              <a:off x="6727425" y="4608275"/>
              <a:ext cx="78000" cy="7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2"/>
            <p:cNvSpPr/>
            <p:nvPr/>
          </p:nvSpPr>
          <p:spPr>
            <a:xfrm>
              <a:off x="7052125" y="4608275"/>
              <a:ext cx="78000" cy="7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2"/>
            <p:cNvSpPr/>
            <p:nvPr/>
          </p:nvSpPr>
          <p:spPr>
            <a:xfrm>
              <a:off x="7376825" y="4608275"/>
              <a:ext cx="78000" cy="7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2"/>
            <p:cNvSpPr/>
            <p:nvPr/>
          </p:nvSpPr>
          <p:spPr>
            <a:xfrm>
              <a:off x="7701525" y="4608275"/>
              <a:ext cx="78000" cy="7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2"/>
            <p:cNvSpPr/>
            <p:nvPr/>
          </p:nvSpPr>
          <p:spPr>
            <a:xfrm>
              <a:off x="8026225" y="4608275"/>
              <a:ext cx="78000" cy="7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2"/>
            <p:cNvSpPr/>
            <p:nvPr/>
          </p:nvSpPr>
          <p:spPr>
            <a:xfrm>
              <a:off x="8350925" y="4608275"/>
              <a:ext cx="78000" cy="7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2"/>
            <p:cNvSpPr/>
            <p:nvPr/>
          </p:nvSpPr>
          <p:spPr>
            <a:xfrm>
              <a:off x="8675625" y="4608275"/>
              <a:ext cx="78000" cy="78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22"/>
          <p:cNvGrpSpPr/>
          <p:nvPr/>
        </p:nvGrpSpPr>
        <p:grpSpPr>
          <a:xfrm>
            <a:off x="-372325" y="4501925"/>
            <a:ext cx="7124450" cy="668900"/>
            <a:chOff x="-372325" y="-64950"/>
            <a:chExt cx="7124450" cy="668900"/>
          </a:xfrm>
        </p:grpSpPr>
        <p:sp>
          <p:nvSpPr>
            <p:cNvPr id="783" name="Google Shape;783;p22"/>
            <p:cNvSpPr/>
            <p:nvPr/>
          </p:nvSpPr>
          <p:spPr>
            <a:xfrm>
              <a:off x="-372325" y="-649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2"/>
            <p:cNvSpPr/>
            <p:nvPr/>
          </p:nvSpPr>
          <p:spPr>
            <a:xfrm>
              <a:off x="-197100" y="-64950"/>
              <a:ext cx="508300" cy="668900"/>
            </a:xfrm>
            <a:custGeom>
              <a:avLst/>
              <a:gdLst/>
              <a:ahLst/>
              <a:cxnLst/>
              <a:rect l="l" t="t" r="r" b="b"/>
              <a:pathLst>
                <a:path w="20332" h="26756" extrusionOk="0">
                  <a:moveTo>
                    <a:pt x="19277" y="0"/>
                  </a:moveTo>
                  <a:lnTo>
                    <a:pt x="0" y="26756"/>
                  </a:lnTo>
                  <a:lnTo>
                    <a:pt x="1037" y="26756"/>
                  </a:lnTo>
                  <a:lnTo>
                    <a:pt x="203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2"/>
            <p:cNvSpPr/>
            <p:nvPr/>
          </p:nvSpPr>
          <p:spPr>
            <a:xfrm>
              <a:off x="-22325" y="-649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2"/>
            <p:cNvSpPr/>
            <p:nvPr/>
          </p:nvSpPr>
          <p:spPr>
            <a:xfrm>
              <a:off x="152425" y="-64950"/>
              <a:ext cx="508775" cy="668900"/>
            </a:xfrm>
            <a:custGeom>
              <a:avLst/>
              <a:gdLst/>
              <a:ahLst/>
              <a:cxnLst/>
              <a:rect l="l" t="t" r="r" b="b"/>
              <a:pathLst>
                <a:path w="20351" h="26756" extrusionOk="0">
                  <a:moveTo>
                    <a:pt x="19296" y="0"/>
                  </a:moveTo>
                  <a:lnTo>
                    <a:pt x="1" y="26756"/>
                  </a:lnTo>
                  <a:lnTo>
                    <a:pt x="1056" y="26756"/>
                  </a:lnTo>
                  <a:lnTo>
                    <a:pt x="203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2"/>
            <p:cNvSpPr/>
            <p:nvPr/>
          </p:nvSpPr>
          <p:spPr>
            <a:xfrm>
              <a:off x="327675" y="-64950"/>
              <a:ext cx="508300" cy="668900"/>
            </a:xfrm>
            <a:custGeom>
              <a:avLst/>
              <a:gdLst/>
              <a:ahLst/>
              <a:cxnLst/>
              <a:rect l="l" t="t" r="r" b="b"/>
              <a:pathLst>
                <a:path w="20332" h="26756" extrusionOk="0">
                  <a:moveTo>
                    <a:pt x="19276" y="0"/>
                  </a:moveTo>
                  <a:lnTo>
                    <a:pt x="0" y="26756"/>
                  </a:lnTo>
                  <a:lnTo>
                    <a:pt x="1055" y="26756"/>
                  </a:lnTo>
                  <a:lnTo>
                    <a:pt x="203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2"/>
            <p:cNvSpPr/>
            <p:nvPr/>
          </p:nvSpPr>
          <p:spPr>
            <a:xfrm>
              <a:off x="502425" y="-64950"/>
              <a:ext cx="508800" cy="668900"/>
            </a:xfrm>
            <a:custGeom>
              <a:avLst/>
              <a:gdLst/>
              <a:ahLst/>
              <a:cxnLst/>
              <a:rect l="l" t="t" r="r" b="b"/>
              <a:pathLst>
                <a:path w="20352" h="26756" extrusionOk="0">
                  <a:moveTo>
                    <a:pt x="19296" y="0"/>
                  </a:moveTo>
                  <a:lnTo>
                    <a:pt x="1" y="26756"/>
                  </a:lnTo>
                  <a:lnTo>
                    <a:pt x="1056" y="26756"/>
                  </a:lnTo>
                  <a:lnTo>
                    <a:pt x="203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2"/>
            <p:cNvSpPr/>
            <p:nvPr/>
          </p:nvSpPr>
          <p:spPr>
            <a:xfrm>
              <a:off x="677675" y="-64950"/>
              <a:ext cx="508300" cy="668900"/>
            </a:xfrm>
            <a:custGeom>
              <a:avLst/>
              <a:gdLst/>
              <a:ahLst/>
              <a:cxnLst/>
              <a:rect l="l" t="t" r="r" b="b"/>
              <a:pathLst>
                <a:path w="20332" h="26756" extrusionOk="0">
                  <a:moveTo>
                    <a:pt x="19277" y="0"/>
                  </a:moveTo>
                  <a:lnTo>
                    <a:pt x="0" y="26756"/>
                  </a:lnTo>
                  <a:lnTo>
                    <a:pt x="1056" y="26756"/>
                  </a:lnTo>
                  <a:lnTo>
                    <a:pt x="203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2"/>
            <p:cNvSpPr/>
            <p:nvPr/>
          </p:nvSpPr>
          <p:spPr>
            <a:xfrm>
              <a:off x="852450" y="-64950"/>
              <a:ext cx="508300" cy="668900"/>
            </a:xfrm>
            <a:custGeom>
              <a:avLst/>
              <a:gdLst/>
              <a:ahLst/>
              <a:cxnLst/>
              <a:rect l="l" t="t" r="r" b="b"/>
              <a:pathLst>
                <a:path w="20332" h="26756" extrusionOk="0">
                  <a:moveTo>
                    <a:pt x="19295" y="0"/>
                  </a:moveTo>
                  <a:lnTo>
                    <a:pt x="0" y="26756"/>
                  </a:lnTo>
                  <a:lnTo>
                    <a:pt x="1055" y="26756"/>
                  </a:lnTo>
                  <a:lnTo>
                    <a:pt x="203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2"/>
            <p:cNvSpPr/>
            <p:nvPr/>
          </p:nvSpPr>
          <p:spPr>
            <a:xfrm>
              <a:off x="1027675" y="-64950"/>
              <a:ext cx="508300" cy="668900"/>
            </a:xfrm>
            <a:custGeom>
              <a:avLst/>
              <a:gdLst/>
              <a:ahLst/>
              <a:cxnLst/>
              <a:rect l="l" t="t" r="r" b="b"/>
              <a:pathLst>
                <a:path w="20332" h="26756" extrusionOk="0">
                  <a:moveTo>
                    <a:pt x="19277" y="0"/>
                  </a:moveTo>
                  <a:lnTo>
                    <a:pt x="1" y="26756"/>
                  </a:lnTo>
                  <a:lnTo>
                    <a:pt x="1037" y="26756"/>
                  </a:lnTo>
                  <a:lnTo>
                    <a:pt x="203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2"/>
            <p:cNvSpPr/>
            <p:nvPr/>
          </p:nvSpPr>
          <p:spPr>
            <a:xfrm>
              <a:off x="1202450" y="-64950"/>
              <a:ext cx="508300" cy="668900"/>
            </a:xfrm>
            <a:custGeom>
              <a:avLst/>
              <a:gdLst/>
              <a:ahLst/>
              <a:cxnLst/>
              <a:rect l="l" t="t" r="r" b="b"/>
              <a:pathLst>
                <a:path w="20332" h="26756" extrusionOk="0">
                  <a:moveTo>
                    <a:pt x="19295" y="0"/>
                  </a:moveTo>
                  <a:lnTo>
                    <a:pt x="0" y="26756"/>
                  </a:lnTo>
                  <a:lnTo>
                    <a:pt x="1055" y="26756"/>
                  </a:lnTo>
                  <a:lnTo>
                    <a:pt x="203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2"/>
            <p:cNvSpPr/>
            <p:nvPr/>
          </p:nvSpPr>
          <p:spPr>
            <a:xfrm>
              <a:off x="1377675" y="-64950"/>
              <a:ext cx="508325" cy="668900"/>
            </a:xfrm>
            <a:custGeom>
              <a:avLst/>
              <a:gdLst/>
              <a:ahLst/>
              <a:cxnLst/>
              <a:rect l="l" t="t" r="r" b="b"/>
              <a:pathLst>
                <a:path w="20333" h="26756" extrusionOk="0">
                  <a:moveTo>
                    <a:pt x="19277" y="0"/>
                  </a:moveTo>
                  <a:lnTo>
                    <a:pt x="1" y="26756"/>
                  </a:lnTo>
                  <a:lnTo>
                    <a:pt x="1037" y="26756"/>
                  </a:lnTo>
                  <a:lnTo>
                    <a:pt x="203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22"/>
            <p:cNvSpPr/>
            <p:nvPr/>
          </p:nvSpPr>
          <p:spPr>
            <a:xfrm>
              <a:off x="1552450" y="-64950"/>
              <a:ext cx="508300" cy="668900"/>
            </a:xfrm>
            <a:custGeom>
              <a:avLst/>
              <a:gdLst/>
              <a:ahLst/>
              <a:cxnLst/>
              <a:rect l="l" t="t" r="r" b="b"/>
              <a:pathLst>
                <a:path w="20332" h="26756" extrusionOk="0">
                  <a:moveTo>
                    <a:pt x="19277" y="0"/>
                  </a:moveTo>
                  <a:lnTo>
                    <a:pt x="0" y="26756"/>
                  </a:lnTo>
                  <a:lnTo>
                    <a:pt x="1056" y="26756"/>
                  </a:lnTo>
                  <a:lnTo>
                    <a:pt x="203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22"/>
            <p:cNvSpPr/>
            <p:nvPr/>
          </p:nvSpPr>
          <p:spPr>
            <a:xfrm>
              <a:off x="1727225" y="-64950"/>
              <a:ext cx="508775" cy="668900"/>
            </a:xfrm>
            <a:custGeom>
              <a:avLst/>
              <a:gdLst/>
              <a:ahLst/>
              <a:cxnLst/>
              <a:rect l="l" t="t" r="r" b="b"/>
              <a:pathLst>
                <a:path w="20351" h="26756" extrusionOk="0">
                  <a:moveTo>
                    <a:pt x="19295" y="0"/>
                  </a:moveTo>
                  <a:lnTo>
                    <a:pt x="0" y="26756"/>
                  </a:lnTo>
                  <a:lnTo>
                    <a:pt x="1055" y="26756"/>
                  </a:lnTo>
                  <a:lnTo>
                    <a:pt x="203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22"/>
            <p:cNvSpPr/>
            <p:nvPr/>
          </p:nvSpPr>
          <p:spPr>
            <a:xfrm>
              <a:off x="1885975" y="-649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22"/>
            <p:cNvSpPr/>
            <p:nvPr/>
          </p:nvSpPr>
          <p:spPr>
            <a:xfrm>
              <a:off x="2060725" y="-64950"/>
              <a:ext cx="508775" cy="668900"/>
            </a:xfrm>
            <a:custGeom>
              <a:avLst/>
              <a:gdLst/>
              <a:ahLst/>
              <a:cxnLst/>
              <a:rect l="l" t="t" r="r" b="b"/>
              <a:pathLst>
                <a:path w="20351" h="26756" extrusionOk="0">
                  <a:moveTo>
                    <a:pt x="19296" y="0"/>
                  </a:moveTo>
                  <a:lnTo>
                    <a:pt x="1" y="26756"/>
                  </a:lnTo>
                  <a:lnTo>
                    <a:pt x="1056" y="26756"/>
                  </a:lnTo>
                  <a:lnTo>
                    <a:pt x="203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22"/>
            <p:cNvSpPr/>
            <p:nvPr/>
          </p:nvSpPr>
          <p:spPr>
            <a:xfrm>
              <a:off x="2235975" y="-64950"/>
              <a:ext cx="508300" cy="668900"/>
            </a:xfrm>
            <a:custGeom>
              <a:avLst/>
              <a:gdLst/>
              <a:ahLst/>
              <a:cxnLst/>
              <a:rect l="l" t="t" r="r" b="b"/>
              <a:pathLst>
                <a:path w="20332" h="26756" extrusionOk="0">
                  <a:moveTo>
                    <a:pt x="19276" y="0"/>
                  </a:moveTo>
                  <a:lnTo>
                    <a:pt x="0" y="26756"/>
                  </a:lnTo>
                  <a:lnTo>
                    <a:pt x="1055" y="26756"/>
                  </a:lnTo>
                  <a:lnTo>
                    <a:pt x="203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22"/>
            <p:cNvSpPr/>
            <p:nvPr/>
          </p:nvSpPr>
          <p:spPr>
            <a:xfrm>
              <a:off x="2410725" y="-64950"/>
              <a:ext cx="508325" cy="668900"/>
            </a:xfrm>
            <a:custGeom>
              <a:avLst/>
              <a:gdLst/>
              <a:ahLst/>
              <a:cxnLst/>
              <a:rect l="l" t="t" r="r" b="b"/>
              <a:pathLst>
                <a:path w="20333" h="26756" extrusionOk="0">
                  <a:moveTo>
                    <a:pt x="19296" y="0"/>
                  </a:moveTo>
                  <a:lnTo>
                    <a:pt x="1" y="26756"/>
                  </a:lnTo>
                  <a:lnTo>
                    <a:pt x="1056" y="26756"/>
                  </a:lnTo>
                  <a:lnTo>
                    <a:pt x="203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22"/>
            <p:cNvSpPr/>
            <p:nvPr/>
          </p:nvSpPr>
          <p:spPr>
            <a:xfrm>
              <a:off x="2585975" y="-64950"/>
              <a:ext cx="508300" cy="668900"/>
            </a:xfrm>
            <a:custGeom>
              <a:avLst/>
              <a:gdLst/>
              <a:ahLst/>
              <a:cxnLst/>
              <a:rect l="l" t="t" r="r" b="b"/>
              <a:pathLst>
                <a:path w="20332" h="26756" extrusionOk="0">
                  <a:moveTo>
                    <a:pt x="19276" y="0"/>
                  </a:moveTo>
                  <a:lnTo>
                    <a:pt x="0" y="26756"/>
                  </a:lnTo>
                  <a:lnTo>
                    <a:pt x="1037" y="26756"/>
                  </a:lnTo>
                  <a:lnTo>
                    <a:pt x="203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22"/>
            <p:cNvSpPr/>
            <p:nvPr/>
          </p:nvSpPr>
          <p:spPr>
            <a:xfrm>
              <a:off x="2760750" y="-649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22"/>
            <p:cNvSpPr/>
            <p:nvPr/>
          </p:nvSpPr>
          <p:spPr>
            <a:xfrm>
              <a:off x="2935500" y="-64950"/>
              <a:ext cx="508775" cy="668900"/>
            </a:xfrm>
            <a:custGeom>
              <a:avLst/>
              <a:gdLst/>
              <a:ahLst/>
              <a:cxnLst/>
              <a:rect l="l" t="t" r="r" b="b"/>
              <a:pathLst>
                <a:path w="20351" h="26756" extrusionOk="0">
                  <a:moveTo>
                    <a:pt x="19296" y="0"/>
                  </a:moveTo>
                  <a:lnTo>
                    <a:pt x="1" y="26756"/>
                  </a:lnTo>
                  <a:lnTo>
                    <a:pt x="1056" y="26756"/>
                  </a:lnTo>
                  <a:lnTo>
                    <a:pt x="203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22"/>
            <p:cNvSpPr/>
            <p:nvPr/>
          </p:nvSpPr>
          <p:spPr>
            <a:xfrm>
              <a:off x="3110750" y="-649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22"/>
            <p:cNvSpPr/>
            <p:nvPr/>
          </p:nvSpPr>
          <p:spPr>
            <a:xfrm>
              <a:off x="3285500" y="-64950"/>
              <a:ext cx="508775" cy="668900"/>
            </a:xfrm>
            <a:custGeom>
              <a:avLst/>
              <a:gdLst/>
              <a:ahLst/>
              <a:cxnLst/>
              <a:rect l="l" t="t" r="r" b="b"/>
              <a:pathLst>
                <a:path w="20351" h="26756" extrusionOk="0">
                  <a:moveTo>
                    <a:pt x="19296" y="0"/>
                  </a:moveTo>
                  <a:lnTo>
                    <a:pt x="1" y="26756"/>
                  </a:lnTo>
                  <a:lnTo>
                    <a:pt x="1056" y="26756"/>
                  </a:lnTo>
                  <a:lnTo>
                    <a:pt x="203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22"/>
            <p:cNvSpPr/>
            <p:nvPr/>
          </p:nvSpPr>
          <p:spPr>
            <a:xfrm>
              <a:off x="3460750" y="-64950"/>
              <a:ext cx="508300" cy="668900"/>
            </a:xfrm>
            <a:custGeom>
              <a:avLst/>
              <a:gdLst/>
              <a:ahLst/>
              <a:cxnLst/>
              <a:rect l="l" t="t" r="r" b="b"/>
              <a:pathLst>
                <a:path w="20332" h="26756" extrusionOk="0">
                  <a:moveTo>
                    <a:pt x="19276" y="0"/>
                  </a:moveTo>
                  <a:lnTo>
                    <a:pt x="0" y="26756"/>
                  </a:lnTo>
                  <a:lnTo>
                    <a:pt x="1055" y="26756"/>
                  </a:lnTo>
                  <a:lnTo>
                    <a:pt x="203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22"/>
            <p:cNvSpPr/>
            <p:nvPr/>
          </p:nvSpPr>
          <p:spPr>
            <a:xfrm>
              <a:off x="3635500" y="-64950"/>
              <a:ext cx="508800" cy="668900"/>
            </a:xfrm>
            <a:custGeom>
              <a:avLst/>
              <a:gdLst/>
              <a:ahLst/>
              <a:cxnLst/>
              <a:rect l="l" t="t" r="r" b="b"/>
              <a:pathLst>
                <a:path w="20352" h="26756" extrusionOk="0">
                  <a:moveTo>
                    <a:pt x="19296" y="0"/>
                  </a:moveTo>
                  <a:lnTo>
                    <a:pt x="1" y="26756"/>
                  </a:lnTo>
                  <a:lnTo>
                    <a:pt x="1056" y="26756"/>
                  </a:lnTo>
                  <a:lnTo>
                    <a:pt x="203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22"/>
            <p:cNvSpPr/>
            <p:nvPr/>
          </p:nvSpPr>
          <p:spPr>
            <a:xfrm>
              <a:off x="3810750" y="-64950"/>
              <a:ext cx="508300" cy="668900"/>
            </a:xfrm>
            <a:custGeom>
              <a:avLst/>
              <a:gdLst/>
              <a:ahLst/>
              <a:cxnLst/>
              <a:rect l="l" t="t" r="r" b="b"/>
              <a:pathLst>
                <a:path w="20332" h="26756" extrusionOk="0">
                  <a:moveTo>
                    <a:pt x="19277" y="0"/>
                  </a:moveTo>
                  <a:lnTo>
                    <a:pt x="0" y="26756"/>
                  </a:lnTo>
                  <a:lnTo>
                    <a:pt x="1056" y="26756"/>
                  </a:lnTo>
                  <a:lnTo>
                    <a:pt x="203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22"/>
            <p:cNvSpPr/>
            <p:nvPr/>
          </p:nvSpPr>
          <p:spPr>
            <a:xfrm>
              <a:off x="3985525" y="-64950"/>
              <a:ext cx="508300" cy="668900"/>
            </a:xfrm>
            <a:custGeom>
              <a:avLst/>
              <a:gdLst/>
              <a:ahLst/>
              <a:cxnLst/>
              <a:rect l="l" t="t" r="r" b="b"/>
              <a:pathLst>
                <a:path w="20332" h="26756" extrusionOk="0">
                  <a:moveTo>
                    <a:pt x="19295" y="0"/>
                  </a:moveTo>
                  <a:lnTo>
                    <a:pt x="0" y="26756"/>
                  </a:lnTo>
                  <a:lnTo>
                    <a:pt x="1055" y="26756"/>
                  </a:lnTo>
                  <a:lnTo>
                    <a:pt x="203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22"/>
            <p:cNvSpPr/>
            <p:nvPr/>
          </p:nvSpPr>
          <p:spPr>
            <a:xfrm>
              <a:off x="4144275" y="-64950"/>
              <a:ext cx="508300" cy="668900"/>
            </a:xfrm>
            <a:custGeom>
              <a:avLst/>
              <a:gdLst/>
              <a:ahLst/>
              <a:cxnLst/>
              <a:rect l="l" t="t" r="r" b="b"/>
              <a:pathLst>
                <a:path w="20332" h="26756" extrusionOk="0">
                  <a:moveTo>
                    <a:pt x="19276" y="0"/>
                  </a:moveTo>
                  <a:lnTo>
                    <a:pt x="0" y="26756"/>
                  </a:lnTo>
                  <a:lnTo>
                    <a:pt x="1036" y="26756"/>
                  </a:lnTo>
                  <a:lnTo>
                    <a:pt x="203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22"/>
            <p:cNvSpPr/>
            <p:nvPr/>
          </p:nvSpPr>
          <p:spPr>
            <a:xfrm>
              <a:off x="4319025" y="-64950"/>
              <a:ext cx="508325" cy="668900"/>
            </a:xfrm>
            <a:custGeom>
              <a:avLst/>
              <a:gdLst/>
              <a:ahLst/>
              <a:cxnLst/>
              <a:rect l="l" t="t" r="r" b="b"/>
              <a:pathLst>
                <a:path w="20333" h="26756" extrusionOk="0">
                  <a:moveTo>
                    <a:pt x="19277" y="0"/>
                  </a:moveTo>
                  <a:lnTo>
                    <a:pt x="1" y="26756"/>
                  </a:lnTo>
                  <a:lnTo>
                    <a:pt x="1056" y="26756"/>
                  </a:lnTo>
                  <a:lnTo>
                    <a:pt x="203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22"/>
            <p:cNvSpPr/>
            <p:nvPr/>
          </p:nvSpPr>
          <p:spPr>
            <a:xfrm>
              <a:off x="4493800" y="-64950"/>
              <a:ext cx="508775" cy="668900"/>
            </a:xfrm>
            <a:custGeom>
              <a:avLst/>
              <a:gdLst/>
              <a:ahLst/>
              <a:cxnLst/>
              <a:rect l="l" t="t" r="r" b="b"/>
              <a:pathLst>
                <a:path w="20351" h="26756" extrusionOk="0">
                  <a:moveTo>
                    <a:pt x="19295" y="0"/>
                  </a:moveTo>
                  <a:lnTo>
                    <a:pt x="0" y="26756"/>
                  </a:lnTo>
                  <a:lnTo>
                    <a:pt x="1056" y="26756"/>
                  </a:lnTo>
                  <a:lnTo>
                    <a:pt x="203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22"/>
            <p:cNvSpPr/>
            <p:nvPr/>
          </p:nvSpPr>
          <p:spPr>
            <a:xfrm>
              <a:off x="4669025" y="-64950"/>
              <a:ext cx="508325" cy="668900"/>
            </a:xfrm>
            <a:custGeom>
              <a:avLst/>
              <a:gdLst/>
              <a:ahLst/>
              <a:cxnLst/>
              <a:rect l="l" t="t" r="r" b="b"/>
              <a:pathLst>
                <a:path w="20333" h="26756" extrusionOk="0">
                  <a:moveTo>
                    <a:pt x="19277" y="0"/>
                  </a:moveTo>
                  <a:lnTo>
                    <a:pt x="1" y="26756"/>
                  </a:lnTo>
                  <a:lnTo>
                    <a:pt x="1056" y="26756"/>
                  </a:lnTo>
                  <a:lnTo>
                    <a:pt x="203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22"/>
            <p:cNvSpPr/>
            <p:nvPr/>
          </p:nvSpPr>
          <p:spPr>
            <a:xfrm>
              <a:off x="4843800" y="-64950"/>
              <a:ext cx="508775" cy="668900"/>
            </a:xfrm>
            <a:custGeom>
              <a:avLst/>
              <a:gdLst/>
              <a:ahLst/>
              <a:cxnLst/>
              <a:rect l="l" t="t" r="r" b="b"/>
              <a:pathLst>
                <a:path w="20351" h="26756" extrusionOk="0">
                  <a:moveTo>
                    <a:pt x="19296" y="0"/>
                  </a:moveTo>
                  <a:lnTo>
                    <a:pt x="1" y="26756"/>
                  </a:lnTo>
                  <a:lnTo>
                    <a:pt x="1056" y="26756"/>
                  </a:lnTo>
                  <a:lnTo>
                    <a:pt x="203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22"/>
            <p:cNvSpPr/>
            <p:nvPr/>
          </p:nvSpPr>
          <p:spPr>
            <a:xfrm>
              <a:off x="5019050" y="-649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22"/>
            <p:cNvSpPr/>
            <p:nvPr/>
          </p:nvSpPr>
          <p:spPr>
            <a:xfrm>
              <a:off x="5193800" y="-64950"/>
              <a:ext cx="508300" cy="668900"/>
            </a:xfrm>
            <a:custGeom>
              <a:avLst/>
              <a:gdLst/>
              <a:ahLst/>
              <a:cxnLst/>
              <a:rect l="l" t="t" r="r" b="b"/>
              <a:pathLst>
                <a:path w="20332" h="26756" extrusionOk="0">
                  <a:moveTo>
                    <a:pt x="19296" y="0"/>
                  </a:moveTo>
                  <a:lnTo>
                    <a:pt x="1" y="26756"/>
                  </a:lnTo>
                  <a:lnTo>
                    <a:pt x="1056" y="26756"/>
                  </a:lnTo>
                  <a:lnTo>
                    <a:pt x="203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22"/>
            <p:cNvSpPr/>
            <p:nvPr/>
          </p:nvSpPr>
          <p:spPr>
            <a:xfrm>
              <a:off x="5369050" y="-64950"/>
              <a:ext cx="508300" cy="668900"/>
            </a:xfrm>
            <a:custGeom>
              <a:avLst/>
              <a:gdLst/>
              <a:ahLst/>
              <a:cxnLst/>
              <a:rect l="l" t="t" r="r" b="b"/>
              <a:pathLst>
                <a:path w="20332" h="26756" extrusionOk="0">
                  <a:moveTo>
                    <a:pt x="19276" y="0"/>
                  </a:moveTo>
                  <a:lnTo>
                    <a:pt x="0" y="26756"/>
                  </a:lnTo>
                  <a:lnTo>
                    <a:pt x="1055" y="26756"/>
                  </a:lnTo>
                  <a:lnTo>
                    <a:pt x="203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22"/>
            <p:cNvSpPr/>
            <p:nvPr/>
          </p:nvSpPr>
          <p:spPr>
            <a:xfrm>
              <a:off x="5543800" y="-64950"/>
              <a:ext cx="508325" cy="668900"/>
            </a:xfrm>
            <a:custGeom>
              <a:avLst/>
              <a:gdLst/>
              <a:ahLst/>
              <a:cxnLst/>
              <a:rect l="l" t="t" r="r" b="b"/>
              <a:pathLst>
                <a:path w="20333" h="26756" extrusionOk="0">
                  <a:moveTo>
                    <a:pt x="19277" y="0"/>
                  </a:moveTo>
                  <a:lnTo>
                    <a:pt x="1" y="26756"/>
                  </a:lnTo>
                  <a:lnTo>
                    <a:pt x="1056" y="26756"/>
                  </a:lnTo>
                  <a:lnTo>
                    <a:pt x="203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22"/>
            <p:cNvSpPr/>
            <p:nvPr/>
          </p:nvSpPr>
          <p:spPr>
            <a:xfrm>
              <a:off x="5719050" y="-64950"/>
              <a:ext cx="508300" cy="668900"/>
            </a:xfrm>
            <a:custGeom>
              <a:avLst/>
              <a:gdLst/>
              <a:ahLst/>
              <a:cxnLst/>
              <a:rect l="l" t="t" r="r" b="b"/>
              <a:pathLst>
                <a:path w="20332" h="26756" extrusionOk="0">
                  <a:moveTo>
                    <a:pt x="19276" y="0"/>
                  </a:moveTo>
                  <a:lnTo>
                    <a:pt x="0" y="26756"/>
                  </a:lnTo>
                  <a:lnTo>
                    <a:pt x="1037" y="26756"/>
                  </a:lnTo>
                  <a:lnTo>
                    <a:pt x="203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22"/>
            <p:cNvSpPr/>
            <p:nvPr/>
          </p:nvSpPr>
          <p:spPr>
            <a:xfrm>
              <a:off x="5893825" y="-649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22"/>
            <p:cNvSpPr/>
            <p:nvPr/>
          </p:nvSpPr>
          <p:spPr>
            <a:xfrm>
              <a:off x="6068575" y="-64950"/>
              <a:ext cx="508775" cy="668900"/>
            </a:xfrm>
            <a:custGeom>
              <a:avLst/>
              <a:gdLst/>
              <a:ahLst/>
              <a:cxnLst/>
              <a:rect l="l" t="t" r="r" b="b"/>
              <a:pathLst>
                <a:path w="20351" h="26756" extrusionOk="0">
                  <a:moveTo>
                    <a:pt x="19296" y="0"/>
                  </a:moveTo>
                  <a:lnTo>
                    <a:pt x="1" y="26756"/>
                  </a:lnTo>
                  <a:lnTo>
                    <a:pt x="1056" y="26756"/>
                  </a:lnTo>
                  <a:lnTo>
                    <a:pt x="2035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22"/>
            <p:cNvSpPr/>
            <p:nvPr/>
          </p:nvSpPr>
          <p:spPr>
            <a:xfrm>
              <a:off x="6243825" y="-64950"/>
              <a:ext cx="508300" cy="668900"/>
            </a:xfrm>
            <a:custGeom>
              <a:avLst/>
              <a:gdLst/>
              <a:ahLst/>
              <a:cxnLst/>
              <a:rect l="l" t="t" r="r" b="b"/>
              <a:pathLst>
                <a:path w="20332" h="26756" extrusionOk="0">
                  <a:moveTo>
                    <a:pt x="19276" y="0"/>
                  </a:moveTo>
                  <a:lnTo>
                    <a:pt x="0" y="26756"/>
                  </a:lnTo>
                  <a:lnTo>
                    <a:pt x="1055" y="26756"/>
                  </a:lnTo>
                  <a:lnTo>
                    <a:pt x="2033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Rajdhani"/>
              <a:buNone/>
              <a:defRPr sz="3000" b="1">
                <a:solidFill>
                  <a:schemeClr val="dk1"/>
                </a:solidFill>
                <a:latin typeface="Rajdhani"/>
                <a:ea typeface="Rajdhani"/>
                <a:cs typeface="Rajdhani"/>
                <a:sym typeface="Rajdhani"/>
              </a:defRPr>
            </a:lvl1pPr>
            <a:lvl2pPr lvl="1">
              <a:spcBef>
                <a:spcPts val="0"/>
              </a:spcBef>
              <a:spcAft>
                <a:spcPts val="0"/>
              </a:spcAft>
              <a:buClr>
                <a:schemeClr val="dk1"/>
              </a:buClr>
              <a:buSzPts val="3000"/>
              <a:buFont typeface="Rajdhani"/>
              <a:buNone/>
              <a:defRPr sz="3000" b="1">
                <a:solidFill>
                  <a:schemeClr val="dk1"/>
                </a:solidFill>
                <a:latin typeface="Rajdhani"/>
                <a:ea typeface="Rajdhani"/>
                <a:cs typeface="Rajdhani"/>
                <a:sym typeface="Rajdhani"/>
              </a:defRPr>
            </a:lvl2pPr>
            <a:lvl3pPr lvl="2">
              <a:spcBef>
                <a:spcPts val="0"/>
              </a:spcBef>
              <a:spcAft>
                <a:spcPts val="0"/>
              </a:spcAft>
              <a:buClr>
                <a:schemeClr val="dk1"/>
              </a:buClr>
              <a:buSzPts val="3000"/>
              <a:buFont typeface="Rajdhani"/>
              <a:buNone/>
              <a:defRPr sz="3000" b="1">
                <a:solidFill>
                  <a:schemeClr val="dk1"/>
                </a:solidFill>
                <a:latin typeface="Rajdhani"/>
                <a:ea typeface="Rajdhani"/>
                <a:cs typeface="Rajdhani"/>
                <a:sym typeface="Rajdhani"/>
              </a:defRPr>
            </a:lvl3pPr>
            <a:lvl4pPr lvl="3">
              <a:spcBef>
                <a:spcPts val="0"/>
              </a:spcBef>
              <a:spcAft>
                <a:spcPts val="0"/>
              </a:spcAft>
              <a:buClr>
                <a:schemeClr val="dk1"/>
              </a:buClr>
              <a:buSzPts val="3000"/>
              <a:buFont typeface="Rajdhani"/>
              <a:buNone/>
              <a:defRPr sz="3000" b="1">
                <a:solidFill>
                  <a:schemeClr val="dk1"/>
                </a:solidFill>
                <a:latin typeface="Rajdhani"/>
                <a:ea typeface="Rajdhani"/>
                <a:cs typeface="Rajdhani"/>
                <a:sym typeface="Rajdhani"/>
              </a:defRPr>
            </a:lvl4pPr>
            <a:lvl5pPr lvl="4">
              <a:spcBef>
                <a:spcPts val="0"/>
              </a:spcBef>
              <a:spcAft>
                <a:spcPts val="0"/>
              </a:spcAft>
              <a:buClr>
                <a:schemeClr val="dk1"/>
              </a:buClr>
              <a:buSzPts val="3000"/>
              <a:buFont typeface="Rajdhani"/>
              <a:buNone/>
              <a:defRPr sz="3000" b="1">
                <a:solidFill>
                  <a:schemeClr val="dk1"/>
                </a:solidFill>
                <a:latin typeface="Rajdhani"/>
                <a:ea typeface="Rajdhani"/>
                <a:cs typeface="Rajdhani"/>
                <a:sym typeface="Rajdhani"/>
              </a:defRPr>
            </a:lvl5pPr>
            <a:lvl6pPr lvl="5">
              <a:spcBef>
                <a:spcPts val="0"/>
              </a:spcBef>
              <a:spcAft>
                <a:spcPts val="0"/>
              </a:spcAft>
              <a:buClr>
                <a:schemeClr val="dk1"/>
              </a:buClr>
              <a:buSzPts val="3000"/>
              <a:buFont typeface="Rajdhani"/>
              <a:buNone/>
              <a:defRPr sz="3000" b="1">
                <a:solidFill>
                  <a:schemeClr val="dk1"/>
                </a:solidFill>
                <a:latin typeface="Rajdhani"/>
                <a:ea typeface="Rajdhani"/>
                <a:cs typeface="Rajdhani"/>
                <a:sym typeface="Rajdhani"/>
              </a:defRPr>
            </a:lvl6pPr>
            <a:lvl7pPr lvl="6">
              <a:spcBef>
                <a:spcPts val="0"/>
              </a:spcBef>
              <a:spcAft>
                <a:spcPts val="0"/>
              </a:spcAft>
              <a:buClr>
                <a:schemeClr val="dk1"/>
              </a:buClr>
              <a:buSzPts val="3000"/>
              <a:buFont typeface="Rajdhani"/>
              <a:buNone/>
              <a:defRPr sz="3000" b="1">
                <a:solidFill>
                  <a:schemeClr val="dk1"/>
                </a:solidFill>
                <a:latin typeface="Rajdhani"/>
                <a:ea typeface="Rajdhani"/>
                <a:cs typeface="Rajdhani"/>
                <a:sym typeface="Rajdhani"/>
              </a:defRPr>
            </a:lvl7pPr>
            <a:lvl8pPr lvl="7">
              <a:spcBef>
                <a:spcPts val="0"/>
              </a:spcBef>
              <a:spcAft>
                <a:spcPts val="0"/>
              </a:spcAft>
              <a:buClr>
                <a:schemeClr val="dk1"/>
              </a:buClr>
              <a:buSzPts val="3000"/>
              <a:buFont typeface="Rajdhani"/>
              <a:buNone/>
              <a:defRPr sz="3000" b="1">
                <a:solidFill>
                  <a:schemeClr val="dk1"/>
                </a:solidFill>
                <a:latin typeface="Rajdhani"/>
                <a:ea typeface="Rajdhani"/>
                <a:cs typeface="Rajdhani"/>
                <a:sym typeface="Rajdhani"/>
              </a:defRPr>
            </a:lvl8pPr>
            <a:lvl9pPr lvl="8">
              <a:spcBef>
                <a:spcPts val="0"/>
              </a:spcBef>
              <a:spcAft>
                <a:spcPts val="0"/>
              </a:spcAft>
              <a:buClr>
                <a:schemeClr val="dk1"/>
              </a:buClr>
              <a:buSzPts val="3000"/>
              <a:buFont typeface="Rajdhani"/>
              <a:buNone/>
              <a:defRPr sz="3000" b="1">
                <a:solidFill>
                  <a:schemeClr val="dk1"/>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713225" y="11921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chemeClr val="dk1"/>
              </a:buClr>
              <a:buSzPts val="1200"/>
              <a:buFont typeface="Albert Sans Medium"/>
              <a:buChar char="●"/>
              <a:defRPr sz="1200">
                <a:solidFill>
                  <a:schemeClr val="dk1"/>
                </a:solidFill>
                <a:latin typeface="Albert Sans Medium"/>
                <a:ea typeface="Albert Sans Medium"/>
                <a:cs typeface="Albert Sans Medium"/>
                <a:sym typeface="Albert Sans Medium"/>
              </a:defRPr>
            </a:lvl1pPr>
            <a:lvl2pPr marL="914400" lvl="1" indent="-304800">
              <a:lnSpc>
                <a:spcPct val="115000"/>
              </a:lnSpc>
              <a:spcBef>
                <a:spcPts val="0"/>
              </a:spcBef>
              <a:spcAft>
                <a:spcPts val="0"/>
              </a:spcAft>
              <a:buClr>
                <a:schemeClr val="dk1"/>
              </a:buClr>
              <a:buSzPts val="1200"/>
              <a:buFont typeface="Albert Sans Medium"/>
              <a:buChar char="○"/>
              <a:defRPr sz="1200">
                <a:solidFill>
                  <a:schemeClr val="dk1"/>
                </a:solidFill>
                <a:latin typeface="Albert Sans Medium"/>
                <a:ea typeface="Albert Sans Medium"/>
                <a:cs typeface="Albert Sans Medium"/>
                <a:sym typeface="Albert Sans Medium"/>
              </a:defRPr>
            </a:lvl2pPr>
            <a:lvl3pPr marL="1371600" lvl="2" indent="-304800">
              <a:lnSpc>
                <a:spcPct val="115000"/>
              </a:lnSpc>
              <a:spcBef>
                <a:spcPts val="0"/>
              </a:spcBef>
              <a:spcAft>
                <a:spcPts val="0"/>
              </a:spcAft>
              <a:buClr>
                <a:schemeClr val="dk1"/>
              </a:buClr>
              <a:buSzPts val="1200"/>
              <a:buFont typeface="Albert Sans Medium"/>
              <a:buChar char="■"/>
              <a:defRPr sz="1200">
                <a:solidFill>
                  <a:schemeClr val="dk1"/>
                </a:solidFill>
                <a:latin typeface="Albert Sans Medium"/>
                <a:ea typeface="Albert Sans Medium"/>
                <a:cs typeface="Albert Sans Medium"/>
                <a:sym typeface="Albert Sans Medium"/>
              </a:defRPr>
            </a:lvl3pPr>
            <a:lvl4pPr marL="1828800" lvl="3" indent="-304800">
              <a:lnSpc>
                <a:spcPct val="115000"/>
              </a:lnSpc>
              <a:spcBef>
                <a:spcPts val="0"/>
              </a:spcBef>
              <a:spcAft>
                <a:spcPts val="0"/>
              </a:spcAft>
              <a:buClr>
                <a:schemeClr val="dk1"/>
              </a:buClr>
              <a:buSzPts val="1200"/>
              <a:buFont typeface="Albert Sans Medium"/>
              <a:buChar char="●"/>
              <a:defRPr sz="1200">
                <a:solidFill>
                  <a:schemeClr val="dk1"/>
                </a:solidFill>
                <a:latin typeface="Albert Sans Medium"/>
                <a:ea typeface="Albert Sans Medium"/>
                <a:cs typeface="Albert Sans Medium"/>
                <a:sym typeface="Albert Sans Medium"/>
              </a:defRPr>
            </a:lvl4pPr>
            <a:lvl5pPr marL="2286000" lvl="4" indent="-304800">
              <a:lnSpc>
                <a:spcPct val="115000"/>
              </a:lnSpc>
              <a:spcBef>
                <a:spcPts val="0"/>
              </a:spcBef>
              <a:spcAft>
                <a:spcPts val="0"/>
              </a:spcAft>
              <a:buClr>
                <a:schemeClr val="dk1"/>
              </a:buClr>
              <a:buSzPts val="1200"/>
              <a:buFont typeface="Albert Sans Medium"/>
              <a:buChar char="○"/>
              <a:defRPr sz="1200">
                <a:solidFill>
                  <a:schemeClr val="dk1"/>
                </a:solidFill>
                <a:latin typeface="Albert Sans Medium"/>
                <a:ea typeface="Albert Sans Medium"/>
                <a:cs typeface="Albert Sans Medium"/>
                <a:sym typeface="Albert Sans Medium"/>
              </a:defRPr>
            </a:lvl5pPr>
            <a:lvl6pPr marL="2743200" lvl="5" indent="-304800">
              <a:lnSpc>
                <a:spcPct val="115000"/>
              </a:lnSpc>
              <a:spcBef>
                <a:spcPts val="0"/>
              </a:spcBef>
              <a:spcAft>
                <a:spcPts val="0"/>
              </a:spcAft>
              <a:buClr>
                <a:schemeClr val="dk1"/>
              </a:buClr>
              <a:buSzPts val="1200"/>
              <a:buFont typeface="Albert Sans Medium"/>
              <a:buChar char="■"/>
              <a:defRPr sz="1200">
                <a:solidFill>
                  <a:schemeClr val="dk1"/>
                </a:solidFill>
                <a:latin typeface="Albert Sans Medium"/>
                <a:ea typeface="Albert Sans Medium"/>
                <a:cs typeface="Albert Sans Medium"/>
                <a:sym typeface="Albert Sans Medium"/>
              </a:defRPr>
            </a:lvl6pPr>
            <a:lvl7pPr marL="3200400" lvl="6" indent="-304800">
              <a:lnSpc>
                <a:spcPct val="115000"/>
              </a:lnSpc>
              <a:spcBef>
                <a:spcPts val="0"/>
              </a:spcBef>
              <a:spcAft>
                <a:spcPts val="0"/>
              </a:spcAft>
              <a:buClr>
                <a:schemeClr val="dk1"/>
              </a:buClr>
              <a:buSzPts val="1200"/>
              <a:buFont typeface="Albert Sans Medium"/>
              <a:buChar char="●"/>
              <a:defRPr sz="1200">
                <a:solidFill>
                  <a:schemeClr val="dk1"/>
                </a:solidFill>
                <a:latin typeface="Albert Sans Medium"/>
                <a:ea typeface="Albert Sans Medium"/>
                <a:cs typeface="Albert Sans Medium"/>
                <a:sym typeface="Albert Sans Medium"/>
              </a:defRPr>
            </a:lvl7pPr>
            <a:lvl8pPr marL="3657600" lvl="7" indent="-304800">
              <a:lnSpc>
                <a:spcPct val="115000"/>
              </a:lnSpc>
              <a:spcBef>
                <a:spcPts val="0"/>
              </a:spcBef>
              <a:spcAft>
                <a:spcPts val="0"/>
              </a:spcAft>
              <a:buClr>
                <a:schemeClr val="dk1"/>
              </a:buClr>
              <a:buSzPts val="1200"/>
              <a:buFont typeface="Albert Sans Medium"/>
              <a:buChar char="○"/>
              <a:defRPr sz="1200">
                <a:solidFill>
                  <a:schemeClr val="dk1"/>
                </a:solidFill>
                <a:latin typeface="Albert Sans Medium"/>
                <a:ea typeface="Albert Sans Medium"/>
                <a:cs typeface="Albert Sans Medium"/>
                <a:sym typeface="Albert Sans Medium"/>
              </a:defRPr>
            </a:lvl8pPr>
            <a:lvl9pPr marL="4114800" lvl="8" indent="-304800">
              <a:lnSpc>
                <a:spcPct val="115000"/>
              </a:lnSpc>
              <a:spcBef>
                <a:spcPts val="0"/>
              </a:spcBef>
              <a:spcAft>
                <a:spcPts val="0"/>
              </a:spcAft>
              <a:buClr>
                <a:schemeClr val="dk1"/>
              </a:buClr>
              <a:buSzPts val="1200"/>
              <a:buFont typeface="Albert Sans Medium"/>
              <a:buChar char="■"/>
              <a:defRPr sz="1200">
                <a:solidFill>
                  <a:schemeClr val="dk1"/>
                </a:solidFill>
                <a:latin typeface="Albert Sans Medium"/>
                <a:ea typeface="Albert Sans Medium"/>
                <a:cs typeface="Albert Sans Medium"/>
                <a:sym typeface="Albert Sans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6" r:id="rId6"/>
    <p:sldLayoutId id="2147483658"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627ED9C8-F09A-4D9E-BEC0-4725162E21FF}" type="datetimeFigureOut">
              <a:rPr lang="en-US" smtClean="0"/>
              <a:t>5/25/2025</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76344271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pp.powerbi.com/view?r=eyJrIjoiZmQzNTI1MGUtMWJmYy00ODIzLTlmNTktYmJkZmY3NWZhY2IyIiwidCI6IjA5MjA5MzYwLWVkYTUtNDBlMy05YjJhLWZhZGE3MTQyN2Q4MiIsImMiOjl9"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app.powerbi.com/view?r=eyJrIjoiZmQzNTI1MGUtMWJmYy00ODIzLTlmNTktYmJkZmY3NWZhY2IyIiwidCI6IjA5MjA5MzYwLWVkYTUtNDBlMy05YjJhLWZhZGE3MTQyN2Q4MiIsImMiOjl9"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hyperlink" Target="https://app.powerbi.com/view?r=eyJrIjoiOTZhMTY4ODEtODNlYi00ODE1LWIyYjAtZWE3YzBiNmNjMWE4IiwidCI6IjA5MjA5MzYwLWVkYTUtNDBlMy05YjJhLWZhZGE3MTQyN2Q4MiIsImMiOjl9"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app.powerbi.com/view?r=eyJrIjoiZmQzNTI1MGUtMWJmYy00ODIzLTlmNTktYmJkZmY3NWZhY2IyIiwidCI6IjA5MjA5MzYwLWVkYTUtNDBlMy05YjJhLWZhZGE3MTQyN2Q4MiIsImMiOjl9"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hyperlink" Target="https://app.powerbi.com/view?r=eyJrIjoiM2Q3Y2VkZWYtMmFkNy00ZGNkLWJlMzctZjVlNTEwMjFlOGYzIiwidCI6IjA5MjA5MzYwLWVkYTUtNDBlMy05YjJhLWZhZGE3MTQyN2Q4MiIsImMiOjl9"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hyperlink" Target="https://app.powerbi.com/view?r=eyJrIjoiYTIyZjRiODktMWM4YS00ZjYwLThkMGYtNTFlMjIwYjc3YTk2IiwidCI6IjA5MjA5MzYwLWVkYTUtNDBlMy05YjJhLWZhZGE3MTQyN2Q4MiIsImMiOjl9"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hyperlink" Target="https://app.powerbi.com/view?r=eyJrIjoiYTIyZjRiODktMWM4YS00ZjYwLThkMGYtNTFlMjIwYjc3YTk2IiwidCI6IjA5MjA5MzYwLWVkYTUtNDBlMy05YjJhLWZhZGE3MTQyN2Q4MiIsImMiOjl9"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app.powerbi.com/view?r=eyJrIjoiYTIyZjRiODktMWM4YS00ZjYwLThkMGYtNTFlMjIwYjc3YTk2IiwidCI6IjA5MjA5MzYwLWVkYTUtNDBlMy05YjJhLWZhZGE3MTQyN2Q4MiIsImMiOjl9" TargetMode="External"/><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hyperlink" Target="https://app.powerbi.com/view?r=eyJrIjoiZmQzNTI1MGUtMWJmYy00ODIzLTlmNTktYmJkZmY3NWZhY2IyIiwidCI6IjA5MjA5MzYwLWVkYTUtNDBlMy05YjJhLWZhZGE3MTQyN2Q4MiIsImMiOjl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1"/>
        <p:cNvGrpSpPr/>
        <p:nvPr/>
      </p:nvGrpSpPr>
      <p:grpSpPr>
        <a:xfrm>
          <a:off x="0" y="0"/>
          <a:ext cx="0" cy="0"/>
          <a:chOff x="0" y="0"/>
          <a:chExt cx="0" cy="0"/>
        </a:xfrm>
      </p:grpSpPr>
      <p:sp>
        <p:nvSpPr>
          <p:cNvPr id="832" name="Google Shape;832;p26"/>
          <p:cNvSpPr txBox="1">
            <a:spLocks noGrp="1"/>
          </p:cNvSpPr>
          <p:nvPr>
            <p:ph type="ctrTitle"/>
          </p:nvPr>
        </p:nvSpPr>
        <p:spPr>
          <a:xfrm>
            <a:off x="1622175" y="967825"/>
            <a:ext cx="5899800" cy="250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t>A Sample of Use Cases Built in Power BI</a:t>
            </a:r>
            <a:endParaRPr sz="4800" dirty="0">
              <a:solidFill>
                <a:schemeClr val="accent1"/>
              </a:solidFill>
              <a:highlight>
                <a:schemeClr val="dk2"/>
              </a:highlight>
            </a:endParaRPr>
          </a:p>
        </p:txBody>
      </p:sp>
      <p:sp>
        <p:nvSpPr>
          <p:cNvPr id="834" name="Google Shape;834;p26"/>
          <p:cNvSpPr/>
          <p:nvPr/>
        </p:nvSpPr>
        <p:spPr>
          <a:xfrm>
            <a:off x="7521900" y="3593500"/>
            <a:ext cx="322500" cy="1549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BAA115B-1B43-CD68-8778-B2FED5DE8003}"/>
              </a:ext>
            </a:extLst>
          </p:cNvPr>
          <p:cNvSpPr>
            <a:spLocks noGrp="1"/>
          </p:cNvSpPr>
          <p:nvPr>
            <p:ph type="pic" idx="2"/>
          </p:nvPr>
        </p:nvSpPr>
        <p:spPr/>
        <p:txBody>
          <a:bodyPr/>
          <a:lstStyle/>
          <a:p>
            <a:endParaRPr lang="en-US" dirty="0"/>
          </a:p>
        </p:txBody>
      </p:sp>
      <p:sp>
        <p:nvSpPr>
          <p:cNvPr id="4" name="Title" hidden="1"/>
          <p:cNvSpPr>
            <a:spLocks noGrp="1"/>
          </p:cNvSpPr>
          <p:nvPr>
            <p:ph type="title" idx="4294967295"/>
          </p:nvPr>
        </p:nvSpPr>
        <p:spPr>
          <a:xfrm>
            <a:off x="0" y="444500"/>
            <a:ext cx="7718425" cy="573088"/>
          </a:xfrm>
        </p:spPr>
        <p:txBody>
          <a:bodyPr/>
          <a:lstStyle/>
          <a:p>
            <a:r>
              <a:rPr dirty="0" err="1"/>
              <a:t>احصائيات</a:t>
            </a:r>
            <a:r>
              <a:rPr dirty="0"/>
              <a:t> </a:t>
            </a:r>
            <a:r>
              <a:rPr dirty="0" err="1"/>
              <a:t>الحركة</a:t>
            </a:r>
            <a:r>
              <a:rPr dirty="0"/>
              <a:t> الجوية</a:t>
            </a:r>
          </a:p>
        </p:txBody>
      </p:sp>
      <p:sp>
        <p:nvSpPr>
          <p:cNvPr id="5" name="Rectangle: Rounded Corners 4">
            <a:hlinkClick r:id="rId3"/>
            <a:extLst>
              <a:ext uri="{FF2B5EF4-FFF2-40B4-BE49-F238E27FC236}">
                <a16:creationId xmlns:a16="http://schemas.microsoft.com/office/drawing/2014/main" id="{9BF7A353-2A12-E1D4-761D-D810CB1E3BB0}"/>
              </a:ext>
            </a:extLst>
          </p:cNvPr>
          <p:cNvSpPr/>
          <p:nvPr/>
        </p:nvSpPr>
        <p:spPr>
          <a:xfrm>
            <a:off x="504371" y="4746172"/>
            <a:ext cx="1799773" cy="308428"/>
          </a:xfrm>
          <a:prstGeom prst="roundRect">
            <a:avLst/>
          </a:prstGeom>
          <a:solidFill>
            <a:schemeClr val="tx2"/>
          </a:solidFill>
          <a:ln/>
        </p:spPr>
        <p:style>
          <a:lnRef idx="3">
            <a:schemeClr val="lt1"/>
          </a:lnRef>
          <a:fillRef idx="1">
            <a:schemeClr val="dk1"/>
          </a:fillRef>
          <a:effectRef idx="1">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sng" strike="noStrike" kern="0" cap="none" spc="0" normalizeH="0" baseline="0" noProof="0" dirty="0">
                <a:ln>
                  <a:noFill/>
                </a:ln>
                <a:solidFill>
                  <a:srgbClr val="2C4358"/>
                </a:solidFill>
                <a:effectLst/>
                <a:uLnTx/>
                <a:uFillTx/>
                <a:latin typeface="Bahnschrift Condensed" panose="020B0502040204020203" pitchFamily="34" charset="0"/>
                <a:ea typeface="+mn-ea"/>
                <a:cs typeface="+mn-cs"/>
                <a:sym typeface="Arial"/>
              </a:rPr>
              <a:t>Click here to interact with the dashboard.</a:t>
            </a:r>
          </a:p>
        </p:txBody>
      </p:sp>
      <p:sp>
        <p:nvSpPr>
          <p:cNvPr id="7" name="Rectangle 6">
            <a:extLst>
              <a:ext uri="{FF2B5EF4-FFF2-40B4-BE49-F238E27FC236}">
                <a16:creationId xmlns:a16="http://schemas.microsoft.com/office/drawing/2014/main" id="{BD829598-C8A6-6B6B-D0F7-66EABCBE74D2}"/>
              </a:ext>
            </a:extLst>
          </p:cNvPr>
          <p:cNvSpPr/>
          <p:nvPr/>
        </p:nvSpPr>
        <p:spPr>
          <a:xfrm>
            <a:off x="0" y="0"/>
            <a:ext cx="9144000" cy="406399"/>
          </a:xfrm>
          <a:prstGeom prst="rect">
            <a:avLst/>
          </a:prstGeom>
          <a:solidFill>
            <a:schemeClr val="tx2"/>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2C4358"/>
                </a:solidFill>
                <a:effectLst/>
                <a:uLnTx/>
                <a:uFillTx/>
                <a:latin typeface="Bahnschrift Condensed" panose="020B0502040204020203" pitchFamily="34" charset="0"/>
                <a:ea typeface="+mn-ea"/>
                <a:cs typeface="Rajdhani"/>
                <a:sym typeface="Arial"/>
              </a:rPr>
              <a:t>Dashboard</a:t>
            </a:r>
            <a:r>
              <a:rPr kumimoji="0" lang="en-US" sz="1050" b="0" i="0" u="none" strike="noStrike" kern="0" cap="none" spc="0" normalizeH="0" baseline="0" noProof="0" dirty="0">
                <a:ln>
                  <a:noFill/>
                </a:ln>
                <a:solidFill>
                  <a:srgbClr val="FFFDFA"/>
                </a:solidFill>
                <a:effectLst/>
                <a:uLnTx/>
                <a:uFillTx/>
                <a:latin typeface="Arial"/>
                <a:ea typeface="+mn-ea"/>
                <a:cs typeface="+mn-cs"/>
                <a:sym typeface="Arial"/>
              </a:rPr>
              <a:t> </a:t>
            </a:r>
            <a:r>
              <a:rPr kumimoji="0" lang="en-US" sz="2800" b="1" i="0" u="none" strike="noStrike" kern="0" cap="none" spc="0" normalizeH="0" baseline="0" noProof="0" dirty="0">
                <a:ln>
                  <a:noFill/>
                </a:ln>
                <a:solidFill>
                  <a:srgbClr val="2C4358"/>
                </a:solidFill>
                <a:effectLst/>
                <a:uLnTx/>
                <a:uFillTx/>
                <a:latin typeface="Bahnschrift Condensed" panose="020B0502040204020203" pitchFamily="34" charset="0"/>
                <a:ea typeface="+mn-ea"/>
                <a:cs typeface="Rajdhani"/>
                <a:sym typeface="Rajdhani"/>
              </a:rPr>
              <a:t>Screenshot</a:t>
            </a:r>
          </a:p>
        </p:txBody>
      </p:sp>
      <p:grpSp>
        <p:nvGrpSpPr>
          <p:cNvPr id="10" name="Google Shape;8294;p65">
            <a:extLst>
              <a:ext uri="{FF2B5EF4-FFF2-40B4-BE49-F238E27FC236}">
                <a16:creationId xmlns:a16="http://schemas.microsoft.com/office/drawing/2014/main" id="{617DA325-A4DA-0D50-BCC5-D9244D428E7D}"/>
              </a:ext>
            </a:extLst>
          </p:cNvPr>
          <p:cNvGrpSpPr/>
          <p:nvPr/>
        </p:nvGrpSpPr>
        <p:grpSpPr>
          <a:xfrm>
            <a:off x="187560" y="4746172"/>
            <a:ext cx="262383" cy="308428"/>
            <a:chOff x="-6696925" y="3272575"/>
            <a:chExt cx="307200" cy="291425"/>
          </a:xfrm>
        </p:grpSpPr>
        <p:sp>
          <p:nvSpPr>
            <p:cNvPr id="11" name="Google Shape;8295;p65">
              <a:extLst>
                <a:ext uri="{FF2B5EF4-FFF2-40B4-BE49-F238E27FC236}">
                  <a16:creationId xmlns:a16="http://schemas.microsoft.com/office/drawing/2014/main" id="{12B4B5BC-B42A-2437-887B-E006D1733E1F}"/>
                </a:ext>
              </a:extLst>
            </p:cNvPr>
            <p:cNvSpPr/>
            <p:nvPr/>
          </p:nvSpPr>
          <p:spPr>
            <a:xfrm>
              <a:off x="-6696925" y="3371400"/>
              <a:ext cx="220575" cy="192600"/>
            </a:xfrm>
            <a:custGeom>
              <a:avLst/>
              <a:gdLst/>
              <a:ahLst/>
              <a:cxnLst/>
              <a:rect l="l" t="t" r="r" b="b"/>
              <a:pathLst>
                <a:path w="8823" h="7704" extrusionOk="0">
                  <a:moveTo>
                    <a:pt x="7531" y="1"/>
                  </a:moveTo>
                  <a:lnTo>
                    <a:pt x="6333" y="1167"/>
                  </a:lnTo>
                  <a:cubicBezTo>
                    <a:pt x="6207" y="1293"/>
                    <a:pt x="6207" y="1513"/>
                    <a:pt x="6333" y="1639"/>
                  </a:cubicBezTo>
                  <a:cubicBezTo>
                    <a:pt x="6743" y="2017"/>
                    <a:pt x="6743" y="2710"/>
                    <a:pt x="6333" y="3088"/>
                  </a:cubicBezTo>
                  <a:lnTo>
                    <a:pt x="4096" y="5325"/>
                  </a:lnTo>
                  <a:cubicBezTo>
                    <a:pt x="3892" y="5530"/>
                    <a:pt x="3624" y="5632"/>
                    <a:pt x="3360" y="5632"/>
                  </a:cubicBezTo>
                  <a:cubicBezTo>
                    <a:pt x="3096" y="5632"/>
                    <a:pt x="2836" y="5530"/>
                    <a:pt x="2647" y="5325"/>
                  </a:cubicBezTo>
                  <a:cubicBezTo>
                    <a:pt x="2238" y="4947"/>
                    <a:pt x="2238" y="4286"/>
                    <a:pt x="2647" y="3876"/>
                  </a:cubicBezTo>
                  <a:lnTo>
                    <a:pt x="3309" y="3214"/>
                  </a:lnTo>
                  <a:cubicBezTo>
                    <a:pt x="2994" y="2679"/>
                    <a:pt x="2836" y="2017"/>
                    <a:pt x="2836" y="1387"/>
                  </a:cubicBezTo>
                  <a:cubicBezTo>
                    <a:pt x="2836" y="1167"/>
                    <a:pt x="2868" y="978"/>
                    <a:pt x="2899" y="726"/>
                  </a:cubicBezTo>
                  <a:lnTo>
                    <a:pt x="2899" y="726"/>
                  </a:lnTo>
                  <a:lnTo>
                    <a:pt x="1230" y="2427"/>
                  </a:lnTo>
                  <a:cubicBezTo>
                    <a:pt x="1" y="3592"/>
                    <a:pt x="1" y="5577"/>
                    <a:pt x="1230" y="6806"/>
                  </a:cubicBezTo>
                  <a:cubicBezTo>
                    <a:pt x="1820" y="7396"/>
                    <a:pt x="2621" y="7704"/>
                    <a:pt x="3423" y="7704"/>
                  </a:cubicBezTo>
                  <a:cubicBezTo>
                    <a:pt x="4204" y="7704"/>
                    <a:pt x="4986" y="7412"/>
                    <a:pt x="5577" y="6806"/>
                  </a:cubicBezTo>
                  <a:cubicBezTo>
                    <a:pt x="7531" y="4884"/>
                    <a:pt x="8003" y="4506"/>
                    <a:pt x="8350" y="3813"/>
                  </a:cubicBezTo>
                  <a:cubicBezTo>
                    <a:pt x="8822" y="2994"/>
                    <a:pt x="8822" y="1986"/>
                    <a:pt x="8381" y="1104"/>
                  </a:cubicBezTo>
                  <a:cubicBezTo>
                    <a:pt x="8161" y="568"/>
                    <a:pt x="7877" y="253"/>
                    <a:pt x="75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 name="Google Shape;8296;p65">
              <a:extLst>
                <a:ext uri="{FF2B5EF4-FFF2-40B4-BE49-F238E27FC236}">
                  <a16:creationId xmlns:a16="http://schemas.microsoft.com/office/drawing/2014/main" id="{FA3FB2CD-85A3-7447-B35A-08895F3DC946}"/>
                </a:ext>
              </a:extLst>
            </p:cNvPr>
            <p:cNvSpPr/>
            <p:nvPr/>
          </p:nvSpPr>
          <p:spPr>
            <a:xfrm>
              <a:off x="-6621300" y="3272575"/>
              <a:ext cx="231575" cy="194950"/>
            </a:xfrm>
            <a:custGeom>
              <a:avLst/>
              <a:gdLst/>
              <a:ahLst/>
              <a:cxnLst/>
              <a:rect l="l" t="t" r="r" b="b"/>
              <a:pathLst>
                <a:path w="9263" h="7798" extrusionOk="0">
                  <a:moveTo>
                    <a:pt x="5868" y="0"/>
                  </a:moveTo>
                  <a:cubicBezTo>
                    <a:pt x="5073" y="0"/>
                    <a:pt x="4269" y="299"/>
                    <a:pt x="3655" y="898"/>
                  </a:cubicBezTo>
                  <a:lnTo>
                    <a:pt x="1387" y="3229"/>
                  </a:lnTo>
                  <a:cubicBezTo>
                    <a:pt x="0" y="4615"/>
                    <a:pt x="315" y="6852"/>
                    <a:pt x="1670" y="7797"/>
                  </a:cubicBezTo>
                  <a:lnTo>
                    <a:pt x="2836" y="6632"/>
                  </a:lnTo>
                  <a:cubicBezTo>
                    <a:pt x="2962" y="6506"/>
                    <a:pt x="2962" y="6317"/>
                    <a:pt x="2836" y="6159"/>
                  </a:cubicBezTo>
                  <a:cubicBezTo>
                    <a:pt x="2552" y="5907"/>
                    <a:pt x="2489" y="5466"/>
                    <a:pt x="2552" y="5372"/>
                  </a:cubicBezTo>
                  <a:cubicBezTo>
                    <a:pt x="2552" y="4742"/>
                    <a:pt x="3214" y="4332"/>
                    <a:pt x="5167" y="2379"/>
                  </a:cubicBezTo>
                  <a:cubicBezTo>
                    <a:pt x="5384" y="2162"/>
                    <a:pt x="5630" y="2071"/>
                    <a:pt x="5869" y="2071"/>
                  </a:cubicBezTo>
                  <a:cubicBezTo>
                    <a:pt x="6673" y="2071"/>
                    <a:pt x="7393" y="3099"/>
                    <a:pt x="6616" y="3828"/>
                  </a:cubicBezTo>
                  <a:lnTo>
                    <a:pt x="5923" y="4521"/>
                  </a:lnTo>
                  <a:cubicBezTo>
                    <a:pt x="6364" y="5372"/>
                    <a:pt x="6522" y="6159"/>
                    <a:pt x="6364" y="7010"/>
                  </a:cubicBezTo>
                  <a:lnTo>
                    <a:pt x="8097" y="5277"/>
                  </a:lnTo>
                  <a:cubicBezTo>
                    <a:pt x="9263" y="4048"/>
                    <a:pt x="9263" y="2127"/>
                    <a:pt x="8034" y="898"/>
                  </a:cubicBezTo>
                  <a:cubicBezTo>
                    <a:pt x="7451" y="299"/>
                    <a:pt x="6664" y="0"/>
                    <a:pt x="586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pic>
        <p:nvPicPr>
          <p:cNvPr id="6" name="Picture 5">
            <a:extLst>
              <a:ext uri="{FF2B5EF4-FFF2-40B4-BE49-F238E27FC236}">
                <a16:creationId xmlns:a16="http://schemas.microsoft.com/office/drawing/2014/main" id="{54E99560-DFCF-3A8E-F177-5ADDCDBED6E6}"/>
              </a:ext>
            </a:extLst>
          </p:cNvPr>
          <p:cNvPicPr>
            <a:picLocks noChangeAspect="1"/>
          </p:cNvPicPr>
          <p:nvPr/>
        </p:nvPicPr>
        <p:blipFill>
          <a:blip r:embed="rId4"/>
          <a:srcRect l="474"/>
          <a:stretch/>
        </p:blipFill>
        <p:spPr>
          <a:xfrm>
            <a:off x="544285" y="569487"/>
            <a:ext cx="8392885" cy="4118187"/>
          </a:xfrm>
          <a:prstGeom prst="rect">
            <a:avLst/>
          </a:prstGeom>
          <a:ln>
            <a:solidFill>
              <a:schemeClr val="accent5">
                <a:lumMod val="75000"/>
              </a:schemeClr>
            </a:solidFill>
          </a:ln>
          <a:effectLst>
            <a:outerShdw blurRad="50800" dist="38100" algn="l" rotWithShape="0">
              <a:prstClr val="black">
                <a:alpha val="40000"/>
              </a:prstClr>
            </a:outerShdw>
          </a:effectLst>
        </p:spPr>
      </p:pic>
    </p:spTree>
    <p:extLst>
      <p:ext uri="{BB962C8B-B14F-4D97-AF65-F5344CB8AC3E}">
        <p14:creationId xmlns:p14="http://schemas.microsoft.com/office/powerpoint/2010/main" val="6640127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29"/>
          <p:cNvSpPr txBox="1">
            <a:spLocks noGrp="1"/>
          </p:cNvSpPr>
          <p:nvPr>
            <p:ph type="title"/>
          </p:nvPr>
        </p:nvSpPr>
        <p:spPr>
          <a:xfrm>
            <a:off x="1745250" y="2206700"/>
            <a:ext cx="6365271" cy="1551600"/>
          </a:xfrm>
          <a:prstGeom prst="rect">
            <a:avLst/>
          </a:prstGeom>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00000"/>
              </a:buClr>
              <a:buFont typeface="Arial"/>
              <a:buNone/>
              <a:defRPr/>
            </a:pPr>
            <a:r>
              <a:rPr lang="en-US" sz="3600" b="0" i="0" u="none" strike="noStrike" cap="none" noProof="0" dirty="0">
                <a:solidFill>
                  <a:schemeClr val="dk1"/>
                </a:solidFill>
                <a:latin typeface="Albert Sans Medium"/>
                <a:ea typeface="Segoe UI Light" charset="0"/>
                <a:cs typeface="+mj-cs"/>
                <a:sym typeface="Arial"/>
              </a:rPr>
              <a:t>PWC Calls Center Performance</a:t>
            </a:r>
            <a:endParaRPr lang="en-US" sz="3600" b="0" i="0" u="none" strike="noStrike" cap="none" dirty="0">
              <a:solidFill>
                <a:schemeClr val="dk1"/>
              </a:solidFill>
              <a:latin typeface="Albert Sans Medium"/>
              <a:ea typeface="Albert Sans Medium"/>
              <a:cs typeface="+mj-cs"/>
              <a:sym typeface="Albert Sans Medium"/>
            </a:endParaRPr>
          </a:p>
        </p:txBody>
      </p:sp>
      <p:sp>
        <p:nvSpPr>
          <p:cNvPr id="866" name="Google Shape;866;p29"/>
          <p:cNvSpPr txBox="1">
            <a:spLocks noGrp="1"/>
          </p:cNvSpPr>
          <p:nvPr>
            <p:ph type="title" idx="2"/>
          </p:nvPr>
        </p:nvSpPr>
        <p:spPr>
          <a:xfrm>
            <a:off x="1997628" y="777736"/>
            <a:ext cx="1223100" cy="12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
        <p:nvSpPr>
          <p:cNvPr id="868" name="Google Shape;868;p29"/>
          <p:cNvSpPr/>
          <p:nvPr/>
        </p:nvSpPr>
        <p:spPr>
          <a:xfrm>
            <a:off x="1584000" y="764425"/>
            <a:ext cx="322500" cy="322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776055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30"/>
          <p:cNvSpPr txBox="1">
            <a:spLocks noGrp="1"/>
          </p:cNvSpPr>
          <p:nvPr>
            <p:ph type="title"/>
          </p:nvPr>
        </p:nvSpPr>
        <p:spPr>
          <a:xfrm>
            <a:off x="2384525" y="742392"/>
            <a:ext cx="4299600" cy="89046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latin typeface="Bahnschrift Condensed" panose="020B0502040204020203" pitchFamily="34" charset="0"/>
              </a:rPr>
              <a:t>Dashboard Overview:</a:t>
            </a:r>
            <a:endParaRPr dirty="0"/>
          </a:p>
        </p:txBody>
      </p:sp>
      <p:sp>
        <p:nvSpPr>
          <p:cNvPr id="875" name="Google Shape;875;p30"/>
          <p:cNvSpPr txBox="1">
            <a:spLocks noGrp="1"/>
          </p:cNvSpPr>
          <p:nvPr>
            <p:ph type="subTitle" idx="1"/>
          </p:nvPr>
        </p:nvSpPr>
        <p:spPr>
          <a:xfrm>
            <a:off x="1676400" y="1593303"/>
            <a:ext cx="5758099" cy="978447"/>
          </a:xfrm>
          <a:prstGeom prst="rect">
            <a:avLst/>
          </a:prstGeom>
        </p:spPr>
        <p:txBody>
          <a:bodyPr spcFirstLastPara="1" wrap="square" lIns="91425" tIns="91425" rIns="91425" bIns="91425" anchor="t" anchorCtr="0">
            <a:noAutofit/>
          </a:bodyPr>
          <a:lstStyle/>
          <a:p>
            <a:pPr rtl="1"/>
            <a:r>
              <a:rPr lang="en-US" sz="1400" dirty="0">
                <a:latin typeface="Times New Roman" panose="02020603050405020304" pitchFamily="18" charset="0"/>
                <a:cs typeface="Times New Roman" panose="02020603050405020304" pitchFamily="18" charset="0"/>
              </a:rPr>
              <a:t>A call center dashboard that displays call center metrics and allows managers and teams to monitor and optimize performance.</a:t>
            </a:r>
          </a:p>
          <a:p>
            <a:pPr rtl="1"/>
            <a:endParaRPr lang="en-US" sz="1200" b="1" dirty="0">
              <a:solidFill>
                <a:schemeClr val="accent5">
                  <a:lumMod val="50000"/>
                </a:schemeClr>
              </a:solidFill>
              <a:latin typeface="Times New Roman" panose="02020603050405020304" pitchFamily="18" charset="0"/>
              <a:cs typeface="Times New Roman" panose="02020603050405020304" pitchFamily="18" charset="0"/>
            </a:endParaRPr>
          </a:p>
          <a:p>
            <a:pPr algn="l"/>
            <a:r>
              <a:rPr lang="en-US" sz="1200" b="1" dirty="0">
                <a:solidFill>
                  <a:schemeClr val="accent5">
                    <a:lumMod val="50000"/>
                  </a:schemeClr>
                </a:solidFill>
                <a:latin typeface="Times New Roman" panose="02020603050405020304" pitchFamily="18" charset="0"/>
                <a:cs typeface="Times New Roman" panose="02020603050405020304" pitchFamily="18" charset="0"/>
              </a:rPr>
              <a:t>Here are some questions a dashboard can answer: </a:t>
            </a:r>
          </a:p>
          <a:p>
            <a:pPr marL="781050" lvl="1" indent="-171450">
              <a:buFont typeface="Wingdings" panose="05000000000000000000" pitchFamily="2" charset="2"/>
              <a:buChar char="ü"/>
            </a:pPr>
            <a:r>
              <a:rPr lang="en-US" sz="1000" dirty="0">
                <a:latin typeface="Times New Roman" panose="02020603050405020304" pitchFamily="18" charset="0"/>
                <a:cs typeface="Times New Roman" panose="02020603050405020304" pitchFamily="18" charset="0"/>
              </a:rPr>
              <a:t>Total Calls Received</a:t>
            </a:r>
          </a:p>
          <a:p>
            <a:pPr marL="781050" lvl="1" indent="-171450">
              <a:lnSpc>
                <a:spcPct val="100000"/>
              </a:lnSpc>
              <a:spcBef>
                <a:spcPts val="0"/>
              </a:spcBef>
              <a:buFont typeface="Wingdings" panose="05000000000000000000" pitchFamily="2" charset="2"/>
              <a:buChar char="ü"/>
            </a:pPr>
            <a:r>
              <a:rPr lang="en-US" sz="1050" dirty="0">
                <a:latin typeface="Times New Roman" panose="02020603050405020304" pitchFamily="18" charset="0"/>
                <a:cs typeface="Times New Roman" panose="02020603050405020304" pitchFamily="18" charset="0"/>
              </a:rPr>
              <a:t>Total Calls Answered: Number and percentage of calls answered.</a:t>
            </a:r>
          </a:p>
          <a:p>
            <a:pPr marL="781050" lvl="1" indent="-171450">
              <a:lnSpc>
                <a:spcPct val="100000"/>
              </a:lnSpc>
              <a:spcBef>
                <a:spcPts val="0"/>
              </a:spcBef>
              <a:buFont typeface="Wingdings" panose="05000000000000000000" pitchFamily="2" charset="2"/>
              <a:buChar char="ü"/>
            </a:pPr>
            <a:r>
              <a:rPr lang="en-US" sz="1050" dirty="0">
                <a:latin typeface="Times New Roman" panose="02020603050405020304" pitchFamily="18" charset="0"/>
                <a:cs typeface="Times New Roman" panose="02020603050405020304" pitchFamily="18" charset="0"/>
              </a:rPr>
              <a:t>Total Calls Unanswered: Number and percentage of calls that were not answered.</a:t>
            </a:r>
          </a:p>
          <a:p>
            <a:pPr marL="781050" lvl="1" indent="-171450">
              <a:lnSpc>
                <a:spcPct val="100000"/>
              </a:lnSpc>
              <a:spcBef>
                <a:spcPts val="0"/>
              </a:spcBef>
              <a:buFont typeface="Wingdings" panose="05000000000000000000" pitchFamily="2" charset="2"/>
              <a:buChar char="ü"/>
            </a:pPr>
            <a:r>
              <a:rPr lang="en-US" sz="1050" dirty="0">
                <a:latin typeface="Times New Roman" panose="02020603050405020304" pitchFamily="18" charset="0"/>
                <a:cs typeface="Times New Roman" panose="02020603050405020304" pitchFamily="18" charset="0"/>
              </a:rPr>
              <a:t>Resolved Inquiries: Total number and percentage of inquiries that were successfully resolved.</a:t>
            </a:r>
          </a:p>
          <a:p>
            <a:pPr marL="781050" lvl="1" indent="-171450">
              <a:lnSpc>
                <a:spcPct val="100000"/>
              </a:lnSpc>
              <a:spcBef>
                <a:spcPts val="0"/>
              </a:spcBef>
              <a:buFont typeface="Wingdings" panose="05000000000000000000" pitchFamily="2" charset="2"/>
              <a:buChar char="ü"/>
            </a:pPr>
            <a:r>
              <a:rPr lang="en-US" sz="1050" dirty="0">
                <a:latin typeface="Times New Roman" panose="02020603050405020304" pitchFamily="18" charset="0"/>
                <a:cs typeface="Times New Roman" panose="02020603050405020304" pitchFamily="18" charset="0"/>
              </a:rPr>
              <a:t>Unresolved Inquiries: Total number and percentage of inquiries that remain unresolved.</a:t>
            </a:r>
          </a:p>
          <a:p>
            <a:pPr marL="781050" lvl="1" indent="-171450">
              <a:lnSpc>
                <a:spcPct val="100000"/>
              </a:lnSpc>
              <a:spcBef>
                <a:spcPts val="0"/>
              </a:spcBef>
              <a:buFont typeface="Wingdings" panose="05000000000000000000" pitchFamily="2" charset="2"/>
              <a:buChar char="ü"/>
            </a:pPr>
            <a:r>
              <a:rPr lang="en-US" sz="1050" dirty="0">
                <a:latin typeface="Times New Roman" panose="02020603050405020304" pitchFamily="18" charset="0"/>
                <a:cs typeface="Times New Roman" panose="02020603050405020304" pitchFamily="18" charset="0"/>
              </a:rPr>
              <a:t>Top 3 Performing Agents: Performance ranking of the top three agents.</a:t>
            </a:r>
          </a:p>
          <a:p>
            <a:pPr marL="781050" lvl="1" indent="-171450">
              <a:lnSpc>
                <a:spcPct val="100000"/>
              </a:lnSpc>
              <a:spcBef>
                <a:spcPts val="0"/>
              </a:spcBef>
              <a:buFont typeface="Wingdings" panose="05000000000000000000" pitchFamily="2" charset="2"/>
              <a:buChar char="ü"/>
            </a:pPr>
            <a:r>
              <a:rPr lang="en-US" sz="1050" dirty="0">
                <a:latin typeface="Times New Roman" panose="02020603050405020304" pitchFamily="18" charset="0"/>
                <a:cs typeface="Times New Roman" panose="02020603050405020304" pitchFamily="18" charset="0"/>
              </a:rPr>
              <a:t>Average Customer Satisfaction: Overall satisfaction rating based on customer feedback.</a:t>
            </a:r>
          </a:p>
        </p:txBody>
      </p:sp>
      <p:grpSp>
        <p:nvGrpSpPr>
          <p:cNvPr id="876" name="Google Shape;876;p30"/>
          <p:cNvGrpSpPr/>
          <p:nvPr/>
        </p:nvGrpSpPr>
        <p:grpSpPr>
          <a:xfrm>
            <a:off x="5346325" y="4608275"/>
            <a:ext cx="2026200" cy="78000"/>
            <a:chOff x="6727425" y="4608275"/>
            <a:chExt cx="2026200" cy="78000"/>
          </a:xfrm>
        </p:grpSpPr>
        <p:sp>
          <p:nvSpPr>
            <p:cNvPr id="877" name="Google Shape;877;p30"/>
            <p:cNvSpPr/>
            <p:nvPr/>
          </p:nvSpPr>
          <p:spPr>
            <a:xfrm>
              <a:off x="67274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8" name="Google Shape;878;p30"/>
            <p:cNvSpPr/>
            <p:nvPr/>
          </p:nvSpPr>
          <p:spPr>
            <a:xfrm>
              <a:off x="70521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9" name="Google Shape;879;p30"/>
            <p:cNvSpPr/>
            <p:nvPr/>
          </p:nvSpPr>
          <p:spPr>
            <a:xfrm>
              <a:off x="73768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0" name="Google Shape;880;p30"/>
            <p:cNvSpPr/>
            <p:nvPr/>
          </p:nvSpPr>
          <p:spPr>
            <a:xfrm>
              <a:off x="77015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1" name="Google Shape;881;p30"/>
            <p:cNvSpPr/>
            <p:nvPr/>
          </p:nvSpPr>
          <p:spPr>
            <a:xfrm>
              <a:off x="80262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2" name="Google Shape;882;p30"/>
            <p:cNvSpPr/>
            <p:nvPr/>
          </p:nvSpPr>
          <p:spPr>
            <a:xfrm>
              <a:off x="83509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3" name="Google Shape;883;p30"/>
            <p:cNvSpPr/>
            <p:nvPr/>
          </p:nvSpPr>
          <p:spPr>
            <a:xfrm>
              <a:off x="86756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884" name="Google Shape;884;p30"/>
          <p:cNvSpPr/>
          <p:nvPr/>
        </p:nvSpPr>
        <p:spPr>
          <a:xfrm>
            <a:off x="7730893" y="1291275"/>
            <a:ext cx="1124100" cy="1153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5" name="Google Shape;885;p30"/>
          <p:cNvSpPr/>
          <p:nvPr/>
        </p:nvSpPr>
        <p:spPr>
          <a:xfrm>
            <a:off x="7434500" y="994875"/>
            <a:ext cx="296400" cy="2964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938489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BAA115B-1B43-CD68-8778-B2FED5DE8003}"/>
              </a:ext>
            </a:extLst>
          </p:cNvPr>
          <p:cNvSpPr>
            <a:spLocks noGrp="1"/>
          </p:cNvSpPr>
          <p:nvPr>
            <p:ph type="pic" idx="2"/>
          </p:nvPr>
        </p:nvSpPr>
        <p:spPr/>
        <p:txBody>
          <a:bodyPr/>
          <a:lstStyle/>
          <a:p>
            <a:endParaRPr lang="en-US" dirty="0"/>
          </a:p>
        </p:txBody>
      </p:sp>
      <p:sp>
        <p:nvSpPr>
          <p:cNvPr id="4" name="Title" hidden="1"/>
          <p:cNvSpPr>
            <a:spLocks noGrp="1"/>
          </p:cNvSpPr>
          <p:nvPr>
            <p:ph type="title" idx="4294967295"/>
          </p:nvPr>
        </p:nvSpPr>
        <p:spPr>
          <a:xfrm>
            <a:off x="0" y="444500"/>
            <a:ext cx="7718425" cy="573088"/>
          </a:xfrm>
        </p:spPr>
        <p:txBody>
          <a:bodyPr/>
          <a:lstStyle/>
          <a:p>
            <a:r>
              <a:rPr dirty="0" err="1"/>
              <a:t>احصائيات</a:t>
            </a:r>
            <a:r>
              <a:rPr dirty="0"/>
              <a:t> </a:t>
            </a:r>
            <a:r>
              <a:rPr dirty="0" err="1"/>
              <a:t>الحركة</a:t>
            </a:r>
            <a:r>
              <a:rPr dirty="0"/>
              <a:t> الجوية</a:t>
            </a:r>
          </a:p>
        </p:txBody>
      </p:sp>
      <p:sp>
        <p:nvSpPr>
          <p:cNvPr id="5" name="Rectangle: Rounded Corners 4">
            <a:hlinkClick r:id="rId3"/>
            <a:extLst>
              <a:ext uri="{FF2B5EF4-FFF2-40B4-BE49-F238E27FC236}">
                <a16:creationId xmlns:a16="http://schemas.microsoft.com/office/drawing/2014/main" id="{9BF7A353-2A12-E1D4-761D-D810CB1E3BB0}"/>
              </a:ext>
            </a:extLst>
          </p:cNvPr>
          <p:cNvSpPr/>
          <p:nvPr/>
        </p:nvSpPr>
        <p:spPr>
          <a:xfrm>
            <a:off x="504371" y="4746172"/>
            <a:ext cx="1799773" cy="308428"/>
          </a:xfrm>
          <a:prstGeom prst="roundRect">
            <a:avLst/>
          </a:prstGeom>
          <a:solidFill>
            <a:schemeClr val="tx2"/>
          </a:solidFill>
          <a:ln/>
        </p:spPr>
        <p:style>
          <a:lnRef idx="3">
            <a:schemeClr val="lt1"/>
          </a:lnRef>
          <a:fillRef idx="1">
            <a:schemeClr val="dk1"/>
          </a:fillRef>
          <a:effectRef idx="1">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0" normalizeH="0" baseline="0" noProof="0" dirty="0">
                <a:ln>
                  <a:noFill/>
                </a:ln>
                <a:solidFill>
                  <a:srgbClr val="2C4358"/>
                </a:solidFill>
                <a:effectLst/>
                <a:uLnTx/>
                <a:uFillTx/>
                <a:latin typeface="Bahnschrift Condensed" panose="020B0502040204020203" pitchFamily="34" charset="0"/>
                <a:ea typeface="+mn-ea"/>
                <a:cs typeface="+mn-cs"/>
                <a:sym typeface="Arial"/>
                <a:hlinkClick r:id="rId4"/>
              </a:rPr>
              <a:t>Click here to interact with the dashboard.</a:t>
            </a:r>
            <a:endParaRPr kumimoji="0" lang="en-US" sz="900" b="1" i="0" u="none" strike="noStrike" kern="0" cap="none" spc="0" normalizeH="0" baseline="0" noProof="0" dirty="0">
              <a:ln>
                <a:noFill/>
              </a:ln>
              <a:solidFill>
                <a:srgbClr val="2C4358"/>
              </a:solidFill>
              <a:effectLst/>
              <a:uLnTx/>
              <a:uFillTx/>
              <a:latin typeface="Bahnschrift Condensed" panose="020B0502040204020203" pitchFamily="34" charset="0"/>
              <a:ea typeface="+mn-ea"/>
              <a:cs typeface="+mn-cs"/>
              <a:sym typeface="Arial"/>
            </a:endParaRPr>
          </a:p>
        </p:txBody>
      </p:sp>
      <p:sp>
        <p:nvSpPr>
          <p:cNvPr id="7" name="Rectangle 6">
            <a:extLst>
              <a:ext uri="{FF2B5EF4-FFF2-40B4-BE49-F238E27FC236}">
                <a16:creationId xmlns:a16="http://schemas.microsoft.com/office/drawing/2014/main" id="{BD829598-C8A6-6B6B-D0F7-66EABCBE74D2}"/>
              </a:ext>
            </a:extLst>
          </p:cNvPr>
          <p:cNvSpPr/>
          <p:nvPr/>
        </p:nvSpPr>
        <p:spPr>
          <a:xfrm>
            <a:off x="0" y="0"/>
            <a:ext cx="9144000" cy="406399"/>
          </a:xfrm>
          <a:prstGeom prst="rect">
            <a:avLst/>
          </a:prstGeom>
          <a:solidFill>
            <a:schemeClr val="tx2"/>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2C4358"/>
                </a:solidFill>
                <a:effectLst/>
                <a:uLnTx/>
                <a:uFillTx/>
                <a:latin typeface="Bahnschrift Condensed" panose="020B0502040204020203" pitchFamily="34" charset="0"/>
                <a:ea typeface="+mn-ea"/>
                <a:cs typeface="Rajdhani"/>
                <a:sym typeface="Arial"/>
              </a:rPr>
              <a:t>Dashboard</a:t>
            </a:r>
            <a:r>
              <a:rPr kumimoji="0" lang="en-US" sz="1050" b="0" i="0" u="none" strike="noStrike" kern="0" cap="none" spc="0" normalizeH="0" baseline="0" noProof="0" dirty="0">
                <a:ln>
                  <a:noFill/>
                </a:ln>
                <a:solidFill>
                  <a:srgbClr val="FFFDFA"/>
                </a:solidFill>
                <a:effectLst/>
                <a:uLnTx/>
                <a:uFillTx/>
                <a:latin typeface="Arial"/>
                <a:ea typeface="+mn-ea"/>
                <a:cs typeface="+mn-cs"/>
                <a:sym typeface="Arial"/>
              </a:rPr>
              <a:t> </a:t>
            </a:r>
            <a:r>
              <a:rPr kumimoji="0" lang="en-US" sz="2800" b="1" i="0" u="none" strike="noStrike" kern="0" cap="none" spc="0" normalizeH="0" baseline="0" noProof="0" dirty="0">
                <a:ln>
                  <a:noFill/>
                </a:ln>
                <a:solidFill>
                  <a:srgbClr val="2C4358"/>
                </a:solidFill>
                <a:effectLst/>
                <a:uLnTx/>
                <a:uFillTx/>
                <a:latin typeface="Bahnschrift Condensed" panose="020B0502040204020203" pitchFamily="34" charset="0"/>
                <a:ea typeface="+mn-ea"/>
                <a:cs typeface="Rajdhani"/>
                <a:sym typeface="Rajdhani"/>
              </a:rPr>
              <a:t>Screenshot</a:t>
            </a:r>
          </a:p>
        </p:txBody>
      </p:sp>
      <p:grpSp>
        <p:nvGrpSpPr>
          <p:cNvPr id="10" name="Google Shape;8294;p65">
            <a:extLst>
              <a:ext uri="{FF2B5EF4-FFF2-40B4-BE49-F238E27FC236}">
                <a16:creationId xmlns:a16="http://schemas.microsoft.com/office/drawing/2014/main" id="{617DA325-A4DA-0D50-BCC5-D9244D428E7D}"/>
              </a:ext>
            </a:extLst>
          </p:cNvPr>
          <p:cNvGrpSpPr/>
          <p:nvPr/>
        </p:nvGrpSpPr>
        <p:grpSpPr>
          <a:xfrm>
            <a:off x="187560" y="4746172"/>
            <a:ext cx="262383" cy="308428"/>
            <a:chOff x="-6696925" y="3272575"/>
            <a:chExt cx="307200" cy="291425"/>
          </a:xfrm>
        </p:grpSpPr>
        <p:sp>
          <p:nvSpPr>
            <p:cNvPr id="11" name="Google Shape;8295;p65">
              <a:extLst>
                <a:ext uri="{FF2B5EF4-FFF2-40B4-BE49-F238E27FC236}">
                  <a16:creationId xmlns:a16="http://schemas.microsoft.com/office/drawing/2014/main" id="{12B4B5BC-B42A-2437-887B-E006D1733E1F}"/>
                </a:ext>
              </a:extLst>
            </p:cNvPr>
            <p:cNvSpPr/>
            <p:nvPr/>
          </p:nvSpPr>
          <p:spPr>
            <a:xfrm>
              <a:off x="-6696925" y="3371400"/>
              <a:ext cx="220575" cy="192600"/>
            </a:xfrm>
            <a:custGeom>
              <a:avLst/>
              <a:gdLst/>
              <a:ahLst/>
              <a:cxnLst/>
              <a:rect l="l" t="t" r="r" b="b"/>
              <a:pathLst>
                <a:path w="8823" h="7704" extrusionOk="0">
                  <a:moveTo>
                    <a:pt x="7531" y="1"/>
                  </a:moveTo>
                  <a:lnTo>
                    <a:pt x="6333" y="1167"/>
                  </a:lnTo>
                  <a:cubicBezTo>
                    <a:pt x="6207" y="1293"/>
                    <a:pt x="6207" y="1513"/>
                    <a:pt x="6333" y="1639"/>
                  </a:cubicBezTo>
                  <a:cubicBezTo>
                    <a:pt x="6743" y="2017"/>
                    <a:pt x="6743" y="2710"/>
                    <a:pt x="6333" y="3088"/>
                  </a:cubicBezTo>
                  <a:lnTo>
                    <a:pt x="4096" y="5325"/>
                  </a:lnTo>
                  <a:cubicBezTo>
                    <a:pt x="3892" y="5530"/>
                    <a:pt x="3624" y="5632"/>
                    <a:pt x="3360" y="5632"/>
                  </a:cubicBezTo>
                  <a:cubicBezTo>
                    <a:pt x="3096" y="5632"/>
                    <a:pt x="2836" y="5530"/>
                    <a:pt x="2647" y="5325"/>
                  </a:cubicBezTo>
                  <a:cubicBezTo>
                    <a:pt x="2238" y="4947"/>
                    <a:pt x="2238" y="4286"/>
                    <a:pt x="2647" y="3876"/>
                  </a:cubicBezTo>
                  <a:lnTo>
                    <a:pt x="3309" y="3214"/>
                  </a:lnTo>
                  <a:cubicBezTo>
                    <a:pt x="2994" y="2679"/>
                    <a:pt x="2836" y="2017"/>
                    <a:pt x="2836" y="1387"/>
                  </a:cubicBezTo>
                  <a:cubicBezTo>
                    <a:pt x="2836" y="1167"/>
                    <a:pt x="2868" y="978"/>
                    <a:pt x="2899" y="726"/>
                  </a:cubicBezTo>
                  <a:lnTo>
                    <a:pt x="2899" y="726"/>
                  </a:lnTo>
                  <a:lnTo>
                    <a:pt x="1230" y="2427"/>
                  </a:lnTo>
                  <a:cubicBezTo>
                    <a:pt x="1" y="3592"/>
                    <a:pt x="1" y="5577"/>
                    <a:pt x="1230" y="6806"/>
                  </a:cubicBezTo>
                  <a:cubicBezTo>
                    <a:pt x="1820" y="7396"/>
                    <a:pt x="2621" y="7704"/>
                    <a:pt x="3423" y="7704"/>
                  </a:cubicBezTo>
                  <a:cubicBezTo>
                    <a:pt x="4204" y="7704"/>
                    <a:pt x="4986" y="7412"/>
                    <a:pt x="5577" y="6806"/>
                  </a:cubicBezTo>
                  <a:cubicBezTo>
                    <a:pt x="7531" y="4884"/>
                    <a:pt x="8003" y="4506"/>
                    <a:pt x="8350" y="3813"/>
                  </a:cubicBezTo>
                  <a:cubicBezTo>
                    <a:pt x="8822" y="2994"/>
                    <a:pt x="8822" y="1986"/>
                    <a:pt x="8381" y="1104"/>
                  </a:cubicBezTo>
                  <a:cubicBezTo>
                    <a:pt x="8161" y="568"/>
                    <a:pt x="7877" y="253"/>
                    <a:pt x="75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 name="Google Shape;8296;p65">
              <a:extLst>
                <a:ext uri="{FF2B5EF4-FFF2-40B4-BE49-F238E27FC236}">
                  <a16:creationId xmlns:a16="http://schemas.microsoft.com/office/drawing/2014/main" id="{FA3FB2CD-85A3-7447-B35A-08895F3DC946}"/>
                </a:ext>
              </a:extLst>
            </p:cNvPr>
            <p:cNvSpPr/>
            <p:nvPr/>
          </p:nvSpPr>
          <p:spPr>
            <a:xfrm>
              <a:off x="-6621300" y="3272575"/>
              <a:ext cx="231575" cy="194950"/>
            </a:xfrm>
            <a:custGeom>
              <a:avLst/>
              <a:gdLst/>
              <a:ahLst/>
              <a:cxnLst/>
              <a:rect l="l" t="t" r="r" b="b"/>
              <a:pathLst>
                <a:path w="9263" h="7798" extrusionOk="0">
                  <a:moveTo>
                    <a:pt x="5868" y="0"/>
                  </a:moveTo>
                  <a:cubicBezTo>
                    <a:pt x="5073" y="0"/>
                    <a:pt x="4269" y="299"/>
                    <a:pt x="3655" y="898"/>
                  </a:cubicBezTo>
                  <a:lnTo>
                    <a:pt x="1387" y="3229"/>
                  </a:lnTo>
                  <a:cubicBezTo>
                    <a:pt x="0" y="4615"/>
                    <a:pt x="315" y="6852"/>
                    <a:pt x="1670" y="7797"/>
                  </a:cubicBezTo>
                  <a:lnTo>
                    <a:pt x="2836" y="6632"/>
                  </a:lnTo>
                  <a:cubicBezTo>
                    <a:pt x="2962" y="6506"/>
                    <a:pt x="2962" y="6317"/>
                    <a:pt x="2836" y="6159"/>
                  </a:cubicBezTo>
                  <a:cubicBezTo>
                    <a:pt x="2552" y="5907"/>
                    <a:pt x="2489" y="5466"/>
                    <a:pt x="2552" y="5372"/>
                  </a:cubicBezTo>
                  <a:cubicBezTo>
                    <a:pt x="2552" y="4742"/>
                    <a:pt x="3214" y="4332"/>
                    <a:pt x="5167" y="2379"/>
                  </a:cubicBezTo>
                  <a:cubicBezTo>
                    <a:pt x="5384" y="2162"/>
                    <a:pt x="5630" y="2071"/>
                    <a:pt x="5869" y="2071"/>
                  </a:cubicBezTo>
                  <a:cubicBezTo>
                    <a:pt x="6673" y="2071"/>
                    <a:pt x="7393" y="3099"/>
                    <a:pt x="6616" y="3828"/>
                  </a:cubicBezTo>
                  <a:lnTo>
                    <a:pt x="5923" y="4521"/>
                  </a:lnTo>
                  <a:cubicBezTo>
                    <a:pt x="6364" y="5372"/>
                    <a:pt x="6522" y="6159"/>
                    <a:pt x="6364" y="7010"/>
                  </a:cubicBezTo>
                  <a:lnTo>
                    <a:pt x="8097" y="5277"/>
                  </a:lnTo>
                  <a:cubicBezTo>
                    <a:pt x="9263" y="4048"/>
                    <a:pt x="9263" y="2127"/>
                    <a:pt x="8034" y="898"/>
                  </a:cubicBezTo>
                  <a:cubicBezTo>
                    <a:pt x="7451" y="299"/>
                    <a:pt x="6664" y="0"/>
                    <a:pt x="586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pic>
        <p:nvPicPr>
          <p:cNvPr id="2" name="Picture" title="This slide contains the following visuals: shape ,image ,textbox ,Date Period ,Timing ,Total Calls ,shape ,Average Customer Satisfaction ,slicer ,Customer Satisfaction for Answered Calls ,Topic ,card ,Total Answered Calls ,card ,card ,Agent Performance by Response Type ,Agent Performance by Call Status ,Top 3 Angent's Performance ,actionButton ,actionButton. Please refer to the notes on this slide for details">
            <a:extLst>
              <a:ext uri="{FF2B5EF4-FFF2-40B4-BE49-F238E27FC236}">
                <a16:creationId xmlns:a16="http://schemas.microsoft.com/office/drawing/2014/main" id="{19E78499-055B-FE74-1E47-328C0B14E70B}"/>
              </a:ext>
            </a:extLst>
          </p:cNvPr>
          <p:cNvPicPr>
            <a:picLocks noChangeAspect="1"/>
          </p:cNvPicPr>
          <p:nvPr/>
        </p:nvPicPr>
        <p:blipFill>
          <a:blip r:embed="rId5"/>
          <a:srcRect l="1130" t="1876" r="780" b="1428"/>
          <a:stretch/>
        </p:blipFill>
        <p:spPr>
          <a:xfrm>
            <a:off x="504371" y="610325"/>
            <a:ext cx="8149772" cy="4043622"/>
          </a:xfrm>
          <a:prstGeom prst="rect">
            <a:avLst/>
          </a:prstGeom>
          <a:ln>
            <a:solidFill>
              <a:schemeClr val="accent5">
                <a:lumMod val="75000"/>
              </a:schemeClr>
            </a:solidFill>
          </a:ln>
          <a:effectLst>
            <a:outerShdw blurRad="50800" dist="38100" algn="l" rotWithShape="0">
              <a:prstClr val="black">
                <a:alpha val="40000"/>
              </a:prstClr>
            </a:outerShdw>
          </a:effectLst>
        </p:spPr>
      </p:pic>
    </p:spTree>
    <p:extLst>
      <p:ext uri="{BB962C8B-B14F-4D97-AF65-F5344CB8AC3E}">
        <p14:creationId xmlns:p14="http://schemas.microsoft.com/office/powerpoint/2010/main" val="4171496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29"/>
          <p:cNvSpPr txBox="1">
            <a:spLocks noGrp="1"/>
          </p:cNvSpPr>
          <p:nvPr>
            <p:ph type="title"/>
          </p:nvPr>
        </p:nvSpPr>
        <p:spPr>
          <a:xfrm>
            <a:off x="1745250" y="2206700"/>
            <a:ext cx="6365271" cy="1551600"/>
          </a:xfrm>
          <a:prstGeom prst="rect">
            <a:avLst/>
          </a:prstGeom>
          <a:noFill/>
          <a:ln>
            <a:noFill/>
          </a:ln>
        </p:spPr>
        <p:txBody>
          <a:bodyPr spcFirstLastPara="1" wrap="square" lIns="91425" tIns="91425" rIns="91425" bIns="91425" anchor="b" anchorCtr="0">
            <a:noAutofit/>
          </a:bodyPr>
          <a:lstStyle/>
          <a:p>
            <a:pPr algn="ctr">
              <a:buClr>
                <a:srgbClr val="000000"/>
              </a:buClr>
              <a:buFont typeface="Arial"/>
            </a:pPr>
            <a:r>
              <a:rPr lang="en-US" sz="3600" b="0" dirty="0">
                <a:latin typeface="Albert Sans Medium"/>
                <a:cs typeface="+mj-cs"/>
              </a:rPr>
              <a:t>Incident Management Dashboard</a:t>
            </a:r>
            <a:endParaRPr lang="en-US" sz="3600" b="0" dirty="0">
              <a:latin typeface="Albert Sans Medium"/>
              <a:cs typeface="+mj-cs"/>
              <a:sym typeface="Albert Sans Medium"/>
            </a:endParaRPr>
          </a:p>
        </p:txBody>
      </p:sp>
      <p:sp>
        <p:nvSpPr>
          <p:cNvPr id="866" name="Google Shape;866;p29"/>
          <p:cNvSpPr txBox="1">
            <a:spLocks noGrp="1"/>
          </p:cNvSpPr>
          <p:nvPr>
            <p:ph type="title" idx="2"/>
          </p:nvPr>
        </p:nvSpPr>
        <p:spPr>
          <a:xfrm>
            <a:off x="1997628" y="777736"/>
            <a:ext cx="1223100" cy="12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868" name="Google Shape;868;p29"/>
          <p:cNvSpPr/>
          <p:nvPr/>
        </p:nvSpPr>
        <p:spPr>
          <a:xfrm>
            <a:off x="1584000" y="764425"/>
            <a:ext cx="322500" cy="322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622997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30"/>
          <p:cNvSpPr txBox="1">
            <a:spLocks noGrp="1"/>
          </p:cNvSpPr>
          <p:nvPr>
            <p:ph type="title"/>
          </p:nvPr>
        </p:nvSpPr>
        <p:spPr>
          <a:xfrm>
            <a:off x="2384525" y="742392"/>
            <a:ext cx="4299600" cy="89046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latin typeface="Bahnschrift Condensed" panose="020B0502040204020203" pitchFamily="34" charset="0"/>
              </a:rPr>
              <a:t>Dashboard Overview:</a:t>
            </a:r>
            <a:endParaRPr dirty="0"/>
          </a:p>
        </p:txBody>
      </p:sp>
      <p:sp>
        <p:nvSpPr>
          <p:cNvPr id="875" name="Google Shape;875;p30"/>
          <p:cNvSpPr txBox="1">
            <a:spLocks noGrp="1"/>
          </p:cNvSpPr>
          <p:nvPr>
            <p:ph type="subTitle" idx="1"/>
          </p:nvPr>
        </p:nvSpPr>
        <p:spPr>
          <a:xfrm>
            <a:off x="1255486" y="1593303"/>
            <a:ext cx="6179014" cy="3308897"/>
          </a:xfrm>
          <a:prstGeom prst="rect">
            <a:avLst/>
          </a:prstGeom>
        </p:spPr>
        <p:txBody>
          <a:bodyPr spcFirstLastPara="1" wrap="square" lIns="91425" tIns="91425" rIns="91425" bIns="91425" anchor="t" anchorCtr="0">
            <a:noAutofit/>
          </a:bodyPr>
          <a:lstStyle/>
          <a:p>
            <a:r>
              <a:rPr lang="en-US" sz="1400" dirty="0">
                <a:latin typeface="Times New Roman" panose="02020603050405020304" pitchFamily="18" charset="0"/>
                <a:cs typeface="Times New Roman" panose="02020603050405020304" pitchFamily="18" charset="0"/>
              </a:rPr>
              <a:t>This dashboard provides a comprehensive view of incident management activities within an organization. It presents key metrics and visualizations to help track incident status, resolution times, and customer satisfaction.</a:t>
            </a:r>
          </a:p>
          <a:p>
            <a:endParaRPr lang="en-US" sz="1400" dirty="0">
              <a:latin typeface="Times New Roman" panose="02020603050405020304" pitchFamily="18" charset="0"/>
              <a:cs typeface="Times New Roman" panose="02020603050405020304" pitchFamily="18" charset="0"/>
            </a:endParaRPr>
          </a:p>
          <a:p>
            <a:pPr algn="l"/>
            <a:r>
              <a:rPr lang="en-US" sz="1200" b="1" dirty="0">
                <a:solidFill>
                  <a:schemeClr val="accent5">
                    <a:lumMod val="50000"/>
                  </a:schemeClr>
                </a:solidFill>
                <a:latin typeface="Times New Roman" panose="02020603050405020304" pitchFamily="18" charset="0"/>
                <a:cs typeface="Times New Roman" panose="02020603050405020304" pitchFamily="18" charset="0"/>
              </a:rPr>
              <a:t>Here are some questions a dashboard can answer: </a:t>
            </a:r>
          </a:p>
          <a:p>
            <a:pPr marL="781050" lvl="1" indent="-171450">
              <a:lnSpc>
                <a:spcPct val="100000"/>
              </a:lnSpc>
              <a:buFont typeface="Wingdings" panose="05000000000000000000" pitchFamily="2" charset="2"/>
              <a:buChar char="ü"/>
            </a:pPr>
            <a:r>
              <a:rPr lang="en-US" altLang="en-US" sz="1050" dirty="0">
                <a:latin typeface="Times New Roman" panose="02020603050405020304" pitchFamily="18" charset="0"/>
                <a:cs typeface="Times New Roman" panose="02020603050405020304" pitchFamily="18" charset="0"/>
              </a:rPr>
              <a:t>How many incidents are currently open.</a:t>
            </a:r>
          </a:p>
          <a:p>
            <a:pPr marL="781050" lvl="1" indent="-171450">
              <a:lnSpc>
                <a:spcPct val="100000"/>
              </a:lnSpc>
              <a:buFont typeface="Wingdings" panose="05000000000000000000" pitchFamily="2" charset="2"/>
              <a:buChar char="ü"/>
            </a:pPr>
            <a:r>
              <a:rPr lang="en-US" altLang="en-US" sz="1050" dirty="0">
                <a:latin typeface="Times New Roman" panose="02020603050405020304" pitchFamily="18" charset="0"/>
                <a:cs typeface="Times New Roman" panose="02020603050405020304" pitchFamily="18" charset="0"/>
              </a:rPr>
              <a:t>What is the average resolution time for incidents.</a:t>
            </a:r>
          </a:p>
          <a:p>
            <a:pPr marL="781050" lvl="1" indent="-171450">
              <a:lnSpc>
                <a:spcPct val="100000"/>
              </a:lnSpc>
              <a:buFont typeface="Wingdings" panose="05000000000000000000" pitchFamily="2" charset="2"/>
              <a:buChar char="ü"/>
            </a:pPr>
            <a:r>
              <a:rPr lang="en-US" altLang="en-US" sz="1050" dirty="0">
                <a:latin typeface="Times New Roman" panose="02020603050405020304" pitchFamily="18" charset="0"/>
                <a:cs typeface="Times New Roman" panose="02020603050405020304" pitchFamily="18" charset="0"/>
              </a:rPr>
              <a:t>Which priority level has the highest number of incidents.</a:t>
            </a:r>
          </a:p>
          <a:p>
            <a:pPr marL="781050" lvl="1" indent="-171450">
              <a:lnSpc>
                <a:spcPct val="100000"/>
              </a:lnSpc>
              <a:buFont typeface="Wingdings" panose="05000000000000000000" pitchFamily="2" charset="2"/>
              <a:buChar char="ü"/>
            </a:pPr>
            <a:r>
              <a:rPr lang="en-US" altLang="en-US" sz="1050" dirty="0">
                <a:latin typeface="Times New Roman" panose="02020603050405020304" pitchFamily="18" charset="0"/>
                <a:cs typeface="Times New Roman" panose="02020603050405020304" pitchFamily="18" charset="0"/>
              </a:rPr>
              <a:t>How satisfied are customers with the incident resolution process.</a:t>
            </a:r>
          </a:p>
          <a:p>
            <a:pPr marL="781050" lvl="1" indent="-171450">
              <a:lnSpc>
                <a:spcPct val="100000"/>
              </a:lnSpc>
              <a:buFont typeface="Wingdings" panose="05000000000000000000" pitchFamily="2" charset="2"/>
              <a:buChar char="ü"/>
            </a:pPr>
            <a:r>
              <a:rPr lang="en-US" sz="1050" dirty="0">
                <a:latin typeface="Times New Roman" panose="02020603050405020304" pitchFamily="18" charset="0"/>
                <a:cs typeface="Times New Roman" panose="02020603050405020304" pitchFamily="18" charset="0"/>
              </a:rPr>
              <a:t>What percentage of incidents are resolved within the target time frame.</a:t>
            </a:r>
          </a:p>
          <a:p>
            <a:pPr marL="781050" lvl="1" indent="-171450">
              <a:lnSpc>
                <a:spcPct val="100000"/>
              </a:lnSpc>
              <a:buFont typeface="Wingdings" panose="05000000000000000000" pitchFamily="2" charset="2"/>
              <a:buChar char="ü"/>
            </a:pPr>
            <a:r>
              <a:rPr lang="en-US" altLang="en-US" sz="1050" dirty="0">
                <a:latin typeface="Times New Roman" panose="02020603050405020304" pitchFamily="18" charset="0"/>
                <a:cs typeface="Times New Roman" panose="02020603050405020304" pitchFamily="18" charset="0"/>
              </a:rPr>
              <a:t>What is the most common incident category. </a:t>
            </a:r>
            <a:br>
              <a:rPr lang="en-US" altLang="en-US" sz="1050" dirty="0">
                <a:latin typeface="Times New Roman" panose="02020603050405020304" pitchFamily="18" charset="0"/>
                <a:cs typeface="Times New Roman" panose="02020603050405020304" pitchFamily="18" charset="0"/>
              </a:rPr>
            </a:br>
            <a:endParaRPr lang="en-US" altLang="en-US" sz="1050" dirty="0">
              <a:latin typeface="Times New Roman" panose="02020603050405020304" pitchFamily="18" charset="0"/>
              <a:cs typeface="Times New Roman" panose="02020603050405020304" pitchFamily="18" charset="0"/>
            </a:endParaRPr>
          </a:p>
          <a:p>
            <a:pPr algn="l"/>
            <a:endParaRPr lang="en-US" sz="1200" b="1" dirty="0">
              <a:solidFill>
                <a:schemeClr val="accent5">
                  <a:lumMod val="50000"/>
                </a:schemeClr>
              </a:solidFill>
              <a:latin typeface="Times New Roman" panose="02020603050405020304" pitchFamily="18" charset="0"/>
              <a:cs typeface="Times New Roman" panose="02020603050405020304" pitchFamily="18" charset="0"/>
            </a:endParaRPr>
          </a:p>
        </p:txBody>
      </p:sp>
      <p:grpSp>
        <p:nvGrpSpPr>
          <p:cNvPr id="876" name="Google Shape;876;p30"/>
          <p:cNvGrpSpPr/>
          <p:nvPr/>
        </p:nvGrpSpPr>
        <p:grpSpPr>
          <a:xfrm>
            <a:off x="5346325" y="4608275"/>
            <a:ext cx="2026200" cy="78000"/>
            <a:chOff x="6727425" y="4608275"/>
            <a:chExt cx="2026200" cy="78000"/>
          </a:xfrm>
        </p:grpSpPr>
        <p:sp>
          <p:nvSpPr>
            <p:cNvPr id="877" name="Google Shape;877;p30"/>
            <p:cNvSpPr/>
            <p:nvPr/>
          </p:nvSpPr>
          <p:spPr>
            <a:xfrm>
              <a:off x="67274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8" name="Google Shape;878;p30"/>
            <p:cNvSpPr/>
            <p:nvPr/>
          </p:nvSpPr>
          <p:spPr>
            <a:xfrm>
              <a:off x="70521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9" name="Google Shape;879;p30"/>
            <p:cNvSpPr/>
            <p:nvPr/>
          </p:nvSpPr>
          <p:spPr>
            <a:xfrm>
              <a:off x="73768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0" name="Google Shape;880;p30"/>
            <p:cNvSpPr/>
            <p:nvPr/>
          </p:nvSpPr>
          <p:spPr>
            <a:xfrm>
              <a:off x="77015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1" name="Google Shape;881;p30"/>
            <p:cNvSpPr/>
            <p:nvPr/>
          </p:nvSpPr>
          <p:spPr>
            <a:xfrm>
              <a:off x="80262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2" name="Google Shape;882;p30"/>
            <p:cNvSpPr/>
            <p:nvPr/>
          </p:nvSpPr>
          <p:spPr>
            <a:xfrm>
              <a:off x="83509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3" name="Google Shape;883;p30"/>
            <p:cNvSpPr/>
            <p:nvPr/>
          </p:nvSpPr>
          <p:spPr>
            <a:xfrm>
              <a:off x="86756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884" name="Google Shape;884;p30"/>
          <p:cNvSpPr/>
          <p:nvPr/>
        </p:nvSpPr>
        <p:spPr>
          <a:xfrm>
            <a:off x="7730893" y="1291275"/>
            <a:ext cx="1124100" cy="1153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5" name="Google Shape;885;p30"/>
          <p:cNvSpPr/>
          <p:nvPr/>
        </p:nvSpPr>
        <p:spPr>
          <a:xfrm>
            <a:off x="7434500" y="994875"/>
            <a:ext cx="296400" cy="2964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794387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idx="4294967295"/>
          </p:nvPr>
        </p:nvSpPr>
        <p:spPr>
          <a:xfrm>
            <a:off x="0" y="444500"/>
            <a:ext cx="7718425" cy="573088"/>
          </a:xfrm>
        </p:spPr>
        <p:txBody>
          <a:bodyPr/>
          <a:lstStyle/>
          <a:p>
            <a:r>
              <a:rPr dirty="0" err="1"/>
              <a:t>احصائيات</a:t>
            </a:r>
            <a:r>
              <a:rPr dirty="0"/>
              <a:t> </a:t>
            </a:r>
            <a:r>
              <a:rPr dirty="0" err="1"/>
              <a:t>الحركة</a:t>
            </a:r>
            <a:r>
              <a:rPr dirty="0"/>
              <a:t> الجوية</a:t>
            </a:r>
          </a:p>
        </p:txBody>
      </p:sp>
      <p:sp>
        <p:nvSpPr>
          <p:cNvPr id="5" name="Rectangle: Rounded Corners 4">
            <a:hlinkClick r:id="rId3"/>
            <a:extLst>
              <a:ext uri="{FF2B5EF4-FFF2-40B4-BE49-F238E27FC236}">
                <a16:creationId xmlns:a16="http://schemas.microsoft.com/office/drawing/2014/main" id="{9BF7A353-2A12-E1D4-761D-D810CB1E3BB0}"/>
              </a:ext>
            </a:extLst>
          </p:cNvPr>
          <p:cNvSpPr/>
          <p:nvPr/>
        </p:nvSpPr>
        <p:spPr>
          <a:xfrm>
            <a:off x="504371" y="4746172"/>
            <a:ext cx="1799773" cy="308428"/>
          </a:xfrm>
          <a:prstGeom prst="roundRect">
            <a:avLst/>
          </a:prstGeom>
          <a:solidFill>
            <a:schemeClr val="tx2"/>
          </a:solidFill>
          <a:ln/>
        </p:spPr>
        <p:style>
          <a:lnRef idx="3">
            <a:schemeClr val="lt1"/>
          </a:lnRef>
          <a:fillRef idx="1">
            <a:schemeClr val="dk1"/>
          </a:fillRef>
          <a:effectRef idx="1">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0" normalizeH="0" baseline="0" noProof="0" dirty="0">
                <a:ln>
                  <a:noFill/>
                </a:ln>
                <a:solidFill>
                  <a:srgbClr val="2C4358"/>
                </a:solidFill>
                <a:effectLst/>
                <a:uLnTx/>
                <a:uFillTx/>
                <a:latin typeface="Bahnschrift Condensed" panose="020B0502040204020203" pitchFamily="34" charset="0"/>
                <a:ea typeface="+mn-ea"/>
                <a:cs typeface="+mn-cs"/>
                <a:sym typeface="Arial"/>
                <a:hlinkClick r:id="rId4"/>
              </a:rPr>
              <a:t>Click here to interact with the dashboard.</a:t>
            </a:r>
            <a:endParaRPr kumimoji="0" lang="en-US" sz="900" b="1" i="0" u="none" strike="noStrike" kern="0" cap="none" spc="0" normalizeH="0" baseline="0" noProof="0" dirty="0">
              <a:ln>
                <a:noFill/>
              </a:ln>
              <a:solidFill>
                <a:srgbClr val="2C4358"/>
              </a:solidFill>
              <a:effectLst/>
              <a:uLnTx/>
              <a:uFillTx/>
              <a:latin typeface="Bahnschrift Condensed" panose="020B0502040204020203" pitchFamily="34" charset="0"/>
              <a:ea typeface="+mn-ea"/>
              <a:cs typeface="+mn-cs"/>
              <a:sym typeface="Arial"/>
            </a:endParaRPr>
          </a:p>
        </p:txBody>
      </p:sp>
      <p:sp>
        <p:nvSpPr>
          <p:cNvPr id="7" name="Rectangle 6">
            <a:extLst>
              <a:ext uri="{FF2B5EF4-FFF2-40B4-BE49-F238E27FC236}">
                <a16:creationId xmlns:a16="http://schemas.microsoft.com/office/drawing/2014/main" id="{BD829598-C8A6-6B6B-D0F7-66EABCBE74D2}"/>
              </a:ext>
            </a:extLst>
          </p:cNvPr>
          <p:cNvSpPr/>
          <p:nvPr/>
        </p:nvSpPr>
        <p:spPr>
          <a:xfrm>
            <a:off x="0" y="0"/>
            <a:ext cx="9144000" cy="406399"/>
          </a:xfrm>
          <a:prstGeom prst="rect">
            <a:avLst/>
          </a:prstGeom>
          <a:solidFill>
            <a:schemeClr val="tx2"/>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2C4358"/>
                </a:solidFill>
                <a:effectLst/>
                <a:uLnTx/>
                <a:uFillTx/>
                <a:latin typeface="Bahnschrift Condensed" panose="020B0502040204020203" pitchFamily="34" charset="0"/>
                <a:ea typeface="+mn-ea"/>
                <a:cs typeface="Rajdhani"/>
                <a:sym typeface="Arial"/>
              </a:rPr>
              <a:t>Dashboard</a:t>
            </a:r>
            <a:r>
              <a:rPr kumimoji="0" lang="en-US" sz="1050" b="0" i="0" u="none" strike="noStrike" kern="0" cap="none" spc="0" normalizeH="0" baseline="0" noProof="0" dirty="0">
                <a:ln>
                  <a:noFill/>
                </a:ln>
                <a:solidFill>
                  <a:srgbClr val="FFFDFA"/>
                </a:solidFill>
                <a:effectLst/>
                <a:uLnTx/>
                <a:uFillTx/>
                <a:latin typeface="Arial"/>
                <a:ea typeface="+mn-ea"/>
                <a:cs typeface="+mn-cs"/>
                <a:sym typeface="Arial"/>
              </a:rPr>
              <a:t> </a:t>
            </a:r>
            <a:r>
              <a:rPr kumimoji="0" lang="en-US" sz="2800" b="1" i="0" u="none" strike="noStrike" kern="0" cap="none" spc="0" normalizeH="0" baseline="0" noProof="0" dirty="0">
                <a:ln>
                  <a:noFill/>
                </a:ln>
                <a:solidFill>
                  <a:srgbClr val="2C4358"/>
                </a:solidFill>
                <a:effectLst/>
                <a:uLnTx/>
                <a:uFillTx/>
                <a:latin typeface="Bahnschrift Condensed" panose="020B0502040204020203" pitchFamily="34" charset="0"/>
                <a:ea typeface="+mn-ea"/>
                <a:cs typeface="Rajdhani"/>
                <a:sym typeface="Rajdhani"/>
              </a:rPr>
              <a:t>Screenshot</a:t>
            </a:r>
          </a:p>
        </p:txBody>
      </p:sp>
      <p:grpSp>
        <p:nvGrpSpPr>
          <p:cNvPr id="10" name="Google Shape;8294;p65">
            <a:extLst>
              <a:ext uri="{FF2B5EF4-FFF2-40B4-BE49-F238E27FC236}">
                <a16:creationId xmlns:a16="http://schemas.microsoft.com/office/drawing/2014/main" id="{617DA325-A4DA-0D50-BCC5-D9244D428E7D}"/>
              </a:ext>
            </a:extLst>
          </p:cNvPr>
          <p:cNvGrpSpPr/>
          <p:nvPr/>
        </p:nvGrpSpPr>
        <p:grpSpPr>
          <a:xfrm>
            <a:off x="187560" y="4746172"/>
            <a:ext cx="262383" cy="308428"/>
            <a:chOff x="-6696925" y="3272575"/>
            <a:chExt cx="307200" cy="291425"/>
          </a:xfrm>
        </p:grpSpPr>
        <p:sp>
          <p:nvSpPr>
            <p:cNvPr id="11" name="Google Shape;8295;p65">
              <a:extLst>
                <a:ext uri="{FF2B5EF4-FFF2-40B4-BE49-F238E27FC236}">
                  <a16:creationId xmlns:a16="http://schemas.microsoft.com/office/drawing/2014/main" id="{12B4B5BC-B42A-2437-887B-E006D1733E1F}"/>
                </a:ext>
              </a:extLst>
            </p:cNvPr>
            <p:cNvSpPr/>
            <p:nvPr/>
          </p:nvSpPr>
          <p:spPr>
            <a:xfrm>
              <a:off x="-6696925" y="3371400"/>
              <a:ext cx="220575" cy="192600"/>
            </a:xfrm>
            <a:custGeom>
              <a:avLst/>
              <a:gdLst/>
              <a:ahLst/>
              <a:cxnLst/>
              <a:rect l="l" t="t" r="r" b="b"/>
              <a:pathLst>
                <a:path w="8823" h="7704" extrusionOk="0">
                  <a:moveTo>
                    <a:pt x="7531" y="1"/>
                  </a:moveTo>
                  <a:lnTo>
                    <a:pt x="6333" y="1167"/>
                  </a:lnTo>
                  <a:cubicBezTo>
                    <a:pt x="6207" y="1293"/>
                    <a:pt x="6207" y="1513"/>
                    <a:pt x="6333" y="1639"/>
                  </a:cubicBezTo>
                  <a:cubicBezTo>
                    <a:pt x="6743" y="2017"/>
                    <a:pt x="6743" y="2710"/>
                    <a:pt x="6333" y="3088"/>
                  </a:cubicBezTo>
                  <a:lnTo>
                    <a:pt x="4096" y="5325"/>
                  </a:lnTo>
                  <a:cubicBezTo>
                    <a:pt x="3892" y="5530"/>
                    <a:pt x="3624" y="5632"/>
                    <a:pt x="3360" y="5632"/>
                  </a:cubicBezTo>
                  <a:cubicBezTo>
                    <a:pt x="3096" y="5632"/>
                    <a:pt x="2836" y="5530"/>
                    <a:pt x="2647" y="5325"/>
                  </a:cubicBezTo>
                  <a:cubicBezTo>
                    <a:pt x="2238" y="4947"/>
                    <a:pt x="2238" y="4286"/>
                    <a:pt x="2647" y="3876"/>
                  </a:cubicBezTo>
                  <a:lnTo>
                    <a:pt x="3309" y="3214"/>
                  </a:lnTo>
                  <a:cubicBezTo>
                    <a:pt x="2994" y="2679"/>
                    <a:pt x="2836" y="2017"/>
                    <a:pt x="2836" y="1387"/>
                  </a:cubicBezTo>
                  <a:cubicBezTo>
                    <a:pt x="2836" y="1167"/>
                    <a:pt x="2868" y="978"/>
                    <a:pt x="2899" y="726"/>
                  </a:cubicBezTo>
                  <a:lnTo>
                    <a:pt x="2899" y="726"/>
                  </a:lnTo>
                  <a:lnTo>
                    <a:pt x="1230" y="2427"/>
                  </a:lnTo>
                  <a:cubicBezTo>
                    <a:pt x="1" y="3592"/>
                    <a:pt x="1" y="5577"/>
                    <a:pt x="1230" y="6806"/>
                  </a:cubicBezTo>
                  <a:cubicBezTo>
                    <a:pt x="1820" y="7396"/>
                    <a:pt x="2621" y="7704"/>
                    <a:pt x="3423" y="7704"/>
                  </a:cubicBezTo>
                  <a:cubicBezTo>
                    <a:pt x="4204" y="7704"/>
                    <a:pt x="4986" y="7412"/>
                    <a:pt x="5577" y="6806"/>
                  </a:cubicBezTo>
                  <a:cubicBezTo>
                    <a:pt x="7531" y="4884"/>
                    <a:pt x="8003" y="4506"/>
                    <a:pt x="8350" y="3813"/>
                  </a:cubicBezTo>
                  <a:cubicBezTo>
                    <a:pt x="8822" y="2994"/>
                    <a:pt x="8822" y="1986"/>
                    <a:pt x="8381" y="1104"/>
                  </a:cubicBezTo>
                  <a:cubicBezTo>
                    <a:pt x="8161" y="568"/>
                    <a:pt x="7877" y="253"/>
                    <a:pt x="75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 name="Google Shape;8296;p65">
              <a:extLst>
                <a:ext uri="{FF2B5EF4-FFF2-40B4-BE49-F238E27FC236}">
                  <a16:creationId xmlns:a16="http://schemas.microsoft.com/office/drawing/2014/main" id="{FA3FB2CD-85A3-7447-B35A-08895F3DC946}"/>
                </a:ext>
              </a:extLst>
            </p:cNvPr>
            <p:cNvSpPr/>
            <p:nvPr/>
          </p:nvSpPr>
          <p:spPr>
            <a:xfrm>
              <a:off x="-6621300" y="3272575"/>
              <a:ext cx="231575" cy="194950"/>
            </a:xfrm>
            <a:custGeom>
              <a:avLst/>
              <a:gdLst/>
              <a:ahLst/>
              <a:cxnLst/>
              <a:rect l="l" t="t" r="r" b="b"/>
              <a:pathLst>
                <a:path w="9263" h="7798" extrusionOk="0">
                  <a:moveTo>
                    <a:pt x="5868" y="0"/>
                  </a:moveTo>
                  <a:cubicBezTo>
                    <a:pt x="5073" y="0"/>
                    <a:pt x="4269" y="299"/>
                    <a:pt x="3655" y="898"/>
                  </a:cubicBezTo>
                  <a:lnTo>
                    <a:pt x="1387" y="3229"/>
                  </a:lnTo>
                  <a:cubicBezTo>
                    <a:pt x="0" y="4615"/>
                    <a:pt x="315" y="6852"/>
                    <a:pt x="1670" y="7797"/>
                  </a:cubicBezTo>
                  <a:lnTo>
                    <a:pt x="2836" y="6632"/>
                  </a:lnTo>
                  <a:cubicBezTo>
                    <a:pt x="2962" y="6506"/>
                    <a:pt x="2962" y="6317"/>
                    <a:pt x="2836" y="6159"/>
                  </a:cubicBezTo>
                  <a:cubicBezTo>
                    <a:pt x="2552" y="5907"/>
                    <a:pt x="2489" y="5466"/>
                    <a:pt x="2552" y="5372"/>
                  </a:cubicBezTo>
                  <a:cubicBezTo>
                    <a:pt x="2552" y="4742"/>
                    <a:pt x="3214" y="4332"/>
                    <a:pt x="5167" y="2379"/>
                  </a:cubicBezTo>
                  <a:cubicBezTo>
                    <a:pt x="5384" y="2162"/>
                    <a:pt x="5630" y="2071"/>
                    <a:pt x="5869" y="2071"/>
                  </a:cubicBezTo>
                  <a:cubicBezTo>
                    <a:pt x="6673" y="2071"/>
                    <a:pt x="7393" y="3099"/>
                    <a:pt x="6616" y="3828"/>
                  </a:cubicBezTo>
                  <a:lnTo>
                    <a:pt x="5923" y="4521"/>
                  </a:lnTo>
                  <a:cubicBezTo>
                    <a:pt x="6364" y="5372"/>
                    <a:pt x="6522" y="6159"/>
                    <a:pt x="6364" y="7010"/>
                  </a:cubicBezTo>
                  <a:lnTo>
                    <a:pt x="8097" y="5277"/>
                  </a:lnTo>
                  <a:cubicBezTo>
                    <a:pt x="9263" y="4048"/>
                    <a:pt x="9263" y="2127"/>
                    <a:pt x="8034" y="898"/>
                  </a:cubicBezTo>
                  <a:cubicBezTo>
                    <a:pt x="7451" y="299"/>
                    <a:pt x="6664" y="0"/>
                    <a:pt x="586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pic>
        <p:nvPicPr>
          <p:cNvPr id="3" name="Picture" title="This slide contains the following visuals: Incident Breakdown by Category  ,clusteredColumnChart ,Timeliness of Resolved Requests ,Total New Incident ,Total Incident ,Total Resolved Incident ,textbox ,shape ,Total In Progress Incident ,image ,image ,image ,slicer ,Average Customer Satisfaction ,slicer ,shape ,shape ,shape ,shape ,shape ,lineClusteredColumnComboChart ,Average Days ,actionButton ,tableEx ,actionButton ,textbox ,slicer ,textbox ,lineClusteredColumnComboChart ,Average Rate ,actionButton ,textbox ,actionButton. Please refer to the notes on this slide for details">
            <a:extLst>
              <a:ext uri="{FF2B5EF4-FFF2-40B4-BE49-F238E27FC236}">
                <a16:creationId xmlns:a16="http://schemas.microsoft.com/office/drawing/2014/main" id="{CE512814-B152-E407-56E1-CDA8BDD24333}"/>
              </a:ext>
            </a:extLst>
          </p:cNvPr>
          <p:cNvPicPr>
            <a:picLocks noGrp="1" noChangeAspect="1"/>
          </p:cNvPicPr>
          <p:nvPr>
            <p:ph type="pic" idx="2"/>
          </p:nvPr>
        </p:nvPicPr>
        <p:blipFill>
          <a:blip r:embed="rId5"/>
          <a:srcRect t="685" b="685"/>
          <a:stretch>
            <a:fillRect/>
          </a:stretch>
        </p:blipFill>
        <p:spPr>
          <a:xfrm>
            <a:off x="504371" y="504371"/>
            <a:ext cx="7949293" cy="4169228"/>
          </a:xfrm>
          <a:prstGeom prst="rect">
            <a:avLst/>
          </a:prstGeom>
          <a:ln>
            <a:solidFill>
              <a:schemeClr val="accent5">
                <a:lumMod val="75000"/>
              </a:schemeClr>
            </a:solidFill>
          </a:ln>
          <a:effectLst>
            <a:outerShdw blurRad="50800" dist="38100" algn="l" rotWithShape="0">
              <a:prstClr val="black">
                <a:alpha val="40000"/>
              </a:prstClr>
            </a:outerShdw>
          </a:effectLst>
        </p:spPr>
      </p:pic>
    </p:spTree>
    <p:extLst>
      <p:ext uri="{BB962C8B-B14F-4D97-AF65-F5344CB8AC3E}">
        <p14:creationId xmlns:p14="http://schemas.microsoft.com/office/powerpoint/2010/main" val="3734427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List of Use Cases:</a:t>
            </a:r>
            <a:endParaRPr dirty="0"/>
          </a:p>
        </p:txBody>
      </p:sp>
      <p:graphicFrame>
        <p:nvGraphicFramePr>
          <p:cNvPr id="840" name="Google Shape;840;p27"/>
          <p:cNvGraphicFramePr/>
          <p:nvPr>
            <p:extLst>
              <p:ext uri="{D42A27DB-BD31-4B8C-83A1-F6EECF244321}">
                <p14:modId xmlns:p14="http://schemas.microsoft.com/office/powerpoint/2010/main" val="1049556112"/>
              </p:ext>
            </p:extLst>
          </p:nvPr>
        </p:nvGraphicFramePr>
        <p:xfrm>
          <a:off x="673311" y="1306816"/>
          <a:ext cx="7717550" cy="1614241"/>
        </p:xfrm>
        <a:graphic>
          <a:graphicData uri="http://schemas.openxmlformats.org/drawingml/2006/table">
            <a:tbl>
              <a:tblPr>
                <a:noFill/>
                <a:tableStyleId>{D0A9C140-AC54-47A0-A794-4853A4370E2D}</a:tableStyleId>
              </a:tblPr>
              <a:tblGrid>
                <a:gridCol w="564032">
                  <a:extLst>
                    <a:ext uri="{9D8B030D-6E8A-4147-A177-3AD203B41FA5}">
                      <a16:colId xmlns:a16="http://schemas.microsoft.com/office/drawing/2014/main" val="20000"/>
                    </a:ext>
                  </a:extLst>
                </a:gridCol>
                <a:gridCol w="7153518">
                  <a:extLst>
                    <a:ext uri="{9D8B030D-6E8A-4147-A177-3AD203B41FA5}">
                      <a16:colId xmlns:a16="http://schemas.microsoft.com/office/drawing/2014/main" val="20001"/>
                    </a:ext>
                  </a:extLst>
                </a:gridCol>
              </a:tblGrid>
              <a:tr h="350500">
                <a:tc>
                  <a:txBody>
                    <a:bodyPr/>
                    <a:lstStyle/>
                    <a:p>
                      <a:pPr marL="0" lvl="0" indent="0" algn="ctr" rtl="0">
                        <a:lnSpc>
                          <a:spcPct val="115000"/>
                        </a:lnSpc>
                        <a:spcBef>
                          <a:spcPts val="0"/>
                        </a:spcBef>
                        <a:spcAft>
                          <a:spcPts val="0"/>
                        </a:spcAft>
                        <a:buNone/>
                      </a:pPr>
                      <a:r>
                        <a:rPr lang="en-US" sz="1000" b="1" u="sng" dirty="0">
                          <a:solidFill>
                            <a:schemeClr val="lt1"/>
                          </a:solidFill>
                          <a:latin typeface="Albert Sans"/>
                          <a:ea typeface="Albert Sans"/>
                          <a:cs typeface="Albert Sans"/>
                          <a:sym typeface="Albert Sans"/>
                        </a:rPr>
                        <a:t>1</a:t>
                      </a:r>
                      <a:endParaRPr sz="1000" b="1" u="sng" dirty="0">
                        <a:solidFill>
                          <a:schemeClr val="lt1"/>
                        </a:solidFill>
                        <a:latin typeface="Albert Sans"/>
                        <a:ea typeface="Albert Sans"/>
                        <a:cs typeface="Albert Sans"/>
                        <a:sym typeface="Albert Sans"/>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1"/>
                    </a:solidFill>
                  </a:tcPr>
                </a:tc>
                <a:tc>
                  <a:txBody>
                    <a:bodyPr/>
                    <a:lstStyle/>
                    <a:p>
                      <a:pPr marL="0" lvl="0" indent="0" algn="l" rtl="0">
                        <a:lnSpc>
                          <a:spcPct val="115000"/>
                        </a:lnSpc>
                        <a:spcBef>
                          <a:spcPts val="0"/>
                        </a:spcBef>
                        <a:spcAft>
                          <a:spcPts val="1600"/>
                        </a:spcAft>
                        <a:buNone/>
                      </a:pPr>
                      <a:r>
                        <a:rPr lang="en-US" sz="1400" b="0" i="0" u="none" strike="noStrike" cap="none" noProof="0" dirty="0">
                          <a:solidFill>
                            <a:schemeClr val="dk1"/>
                          </a:solidFill>
                          <a:latin typeface="Albert Sans Medium"/>
                          <a:ea typeface="Segoe UI Light" charset="0"/>
                          <a:cs typeface="+mj-cs"/>
                          <a:sym typeface="Rajdhani"/>
                        </a:rPr>
                        <a:t>حركة الطيران الجوية السنوية في مطارات المملكة</a:t>
                      </a:r>
                      <a:endParaRPr sz="1400" b="0" i="0" u="none" strike="noStrike" cap="none" dirty="0">
                        <a:solidFill>
                          <a:schemeClr val="dk1"/>
                        </a:solidFill>
                        <a:latin typeface="Albert Sans Medium"/>
                        <a:ea typeface="Albert Sans Medium"/>
                        <a:cs typeface="+mj-cs"/>
                        <a:sym typeface="Albert Sans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50500">
                <a:tc>
                  <a:txBody>
                    <a:bodyPr/>
                    <a:lstStyle/>
                    <a:p>
                      <a:pPr marL="0" lvl="0" indent="0" algn="ctr" rtl="0">
                        <a:lnSpc>
                          <a:spcPct val="115000"/>
                        </a:lnSpc>
                        <a:spcBef>
                          <a:spcPts val="0"/>
                        </a:spcBef>
                        <a:spcAft>
                          <a:spcPts val="0"/>
                        </a:spcAft>
                        <a:buNone/>
                      </a:pPr>
                      <a:r>
                        <a:rPr lang="en-US" sz="1000" b="1" u="sng" dirty="0">
                          <a:solidFill>
                            <a:schemeClr val="lt1"/>
                          </a:solidFill>
                          <a:latin typeface="Albert Sans"/>
                          <a:ea typeface="Albert Sans"/>
                          <a:cs typeface="Albert Sans"/>
                          <a:sym typeface="Albert Sans"/>
                        </a:rPr>
                        <a:t>2</a:t>
                      </a:r>
                      <a:endParaRPr sz="1000" b="1" u="sng" dirty="0">
                        <a:solidFill>
                          <a:schemeClr val="lt1"/>
                        </a:solidFill>
                        <a:latin typeface="Albert Sans"/>
                        <a:ea typeface="Albert Sans"/>
                        <a:cs typeface="Albert Sans"/>
                        <a:sym typeface="Albert Sans"/>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1"/>
                    </a:solidFill>
                  </a:tcPr>
                </a:tc>
                <a:tc>
                  <a:txBody>
                    <a:bodyPr/>
                    <a:lstStyle/>
                    <a:p>
                      <a:pPr algn="l">
                        <a:defRPr/>
                      </a:pPr>
                      <a:r>
                        <a:rPr lang="en-US" sz="1400" b="0" i="0" u="none" strike="noStrike" cap="none" dirty="0">
                          <a:solidFill>
                            <a:schemeClr val="dk1"/>
                          </a:solidFill>
                          <a:latin typeface="Albert Sans Medium"/>
                          <a:cs typeface="+mj-cs"/>
                          <a:sym typeface="Arial"/>
                        </a:rPr>
                        <a:t>Adidas Sales in US 2020-2021</a:t>
                      </a: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50500">
                <a:tc>
                  <a:txBody>
                    <a:bodyPr/>
                    <a:lstStyle/>
                    <a:p>
                      <a:pPr marL="0" lvl="0" indent="0" algn="ctr" rtl="0">
                        <a:lnSpc>
                          <a:spcPct val="115000"/>
                        </a:lnSpc>
                        <a:spcBef>
                          <a:spcPts val="0"/>
                        </a:spcBef>
                        <a:spcAft>
                          <a:spcPts val="0"/>
                        </a:spcAft>
                        <a:buNone/>
                      </a:pPr>
                      <a:r>
                        <a:rPr lang="en-US" sz="1000" b="1" u="sng" dirty="0">
                          <a:solidFill>
                            <a:schemeClr val="lt1"/>
                          </a:solidFill>
                          <a:latin typeface="Albert Sans"/>
                          <a:ea typeface="Albert Sans"/>
                          <a:cs typeface="Albert Sans"/>
                          <a:sym typeface="Albert Sans"/>
                        </a:rPr>
                        <a:t>3</a:t>
                      </a:r>
                      <a:endParaRPr sz="1000" b="1" u="sng" dirty="0">
                        <a:solidFill>
                          <a:schemeClr val="lt1"/>
                        </a:solidFill>
                        <a:latin typeface="Albert Sans"/>
                        <a:ea typeface="Albert Sans"/>
                        <a:cs typeface="Albert Sans"/>
                        <a:sym typeface="Albert Sans"/>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1"/>
                    </a:solidFill>
                  </a:tcPr>
                </a:tc>
                <a:tc>
                  <a:txBody>
                    <a:bodyPr/>
                    <a:lstStyle/>
                    <a:p>
                      <a:pPr marL="0" marR="0" lvl="0" indent="0" algn="l" rtl="0">
                        <a:lnSpc>
                          <a:spcPct val="100000"/>
                        </a:lnSpc>
                        <a:spcBef>
                          <a:spcPts val="0"/>
                        </a:spcBef>
                        <a:spcAft>
                          <a:spcPts val="0"/>
                        </a:spcAft>
                        <a:buClr>
                          <a:srgbClr val="000000"/>
                        </a:buClr>
                        <a:buFont typeface="Arial"/>
                        <a:buNone/>
                        <a:defRPr/>
                      </a:pPr>
                      <a:r>
                        <a:rPr lang="en-US" sz="1400" b="0" i="0" u="none" strike="noStrike" cap="none" noProof="0" dirty="0">
                          <a:solidFill>
                            <a:schemeClr val="dk1"/>
                          </a:solidFill>
                          <a:latin typeface="Albert Sans Medium"/>
                          <a:ea typeface="Segoe UI Light" charset="0"/>
                          <a:cs typeface="+mj-cs"/>
                          <a:sym typeface="Arial"/>
                        </a:rPr>
                        <a:t>PWC Calls Center Performance</a:t>
                      </a:r>
                      <a:endParaRPr sz="1400" b="0" i="0" u="none" strike="noStrike" cap="none" dirty="0">
                        <a:solidFill>
                          <a:schemeClr val="dk1"/>
                        </a:solidFill>
                        <a:latin typeface="Albert Sans Medium"/>
                        <a:ea typeface="Albert Sans Medium"/>
                        <a:cs typeface="+mj-cs"/>
                        <a:sym typeface="Albert Sans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50500">
                <a:tc>
                  <a:txBody>
                    <a:bodyPr/>
                    <a:lstStyle/>
                    <a:p>
                      <a:pPr marL="0" lvl="0" indent="0" algn="ctr" rtl="0">
                        <a:lnSpc>
                          <a:spcPct val="115000"/>
                        </a:lnSpc>
                        <a:spcBef>
                          <a:spcPts val="0"/>
                        </a:spcBef>
                        <a:spcAft>
                          <a:spcPts val="0"/>
                        </a:spcAft>
                        <a:buNone/>
                      </a:pPr>
                      <a:r>
                        <a:rPr lang="en-US" sz="1000" b="1" u="sng" dirty="0">
                          <a:solidFill>
                            <a:schemeClr val="lt1"/>
                          </a:solidFill>
                          <a:latin typeface="Albert Sans"/>
                          <a:ea typeface="Albert Sans"/>
                          <a:cs typeface="Albert Sans"/>
                          <a:sym typeface="Albert Sans"/>
                        </a:rPr>
                        <a:t>4</a:t>
                      </a:r>
                      <a:endParaRPr sz="1000" b="1" u="sng" dirty="0">
                        <a:solidFill>
                          <a:schemeClr val="lt1"/>
                        </a:solidFill>
                        <a:latin typeface="Albert Sans"/>
                        <a:ea typeface="Albert Sans"/>
                        <a:cs typeface="Albert Sans"/>
                        <a:sym typeface="Albert Sans"/>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dk1"/>
                    </a:solidFill>
                  </a:tcPr>
                </a:tc>
                <a:tc>
                  <a:txBody>
                    <a:bodyPr/>
                    <a:lstStyle/>
                    <a:p>
                      <a:pPr marL="0" lvl="0" indent="0" algn="l" rtl="0">
                        <a:lnSpc>
                          <a:spcPct val="115000"/>
                        </a:lnSpc>
                        <a:spcBef>
                          <a:spcPts val="0"/>
                        </a:spcBef>
                        <a:spcAft>
                          <a:spcPts val="1600"/>
                        </a:spcAft>
                        <a:buNone/>
                      </a:pPr>
                      <a:r>
                        <a:rPr lang="en-US" sz="1400" b="0" i="0" u="none" strike="noStrike" cap="none" dirty="0">
                          <a:solidFill>
                            <a:schemeClr val="dk1"/>
                          </a:solidFill>
                          <a:latin typeface="Albert Sans Medium"/>
                          <a:ea typeface="Arial"/>
                          <a:cs typeface="+mj-cs"/>
                          <a:sym typeface="Arial"/>
                        </a:rPr>
                        <a:t>Incident Management Dashboard</a:t>
                      </a:r>
                      <a:endParaRPr sz="1400" b="0" i="0" u="none" strike="noStrike" cap="none" dirty="0">
                        <a:solidFill>
                          <a:schemeClr val="dk1"/>
                        </a:solidFill>
                        <a:latin typeface="Albert Sans Medium"/>
                        <a:ea typeface="Albert Sans Medium"/>
                        <a:cs typeface="+mj-cs"/>
                        <a:sym typeface="Albert Sans Medium"/>
                      </a:endParaRPr>
                    </a:p>
                  </a:txBody>
                  <a:tcPr marL="91425" marR="91425" marT="91425" marB="91425" anchor="ctr">
                    <a:lnL w="9525" cap="flat" cmpd="sng">
                      <a:solidFill>
                        <a:schemeClr val="accent1"/>
                      </a:solidFill>
                      <a:prstDash val="solid"/>
                      <a:round/>
                      <a:headEnd type="none" w="sm" len="sm"/>
                      <a:tailEnd type="none" w="sm" len="sm"/>
                    </a:lnL>
                    <a:lnR w="9525" cap="flat" cmpd="sng">
                      <a:solidFill>
                        <a:schemeClr val="accent1"/>
                      </a:solidFill>
                      <a:prstDash val="solid"/>
                      <a:round/>
                      <a:headEnd type="none" w="sm" len="sm"/>
                      <a:tailEnd type="none" w="sm" len="sm"/>
                    </a:lnR>
                    <a:lnT w="9525" cap="flat" cmpd="sng">
                      <a:solidFill>
                        <a:schemeClr val="accent1"/>
                      </a:solidFill>
                      <a:prstDash val="solid"/>
                      <a:round/>
                      <a:headEnd type="none" w="sm" len="sm"/>
                      <a:tailEnd type="none" w="sm" len="sm"/>
                    </a:lnT>
                    <a:lnB w="9525" cap="flat" cmpd="sng">
                      <a:solidFill>
                        <a:schemeClr val="accent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29"/>
          <p:cNvSpPr txBox="1">
            <a:spLocks noGrp="1"/>
          </p:cNvSpPr>
          <p:nvPr>
            <p:ph type="title"/>
          </p:nvPr>
        </p:nvSpPr>
        <p:spPr>
          <a:xfrm>
            <a:off x="1745250" y="2206700"/>
            <a:ext cx="6365271" cy="15516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1600"/>
              </a:spcAft>
              <a:buNone/>
            </a:pPr>
            <a:r>
              <a:rPr lang="ar-SA" sz="3600" b="0" i="0" u="none" strike="noStrike" cap="none" dirty="0">
                <a:solidFill>
                  <a:schemeClr val="dk1"/>
                </a:solidFill>
                <a:latin typeface="Albert Sans Medium"/>
                <a:cs typeface="+mj-cs"/>
                <a:sym typeface="Arial"/>
              </a:rPr>
              <a:t>حركة الطيران الجوية السنوية في مطارات المملكة</a:t>
            </a:r>
            <a:endParaRPr lang="ar-SA" sz="3600" b="0" i="0" u="none" strike="noStrike" cap="none" dirty="0">
              <a:solidFill>
                <a:schemeClr val="dk1"/>
              </a:solidFill>
              <a:latin typeface="Albert Sans Medium"/>
              <a:ea typeface="Albert Sans Medium"/>
              <a:cs typeface="+mj-cs"/>
              <a:sym typeface="Albert Sans Medium"/>
            </a:endParaRPr>
          </a:p>
        </p:txBody>
      </p:sp>
      <p:sp>
        <p:nvSpPr>
          <p:cNvPr id="866" name="Google Shape;866;p29"/>
          <p:cNvSpPr txBox="1">
            <a:spLocks noGrp="1"/>
          </p:cNvSpPr>
          <p:nvPr>
            <p:ph type="title" idx="2"/>
          </p:nvPr>
        </p:nvSpPr>
        <p:spPr>
          <a:xfrm>
            <a:off x="1997628" y="777736"/>
            <a:ext cx="1223100" cy="12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868" name="Google Shape;868;p29"/>
          <p:cNvSpPr/>
          <p:nvPr/>
        </p:nvSpPr>
        <p:spPr>
          <a:xfrm>
            <a:off x="1584000" y="764425"/>
            <a:ext cx="322500" cy="322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30"/>
          <p:cNvSpPr txBox="1">
            <a:spLocks noGrp="1"/>
          </p:cNvSpPr>
          <p:nvPr>
            <p:ph type="title"/>
          </p:nvPr>
        </p:nvSpPr>
        <p:spPr>
          <a:xfrm>
            <a:off x="2384525" y="742392"/>
            <a:ext cx="4299600" cy="89046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latin typeface="Bahnschrift Condensed" panose="020B0502040204020203" pitchFamily="34" charset="0"/>
              </a:rPr>
              <a:t>Dashboard Overview:</a:t>
            </a:r>
            <a:endParaRPr dirty="0"/>
          </a:p>
        </p:txBody>
      </p:sp>
      <p:sp>
        <p:nvSpPr>
          <p:cNvPr id="875" name="Google Shape;875;p30"/>
          <p:cNvSpPr txBox="1">
            <a:spLocks noGrp="1"/>
          </p:cNvSpPr>
          <p:nvPr>
            <p:ph type="subTitle" idx="1"/>
          </p:nvPr>
        </p:nvSpPr>
        <p:spPr>
          <a:xfrm>
            <a:off x="1357086" y="1466028"/>
            <a:ext cx="6295570" cy="978447"/>
          </a:xfrm>
          <a:prstGeom prst="rect">
            <a:avLst/>
          </a:prstGeom>
        </p:spPr>
        <p:txBody>
          <a:bodyPr spcFirstLastPara="1" wrap="square" lIns="91425" tIns="91425" rIns="91425" bIns="91425" anchor="t" anchorCtr="0">
            <a:noAutofit/>
          </a:bodyPr>
          <a:lstStyle/>
          <a:p>
            <a:pPr>
              <a:spcBef>
                <a:spcPts val="0"/>
              </a:spcBef>
              <a:buClr>
                <a:schemeClr val="dk1"/>
              </a:buClr>
              <a:buSzPts val="1100"/>
            </a:pPr>
            <a:r>
              <a:rPr lang="en-US" sz="1400" dirty="0">
                <a:latin typeface="Times New Roman" panose="02020603050405020304" pitchFamily="18" charset="0"/>
                <a:cs typeface="Times New Roman" panose="02020603050405020304" pitchFamily="18" charset="0"/>
              </a:rPr>
              <a:t>The dashboard presents key air traffic statistics for Saudi Arabian airports in 2020 and 2021, including passenger traffic, flight operations, and cargo data, all sourced from the open data provided on the GACA website.</a:t>
            </a:r>
          </a:p>
          <a:p>
            <a:pPr>
              <a:spcBef>
                <a:spcPts val="0"/>
              </a:spcBef>
              <a:buClr>
                <a:schemeClr val="dk1"/>
              </a:buClr>
              <a:buSzPts val="1100"/>
            </a:pPr>
            <a:endParaRPr lang="en-US" sz="1400" b="1" dirty="0">
              <a:solidFill>
                <a:schemeClr val="accent5">
                  <a:lumMod val="50000"/>
                </a:schemeClr>
              </a:solidFill>
              <a:latin typeface="Times New Roman" panose="02020603050405020304" pitchFamily="18" charset="0"/>
              <a:cs typeface="Times New Roman" panose="02020603050405020304" pitchFamily="18" charset="0"/>
            </a:endParaRPr>
          </a:p>
          <a:p>
            <a:pPr marL="609600" lvl="1" indent="0">
              <a:lnSpc>
                <a:spcPct val="100000"/>
              </a:lnSpc>
            </a:pPr>
            <a:r>
              <a:rPr lang="en-US" sz="1100" b="1" dirty="0">
                <a:solidFill>
                  <a:schemeClr val="accent5">
                    <a:lumMod val="50000"/>
                  </a:schemeClr>
                </a:solidFill>
                <a:latin typeface="Times New Roman" panose="02020603050405020304" pitchFamily="18" charset="0"/>
                <a:cs typeface="Times New Roman" panose="02020603050405020304" pitchFamily="18" charset="0"/>
              </a:rPr>
              <a:t>Here are some questions a dashboard can answer:</a:t>
            </a:r>
            <a:endParaRPr lang="en-US" sz="1100" dirty="0">
              <a:latin typeface="Times New Roman" panose="02020603050405020304" pitchFamily="18" charset="0"/>
              <a:cs typeface="Times New Roman" panose="02020603050405020304" pitchFamily="18" charset="0"/>
            </a:endParaRPr>
          </a:p>
          <a:p>
            <a:pPr marL="1238250" lvl="2" indent="-171450">
              <a:lnSpc>
                <a:spcPct val="100000"/>
              </a:lnSpc>
              <a:buFont typeface="Wingdings" panose="05000000000000000000" pitchFamily="2" charset="2"/>
              <a:buChar char="ü"/>
            </a:pPr>
            <a:r>
              <a:rPr lang="en-US" sz="1100" dirty="0">
                <a:latin typeface="Times New Roman" panose="02020603050405020304" pitchFamily="18" charset="0"/>
                <a:cs typeface="Times New Roman" panose="02020603050405020304" pitchFamily="18" charset="0"/>
              </a:rPr>
              <a:t>How has air traffic movement (cargo, passengers, and flights) changed in Saudi Arabian airports from 2020 to 2021.</a:t>
            </a:r>
          </a:p>
          <a:p>
            <a:pPr marL="1238250" lvl="2" indent="-171450">
              <a:lnSpc>
                <a:spcPct val="100000"/>
              </a:lnSpc>
              <a:buFont typeface="Wingdings" panose="05000000000000000000" pitchFamily="2" charset="2"/>
              <a:buChar char="ü"/>
            </a:pPr>
            <a:r>
              <a:rPr lang="en-US" sz="1100" dirty="0">
                <a:latin typeface="Times New Roman" panose="02020603050405020304" pitchFamily="18" charset="0"/>
                <a:cs typeface="Times New Roman" panose="02020603050405020304" pitchFamily="18" charset="0"/>
              </a:rPr>
              <a:t>What is the overall trend in air traffic movement in the Kingdom's airports.</a:t>
            </a:r>
          </a:p>
          <a:p>
            <a:pPr marL="1238250" lvl="2" indent="-171450">
              <a:lnSpc>
                <a:spcPct val="100000"/>
              </a:lnSpc>
              <a:buFont typeface="Wingdings" panose="05000000000000000000" pitchFamily="2" charset="2"/>
              <a:buChar char="ü"/>
            </a:pPr>
            <a:r>
              <a:rPr lang="en-US" sz="1100" dirty="0">
                <a:latin typeface="Times New Roman" panose="02020603050405020304" pitchFamily="18" charset="0"/>
                <a:cs typeface="Times New Roman" panose="02020603050405020304" pitchFamily="18" charset="0"/>
              </a:rPr>
              <a:t>How does air traffic movement compare between domestic and international airports.</a:t>
            </a:r>
          </a:p>
          <a:p>
            <a:pPr marL="1238250" lvl="2" indent="-171450">
              <a:lnSpc>
                <a:spcPct val="100000"/>
              </a:lnSpc>
              <a:buFont typeface="Wingdings" panose="05000000000000000000" pitchFamily="2" charset="2"/>
              <a:buChar char="ü"/>
            </a:pPr>
            <a:r>
              <a:rPr lang="en-US" sz="1100" dirty="0">
                <a:latin typeface="Times New Roman" panose="02020603050405020304" pitchFamily="18" charset="0"/>
                <a:cs typeface="Times New Roman" panose="02020603050405020304" pitchFamily="18" charset="0"/>
              </a:rPr>
              <a:t>Which airports had the highest cargo, passenger, and flight movements in 2021.</a:t>
            </a:r>
          </a:p>
          <a:p>
            <a:pPr marL="1238250" lvl="2" indent="-171450">
              <a:lnSpc>
                <a:spcPct val="100000"/>
              </a:lnSpc>
              <a:buFont typeface="Wingdings" panose="05000000000000000000" pitchFamily="2" charset="2"/>
              <a:buChar char="ü"/>
            </a:pPr>
            <a:r>
              <a:rPr lang="en-US" sz="1100" dirty="0">
                <a:latin typeface="Times New Roman" panose="02020603050405020304" pitchFamily="18" charset="0"/>
                <a:cs typeface="Times New Roman" panose="02020603050405020304" pitchFamily="18" charset="0"/>
              </a:rPr>
              <a:t>What was the total cargo movement in Saudi Arabian airports in 2020 and 2021.</a:t>
            </a:r>
          </a:p>
          <a:p>
            <a:pPr marL="1238250" lvl="2" indent="-171450">
              <a:lnSpc>
                <a:spcPct val="100000"/>
              </a:lnSpc>
              <a:buFont typeface="Wingdings" panose="05000000000000000000" pitchFamily="2" charset="2"/>
              <a:buChar char="ü"/>
            </a:pPr>
            <a:r>
              <a:rPr lang="en-US" sz="1100" dirty="0">
                <a:latin typeface="Times New Roman" panose="02020603050405020304" pitchFamily="18" charset="0"/>
                <a:cs typeface="Times New Roman" panose="02020603050405020304" pitchFamily="18" charset="0"/>
              </a:rPr>
              <a:t>How much did cargo movement increase from 2020 to 2021.</a:t>
            </a:r>
          </a:p>
          <a:p>
            <a:pPr marL="1238250" lvl="2" indent="-171450">
              <a:lnSpc>
                <a:spcPct val="100000"/>
              </a:lnSpc>
              <a:buFont typeface="Wingdings" panose="05000000000000000000" pitchFamily="2" charset="2"/>
              <a:buChar char="ü"/>
            </a:pPr>
            <a:r>
              <a:rPr lang="en-US" sz="1100" dirty="0">
                <a:latin typeface="Times New Roman" panose="02020603050405020304" pitchFamily="18" charset="0"/>
                <a:cs typeface="Times New Roman" panose="02020603050405020304" pitchFamily="18" charset="0"/>
              </a:rPr>
              <a:t>How many passengers traveled through Saudi Arabian airports in 2020 and 2021.</a:t>
            </a:r>
          </a:p>
          <a:p>
            <a:pPr marL="1238250" lvl="2" indent="-171450">
              <a:lnSpc>
                <a:spcPct val="100000"/>
              </a:lnSpc>
              <a:buFont typeface="Wingdings" panose="05000000000000000000" pitchFamily="2" charset="2"/>
              <a:buChar char="ü"/>
            </a:pPr>
            <a:r>
              <a:rPr lang="en-US" sz="1100" dirty="0">
                <a:latin typeface="Times New Roman" panose="02020603050405020304" pitchFamily="18" charset="0"/>
                <a:cs typeface="Times New Roman" panose="02020603050405020304" pitchFamily="18" charset="0"/>
              </a:rPr>
              <a:t>How much did passenger traffic increase from 2020 to 2021.</a:t>
            </a:r>
          </a:p>
          <a:p>
            <a:pPr marL="1238250" lvl="2" indent="-171450">
              <a:lnSpc>
                <a:spcPct val="100000"/>
              </a:lnSpc>
              <a:buFont typeface="Wingdings" panose="05000000000000000000" pitchFamily="2" charset="2"/>
              <a:buChar char="ü"/>
            </a:pPr>
            <a:r>
              <a:rPr lang="en-US" sz="1100" dirty="0">
                <a:latin typeface="Times New Roman" panose="02020603050405020304" pitchFamily="18" charset="0"/>
                <a:cs typeface="Times New Roman" panose="02020603050405020304" pitchFamily="18" charset="0"/>
              </a:rPr>
              <a:t>How many flights operated in Saudi Arabian airports in 2020 and 2021.</a:t>
            </a:r>
          </a:p>
          <a:p>
            <a:pPr marL="1238250" lvl="2" indent="-171450">
              <a:lnSpc>
                <a:spcPct val="100000"/>
              </a:lnSpc>
              <a:buFont typeface="Wingdings" panose="05000000000000000000" pitchFamily="2" charset="2"/>
              <a:buChar char="ü"/>
            </a:pPr>
            <a:r>
              <a:rPr lang="en-US" sz="1100" dirty="0">
                <a:latin typeface="Times New Roman" panose="02020603050405020304" pitchFamily="18" charset="0"/>
                <a:cs typeface="Times New Roman" panose="02020603050405020304" pitchFamily="18" charset="0"/>
              </a:rPr>
              <a:t>How much did the number of flights increase from 2020 to 2021.</a:t>
            </a:r>
          </a:p>
        </p:txBody>
      </p:sp>
      <p:grpSp>
        <p:nvGrpSpPr>
          <p:cNvPr id="876" name="Google Shape;876;p30"/>
          <p:cNvGrpSpPr/>
          <p:nvPr/>
        </p:nvGrpSpPr>
        <p:grpSpPr>
          <a:xfrm>
            <a:off x="5346325" y="4608275"/>
            <a:ext cx="2026200" cy="78000"/>
            <a:chOff x="6727425" y="4608275"/>
            <a:chExt cx="2026200" cy="78000"/>
          </a:xfrm>
        </p:grpSpPr>
        <p:sp>
          <p:nvSpPr>
            <p:cNvPr id="877" name="Google Shape;877;p30"/>
            <p:cNvSpPr/>
            <p:nvPr/>
          </p:nvSpPr>
          <p:spPr>
            <a:xfrm>
              <a:off x="67274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0"/>
            <p:cNvSpPr/>
            <p:nvPr/>
          </p:nvSpPr>
          <p:spPr>
            <a:xfrm>
              <a:off x="70521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0"/>
            <p:cNvSpPr/>
            <p:nvPr/>
          </p:nvSpPr>
          <p:spPr>
            <a:xfrm>
              <a:off x="73768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0"/>
            <p:cNvSpPr/>
            <p:nvPr/>
          </p:nvSpPr>
          <p:spPr>
            <a:xfrm>
              <a:off x="77015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0"/>
            <p:cNvSpPr/>
            <p:nvPr/>
          </p:nvSpPr>
          <p:spPr>
            <a:xfrm>
              <a:off x="80262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0"/>
            <p:cNvSpPr/>
            <p:nvPr/>
          </p:nvSpPr>
          <p:spPr>
            <a:xfrm>
              <a:off x="83509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0"/>
            <p:cNvSpPr/>
            <p:nvPr/>
          </p:nvSpPr>
          <p:spPr>
            <a:xfrm>
              <a:off x="86756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4" name="Google Shape;884;p30"/>
          <p:cNvSpPr/>
          <p:nvPr/>
        </p:nvSpPr>
        <p:spPr>
          <a:xfrm>
            <a:off x="7730893" y="1291275"/>
            <a:ext cx="1124100" cy="1153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0"/>
          <p:cNvSpPr/>
          <p:nvPr/>
        </p:nvSpPr>
        <p:spPr>
          <a:xfrm>
            <a:off x="7434500" y="994875"/>
            <a:ext cx="296400" cy="296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1BAA115B-1B43-CD68-8778-B2FED5DE8003}"/>
              </a:ext>
            </a:extLst>
          </p:cNvPr>
          <p:cNvSpPr>
            <a:spLocks noGrp="1"/>
          </p:cNvSpPr>
          <p:nvPr>
            <p:ph type="pic" idx="2"/>
          </p:nvPr>
        </p:nvSpPr>
        <p:spPr/>
        <p:txBody>
          <a:bodyPr/>
          <a:lstStyle/>
          <a:p>
            <a:endParaRPr lang="en-US"/>
          </a:p>
        </p:txBody>
      </p:sp>
      <p:sp>
        <p:nvSpPr>
          <p:cNvPr id="8" name="Text Placeholder 7">
            <a:extLst>
              <a:ext uri="{FF2B5EF4-FFF2-40B4-BE49-F238E27FC236}">
                <a16:creationId xmlns:a16="http://schemas.microsoft.com/office/drawing/2014/main" id="{01E49E0C-D66D-C2D5-FB3C-8F1A6141AB71}"/>
              </a:ext>
            </a:extLst>
          </p:cNvPr>
          <p:cNvSpPr>
            <a:spLocks noGrp="1"/>
          </p:cNvSpPr>
          <p:nvPr>
            <p:ph type="body" idx="1"/>
          </p:nvPr>
        </p:nvSpPr>
        <p:spPr/>
        <p:txBody>
          <a:bodyPr/>
          <a:lstStyle/>
          <a:p>
            <a:endParaRPr lang="en-US"/>
          </a:p>
        </p:txBody>
      </p:sp>
      <p:sp>
        <p:nvSpPr>
          <p:cNvPr id="4" name="Title" hidden="1"/>
          <p:cNvSpPr>
            <a:spLocks noGrp="1"/>
          </p:cNvSpPr>
          <p:nvPr>
            <p:ph type="title" idx="4294967295"/>
          </p:nvPr>
        </p:nvSpPr>
        <p:spPr>
          <a:xfrm>
            <a:off x="0" y="444500"/>
            <a:ext cx="7718425" cy="573088"/>
          </a:xfrm>
        </p:spPr>
        <p:txBody>
          <a:bodyPr/>
          <a:lstStyle/>
          <a:p>
            <a:r>
              <a:rPr dirty="0" err="1"/>
              <a:t>احصائيات</a:t>
            </a:r>
            <a:r>
              <a:rPr dirty="0"/>
              <a:t> </a:t>
            </a:r>
            <a:r>
              <a:rPr dirty="0" err="1"/>
              <a:t>الحركة</a:t>
            </a:r>
            <a:r>
              <a:rPr dirty="0"/>
              <a:t> الجوية</a:t>
            </a:r>
          </a:p>
        </p:txBody>
      </p:sp>
      <p:pic>
        <p:nvPicPr>
          <p:cNvPr id="2" name="Picture 1">
            <a:extLst>
              <a:ext uri="{FF2B5EF4-FFF2-40B4-BE49-F238E27FC236}">
                <a16:creationId xmlns:a16="http://schemas.microsoft.com/office/drawing/2014/main" id="{A82E1466-3296-D0B5-BBC6-12E528F51962}"/>
              </a:ext>
            </a:extLst>
          </p:cNvPr>
          <p:cNvPicPr>
            <a:picLocks noChangeAspect="1"/>
          </p:cNvPicPr>
          <p:nvPr/>
        </p:nvPicPr>
        <p:blipFill>
          <a:blip r:embed="rId3"/>
          <a:srcRect l="194"/>
          <a:stretch/>
        </p:blipFill>
        <p:spPr>
          <a:xfrm>
            <a:off x="504371" y="696687"/>
            <a:ext cx="8352100" cy="3992922"/>
          </a:xfrm>
          <a:prstGeom prst="rect">
            <a:avLst/>
          </a:prstGeom>
          <a:ln>
            <a:solidFill>
              <a:schemeClr val="accent5">
                <a:lumMod val="75000"/>
              </a:schemeClr>
            </a:solidFill>
          </a:ln>
          <a:effectLst>
            <a:outerShdw blurRad="50800" dist="38100" algn="l" rotWithShape="0">
              <a:prstClr val="black">
                <a:alpha val="40000"/>
              </a:prstClr>
            </a:outerShdw>
          </a:effectLst>
        </p:spPr>
      </p:pic>
      <p:sp>
        <p:nvSpPr>
          <p:cNvPr id="5" name="Rectangle: Rounded Corners 4">
            <a:hlinkClick r:id="rId4"/>
            <a:extLst>
              <a:ext uri="{FF2B5EF4-FFF2-40B4-BE49-F238E27FC236}">
                <a16:creationId xmlns:a16="http://schemas.microsoft.com/office/drawing/2014/main" id="{9BF7A353-2A12-E1D4-761D-D810CB1E3BB0}"/>
              </a:ext>
            </a:extLst>
          </p:cNvPr>
          <p:cNvSpPr/>
          <p:nvPr/>
        </p:nvSpPr>
        <p:spPr>
          <a:xfrm>
            <a:off x="504371" y="4746172"/>
            <a:ext cx="1799773" cy="308428"/>
          </a:xfrm>
          <a:prstGeom prst="roundRect">
            <a:avLst/>
          </a:prstGeom>
          <a:solidFill>
            <a:schemeClr val="tx2"/>
          </a:solidFill>
          <a:ln/>
        </p:spPr>
        <p:style>
          <a:lnRef idx="3">
            <a:schemeClr val="lt1"/>
          </a:lnRef>
          <a:fillRef idx="1">
            <a:schemeClr val="dk1"/>
          </a:fillRef>
          <a:effectRef idx="1">
            <a:schemeClr val="dk1"/>
          </a:effectRef>
          <a:fontRef idx="minor">
            <a:schemeClr val="lt1"/>
          </a:fontRef>
        </p:style>
        <p:txBody>
          <a:bodyPr rtlCol="0" anchor="ctr"/>
          <a:lstStyle/>
          <a:p>
            <a:pPr algn="ctr"/>
            <a:r>
              <a:rPr lang="en-US" sz="900" b="1" dirty="0">
                <a:solidFill>
                  <a:schemeClr val="tx1"/>
                </a:solidFill>
                <a:latin typeface="Bahnschrift Condensed" panose="020B0502040204020203" pitchFamily="34" charset="0"/>
              </a:rPr>
              <a:t>Click here to interact with the dashboard.</a:t>
            </a:r>
          </a:p>
        </p:txBody>
      </p:sp>
      <p:sp>
        <p:nvSpPr>
          <p:cNvPr id="7" name="Rectangle 6">
            <a:extLst>
              <a:ext uri="{FF2B5EF4-FFF2-40B4-BE49-F238E27FC236}">
                <a16:creationId xmlns:a16="http://schemas.microsoft.com/office/drawing/2014/main" id="{BD829598-C8A6-6B6B-D0F7-66EABCBE74D2}"/>
              </a:ext>
            </a:extLst>
          </p:cNvPr>
          <p:cNvSpPr/>
          <p:nvPr/>
        </p:nvSpPr>
        <p:spPr>
          <a:xfrm>
            <a:off x="0" y="0"/>
            <a:ext cx="9144000" cy="406399"/>
          </a:xfrm>
          <a:prstGeom prst="rect">
            <a:avLst/>
          </a:prstGeom>
          <a:solidFill>
            <a:schemeClr val="tx2"/>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2800" b="1" dirty="0">
                <a:solidFill>
                  <a:schemeClr val="dk1"/>
                </a:solidFill>
                <a:latin typeface="Bahnschrift Condensed" panose="020B0502040204020203" pitchFamily="34" charset="0"/>
                <a:cs typeface="Rajdhani"/>
              </a:rPr>
              <a:t>Dashboard</a:t>
            </a:r>
            <a:r>
              <a:rPr lang="en-US" sz="1050" dirty="0"/>
              <a:t> </a:t>
            </a:r>
            <a:r>
              <a:rPr lang="en-US" sz="2800" b="1" dirty="0">
                <a:solidFill>
                  <a:schemeClr val="dk1"/>
                </a:solidFill>
                <a:latin typeface="Bahnschrift Condensed" panose="020B0502040204020203" pitchFamily="34" charset="0"/>
                <a:cs typeface="Rajdhani"/>
                <a:sym typeface="Rajdhani"/>
              </a:rPr>
              <a:t>Screenshot</a:t>
            </a:r>
          </a:p>
        </p:txBody>
      </p:sp>
      <p:grpSp>
        <p:nvGrpSpPr>
          <p:cNvPr id="10" name="Google Shape;8294;p65">
            <a:extLst>
              <a:ext uri="{FF2B5EF4-FFF2-40B4-BE49-F238E27FC236}">
                <a16:creationId xmlns:a16="http://schemas.microsoft.com/office/drawing/2014/main" id="{617DA325-A4DA-0D50-BCC5-D9244D428E7D}"/>
              </a:ext>
            </a:extLst>
          </p:cNvPr>
          <p:cNvGrpSpPr/>
          <p:nvPr/>
        </p:nvGrpSpPr>
        <p:grpSpPr>
          <a:xfrm>
            <a:off x="187560" y="4746172"/>
            <a:ext cx="262383" cy="308428"/>
            <a:chOff x="-6696925" y="3272575"/>
            <a:chExt cx="307200" cy="291425"/>
          </a:xfrm>
        </p:grpSpPr>
        <p:sp>
          <p:nvSpPr>
            <p:cNvPr id="11" name="Google Shape;8295;p65">
              <a:extLst>
                <a:ext uri="{FF2B5EF4-FFF2-40B4-BE49-F238E27FC236}">
                  <a16:creationId xmlns:a16="http://schemas.microsoft.com/office/drawing/2014/main" id="{12B4B5BC-B42A-2437-887B-E006D1733E1F}"/>
                </a:ext>
              </a:extLst>
            </p:cNvPr>
            <p:cNvSpPr/>
            <p:nvPr/>
          </p:nvSpPr>
          <p:spPr>
            <a:xfrm>
              <a:off x="-6696925" y="3371400"/>
              <a:ext cx="220575" cy="192600"/>
            </a:xfrm>
            <a:custGeom>
              <a:avLst/>
              <a:gdLst/>
              <a:ahLst/>
              <a:cxnLst/>
              <a:rect l="l" t="t" r="r" b="b"/>
              <a:pathLst>
                <a:path w="8823" h="7704" extrusionOk="0">
                  <a:moveTo>
                    <a:pt x="7531" y="1"/>
                  </a:moveTo>
                  <a:lnTo>
                    <a:pt x="6333" y="1167"/>
                  </a:lnTo>
                  <a:cubicBezTo>
                    <a:pt x="6207" y="1293"/>
                    <a:pt x="6207" y="1513"/>
                    <a:pt x="6333" y="1639"/>
                  </a:cubicBezTo>
                  <a:cubicBezTo>
                    <a:pt x="6743" y="2017"/>
                    <a:pt x="6743" y="2710"/>
                    <a:pt x="6333" y="3088"/>
                  </a:cubicBezTo>
                  <a:lnTo>
                    <a:pt x="4096" y="5325"/>
                  </a:lnTo>
                  <a:cubicBezTo>
                    <a:pt x="3892" y="5530"/>
                    <a:pt x="3624" y="5632"/>
                    <a:pt x="3360" y="5632"/>
                  </a:cubicBezTo>
                  <a:cubicBezTo>
                    <a:pt x="3096" y="5632"/>
                    <a:pt x="2836" y="5530"/>
                    <a:pt x="2647" y="5325"/>
                  </a:cubicBezTo>
                  <a:cubicBezTo>
                    <a:pt x="2238" y="4947"/>
                    <a:pt x="2238" y="4286"/>
                    <a:pt x="2647" y="3876"/>
                  </a:cubicBezTo>
                  <a:lnTo>
                    <a:pt x="3309" y="3214"/>
                  </a:lnTo>
                  <a:cubicBezTo>
                    <a:pt x="2994" y="2679"/>
                    <a:pt x="2836" y="2017"/>
                    <a:pt x="2836" y="1387"/>
                  </a:cubicBezTo>
                  <a:cubicBezTo>
                    <a:pt x="2836" y="1167"/>
                    <a:pt x="2868" y="978"/>
                    <a:pt x="2899" y="726"/>
                  </a:cubicBezTo>
                  <a:lnTo>
                    <a:pt x="2899" y="726"/>
                  </a:lnTo>
                  <a:lnTo>
                    <a:pt x="1230" y="2427"/>
                  </a:lnTo>
                  <a:cubicBezTo>
                    <a:pt x="1" y="3592"/>
                    <a:pt x="1" y="5577"/>
                    <a:pt x="1230" y="6806"/>
                  </a:cubicBezTo>
                  <a:cubicBezTo>
                    <a:pt x="1820" y="7396"/>
                    <a:pt x="2621" y="7704"/>
                    <a:pt x="3423" y="7704"/>
                  </a:cubicBezTo>
                  <a:cubicBezTo>
                    <a:pt x="4204" y="7704"/>
                    <a:pt x="4986" y="7412"/>
                    <a:pt x="5577" y="6806"/>
                  </a:cubicBezTo>
                  <a:cubicBezTo>
                    <a:pt x="7531" y="4884"/>
                    <a:pt x="8003" y="4506"/>
                    <a:pt x="8350" y="3813"/>
                  </a:cubicBezTo>
                  <a:cubicBezTo>
                    <a:pt x="8822" y="2994"/>
                    <a:pt x="8822" y="1986"/>
                    <a:pt x="8381" y="1104"/>
                  </a:cubicBezTo>
                  <a:cubicBezTo>
                    <a:pt x="8161" y="568"/>
                    <a:pt x="7877" y="253"/>
                    <a:pt x="7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296;p65">
              <a:extLst>
                <a:ext uri="{FF2B5EF4-FFF2-40B4-BE49-F238E27FC236}">
                  <a16:creationId xmlns:a16="http://schemas.microsoft.com/office/drawing/2014/main" id="{FA3FB2CD-85A3-7447-B35A-08895F3DC946}"/>
                </a:ext>
              </a:extLst>
            </p:cNvPr>
            <p:cNvSpPr/>
            <p:nvPr/>
          </p:nvSpPr>
          <p:spPr>
            <a:xfrm>
              <a:off x="-6621300" y="3272575"/>
              <a:ext cx="231575" cy="194950"/>
            </a:xfrm>
            <a:custGeom>
              <a:avLst/>
              <a:gdLst/>
              <a:ahLst/>
              <a:cxnLst/>
              <a:rect l="l" t="t" r="r" b="b"/>
              <a:pathLst>
                <a:path w="9263" h="7798" extrusionOk="0">
                  <a:moveTo>
                    <a:pt x="5868" y="0"/>
                  </a:moveTo>
                  <a:cubicBezTo>
                    <a:pt x="5073" y="0"/>
                    <a:pt x="4269" y="299"/>
                    <a:pt x="3655" y="898"/>
                  </a:cubicBezTo>
                  <a:lnTo>
                    <a:pt x="1387" y="3229"/>
                  </a:lnTo>
                  <a:cubicBezTo>
                    <a:pt x="0" y="4615"/>
                    <a:pt x="315" y="6852"/>
                    <a:pt x="1670" y="7797"/>
                  </a:cubicBezTo>
                  <a:lnTo>
                    <a:pt x="2836" y="6632"/>
                  </a:lnTo>
                  <a:cubicBezTo>
                    <a:pt x="2962" y="6506"/>
                    <a:pt x="2962" y="6317"/>
                    <a:pt x="2836" y="6159"/>
                  </a:cubicBezTo>
                  <a:cubicBezTo>
                    <a:pt x="2552" y="5907"/>
                    <a:pt x="2489" y="5466"/>
                    <a:pt x="2552" y="5372"/>
                  </a:cubicBezTo>
                  <a:cubicBezTo>
                    <a:pt x="2552" y="4742"/>
                    <a:pt x="3214" y="4332"/>
                    <a:pt x="5167" y="2379"/>
                  </a:cubicBezTo>
                  <a:cubicBezTo>
                    <a:pt x="5384" y="2162"/>
                    <a:pt x="5630" y="2071"/>
                    <a:pt x="5869" y="2071"/>
                  </a:cubicBezTo>
                  <a:cubicBezTo>
                    <a:pt x="6673" y="2071"/>
                    <a:pt x="7393" y="3099"/>
                    <a:pt x="6616" y="3828"/>
                  </a:cubicBezTo>
                  <a:lnTo>
                    <a:pt x="5923" y="4521"/>
                  </a:lnTo>
                  <a:cubicBezTo>
                    <a:pt x="6364" y="5372"/>
                    <a:pt x="6522" y="6159"/>
                    <a:pt x="6364" y="7010"/>
                  </a:cubicBezTo>
                  <a:lnTo>
                    <a:pt x="8097" y="5277"/>
                  </a:lnTo>
                  <a:cubicBezTo>
                    <a:pt x="9263" y="4048"/>
                    <a:pt x="9263" y="2127"/>
                    <a:pt x="8034" y="898"/>
                  </a:cubicBezTo>
                  <a:cubicBezTo>
                    <a:pt x="7451" y="299"/>
                    <a:pt x="6664" y="0"/>
                    <a:pt x="5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textbox ,pageNavigator ,tableEx ,columnChart ,actionButton ,actionButton ,actionButton ,textbox ,اسماء المطارات ,actionButton ,actionButton ,actionButton ,tableEx ,columnChart ,textbox ,tableEx ,الرحلات ,columnChart ,الركاب ,اجمالي الحركة الجوية للركاب في مطارات المملكة ,الشحن. Please refer to the notes on this slide for details"/>
          <p:cNvPicPr>
            <a:picLocks noChangeAspect="1"/>
          </p:cNvPicPr>
          <p:nvPr/>
        </p:nvPicPr>
        <p:blipFill>
          <a:blip r:embed="rId3"/>
          <a:stretch>
            <a:fillRect/>
          </a:stretch>
        </p:blipFill>
        <p:spPr>
          <a:xfrm>
            <a:off x="500742" y="620486"/>
            <a:ext cx="8349344" cy="4071257"/>
          </a:xfrm>
          <a:prstGeom prst="rect">
            <a:avLst/>
          </a:prstGeom>
          <a:ln>
            <a:solidFill>
              <a:schemeClr val="accent5">
                <a:lumMod val="75000"/>
              </a:schemeClr>
            </a:solidFill>
          </a:ln>
          <a:effectLst>
            <a:outerShdw blurRad="50800" dist="38100" algn="l" rotWithShape="0">
              <a:prstClr val="black">
                <a:alpha val="40000"/>
              </a:prstClr>
            </a:outerShdw>
          </a:effectLst>
        </p:spPr>
      </p:pic>
      <p:sp>
        <p:nvSpPr>
          <p:cNvPr id="4" name="Title" hidden="1"/>
          <p:cNvSpPr>
            <a:spLocks noGrp="1"/>
          </p:cNvSpPr>
          <p:nvPr>
            <p:ph type="title" idx="4294967295"/>
          </p:nvPr>
        </p:nvSpPr>
        <p:spPr>
          <a:xfrm>
            <a:off x="0" y="444500"/>
            <a:ext cx="7718425" cy="573088"/>
          </a:xfrm>
        </p:spPr>
        <p:txBody>
          <a:bodyPr/>
          <a:lstStyle/>
          <a:p>
            <a:r>
              <a:rPr dirty="0" err="1"/>
              <a:t>تفاصيل</a:t>
            </a:r>
            <a:r>
              <a:rPr dirty="0"/>
              <a:t> </a:t>
            </a:r>
            <a:r>
              <a:rPr dirty="0" err="1"/>
              <a:t>الحركة</a:t>
            </a:r>
            <a:r>
              <a:rPr dirty="0"/>
              <a:t> الجوية </a:t>
            </a:r>
            <a:r>
              <a:rPr dirty="0" err="1"/>
              <a:t>بمطارات</a:t>
            </a:r>
            <a:r>
              <a:rPr dirty="0"/>
              <a:t> المملكة</a:t>
            </a:r>
          </a:p>
        </p:txBody>
      </p:sp>
      <p:sp>
        <p:nvSpPr>
          <p:cNvPr id="6" name="Rectangle 5">
            <a:extLst>
              <a:ext uri="{FF2B5EF4-FFF2-40B4-BE49-F238E27FC236}">
                <a16:creationId xmlns:a16="http://schemas.microsoft.com/office/drawing/2014/main" id="{04B0B4F4-7EF1-95FF-B683-7F6B9796642E}"/>
              </a:ext>
            </a:extLst>
          </p:cNvPr>
          <p:cNvSpPr/>
          <p:nvPr/>
        </p:nvSpPr>
        <p:spPr>
          <a:xfrm>
            <a:off x="-6750" y="-26912"/>
            <a:ext cx="9144000" cy="406399"/>
          </a:xfrm>
          <a:prstGeom prst="rect">
            <a:avLst/>
          </a:prstGeom>
          <a:solidFill>
            <a:schemeClr val="tx2"/>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r>
              <a:rPr lang="en-US" sz="2800" b="1" dirty="0">
                <a:solidFill>
                  <a:schemeClr val="dk1"/>
                </a:solidFill>
                <a:latin typeface="Bahnschrift Condensed" panose="020B0502040204020203" pitchFamily="34" charset="0"/>
                <a:cs typeface="Rajdhani"/>
              </a:rPr>
              <a:t>Dashboard</a:t>
            </a:r>
            <a:r>
              <a:rPr lang="en-US" sz="1050" dirty="0"/>
              <a:t> </a:t>
            </a:r>
            <a:r>
              <a:rPr lang="en-US" sz="2800" b="1" dirty="0">
                <a:solidFill>
                  <a:schemeClr val="dk1"/>
                </a:solidFill>
                <a:latin typeface="Bahnschrift Condensed" panose="020B0502040204020203" pitchFamily="34" charset="0"/>
                <a:cs typeface="Rajdhani"/>
                <a:sym typeface="Rajdhani"/>
              </a:rPr>
              <a:t>Screenshot</a:t>
            </a:r>
          </a:p>
        </p:txBody>
      </p:sp>
      <p:sp>
        <p:nvSpPr>
          <p:cNvPr id="7" name="Rectangle: Rounded Corners 6">
            <a:hlinkClick r:id="rId4"/>
            <a:extLst>
              <a:ext uri="{FF2B5EF4-FFF2-40B4-BE49-F238E27FC236}">
                <a16:creationId xmlns:a16="http://schemas.microsoft.com/office/drawing/2014/main" id="{598F4D3C-AC18-278A-45C1-E8B6582AA1B5}"/>
              </a:ext>
            </a:extLst>
          </p:cNvPr>
          <p:cNvSpPr/>
          <p:nvPr/>
        </p:nvSpPr>
        <p:spPr>
          <a:xfrm>
            <a:off x="504371" y="4746172"/>
            <a:ext cx="1799773" cy="308428"/>
          </a:xfrm>
          <a:prstGeom prst="roundRect">
            <a:avLst/>
          </a:prstGeom>
          <a:solidFill>
            <a:schemeClr val="tx2"/>
          </a:solidFill>
          <a:ln/>
        </p:spPr>
        <p:style>
          <a:lnRef idx="3">
            <a:schemeClr val="lt1"/>
          </a:lnRef>
          <a:fillRef idx="1">
            <a:schemeClr val="dk1"/>
          </a:fillRef>
          <a:effectRef idx="1">
            <a:schemeClr val="dk1"/>
          </a:effectRef>
          <a:fontRef idx="minor">
            <a:schemeClr val="lt1"/>
          </a:fontRef>
        </p:style>
        <p:txBody>
          <a:bodyPr rtlCol="0" anchor="ctr"/>
          <a:lstStyle/>
          <a:p>
            <a:pPr algn="ctr"/>
            <a:r>
              <a:rPr lang="en-US" sz="900" b="1" dirty="0">
                <a:solidFill>
                  <a:schemeClr val="tx1"/>
                </a:solidFill>
                <a:latin typeface="Bahnschrift Condensed" panose="020B0502040204020203" pitchFamily="34" charset="0"/>
              </a:rPr>
              <a:t>Click here to interact with the dashboard.</a:t>
            </a:r>
          </a:p>
        </p:txBody>
      </p:sp>
      <p:grpSp>
        <p:nvGrpSpPr>
          <p:cNvPr id="10" name="Google Shape;8294;p65">
            <a:extLst>
              <a:ext uri="{FF2B5EF4-FFF2-40B4-BE49-F238E27FC236}">
                <a16:creationId xmlns:a16="http://schemas.microsoft.com/office/drawing/2014/main" id="{A07716E4-F4F4-94DA-DC37-316558EADC7E}"/>
              </a:ext>
            </a:extLst>
          </p:cNvPr>
          <p:cNvGrpSpPr/>
          <p:nvPr/>
        </p:nvGrpSpPr>
        <p:grpSpPr>
          <a:xfrm>
            <a:off x="187560" y="4746172"/>
            <a:ext cx="262383" cy="308428"/>
            <a:chOff x="-6696925" y="3272575"/>
            <a:chExt cx="307200" cy="291425"/>
          </a:xfrm>
        </p:grpSpPr>
        <p:sp>
          <p:nvSpPr>
            <p:cNvPr id="11" name="Google Shape;8295;p65">
              <a:extLst>
                <a:ext uri="{FF2B5EF4-FFF2-40B4-BE49-F238E27FC236}">
                  <a16:creationId xmlns:a16="http://schemas.microsoft.com/office/drawing/2014/main" id="{3B55471E-5D7A-7785-E031-2FF4080AE41E}"/>
                </a:ext>
              </a:extLst>
            </p:cNvPr>
            <p:cNvSpPr/>
            <p:nvPr/>
          </p:nvSpPr>
          <p:spPr>
            <a:xfrm>
              <a:off x="-6696925" y="3371400"/>
              <a:ext cx="220575" cy="192600"/>
            </a:xfrm>
            <a:custGeom>
              <a:avLst/>
              <a:gdLst/>
              <a:ahLst/>
              <a:cxnLst/>
              <a:rect l="l" t="t" r="r" b="b"/>
              <a:pathLst>
                <a:path w="8823" h="7704" extrusionOk="0">
                  <a:moveTo>
                    <a:pt x="7531" y="1"/>
                  </a:moveTo>
                  <a:lnTo>
                    <a:pt x="6333" y="1167"/>
                  </a:lnTo>
                  <a:cubicBezTo>
                    <a:pt x="6207" y="1293"/>
                    <a:pt x="6207" y="1513"/>
                    <a:pt x="6333" y="1639"/>
                  </a:cubicBezTo>
                  <a:cubicBezTo>
                    <a:pt x="6743" y="2017"/>
                    <a:pt x="6743" y="2710"/>
                    <a:pt x="6333" y="3088"/>
                  </a:cubicBezTo>
                  <a:lnTo>
                    <a:pt x="4096" y="5325"/>
                  </a:lnTo>
                  <a:cubicBezTo>
                    <a:pt x="3892" y="5530"/>
                    <a:pt x="3624" y="5632"/>
                    <a:pt x="3360" y="5632"/>
                  </a:cubicBezTo>
                  <a:cubicBezTo>
                    <a:pt x="3096" y="5632"/>
                    <a:pt x="2836" y="5530"/>
                    <a:pt x="2647" y="5325"/>
                  </a:cubicBezTo>
                  <a:cubicBezTo>
                    <a:pt x="2238" y="4947"/>
                    <a:pt x="2238" y="4286"/>
                    <a:pt x="2647" y="3876"/>
                  </a:cubicBezTo>
                  <a:lnTo>
                    <a:pt x="3309" y="3214"/>
                  </a:lnTo>
                  <a:cubicBezTo>
                    <a:pt x="2994" y="2679"/>
                    <a:pt x="2836" y="2017"/>
                    <a:pt x="2836" y="1387"/>
                  </a:cubicBezTo>
                  <a:cubicBezTo>
                    <a:pt x="2836" y="1167"/>
                    <a:pt x="2868" y="978"/>
                    <a:pt x="2899" y="726"/>
                  </a:cubicBezTo>
                  <a:lnTo>
                    <a:pt x="2899" y="726"/>
                  </a:lnTo>
                  <a:lnTo>
                    <a:pt x="1230" y="2427"/>
                  </a:lnTo>
                  <a:cubicBezTo>
                    <a:pt x="1" y="3592"/>
                    <a:pt x="1" y="5577"/>
                    <a:pt x="1230" y="6806"/>
                  </a:cubicBezTo>
                  <a:cubicBezTo>
                    <a:pt x="1820" y="7396"/>
                    <a:pt x="2621" y="7704"/>
                    <a:pt x="3423" y="7704"/>
                  </a:cubicBezTo>
                  <a:cubicBezTo>
                    <a:pt x="4204" y="7704"/>
                    <a:pt x="4986" y="7412"/>
                    <a:pt x="5577" y="6806"/>
                  </a:cubicBezTo>
                  <a:cubicBezTo>
                    <a:pt x="7531" y="4884"/>
                    <a:pt x="8003" y="4506"/>
                    <a:pt x="8350" y="3813"/>
                  </a:cubicBezTo>
                  <a:cubicBezTo>
                    <a:pt x="8822" y="2994"/>
                    <a:pt x="8822" y="1986"/>
                    <a:pt x="8381" y="1104"/>
                  </a:cubicBezTo>
                  <a:cubicBezTo>
                    <a:pt x="8161" y="568"/>
                    <a:pt x="7877" y="253"/>
                    <a:pt x="75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296;p65">
              <a:extLst>
                <a:ext uri="{FF2B5EF4-FFF2-40B4-BE49-F238E27FC236}">
                  <a16:creationId xmlns:a16="http://schemas.microsoft.com/office/drawing/2014/main" id="{6964AF16-8666-01C8-DB94-556CE62CA7F0}"/>
                </a:ext>
              </a:extLst>
            </p:cNvPr>
            <p:cNvSpPr/>
            <p:nvPr/>
          </p:nvSpPr>
          <p:spPr>
            <a:xfrm>
              <a:off x="-6621300" y="3272575"/>
              <a:ext cx="231575" cy="194950"/>
            </a:xfrm>
            <a:custGeom>
              <a:avLst/>
              <a:gdLst/>
              <a:ahLst/>
              <a:cxnLst/>
              <a:rect l="l" t="t" r="r" b="b"/>
              <a:pathLst>
                <a:path w="9263" h="7798" extrusionOk="0">
                  <a:moveTo>
                    <a:pt x="5868" y="0"/>
                  </a:moveTo>
                  <a:cubicBezTo>
                    <a:pt x="5073" y="0"/>
                    <a:pt x="4269" y="299"/>
                    <a:pt x="3655" y="898"/>
                  </a:cubicBezTo>
                  <a:lnTo>
                    <a:pt x="1387" y="3229"/>
                  </a:lnTo>
                  <a:cubicBezTo>
                    <a:pt x="0" y="4615"/>
                    <a:pt x="315" y="6852"/>
                    <a:pt x="1670" y="7797"/>
                  </a:cubicBezTo>
                  <a:lnTo>
                    <a:pt x="2836" y="6632"/>
                  </a:lnTo>
                  <a:cubicBezTo>
                    <a:pt x="2962" y="6506"/>
                    <a:pt x="2962" y="6317"/>
                    <a:pt x="2836" y="6159"/>
                  </a:cubicBezTo>
                  <a:cubicBezTo>
                    <a:pt x="2552" y="5907"/>
                    <a:pt x="2489" y="5466"/>
                    <a:pt x="2552" y="5372"/>
                  </a:cubicBezTo>
                  <a:cubicBezTo>
                    <a:pt x="2552" y="4742"/>
                    <a:pt x="3214" y="4332"/>
                    <a:pt x="5167" y="2379"/>
                  </a:cubicBezTo>
                  <a:cubicBezTo>
                    <a:pt x="5384" y="2162"/>
                    <a:pt x="5630" y="2071"/>
                    <a:pt x="5869" y="2071"/>
                  </a:cubicBezTo>
                  <a:cubicBezTo>
                    <a:pt x="6673" y="2071"/>
                    <a:pt x="7393" y="3099"/>
                    <a:pt x="6616" y="3828"/>
                  </a:cubicBezTo>
                  <a:lnTo>
                    <a:pt x="5923" y="4521"/>
                  </a:lnTo>
                  <a:cubicBezTo>
                    <a:pt x="6364" y="5372"/>
                    <a:pt x="6522" y="6159"/>
                    <a:pt x="6364" y="7010"/>
                  </a:cubicBezTo>
                  <a:lnTo>
                    <a:pt x="8097" y="5277"/>
                  </a:lnTo>
                  <a:cubicBezTo>
                    <a:pt x="9263" y="4048"/>
                    <a:pt x="9263" y="2127"/>
                    <a:pt x="8034" y="898"/>
                  </a:cubicBezTo>
                  <a:cubicBezTo>
                    <a:pt x="7451" y="299"/>
                    <a:pt x="6664" y="0"/>
                    <a:pt x="58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5" name="Google Shape;865;p29"/>
          <p:cNvSpPr txBox="1">
            <a:spLocks noGrp="1"/>
          </p:cNvSpPr>
          <p:nvPr>
            <p:ph type="title"/>
          </p:nvPr>
        </p:nvSpPr>
        <p:spPr>
          <a:xfrm>
            <a:off x="1745250" y="2206700"/>
            <a:ext cx="6365271" cy="1551600"/>
          </a:xfrm>
          <a:prstGeom prst="rect">
            <a:avLst/>
          </a:prstGeom>
        </p:spPr>
        <p:txBody>
          <a:bodyPr spcFirstLastPara="1" wrap="square" lIns="91425" tIns="91425" rIns="91425" bIns="91425" anchor="b" anchorCtr="0">
            <a:noAutofit/>
          </a:bodyPr>
          <a:lstStyle/>
          <a:p>
            <a:pPr marL="0" marR="0" lvl="0" indent="0" algn="ctr" rtl="0">
              <a:lnSpc>
                <a:spcPct val="115000"/>
              </a:lnSpc>
              <a:spcBef>
                <a:spcPts val="0"/>
              </a:spcBef>
              <a:spcAft>
                <a:spcPts val="1600"/>
              </a:spcAft>
              <a:buNone/>
            </a:pPr>
            <a:r>
              <a:rPr lang="en-US" sz="3600" b="0" i="0" u="none" strike="noStrike" cap="none" noProof="0" dirty="0">
                <a:solidFill>
                  <a:schemeClr val="dk1"/>
                </a:solidFill>
                <a:latin typeface="Albert Sans Medium"/>
                <a:ea typeface="Segoe UI Light" charset="0"/>
                <a:cs typeface="Arial"/>
                <a:sym typeface="Arial"/>
              </a:rPr>
              <a:t>Adidas Sales in US </a:t>
            </a:r>
            <a:br>
              <a:rPr lang="en-US" sz="3600" b="0" i="0" u="none" strike="noStrike" cap="none" noProof="0" dirty="0">
                <a:solidFill>
                  <a:schemeClr val="dk1"/>
                </a:solidFill>
                <a:latin typeface="Albert Sans Medium"/>
                <a:ea typeface="Segoe UI Light" charset="0"/>
                <a:cs typeface="Arial"/>
                <a:sym typeface="Arial"/>
              </a:rPr>
            </a:br>
            <a:r>
              <a:rPr lang="en-US" sz="3600" b="0" i="0" u="none" strike="noStrike" cap="none" noProof="0" dirty="0">
                <a:solidFill>
                  <a:schemeClr val="dk1"/>
                </a:solidFill>
                <a:latin typeface="Albert Sans Medium"/>
                <a:ea typeface="Segoe UI Light" charset="0"/>
                <a:cs typeface="Arial"/>
                <a:sym typeface="Arial"/>
              </a:rPr>
              <a:t>2020-2021</a:t>
            </a:r>
            <a:endParaRPr lang="en-US" sz="3600" b="0" i="0" u="none" strike="noStrike" cap="none" dirty="0">
              <a:solidFill>
                <a:schemeClr val="dk1"/>
              </a:solidFill>
              <a:latin typeface="Albert Sans Medium"/>
              <a:ea typeface="Albert Sans Medium"/>
              <a:cs typeface="Arial"/>
              <a:sym typeface="Albert Sans Medium"/>
            </a:endParaRPr>
          </a:p>
        </p:txBody>
      </p:sp>
      <p:sp>
        <p:nvSpPr>
          <p:cNvPr id="866" name="Google Shape;866;p29"/>
          <p:cNvSpPr txBox="1">
            <a:spLocks noGrp="1"/>
          </p:cNvSpPr>
          <p:nvPr>
            <p:ph type="title" idx="2"/>
          </p:nvPr>
        </p:nvSpPr>
        <p:spPr>
          <a:xfrm>
            <a:off x="1997628" y="777736"/>
            <a:ext cx="1223100" cy="1223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868" name="Google Shape;868;p29"/>
          <p:cNvSpPr/>
          <p:nvPr/>
        </p:nvSpPr>
        <p:spPr>
          <a:xfrm>
            <a:off x="1584000" y="764425"/>
            <a:ext cx="322500" cy="3225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4263614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30"/>
          <p:cNvSpPr txBox="1">
            <a:spLocks noGrp="1"/>
          </p:cNvSpPr>
          <p:nvPr>
            <p:ph type="title"/>
          </p:nvPr>
        </p:nvSpPr>
        <p:spPr>
          <a:xfrm>
            <a:off x="2384525" y="742392"/>
            <a:ext cx="4299600" cy="890465"/>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4000" dirty="0">
                <a:latin typeface="Bahnschrift Condensed" panose="020B0502040204020203" pitchFamily="34" charset="0"/>
              </a:rPr>
              <a:t>Dashboard Overview:</a:t>
            </a:r>
            <a:endParaRPr dirty="0"/>
          </a:p>
        </p:txBody>
      </p:sp>
      <p:sp>
        <p:nvSpPr>
          <p:cNvPr id="875" name="Google Shape;875;p30"/>
          <p:cNvSpPr txBox="1">
            <a:spLocks noGrp="1"/>
          </p:cNvSpPr>
          <p:nvPr>
            <p:ph type="subTitle" idx="1"/>
          </p:nvPr>
        </p:nvSpPr>
        <p:spPr>
          <a:xfrm>
            <a:off x="1342571" y="1593303"/>
            <a:ext cx="6433458" cy="978447"/>
          </a:xfrm>
          <a:prstGeom prst="rect">
            <a:avLst/>
          </a:prstGeom>
        </p:spPr>
        <p:txBody>
          <a:bodyPr spcFirstLastPara="1" wrap="square" lIns="91425" tIns="91425" rIns="91425" bIns="91425" anchor="t" anchorCtr="0">
            <a:noAutofit/>
          </a:bodyPr>
          <a:lstStyle/>
          <a:p>
            <a:r>
              <a:rPr lang="en-US" sz="1400" dirty="0">
                <a:latin typeface="Times New Roman" panose="02020603050405020304" pitchFamily="18" charset="0"/>
                <a:cs typeface="Times New Roman" panose="02020603050405020304" pitchFamily="18" charset="0"/>
              </a:rPr>
              <a:t>This dashboard contains information about Adidas sales that can be useful for various purposes. For example, analysis of sales trends, identification of successful products or marketing campaigns.</a:t>
            </a:r>
          </a:p>
          <a:p>
            <a:endParaRPr lang="en-US" sz="1400" b="1" dirty="0">
              <a:solidFill>
                <a:schemeClr val="accent5">
                  <a:lumMod val="50000"/>
                </a:schemeClr>
              </a:solidFill>
              <a:latin typeface="Times New Roman" panose="02020603050405020304" pitchFamily="18" charset="0"/>
              <a:cs typeface="Times New Roman" panose="02020603050405020304" pitchFamily="18" charset="0"/>
            </a:endParaRPr>
          </a:p>
          <a:p>
            <a:pPr marL="609600" lvl="1" indent="0">
              <a:lnSpc>
                <a:spcPct val="100000"/>
              </a:lnSpc>
            </a:pPr>
            <a:r>
              <a:rPr lang="en-US" sz="1200" b="1" dirty="0">
                <a:solidFill>
                  <a:schemeClr val="accent5">
                    <a:lumMod val="50000"/>
                  </a:schemeClr>
                </a:solidFill>
                <a:latin typeface="Times New Roman" panose="02020603050405020304" pitchFamily="18" charset="0"/>
                <a:cs typeface="Times New Roman" panose="02020603050405020304" pitchFamily="18" charset="0"/>
              </a:rPr>
              <a:t>Here are some questions a dashboard can answer:</a:t>
            </a:r>
            <a:endParaRPr lang="en-US" sz="1200" dirty="0">
              <a:latin typeface="Times New Roman" panose="02020603050405020304" pitchFamily="18" charset="0"/>
              <a:cs typeface="Times New Roman" panose="02020603050405020304" pitchFamily="18" charset="0"/>
            </a:endParaRPr>
          </a:p>
          <a:p>
            <a:pPr marL="1238250" lvl="2" indent="-171450">
              <a:lnSpc>
                <a:spcPct val="100000"/>
              </a:lnSpc>
              <a:buFont typeface="Wingdings" panose="05000000000000000000" pitchFamily="2" charset="2"/>
              <a:buChar char="ü"/>
            </a:pPr>
            <a:r>
              <a:rPr lang="en-US" sz="1100" dirty="0">
                <a:latin typeface="Times New Roman" panose="02020603050405020304" pitchFamily="18" charset="0"/>
                <a:cs typeface="Times New Roman" panose="02020603050405020304" pitchFamily="18" charset="0"/>
              </a:rPr>
              <a:t>Number of units sold.</a:t>
            </a:r>
          </a:p>
          <a:p>
            <a:pPr marL="1238250" lvl="2" indent="-171450">
              <a:lnSpc>
                <a:spcPct val="100000"/>
              </a:lnSpc>
              <a:buFont typeface="Wingdings" panose="05000000000000000000" pitchFamily="2" charset="2"/>
              <a:buChar char="ü"/>
            </a:pPr>
            <a:r>
              <a:rPr lang="en-US" sz="1100" dirty="0">
                <a:latin typeface="Times New Roman" panose="02020603050405020304" pitchFamily="18" charset="0"/>
                <a:cs typeface="Times New Roman" panose="02020603050405020304" pitchFamily="18" charset="0"/>
              </a:rPr>
              <a:t>The total sales profit.</a:t>
            </a:r>
          </a:p>
          <a:p>
            <a:pPr marL="1238250" lvl="2" indent="-171450">
              <a:lnSpc>
                <a:spcPct val="100000"/>
              </a:lnSpc>
              <a:buFont typeface="Wingdings" panose="05000000000000000000" pitchFamily="2" charset="2"/>
              <a:buChar char="ü"/>
            </a:pPr>
            <a:r>
              <a:rPr lang="en-US" sz="1100" dirty="0">
                <a:latin typeface="Times New Roman" panose="02020603050405020304" pitchFamily="18" charset="0"/>
                <a:cs typeface="Times New Roman" panose="02020603050405020304" pitchFamily="18" charset="0"/>
              </a:rPr>
              <a:t>Total units Sold.</a:t>
            </a:r>
          </a:p>
          <a:p>
            <a:pPr marL="1238250" lvl="2" indent="-171450">
              <a:lnSpc>
                <a:spcPct val="100000"/>
              </a:lnSpc>
              <a:buFont typeface="Wingdings" panose="05000000000000000000" pitchFamily="2" charset="2"/>
              <a:buChar char="ü"/>
            </a:pPr>
            <a:r>
              <a:rPr lang="en-US" sz="1100" dirty="0">
                <a:latin typeface="Times New Roman" panose="02020603050405020304" pitchFamily="18" charset="0"/>
                <a:cs typeface="Times New Roman" panose="02020603050405020304" pitchFamily="18" charset="0"/>
              </a:rPr>
              <a:t>Total sales per region.</a:t>
            </a:r>
          </a:p>
          <a:p>
            <a:pPr marL="1238250" lvl="2" indent="-171450">
              <a:lnSpc>
                <a:spcPct val="100000"/>
              </a:lnSpc>
              <a:buFont typeface="Wingdings" panose="05000000000000000000" pitchFamily="2" charset="2"/>
              <a:buChar char="ü"/>
            </a:pPr>
            <a:r>
              <a:rPr lang="en-US" sz="1100" dirty="0">
                <a:latin typeface="Times New Roman" panose="02020603050405020304" pitchFamily="18" charset="0"/>
                <a:cs typeface="Times New Roman" panose="02020603050405020304" pitchFamily="18" charset="0"/>
              </a:rPr>
              <a:t>Total sales per product.</a:t>
            </a:r>
          </a:p>
          <a:p>
            <a:pPr marL="1238250" lvl="2" indent="-171450">
              <a:lnSpc>
                <a:spcPct val="100000"/>
              </a:lnSpc>
              <a:buFont typeface="Wingdings" panose="05000000000000000000" pitchFamily="2" charset="2"/>
              <a:buChar char="ü"/>
            </a:pPr>
            <a:r>
              <a:rPr lang="en-US" sz="1100" dirty="0">
                <a:latin typeface="Times New Roman" panose="02020603050405020304" pitchFamily="18" charset="0"/>
                <a:cs typeface="Times New Roman" panose="02020603050405020304" pitchFamily="18" charset="0"/>
              </a:rPr>
              <a:t>The most common methods used to obtain products.</a:t>
            </a:r>
          </a:p>
          <a:p>
            <a:pPr marL="1238250" lvl="2" indent="-171450">
              <a:lnSpc>
                <a:spcPct val="100000"/>
              </a:lnSpc>
              <a:buFont typeface="Wingdings" panose="05000000000000000000" pitchFamily="2" charset="2"/>
              <a:buChar char="ü"/>
            </a:pPr>
            <a:r>
              <a:rPr lang="en-US" sz="1100" dirty="0">
                <a:latin typeface="Times New Roman" panose="02020603050405020304" pitchFamily="18" charset="0"/>
                <a:cs typeface="Times New Roman" panose="02020603050405020304" pitchFamily="18" charset="0"/>
              </a:rPr>
              <a:t>Total sales and profit per year and month.</a:t>
            </a:r>
          </a:p>
          <a:p>
            <a:pPr marL="1238250" lvl="2" indent="-171450">
              <a:lnSpc>
                <a:spcPct val="100000"/>
              </a:lnSpc>
              <a:buFont typeface="Wingdings" panose="05000000000000000000" pitchFamily="2" charset="2"/>
              <a:buChar char="ü"/>
            </a:pPr>
            <a:r>
              <a:rPr lang="en-US" sz="1100" dirty="0">
                <a:latin typeface="Times New Roman" panose="02020603050405020304" pitchFamily="18" charset="0"/>
                <a:cs typeface="Times New Roman" panose="02020603050405020304" pitchFamily="18" charset="0"/>
              </a:rPr>
              <a:t>Top and worst Product Sold.</a:t>
            </a:r>
          </a:p>
        </p:txBody>
      </p:sp>
      <p:grpSp>
        <p:nvGrpSpPr>
          <p:cNvPr id="876" name="Google Shape;876;p30"/>
          <p:cNvGrpSpPr/>
          <p:nvPr/>
        </p:nvGrpSpPr>
        <p:grpSpPr>
          <a:xfrm>
            <a:off x="5346325" y="4608275"/>
            <a:ext cx="2026200" cy="78000"/>
            <a:chOff x="6727425" y="4608275"/>
            <a:chExt cx="2026200" cy="78000"/>
          </a:xfrm>
        </p:grpSpPr>
        <p:sp>
          <p:nvSpPr>
            <p:cNvPr id="877" name="Google Shape;877;p30"/>
            <p:cNvSpPr/>
            <p:nvPr/>
          </p:nvSpPr>
          <p:spPr>
            <a:xfrm>
              <a:off x="67274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8" name="Google Shape;878;p30"/>
            <p:cNvSpPr/>
            <p:nvPr/>
          </p:nvSpPr>
          <p:spPr>
            <a:xfrm>
              <a:off x="70521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79" name="Google Shape;879;p30"/>
            <p:cNvSpPr/>
            <p:nvPr/>
          </p:nvSpPr>
          <p:spPr>
            <a:xfrm>
              <a:off x="73768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0" name="Google Shape;880;p30"/>
            <p:cNvSpPr/>
            <p:nvPr/>
          </p:nvSpPr>
          <p:spPr>
            <a:xfrm>
              <a:off x="77015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1" name="Google Shape;881;p30"/>
            <p:cNvSpPr/>
            <p:nvPr/>
          </p:nvSpPr>
          <p:spPr>
            <a:xfrm>
              <a:off x="80262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2" name="Google Shape;882;p30"/>
            <p:cNvSpPr/>
            <p:nvPr/>
          </p:nvSpPr>
          <p:spPr>
            <a:xfrm>
              <a:off x="83509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3" name="Google Shape;883;p30"/>
            <p:cNvSpPr/>
            <p:nvPr/>
          </p:nvSpPr>
          <p:spPr>
            <a:xfrm>
              <a:off x="8675625" y="4608275"/>
              <a:ext cx="78000" cy="78000"/>
            </a:xfrm>
            <a:prstGeom prst="ellipse">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884" name="Google Shape;884;p30"/>
          <p:cNvSpPr/>
          <p:nvPr/>
        </p:nvSpPr>
        <p:spPr>
          <a:xfrm>
            <a:off x="7730893" y="1291275"/>
            <a:ext cx="1124100" cy="11532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85" name="Google Shape;885;p30"/>
          <p:cNvSpPr/>
          <p:nvPr/>
        </p:nvSpPr>
        <p:spPr>
          <a:xfrm>
            <a:off x="7434500" y="994875"/>
            <a:ext cx="296400" cy="2964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1981850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hidden="1"/>
          <p:cNvSpPr>
            <a:spLocks noGrp="1"/>
          </p:cNvSpPr>
          <p:nvPr>
            <p:ph type="title" idx="4294967295"/>
          </p:nvPr>
        </p:nvSpPr>
        <p:spPr>
          <a:xfrm>
            <a:off x="0" y="444500"/>
            <a:ext cx="7718425" cy="573088"/>
          </a:xfrm>
        </p:spPr>
        <p:txBody>
          <a:bodyPr/>
          <a:lstStyle/>
          <a:p>
            <a:r>
              <a:rPr dirty="0" err="1"/>
              <a:t>احصائيات</a:t>
            </a:r>
            <a:r>
              <a:rPr dirty="0"/>
              <a:t> </a:t>
            </a:r>
            <a:r>
              <a:rPr dirty="0" err="1"/>
              <a:t>الحركة</a:t>
            </a:r>
            <a:r>
              <a:rPr dirty="0"/>
              <a:t> الجوية</a:t>
            </a:r>
          </a:p>
        </p:txBody>
      </p:sp>
      <p:sp>
        <p:nvSpPr>
          <p:cNvPr id="5" name="Rectangle: Rounded Corners 4">
            <a:hlinkClick r:id="rId3"/>
            <a:extLst>
              <a:ext uri="{FF2B5EF4-FFF2-40B4-BE49-F238E27FC236}">
                <a16:creationId xmlns:a16="http://schemas.microsoft.com/office/drawing/2014/main" id="{9BF7A353-2A12-E1D4-761D-D810CB1E3BB0}"/>
              </a:ext>
            </a:extLst>
          </p:cNvPr>
          <p:cNvSpPr/>
          <p:nvPr/>
        </p:nvSpPr>
        <p:spPr>
          <a:xfrm>
            <a:off x="504371" y="4746172"/>
            <a:ext cx="1799773" cy="308428"/>
          </a:xfrm>
          <a:prstGeom prst="roundRect">
            <a:avLst/>
          </a:prstGeom>
          <a:solidFill>
            <a:schemeClr val="tx2"/>
          </a:solidFill>
          <a:ln/>
        </p:spPr>
        <p:style>
          <a:lnRef idx="3">
            <a:schemeClr val="lt1"/>
          </a:lnRef>
          <a:fillRef idx="1">
            <a:schemeClr val="dk1"/>
          </a:fillRef>
          <a:effectRef idx="1">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900" b="1" i="0" u="none" strike="noStrike" kern="0" cap="none" spc="0" normalizeH="0" baseline="0" noProof="0" dirty="0">
                <a:ln>
                  <a:noFill/>
                </a:ln>
                <a:solidFill>
                  <a:srgbClr val="2C4358"/>
                </a:solidFill>
                <a:effectLst/>
                <a:uLnTx/>
                <a:uFillTx/>
                <a:latin typeface="Bahnschrift Condensed" panose="020B0502040204020203" pitchFamily="34" charset="0"/>
                <a:ea typeface="+mn-ea"/>
                <a:cs typeface="+mn-cs"/>
                <a:sym typeface="Arial"/>
                <a:hlinkClick r:id="rId4"/>
              </a:rPr>
              <a:t>Click here to interact with the dashboard.</a:t>
            </a:r>
            <a:endParaRPr kumimoji="0" lang="en-US" sz="900" b="1" i="0" u="none" strike="noStrike" kern="0" cap="none" spc="0" normalizeH="0" baseline="0" noProof="0" dirty="0">
              <a:ln>
                <a:noFill/>
              </a:ln>
              <a:solidFill>
                <a:srgbClr val="2C4358"/>
              </a:solidFill>
              <a:effectLst/>
              <a:uLnTx/>
              <a:uFillTx/>
              <a:latin typeface="Bahnschrift Condensed" panose="020B0502040204020203" pitchFamily="34" charset="0"/>
              <a:ea typeface="+mn-ea"/>
              <a:cs typeface="+mn-cs"/>
              <a:sym typeface="Arial"/>
            </a:endParaRPr>
          </a:p>
        </p:txBody>
      </p:sp>
      <p:sp>
        <p:nvSpPr>
          <p:cNvPr id="7" name="Rectangle 6">
            <a:extLst>
              <a:ext uri="{FF2B5EF4-FFF2-40B4-BE49-F238E27FC236}">
                <a16:creationId xmlns:a16="http://schemas.microsoft.com/office/drawing/2014/main" id="{BD829598-C8A6-6B6B-D0F7-66EABCBE74D2}"/>
              </a:ext>
            </a:extLst>
          </p:cNvPr>
          <p:cNvSpPr/>
          <p:nvPr/>
        </p:nvSpPr>
        <p:spPr>
          <a:xfrm>
            <a:off x="0" y="0"/>
            <a:ext cx="9144000" cy="406399"/>
          </a:xfrm>
          <a:prstGeom prst="rect">
            <a:avLst/>
          </a:prstGeom>
          <a:solidFill>
            <a:schemeClr val="tx2"/>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2C4358"/>
                </a:solidFill>
                <a:effectLst/>
                <a:uLnTx/>
                <a:uFillTx/>
                <a:latin typeface="Bahnschrift Condensed" panose="020B0502040204020203" pitchFamily="34" charset="0"/>
                <a:ea typeface="+mn-ea"/>
                <a:cs typeface="Rajdhani"/>
                <a:sym typeface="Arial"/>
              </a:rPr>
              <a:t>Dashboard</a:t>
            </a:r>
            <a:r>
              <a:rPr kumimoji="0" lang="en-US" sz="1050" b="0" i="0" u="none" strike="noStrike" kern="0" cap="none" spc="0" normalizeH="0" baseline="0" noProof="0" dirty="0">
                <a:ln>
                  <a:noFill/>
                </a:ln>
                <a:solidFill>
                  <a:srgbClr val="FFFDFA"/>
                </a:solidFill>
                <a:effectLst/>
                <a:uLnTx/>
                <a:uFillTx/>
                <a:latin typeface="Arial"/>
                <a:ea typeface="+mn-ea"/>
                <a:cs typeface="+mn-cs"/>
                <a:sym typeface="Arial"/>
              </a:rPr>
              <a:t> </a:t>
            </a:r>
            <a:r>
              <a:rPr kumimoji="0" lang="en-US" sz="2800" b="1" i="0" u="none" strike="noStrike" kern="0" cap="none" spc="0" normalizeH="0" baseline="0" noProof="0" dirty="0">
                <a:ln>
                  <a:noFill/>
                </a:ln>
                <a:solidFill>
                  <a:srgbClr val="2C4358"/>
                </a:solidFill>
                <a:effectLst/>
                <a:uLnTx/>
                <a:uFillTx/>
                <a:latin typeface="Bahnschrift Condensed" panose="020B0502040204020203" pitchFamily="34" charset="0"/>
                <a:ea typeface="+mn-ea"/>
                <a:cs typeface="Rajdhani"/>
                <a:sym typeface="Rajdhani"/>
              </a:rPr>
              <a:t>Screenshot</a:t>
            </a:r>
          </a:p>
        </p:txBody>
      </p:sp>
      <p:grpSp>
        <p:nvGrpSpPr>
          <p:cNvPr id="10" name="Google Shape;8294;p65">
            <a:extLst>
              <a:ext uri="{FF2B5EF4-FFF2-40B4-BE49-F238E27FC236}">
                <a16:creationId xmlns:a16="http://schemas.microsoft.com/office/drawing/2014/main" id="{617DA325-A4DA-0D50-BCC5-D9244D428E7D}"/>
              </a:ext>
            </a:extLst>
          </p:cNvPr>
          <p:cNvGrpSpPr/>
          <p:nvPr/>
        </p:nvGrpSpPr>
        <p:grpSpPr>
          <a:xfrm>
            <a:off x="187560" y="4746172"/>
            <a:ext cx="262383" cy="308428"/>
            <a:chOff x="-6696925" y="3272575"/>
            <a:chExt cx="307200" cy="291425"/>
          </a:xfrm>
        </p:grpSpPr>
        <p:sp>
          <p:nvSpPr>
            <p:cNvPr id="11" name="Google Shape;8295;p65">
              <a:extLst>
                <a:ext uri="{FF2B5EF4-FFF2-40B4-BE49-F238E27FC236}">
                  <a16:creationId xmlns:a16="http://schemas.microsoft.com/office/drawing/2014/main" id="{12B4B5BC-B42A-2437-887B-E006D1733E1F}"/>
                </a:ext>
              </a:extLst>
            </p:cNvPr>
            <p:cNvSpPr/>
            <p:nvPr/>
          </p:nvSpPr>
          <p:spPr>
            <a:xfrm>
              <a:off x="-6696925" y="3371400"/>
              <a:ext cx="220575" cy="192600"/>
            </a:xfrm>
            <a:custGeom>
              <a:avLst/>
              <a:gdLst/>
              <a:ahLst/>
              <a:cxnLst/>
              <a:rect l="l" t="t" r="r" b="b"/>
              <a:pathLst>
                <a:path w="8823" h="7704" extrusionOk="0">
                  <a:moveTo>
                    <a:pt x="7531" y="1"/>
                  </a:moveTo>
                  <a:lnTo>
                    <a:pt x="6333" y="1167"/>
                  </a:lnTo>
                  <a:cubicBezTo>
                    <a:pt x="6207" y="1293"/>
                    <a:pt x="6207" y="1513"/>
                    <a:pt x="6333" y="1639"/>
                  </a:cubicBezTo>
                  <a:cubicBezTo>
                    <a:pt x="6743" y="2017"/>
                    <a:pt x="6743" y="2710"/>
                    <a:pt x="6333" y="3088"/>
                  </a:cubicBezTo>
                  <a:lnTo>
                    <a:pt x="4096" y="5325"/>
                  </a:lnTo>
                  <a:cubicBezTo>
                    <a:pt x="3892" y="5530"/>
                    <a:pt x="3624" y="5632"/>
                    <a:pt x="3360" y="5632"/>
                  </a:cubicBezTo>
                  <a:cubicBezTo>
                    <a:pt x="3096" y="5632"/>
                    <a:pt x="2836" y="5530"/>
                    <a:pt x="2647" y="5325"/>
                  </a:cubicBezTo>
                  <a:cubicBezTo>
                    <a:pt x="2238" y="4947"/>
                    <a:pt x="2238" y="4286"/>
                    <a:pt x="2647" y="3876"/>
                  </a:cubicBezTo>
                  <a:lnTo>
                    <a:pt x="3309" y="3214"/>
                  </a:lnTo>
                  <a:cubicBezTo>
                    <a:pt x="2994" y="2679"/>
                    <a:pt x="2836" y="2017"/>
                    <a:pt x="2836" y="1387"/>
                  </a:cubicBezTo>
                  <a:cubicBezTo>
                    <a:pt x="2836" y="1167"/>
                    <a:pt x="2868" y="978"/>
                    <a:pt x="2899" y="726"/>
                  </a:cubicBezTo>
                  <a:lnTo>
                    <a:pt x="2899" y="726"/>
                  </a:lnTo>
                  <a:lnTo>
                    <a:pt x="1230" y="2427"/>
                  </a:lnTo>
                  <a:cubicBezTo>
                    <a:pt x="1" y="3592"/>
                    <a:pt x="1" y="5577"/>
                    <a:pt x="1230" y="6806"/>
                  </a:cubicBezTo>
                  <a:cubicBezTo>
                    <a:pt x="1820" y="7396"/>
                    <a:pt x="2621" y="7704"/>
                    <a:pt x="3423" y="7704"/>
                  </a:cubicBezTo>
                  <a:cubicBezTo>
                    <a:pt x="4204" y="7704"/>
                    <a:pt x="4986" y="7412"/>
                    <a:pt x="5577" y="6806"/>
                  </a:cubicBezTo>
                  <a:cubicBezTo>
                    <a:pt x="7531" y="4884"/>
                    <a:pt x="8003" y="4506"/>
                    <a:pt x="8350" y="3813"/>
                  </a:cubicBezTo>
                  <a:cubicBezTo>
                    <a:pt x="8822" y="2994"/>
                    <a:pt x="8822" y="1986"/>
                    <a:pt x="8381" y="1104"/>
                  </a:cubicBezTo>
                  <a:cubicBezTo>
                    <a:pt x="8161" y="568"/>
                    <a:pt x="7877" y="253"/>
                    <a:pt x="7531" y="1"/>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 name="Google Shape;8296;p65">
              <a:extLst>
                <a:ext uri="{FF2B5EF4-FFF2-40B4-BE49-F238E27FC236}">
                  <a16:creationId xmlns:a16="http://schemas.microsoft.com/office/drawing/2014/main" id="{FA3FB2CD-85A3-7447-B35A-08895F3DC946}"/>
                </a:ext>
              </a:extLst>
            </p:cNvPr>
            <p:cNvSpPr/>
            <p:nvPr/>
          </p:nvSpPr>
          <p:spPr>
            <a:xfrm>
              <a:off x="-6621300" y="3272575"/>
              <a:ext cx="231575" cy="194950"/>
            </a:xfrm>
            <a:custGeom>
              <a:avLst/>
              <a:gdLst/>
              <a:ahLst/>
              <a:cxnLst/>
              <a:rect l="l" t="t" r="r" b="b"/>
              <a:pathLst>
                <a:path w="9263" h="7798" extrusionOk="0">
                  <a:moveTo>
                    <a:pt x="5868" y="0"/>
                  </a:moveTo>
                  <a:cubicBezTo>
                    <a:pt x="5073" y="0"/>
                    <a:pt x="4269" y="299"/>
                    <a:pt x="3655" y="898"/>
                  </a:cubicBezTo>
                  <a:lnTo>
                    <a:pt x="1387" y="3229"/>
                  </a:lnTo>
                  <a:cubicBezTo>
                    <a:pt x="0" y="4615"/>
                    <a:pt x="315" y="6852"/>
                    <a:pt x="1670" y="7797"/>
                  </a:cubicBezTo>
                  <a:lnTo>
                    <a:pt x="2836" y="6632"/>
                  </a:lnTo>
                  <a:cubicBezTo>
                    <a:pt x="2962" y="6506"/>
                    <a:pt x="2962" y="6317"/>
                    <a:pt x="2836" y="6159"/>
                  </a:cubicBezTo>
                  <a:cubicBezTo>
                    <a:pt x="2552" y="5907"/>
                    <a:pt x="2489" y="5466"/>
                    <a:pt x="2552" y="5372"/>
                  </a:cubicBezTo>
                  <a:cubicBezTo>
                    <a:pt x="2552" y="4742"/>
                    <a:pt x="3214" y="4332"/>
                    <a:pt x="5167" y="2379"/>
                  </a:cubicBezTo>
                  <a:cubicBezTo>
                    <a:pt x="5384" y="2162"/>
                    <a:pt x="5630" y="2071"/>
                    <a:pt x="5869" y="2071"/>
                  </a:cubicBezTo>
                  <a:cubicBezTo>
                    <a:pt x="6673" y="2071"/>
                    <a:pt x="7393" y="3099"/>
                    <a:pt x="6616" y="3828"/>
                  </a:cubicBezTo>
                  <a:lnTo>
                    <a:pt x="5923" y="4521"/>
                  </a:lnTo>
                  <a:cubicBezTo>
                    <a:pt x="6364" y="5372"/>
                    <a:pt x="6522" y="6159"/>
                    <a:pt x="6364" y="7010"/>
                  </a:cubicBezTo>
                  <a:lnTo>
                    <a:pt x="8097" y="5277"/>
                  </a:lnTo>
                  <a:cubicBezTo>
                    <a:pt x="9263" y="4048"/>
                    <a:pt x="9263" y="2127"/>
                    <a:pt x="8034" y="898"/>
                  </a:cubicBezTo>
                  <a:cubicBezTo>
                    <a:pt x="7451" y="299"/>
                    <a:pt x="6664" y="0"/>
                    <a:pt x="5868"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pic>
        <p:nvPicPr>
          <p:cNvPr id="13" name="Picture 12">
            <a:extLst>
              <a:ext uri="{FF2B5EF4-FFF2-40B4-BE49-F238E27FC236}">
                <a16:creationId xmlns:a16="http://schemas.microsoft.com/office/drawing/2014/main" id="{B49CB231-2341-A727-49D1-AB39C7AD4E65}"/>
              </a:ext>
            </a:extLst>
          </p:cNvPr>
          <p:cNvPicPr>
            <a:picLocks noChangeAspect="1"/>
          </p:cNvPicPr>
          <p:nvPr/>
        </p:nvPicPr>
        <p:blipFill>
          <a:blip r:embed="rId5"/>
          <a:stretch>
            <a:fillRect/>
          </a:stretch>
        </p:blipFill>
        <p:spPr>
          <a:xfrm>
            <a:off x="449942" y="595086"/>
            <a:ext cx="8405547" cy="4048982"/>
          </a:xfrm>
          <a:prstGeom prst="rect">
            <a:avLst/>
          </a:prstGeom>
          <a:ln>
            <a:solidFill>
              <a:schemeClr val="accent5">
                <a:lumMod val="75000"/>
              </a:schemeClr>
            </a:solidFill>
          </a:ln>
          <a:effectLst>
            <a:outerShdw blurRad="50800" dist="38100" algn="l" rotWithShape="0">
              <a:prstClr val="black">
                <a:alpha val="40000"/>
              </a:prstClr>
            </a:outerShdw>
          </a:effectLst>
        </p:spPr>
      </p:pic>
    </p:spTree>
    <p:extLst>
      <p:ext uri="{BB962C8B-B14F-4D97-AF65-F5344CB8AC3E}">
        <p14:creationId xmlns:p14="http://schemas.microsoft.com/office/powerpoint/2010/main" val="193392024"/>
      </p:ext>
    </p:extLst>
  </p:cSld>
  <p:clrMapOvr>
    <a:masterClrMapping/>
  </p:clrMapOvr>
</p:sld>
</file>

<file path=ppt/theme/theme1.xml><?xml version="1.0" encoding="utf-8"?>
<a:theme xmlns:a="http://schemas.openxmlformats.org/drawingml/2006/main" name="Accessibility Consulting by Slidesgo">
  <a:themeElements>
    <a:clrScheme name="Simple Light">
      <a:dk1>
        <a:srgbClr val="2C4358"/>
      </a:dk1>
      <a:lt1>
        <a:srgbClr val="FFFDFA"/>
      </a:lt1>
      <a:dk2>
        <a:srgbClr val="ECE8D4"/>
      </a:dk2>
      <a:lt2>
        <a:srgbClr val="C7D6D1"/>
      </a:lt2>
      <a:accent1>
        <a:srgbClr val="A89C6C"/>
      </a:accent1>
      <a:accent2>
        <a:srgbClr val="FFFFFF"/>
      </a:accent2>
      <a:accent3>
        <a:srgbClr val="FFFFFF"/>
      </a:accent3>
      <a:accent4>
        <a:srgbClr val="FFFFFF"/>
      </a:accent4>
      <a:accent5>
        <a:srgbClr val="FFFFFF"/>
      </a:accent5>
      <a:accent6>
        <a:srgbClr val="FFFFFF"/>
      </a:accent6>
      <a:hlink>
        <a:srgbClr val="2C435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otalTime>615</TotalTime>
  <Words>2324</Words>
  <Application>Microsoft Office PowerPoint</Application>
  <PresentationFormat>On-screen Show (16:9)</PresentationFormat>
  <Paragraphs>1028</Paragraphs>
  <Slides>16</Slides>
  <Notes>16</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16</vt:i4>
      </vt:variant>
    </vt:vector>
  </HeadingPairs>
  <TitlesOfParts>
    <vt:vector size="27" baseType="lpstr">
      <vt:lpstr>Calibri Light</vt:lpstr>
      <vt:lpstr>Albert Sans</vt:lpstr>
      <vt:lpstr>Wingdings</vt:lpstr>
      <vt:lpstr>Arial</vt:lpstr>
      <vt:lpstr>Albert Sans Medium</vt:lpstr>
      <vt:lpstr>Rajdhani</vt:lpstr>
      <vt:lpstr>Times New Roman</vt:lpstr>
      <vt:lpstr>Calibri</vt:lpstr>
      <vt:lpstr>Bahnschrift Condensed</vt:lpstr>
      <vt:lpstr>Accessibility Consulting by Slidesgo</vt:lpstr>
      <vt:lpstr>Custom Design</vt:lpstr>
      <vt:lpstr>A Sample of Use Cases Built in Power BI</vt:lpstr>
      <vt:lpstr>List of Use Cases:</vt:lpstr>
      <vt:lpstr>حركة الطيران الجوية السنوية في مطارات المملكة</vt:lpstr>
      <vt:lpstr>Dashboard Overview:</vt:lpstr>
      <vt:lpstr>احصائيات الحركة الجوية</vt:lpstr>
      <vt:lpstr>تفاصيل الحركة الجوية بمطارات المملكة</vt:lpstr>
      <vt:lpstr>Adidas Sales in US  2020-2021</vt:lpstr>
      <vt:lpstr>Dashboard Overview:</vt:lpstr>
      <vt:lpstr>احصائيات الحركة الجوية</vt:lpstr>
      <vt:lpstr>احصائيات الحركة الجوية</vt:lpstr>
      <vt:lpstr>PWC Calls Center Performance</vt:lpstr>
      <vt:lpstr>Dashboard Overview:</vt:lpstr>
      <vt:lpstr>احصائيات الحركة الجوية</vt:lpstr>
      <vt:lpstr>Incident Management Dashboard</vt:lpstr>
      <vt:lpstr>Dashboard Overview:</vt:lpstr>
      <vt:lpstr>احصائيات الحركة الجوية</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Al-Enezi, Mai</dc:creator>
  <cp:lastModifiedBy>Al-Enezi, Mai</cp:lastModifiedBy>
  <cp:revision>24</cp:revision>
  <dcterms:modified xsi:type="dcterms:W3CDTF">2025-05-25T16:40:24Z</dcterms:modified>
</cp:coreProperties>
</file>