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448f40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448f40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448f40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448f40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448f40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448f40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448f40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448f40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46995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46995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448f401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448f401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Arcane Recursion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41300" y="4646675"/>
            <a:ext cx="3470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Maidenberg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41300" y="304675"/>
            <a:ext cx="2556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 projet libre - TEK4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537150" y="2651200"/>
            <a:ext cx="4560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Tower Defence  Rogue-Like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421075" y="1327500"/>
            <a:ext cx="4587000" cy="24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Préambule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Tower Defence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Rogue-Like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Tower Defence, un genre figé?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Détails du concept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Sous genre des jeux de stratégies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Construction de labyrinthe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Défense contre des vagues d’ennemis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Gestion des ressources</a:t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Tower Defence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Monde procédural divisé en plusieurs </a:t>
            </a:r>
            <a:r>
              <a:rPr lang="en-GB"/>
              <a:t>pièces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Rejouabilité infinie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Dilemme</a:t>
            </a:r>
            <a:r>
              <a:rPr lang="en-GB"/>
              <a:t> constant entre la survie et la vision a long terme</a:t>
            </a:r>
            <a:br>
              <a:rPr lang="en-GB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Exemples: Slay the Spire, FTL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Rogue-Like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Tower Defence, un genre figé?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Carte fixe - rejouabilité limitée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Procédurale difficile à mettre en place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Perte de rythme en fin de partie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Une stratégie </a:t>
            </a:r>
            <a:r>
              <a:rPr lang="en-GB"/>
              <a:t>gagnante</a:t>
            </a:r>
            <a:r>
              <a:rPr lang="en-GB"/>
              <a:t> qui limite les options viables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Tower Defence, un genre figée?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Carte fixe - rejouabilité limitée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Procédurale difficile à mettre en place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Perte de rythme en fin de partie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Une stratégie gagnante qui limite les options viables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Carte procédurale - rejouabilité infinie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Amélioration de la carte par étapes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Ajout de décisions stratégiques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Les options stratégiques sont dépendantes de la partie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