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80" r:id="rId21"/>
    <p:sldId id="274" r:id="rId22"/>
    <p:sldId id="275" r:id="rId23"/>
    <p:sldId id="276" r:id="rId24"/>
    <p:sldId id="277"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8"/>
            <p14:sldId id="279"/>
            <p14:sldId id="280"/>
            <p14:sldId id="274"/>
            <p14:sldId id="275"/>
            <p14:sldId id="276"/>
            <p14:sldId id="277"/>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6" autoAdjust="0"/>
    <p:restoredTop sz="92264"/>
  </p:normalViewPr>
  <p:slideViewPr>
    <p:cSldViewPr snapToGrid="0">
      <p:cViewPr varScale="1">
        <p:scale>
          <a:sx n="50" d="100"/>
          <a:sy n="50" d="100"/>
        </p:scale>
        <p:origin x="176"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3.438"/>
    </inkml:context>
    <inkml:brush xml:id="br0">
      <inkml:brushProperty name="width" value="0.35" units="cm"/>
      <inkml:brushProperty name="height" value="0.35" units="cm"/>
      <inkml:brushProperty name="color" value="#E71225"/>
    </inkml:brush>
  </inkml:definitions>
  <inkml:trace contextRef="#ctx0" brushRef="#br0">1 134 24575,'52'8'0,"0"-1"0,1-2 0,6-2 0,5 0 0,8 0 0,-1-1-492,24-2 0,2 0 164,-20 0 0,3 0 0,-1 0 0,-7-2 0,-1-2 0,-2 1-164,29-2 0,-2-1 259,-28 0 1,0 0 0,-2-1 232,26-3 0,-3 1 240,-9 3 1,-2 1-241,0 0 0,-4 2-73,18 3 73,-26 0 0,2 0 0,-17 0 0,0 0 0,22-4 0,-2 0 983,22 2-492,-42-2 1,-3 0 491,5 4-485,0 0 188,47 0-686,-49 0 0,19 0 0,4 0 0,0 0 0,3-4 0,3-1 92,14 3-92,-35-2 0,1 0 0,34 4 0,-39 0 0,-1 0 0,3 0 0,24 0 0,-15 0 0,-1 0 0,14 0 0,21-7 0,-34 5 0,0-5 0,-6 10 0,0 2 0,4-3 0,23 6 0,4 1 0,-1 0-266,-24-4 0,10 2 1,-8 0 265,-17 1 0,0 0 0,20-1 0,10-1 0,-10 0 0,-20-1 0,0 0 0,17-2 0,9 0 0,-12-1 0,14-2 0,-23 0 0,2 0 0,31 0 0,-49 0 0,33 0 0,-26 0 0,-21 0 797,16 0-797,15 7 0,-28-1 0,50 9 0,-26-9 0,13 6 0,4-1 0,20-6 0,-14 4 0,-6-1 0,-23-8 0,9 0 0,-44 0 0,8 0 0,0 0 0,12 0 0,8 0 0,20 0 0,-17 0 0,36 0 0,-13-7 0,-1 5 0,4-5 0,-48 7 0,2-3 0,-20-1 0,-36-30 0,-8 11 0,-32-17 0,9 20 0,15 15 0,-4 2 0,4 0 0,-5 0 0,-11 3 0,-7 0 0,2 0-345,-10 0 0,0 0 345,11 0 0,-3 0 0,5 0 0,-2 0 0,4 0 0,3 0 0,4 0 0,-19 0 0,-12 0 0,33-6 0,-17 4 0,31-4 0,16 6 690,18 0-690,-8 0 0,-2 0 0,-30 6 0,16-4 0,-17 4 0,-2 2 0,1 0 0,-23 1 0,-9 0 0,13-1 0,-2 0-328,6-3 0,-4-2 0,-2 0 222,-4 0 1,-2 0 0,4 0 105,-10 0 0,0 1 0,13-1 0,-4 0 0,6 1 0,-4 1 0,2-1 0,-15 1 0,2-1 0,26-4 0,3 0 0,-38 0 0,29 0 0,10 0 0,-16 0 0,43 0 983,-41 0-666,40 0-317,-63 0 0,43 0 0,-19 0 0,-2 0 0,4 0 0,-9 0 0,2 0 0,20 0 0,-28-4 0,0 3 0,18-3 0,11 1 0,-5-1 0,-22 0 0,-4-2-368,4-3 1,-4 0 367,8 3 0,-4-1 0,2 1 0,-25-4 0,8 0 0,28 5 0,2 0 0,-12 1 0,3-1 0,-10-2 0,-6 5 0,8-5 0,52 7 0,-40 0 0,40 0 0,-52 0 735,34 0-735,-10-4 0,-3 0 0,-3 2 0,-10-2 0,-2 0 0,-1 4 0,-10-4 0,0 0 0,8 1 0,14 0 0,0-2 0,-22-3 0,31 6 0,-8-5 0,56 10 0,2-3 0,30 15 0,-7-12 0,70 24 0,-32-20 0,7-2-328,-1 4 0,6 1 0,1-1 135,4-4 1,2-2 0,2-1 192,6 2 0,2-1 0,1-1-328,2-1 0,2-1 0,-1-1 0,-2 1 0,-1 0 0,2 0 281,8 0 0,1 0 1,-2 0 46,-10 0 0,-2 0 0,-2 0 0,-6 0 0,-1 0 0,-1 0-328,1 0 0,-2 0 0,-3 0 234,6 0 1,-2 0-65,13 0 1,-3 0 157,-24 0 0,1 0 0,30 0 0,0 0 0,-25 0 0,0 0 0,14 0 0,0 0 0,-16 0 0,-1 0 0,2 0 0,1 0 0,7 0 0,-1 0 0,-11 0 0,0 0 0,6 0 0,0 0 0,-11 1 0,-1-2 0,7-2 0,-3-1 983,21 2-702,-3-5 702,-41 1 0,4 5 0,-6-5-453,-22 6-118,3-3-412,-2 2 0,-7-2 0,13 3 0,-8-3 0,24 2 0,-12-2 0,13 3 0,21-7 0,-23 5 0,54-5 0,-54 7 0,33 0 0,-28 0 0,-5-3 0,-8 2 0,-11-2 0,22 3 0,-8 0 0,18 4 0,-27-3 0,-4 3 0,-10-1 0,-78 28 0,10-6 0,-16 11 0,-8 4 0,11-10 0,1-1 0,1 8 0,3-1 0,12-13 0,6-3 0,-2 6 0,43-21 0,7-2 0,52 1 0,-2-3 0,39 3 0,-23-10 0,8 5 0,3-19 0,2 10 0,-13-7 0,-24 8 0,-20 8 0,-11-2 0,5 3 0,35 7 0,-19-5 0,40 5 0,-45-7 0,3 0 0,-8 0 0,-1 0 0,-3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6.655"/>
    </inkml:context>
    <inkml:brush xml:id="br0">
      <inkml:brushProperty name="width" value="0.35" units="cm"/>
      <inkml:brushProperty name="height" value="0.35" units="cm"/>
      <inkml:brushProperty name="color" value="#E71225"/>
    </inkml:brush>
  </inkml:definitions>
  <inkml:trace contextRef="#ctx0" brushRef="#br0">296 221 24575,'61'-2'0,"1"0"0,18 5 0,4 0 0,11-2 0,7 0-328,-6 4 0,7 3 0,-3-3 0,-19-3 0,-2-2 0,5 1 82,0 1 0,6 0 0,-2 1 0,-6-1-82,-10-1 0,-5-1 0,1-1 233,14-1 1,1-1 0,-9 0 94,-13-1 0,-7-1 965,41-5-965,-47 3 0,-21 7 0,-6 0 983,-1 0 0,-9 0 0,-1 0-678,6-4-305,-7 3 0,10-3 0,-8 4 0,0 0 0,8 0 0,-1-4 0,30 3 0,5-3 0,-6 4 0,20 0 0,-19 0 0,36-7 0,-18 5 0,-10-2 0,0 1 0,5 3 0,8 0 0,6 0 0,-16 0 0,-2 0 0,0-3 0,2 0 0,16 3 0,-6-1 0,-8-5 0,15 2 0,2 0 0,-1 2-492,17-3 0,11 1 288,-13 4 0,3 0-124,-10 0 0,4 0 0,2 0 0,2 0 0,1 0 0,-5 0 199,6 0 0,-1 0 60,-16 0 0,4 0 0,-11 0 69,-19 0 0,-2 0 0,30 0 0,0 0 0,-24 0 0,-5 0 0,39 0 0,-28 0 0,2 0 0,-8 4 0,1 0 0,14-3 0,2 0 0,-13 3 0,3 0 0,8-3 0,7-1 0,-4-1-299,4 1 1,-1 0 298,-8 0 0,4-1 0,-5 2 0,-2 3 0,-4-1 0,3-2 0,-2 0 0,-5 3 0,0-1 0,12-3 0,1 0 0,-5 4 0,-1 0 0,2-3 0,0 0 491,1 3 1,-2 0-475,-10-3 1,-2-2-18,1 1 0,-5 0 0,6 0 983,33 0 0,8 0-839,-32 4 1,6 1-428,-3-4 0,4-1 1,-2 1 282,16 3 0,-4 0 0,-6-4 0,-7 0 688,1 0-688,-54 0 170,-15-3-170,-9-11 0,-3 5 0,-7-8 983,-23 13-827,-16-6-156,-20 8 0,12-2 0,-6 1 0,-9 3 0,-1 0-492,6-4 0,-4 1 326,-2 2 0,-7 0 1,2 1-163,13-2 0,2-1 0,0 0 71,-7 1 1,0-1 0,-3 0 256,-13 0 0,-3-1 0,7 0 0,-2 0 0,3-2 0,14 0 0,-3-1 0,8 3 0,10 2 0,4 1 0,-13-3 0,7 0 0,14 4 0,-44 0 0,39 0 983,2 0-622,-28 8 622,0 1-76,-10 1-907,31-2 0,3-1 0,-4-5 0,-1 6 0,-3 0 0,-8-6 0,-7 2 0,-2 0 0,-17-4-328,33 0 0,-8 0 0,6 0-36,5 0 0,-2 0 364,-12 0 0,-9 0 0,7 0-316,8 0 0,2 0 316,-28 0 0,-5 0 0,28 0 0,-2 0 0,2 0-492,-15 0 0,-1 0 434,10 0 1,-4 0 0,0 0 57,-3 0 0,0 0 0,3 0-492,-13 0 0,1 0 328,19 0 1,-3 0-1,0 0 164,0 0 0,1 0 0,6 0 491,4 0 1,3 0-392,-22 0 0,1 0-100,21 0 0,5 0 0,7 0 0,-2 0 0,-26-4 0,-5-1 0,-3 5 0,-2-2-328,20-3 0,-2-2 0,-2 2 291,-5 3 1,-2 2-1,0 0 37,0-3 0,1 0 0,-1 0 0,-3 0 0,0-1 0,5 2 0,1 1 0,1 0-119,-23-4 1,1 1 118,28 3 0,3 2 491,-2-1 1,0 0-330,-10-4 0,3 0-162,24 3 0,3 0 231,-39-7-231,31 7 0,5 2 983,16-1-151,-63 0 151,71 0-383,-22 0-600,46 0 0,6 3 187,78 6-187,10 4 0,-12-9 0,22-1 0,6-2 0,-10 1-328,-6 2 0,-6-1 0,8-2 131,-6-2 0,7-3 1,5 0-1,-3-1 0,-7 1-49,-5 1 0,-5-1 0,-2 1 0,1-1 115,2-1 1,0 0 0,0-1 0,1 1 130,-1 0 0,0 1 0,0-1 0,-3 1 0,16 0 0,-4 0 0,0 1 0,-3-1 0,-1 0 0,-3 1-328,-10-1 0,-2 1 0,-1 1 160,30 1 1,-3 2-33,-8-1 1,-4 0 199,-20 0 0,-1 0 0,13 0 0,-1 0 0,-9 0 0,-2 0 0,0 0 0,2 0 0,22 0 0,-4 0 0,5 0 0,0 1 0,4-2 0,-25-3 0,-3 0 0,-1 3 0,2 0 0,16-4 0,-5 1 0,-1 4 0,4 0 0,1 0 0,5 0 0,-3 0 0,6 0 491,-13 0 1,2 0-253,-8 2 0,5 2 0,1-1-239,3 0 0,0 1 0,-3 0 0,15 2 0,-2-1 327,-19-1 1,1-1 0,-4-1-283,5-2 0,-1 0-45,21 0 0,-2 0 0,-24 0 0,-2 0 0,19 0 0,-4 0 0,7 0 0,6 0 0,9 0-351,-11 0 1,0 0 350,0-1 0,2 2 0,-17 1 0,1 2 0,-8-2 0,31 1 0,2 5 0,-52-8 983,-26 0-513,27 0-470,15 0 0,-2 0 0,7 0-23,0-4 0,3 0 23,17 3 0,2 0 0,-9-4 0,-5 1 0,-16 4 0,-7 0 245,20 0 1,-50 0 0,-20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0.371"/>
    </inkml:context>
    <inkml:brush xml:id="br0">
      <inkml:brushProperty name="width" value="0.35" units="cm"/>
      <inkml:brushProperty name="height" value="0.35" units="cm"/>
      <inkml:brushProperty name="color" value="#E71225"/>
    </inkml:brush>
  </inkml:definitions>
  <inkml:trace contextRef="#ctx0" brushRef="#br0">620 232 24575,'94'15'0,"-25"-8"0,16-1 0,4 1 0,-8-1 0,-9 1 0,-4 0 0,7-1-197,3-1 0,8-1 1,5 0-1,-3 0 0,-8-1-131,9 1 0,-6-1 0,-1-1 0,2-1 0,0-2 0,-2 1 0,-6 0 0,-1 0 0,-1 0 0,-2 0 0,0 0 0,-1 0 0,5 0 0,0 0 0,-2 0-164,18 0 0,2 0 164,-7 2 0,5 2 0,0-1 0,-5 1 0,-1-1 0,1 2 7,-4 1 0,-1 1 1,4-1 359,-6 0 1,2-1-1,1 0 1,-5 0-40,5-1 0,-5-1 0,0 0 0,1 1 0,-1-1 0,1 0-306,8-3 1,1 0 0,-5 0 305,7 0 0,-5 0 491,-4 0 1,1 0-1,13 0 1,-1 0-1,-13 0 1,-2 0-1,-3 0 1,3 0-383,2 0 0,5 0 0,-9 0-109,-18 0 0,0 0 0,19-3 0,10 0 0,-10 0 0,-21 2 0,-1-1 0,15 0 0,9-2 0,-8 2 0,-16 1 0,1 2 0,17-1 0,10 0 0,-9 0 0,-17 0 0,0 0 0,20-3 0,10-1 0,-10 2 0,-20 0 0,-1 1 0,15-2 0,8 0 0,-9 0 0,-14 3 0,-4 0 0,15 0 0,3 0 0,9 0 0,-2 0 0,-23 0 0,2 0 0,18 0 0,9 0 0,-6 0 0,-9 0 0,-2 0 0,19 1 0,1-2 0,-9-3 0,-6 0 0,25 2 0,-7-3 0,-2 1 922,-1 4-922,-23-3 0,-2 0 0,12 1 0,2-2 0,5 1 0,-23 3 0,0 0 0,30 0 0,8 0 309,-28 1 1,2-1 0,-4-1-310,5-2 0,0-1 0,-4 3 0,5 1 0,-6-1 491,-2-3 1,-8 0 7,14 4 299,-22-6-798,-72-16-984,-64-14 492,18 14 0,-11 1 164,4 6 0,-7 2 0,-4 2 82,9 3 0,-4 3 0,-2 0 0,-2 3 49,7 2 0,-2 1 1,-2 2-1,-1 0 0,-1 0 0,-9-1 0,0 1 1,-3-1-1,-1 1 0,-3 1 56,18 0 1,-2 1-1,-1 0 1,-2 1-1,0-1 1,0 0-1,1-2 0,-2 0 1,1 0-1,-1-2 1,0 1-1,0-1 1,-1 0-1,0 1 0,-3 0 1,-2 0-1,0-1 1,0 1-1,1 0 1,1-1-1,1 0-23,-5 0 0,1-1 0,1 0 0,1 0 0,2-1 0,2 1-33,-6 0 0,3 0 1,1 0-1,2 0 0,0 0 0,4 0 0,0 0 1,1 0-1,4 0 0,3 0 445,-19 0 0,6 0 1,4 0-249,10 0 0,3 0 0,7 0 0,7 0 0,9 0 983,-1 0-142,8 3 142,-1-2 0,1 2 0,-29-3-492,18 0 1,-6 0-1,-9 0 1,-5 0-1,-17 0 1,-5 0-165,24 0 1,-1 0 0,-2 0-1,-6 0 1,-1 0 0,-1 0-308,-3 1 0,0-1 0,-1-1-20,-2-1 0,-1-2 0,2 1-328,3 2 0,2 1 0,5-1 225,-14-4 0,1 1 103,17 4 0,-4 0 0,2 0 0,-20-4 0,-3-1 0,10 1 0,-6 1 0,-1-2-246,23 1 0,-2-2 0,2 1 0,2 0-82,-7 1 0,3 0 0,-2 0 198,-14-2 1,-4-1-1,6 2 65,21 4 0,4 1 0,0-1 65,-32-3 0,-1-1 0,31 2 0,-1 0 0,4 0 0,-7 2 0,5 0 0,4-3 0,0 0 0,-6 3 0,4 2 983,-25-1 0,11 0 0,0 0-785,58 0 785,7 6-492,56-1 1,23 0 416,15 3-908,2-11 0,21-6 0,-1 2-328,-9 4 0,-1 2 0,9-2 164,-26-1 0,6-1 0,4-1 0,2 1 0,0 0 0,-1 2 0,1 1 0,0 1 0,1 2 0,0-1 0,0 1 0,2 0 0,5-1 0,1 0 0,1 0 0,0 0 0,-1 0 0,1 0 0,-1-2 0,1 1 0,-1-1 0,0 0 0,-1 0 0,-3 1-33,8 0 0,-1 1 1,-3 0-1,0 0 0,0-2 0,-4-1 0,0-1 1,-1 0-1,-1 0 0,-2 0-49,10 1 0,-3 0 0,-2 0 0,-4 0-82,5-1 0,-5 1 0,-2-1 0,-5 0 0,-2 1 0,-8 0-164,-7 4 0,-6-2 983,-1-2 1,-4-1 491,12 2 0,29-5-492,-43 7 1,3 0-1,15 0 1,4 0-1,19 0 1,6 0-165,-22 0 1,4 0 0,0 0-33,2 3 1,2 0 0,1 0-296,12-2 0,3-2 0,-6 3 0,-18 4 0,-4 0 0,3 0-328,18-5 0,5-1 0,-8 1 99,-1 2 1,1 2 228,-3-2 0,6 0 0,-3 0 0,-24-3 0,-3 0 0,7 2-246,10 3 0,9 3 0,2 0 0,-4-1-11,11 1 0,-3-1 0,3 2 257,-9 0 0,4 2 0,-1 1 0,-5-3 0,6 0 0,-6-2 0,-5 0 408,14 7 0,-13-3-408,13-9 983,-67 4 0,-31-6-738,-98 0 1,72 0 0,-69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5.264"/>
    </inkml:context>
    <inkml:brush xml:id="br0">
      <inkml:brushProperty name="width" value="0.35" units="cm"/>
      <inkml:brushProperty name="height" value="0.35" units="cm"/>
      <inkml:brushProperty name="color" value="#E71225"/>
    </inkml:brush>
  </inkml:definitions>
  <inkml:trace contextRef="#ctx0" brushRef="#br0">100 1 8191,'-64'6'0,"29"-5"983,109 39-492,-5-17 1,16-1-247,-7 0 1,10 1 0,7 2 0,4-3-128,-18-4 0,4-2 0,2 1 1,4-2-1,4 1 0,5-2-217,-18-3 1,4-1 0,5-1-1,2 1 1,2-1 0,0-1-1,1 1 1,-1-1 0,-2 0-1,-2 0 81,0 0 0,-3 0 1,-1 0-1,-1 0 0,1 0 1,1-1-1,2 0 0,3-1 1,5-1 17,-7 0 0,3-1 0,5-1 0,2 1 0,2-1 0,2-1 0,0 1 0,-1-1 0,0-1 0,-2 1 0,-3-1 0,-4 1 0,-4-1 0,9 0 0,-4 0 0,-5-1 0,-2 0 0,0 0 0,0 0 0,2-1 0,4 0 0,4 0-76,-11-1 0,5 1 1,2-1-1,3 0 0,2 0 1,1-1-1,-1 1 1,0-1-1,-1 0 0,-3 1 1,-2-2-1,-5 1 0,-4 0-47,15-1 0,-6 0 0,-3-1 0,-3 0 0,-2 1 0,0-2 0,1 1 0,2 0 95,2-1 0,3-1 0,2 0 1,-2 0-1,-1 1 0,-5-1 1,-6 1-1,-6 0 273,11 0 1,-8 0 0,-6 1 0,-3-2-154,9-2 0,-5-1 1,-9 3 398,-11 5 1,-5 2 491,43-8 0,-32 8 0,14 0 0,2 0 0,19 0 0,-29 0 0,5-6 0,-40 5 0,-5-5 0,-25 6 0,-32 6-1075,-21-4 1,-20-2-1,-5 0 92,1 1 0,-4 1 0,-7 0 0,-8 0-123,17-2 0,-8 0 0,-5-1 0,-4 1 0,-2-1 0,1 1 0,1 1 0,3 0-18,-3 0 1,2 2-1,1 0 1,0 0-1,-1 1 1,-2-1-1,-2 0 31,10 0 1,-2-1 0,-3 0 0,0 0-1,-1 0 1,2 1 0,1 0 0,4 1-1,3 0-54,-13 4 0,2 0 0,4 2 0,3 0 0,2-1 0,1 1-82,-20 1 0,2-1 0,6 1 0,8 0-82,6 1 0,7-1 0,21 2-656,22 5 738,73-11 0,54-7 0,21-3 0,-12 2 0,-24 2 0,-2-1 0,3 0 0,9-1 105,-10 0 1,6 0-1,6 0 1,2 0-1,1-1 1,-1 0-1,-3 0 55,6 0 1,-1 0-1,-1 0 1,0-1 0,2 1-1,3 0 86,-13 0 0,2 0 0,1 1 0,1-1 0,2 1 0,-1-1 0,1 1 0,0-1 20,4 0 1,2 1-1,1-1 1,0 0 0,-1 1-1,0 0 1,-3-1-1,-2 2-20,0-1 0,-1 1 0,-2 1 0,-1-1 0,-2 0 0,-1 0 0,-1 0-164,6-1 0,1-1 0,-1 0 0,-4 0 0,-8 1 0,-9 0 116,27 0 1,-15-1 538,-5-3 1,-23 1 491,-45 4-896,-11 0-87,-43 0 0,-33 0 0,-3 0 0,-13 0 0,-9 0 0,28 0 0,-5 0 0,-4 0 0,-4 0 0,-3 0 0,-4 0 0,9 0 0,-5 0 0,-3 0 0,-3 0 0,-2-1 0,0 1 0,0 0 0,1 1 0,3-1-30,-6 1 0,1 0 1,0 1-1,0-1 1,1 1-1,0-1 1,0 1-1,-1 0 30,-2-1 0,-1 0 0,-1 0 0,0 0 0,2 0 0,2 1 0,3 0 0,5 1 36,-6 1 0,2 2 1,4 0-1,4 0 1,5-1-1,8 0-36,-17-2 0,11-1 0,17 7 0,0 24 0,93-21 0,44-3 0,32-2 0,15-1 0,1 0 0,-12 1-141,-19-1 1,2 0-1,0-1 1,2 0-1,3 1 1,2-1-1,3 0 42,-12 0 1,3 0 0,2 0-1,2 0 1,2 0 0,1 0-1,1 0 1,1-1 0,0 0-1,0 0 43,-10-2 0,3 0 0,2 0 0,1-1 0,1 1 0,0-1 0,-1-1 0,-1 1 1,-2-1-1,-1 1 0,-4-1 0,-3 1 56,15-1 0,-4 1 0,-4-1 0,-2 0 0,0 0 0,-1 0 0,3-1 0,1 1 106,0-1 1,3 1-1,3-1 1,1 0 0,-2 0-1,-3-1 1,-4 1-1,-6 0 1,-9-1-107,24 1 0,-10-1 0,-9-1 0,-7 1-492,23-3 0,-26-2 22,-49 1 1453,-93-2 0,-19 6-769,8-2 0,-7 0 277,-5 3 1,0 2-1,10 2 1,0 1-1,-18 1 1,3 1-421,36-1 0,2 0-71,-7 0 0,2-2 983,-22-3 0,32 0 0,6 0 0,-12 0 0,-38 0-492,22 0 1,-8 0-165,14 0 1,-4 0 0,0 0 130,-25-1 1,-3 2-459,14 4 0,-3 2 0,4-1 0,-10 0 0,1 1 0,17 2 0,-1 1 0,2 0 0,-23 0 0,8-1 428,31-1 1,4-1-429,2-2 0,9-1 0,19 0 0,0-4 0,-10 0 0,-14-6 0,-22-10 0,11 6 0,-5 1-56,0 0 1,-5 1 55,-2 2 0,-7-1 0,5 3 0,-10 2 0,1 1 0,-15-3 0,3-1 0,34 4 0,5 2 0,-39 6 0,34-6 0,24 6 0,20-7 0,2 4 0,-15-3 983,-18 3-349,7-4-634,-57 0 0,30 0 0,-5 0-492,-17 0 0,-5 0 394,26 0 1,-1 0-1,0 0 98,-32 0 0,8 0 0,40 0 0,4 0 0,-3 0 0,10 0 0,27 0 0,2 0 0,9 0 0,-3 0 0,2 0 0,-43 0 983,-16 0-836,5-4 0,-7 0-147,-10 2 0,0 1 0,9-3 0,1 0 0,-2 4 0,3 0 0,-29 0 0,10 0 0,13 6 0,3-5 0,8 5 0,-11-6 0,-21 0 0,27 0 0,-18-1 0,-4 2 0,32 3 0,0 0 0,-30-3 0,0 0 0,27 3 0,4 0 0,3-4 0,0 0 0,-1 3 0,0 1 0,0-3 0,0 0 0,-4 3 0,0 0 0,-1-4 0,-1 0 0,-9 0 0,-4 0-492,-13 0 0,-5 0 428,18 0 0,-3 0 0,2 0 64,-14 0 0,-3 0 0,3 0 0,-5 0 0,10 0 0,17 0 0,5 0 0,-26 0 0,5 0 0,9 0 0,14 0 0,20 0 0,8 0 0,6 0 0,10 0 983,-9 0-790,-7 0-193,2 0 0,-49 0 0,0 0 0,9 0 0,-2 0 0,18 0 0,3 0 0,-38 0 0,51 0 0,28 0 0,6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7.255"/>
    </inkml:context>
    <inkml:brush xml:id="br0">
      <inkml:brushProperty name="width" value="0.35" units="cm"/>
      <inkml:brushProperty name="height" value="0.35" units="cm"/>
      <inkml:brushProperty name="color" value="#E71225"/>
    </inkml:brush>
  </inkml:definitions>
  <inkml:trace contextRef="#ctx0" brushRef="#br0">1095 609 24575,'88'-8'0,"1"0"0,0 0 0,-12 2 0,2 1 0,2-1 0,4 0 0,0-2 0,5 0 0,2-1 0,1 0 0,0 1-197,2 1 0,1 1 1,1 0-1,2-2 0,0-1 33,-7-1 0,1-2 0,1-1 0,0 0 0,0 0 0,-3 1-33,11 0 0,-2 0 1,0 1-1,-3 0 0,-2-1 0,-11 0 0,-2-2 1,-2 1-1,-2 0 0,-3 1-131,26-3 0,-5 1 0,-12 2-164,-12 1 0,-13 3-492,1 0 0,-70 8 934,-37 2 1,-29 2-1,-5-1-196,9-1 0,-4-2 0,-5 0 0,-6 1 82,2 0 0,-8 1 0,-4 0 0,-2-1 0,0 1 0,3-1 0,5 0 0,1-2 0,1 1 0,-2 0 0,-2 0 0,-4 0 41,6 1 0,-4 1 0,-3-1 0,-1 1 0,0 0 0,1 0 0,3-1 0,4 1-41,-8-1 0,5-1 0,2 0 0,0 0 0,-1 1 0,-3 0 59,2 0 0,-4 1 0,-1 0 1,-1 0-1,2 1 0,4-2 0,5 0 105,-5 0 0,5-1 0,2-1 0,4 1 0,3 0 0,-2 2 0,3 0 0,5 0 0,7 0 0,-33-1 0,45 0 0,106-1 0,61-1 0,0 0 323,-20 1 1,1-1 0,11 0-324,-17-2 0,10 0 0,5 0 0,3-1 0,-3 0 0,-5 1 179,-1 1 0,-3 0 0,-1 0 0,-1-1 0,1 0-179,4-1 0,0 0 0,0-1 0,-1 1 0,-2 0 0,-11 1 0,-2 1 0,0 0 0,-1-1 0,1 1 196,6-2 1,2 0-1,0-1 1,-3 1 0,-6 2 12,14 0 0,-6 3 0,1-3-421,8-3 0,0-2 1,-13 1 211,-24 5 0,-8 0 983,28-7 0,-81 8-492,-52 0 1,-29 0-483,18 0 0,-5 0 1,-8 0-207,6-1 0,-7-1 1,-4-1-1,-2 1 0,2 0 133,-1 1 0,0 1 1,0 0-1,-2 0 1,-1-1 63,5 0 0,-2-1 0,-1 0 0,0 0 0,0 0 0,1 1-197,-13 1 0,0 0 1,0 0-1,1 0 0,3 0 47,7 0 0,1 0 0,2 0 0,1 0 0,3 0 157,-9 0 0,1 0 0,5 0 0,11 0-7,-10 2 0,16-1 0,2-4 0,69 5-117,49-10 1,20-6 116,-14 3 0,5 0 0,14 1 0,10-1 0,-2 1 327,-10 0 1,-2 0 0,1 1-1,0 5 1,0 1 0,-3-1 92,19-5 1,-5 2 70,-9 5 1,-6 2 491,17-8 0,-28 11 0,-33 4 0,-18 4-388,3 0 388,-6-1 0,-5-6-168,-71 11-815,-5-13 0,12 11 0,-2 0 0,-35-10 0,14 25 0,11-18 0,25 7 0,7-9 0,34-2 0,12 3 0,31 9 0,17 1 0,10-1 0,-6-3 0,6-2-328,16 3 0,11 1 0,1-4 0,4-3 0,3-4 0,1 1 115,-20 0 1,1 1 0,1 0 0,1-2 212,6 0 0,0-1 0,1 0 0,-4 0 0,12 2 0,-4 0 0,3 0 0,-17-2 0,3 0 0,-2 1 0,-3-2 0,3 0 0,-4 0 0,-2 0-26,0-1 0,-2 1 0,-10-2 26,22-2 0,-45 0 0,-23 0 0,0 4 0,23-3 983,3 8 0,50-7-54,-23 10-929,5-11 0,-16 6 0,-18-7 0,20 0 0,-23 3 0,-6-5 0,-31 4 0,-34-11 0,-23 8 0,-5-5 0,6 2 0,-1 0 0,-14 2 0,-13-6 0,45 5 0,26 2 0,10-2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0.937"/>
    </inkml:context>
    <inkml:brush xml:id="br0">
      <inkml:brushProperty name="width" value="0.35" units="cm"/>
      <inkml:brushProperty name="height" value="0.35" units="cm"/>
      <inkml:brushProperty name="color" value="#E71225"/>
    </inkml:brush>
  </inkml:definitions>
  <inkml:trace contextRef="#ctx0" brushRef="#br0">1 587 24575,'76'0'0,"1"0"0,10-3 0,3-2 0,-21 2 0,2 0 0,5-2-246,-2-3 0,5-2 0,2-1 0,0 0 0,-1 0 0,0 0 0,1 0 0,0 0 0,5 0 0,0 0 0,1 0 0,1-1 0,3 0 0,2-2 0,0 2 0,-3 1 0,-6 4 0,-1 1 0,-1 1 0,0 0 0,0-1 0,-1 1 0,1-1 0,1 2 0,9 0 0,2 1 0,-2 1 0,-5 1 2,1 3 0,-6 1 0,3 1 83,-11 0 0,1 1 0,2 0 0,-1 1 161,0 1 0,1 1 0,-1 1 0,-3-1-328,9 2 0,-2 1 0,2-1 238,14 1 0,2-1 1,-4-1 89,-19-2 0,-5 0 0,1-2 306,-3 0 0,0-2 1,0 0-307,3 0 0,0 1 0,0-2 0,1-2 0,1 0 0,-3 0 0,17 0 0,2 0 0,-7 0 0,5 0 0,1 0 0,-4 0 0,0 0 0,5 0-61,-1 0 1,5 0-1,2 0 1,-1 0 60,3 0 0,0 0 0,0 0 0,-2 0 0,-5 0 0,-1 0 0,-2 0 0,-4 0 327,12 0 1,-4 0 0,-4 0-249,-13 0 0,-3 0 0,-6 0 412,0 0 1,-4 0-249,13 0 1,-1 0-244,-17 0 0,1 0 377,18 0 1,5 0-378,2 0 0,4 0 327,-18 0 1,4 0 0,0 0-1,1 0 1,0 0 0,2 0-306,3 0 0,1 0 0,2 0-22,15 0 0,3 0 0,-5 0 0,-19 0 0,-3 0 0,1 0 0,10 0 0,1 1 0,-6-2 0,4-3 0,-10 0 983,18-2-760,-27-6-223,-38 7 0,17 2 0,43-5 0,-12 7 0,9 0-492,9-3 0,4 0 396,-27 1 1,2 1 0,-4-1 95,16-1 0,-6-2 491,-14-2 1,-6 0 112,18-1-604,-30 2 0,-14 4 0,-19 2 0,0-2 983,-4 0-126,6 2-857,-4-5 0,23-1 0,-1-3 0,30-3 0,-8 0 0,-4 4 0,4 2 0,-1-1 0,-1 0 0,41-6 0,-22 5 0,-60 1 0,-14 5 0,-34-15 0,-20-2 0,10 7 0,-1 1 0,-19-8 0,13 15 0,-1 1 0,-33-8 0,28 11 0,-2 0 0,8-3 0,0 0 0,-12 3 0,-3 2-247,-3-1 0,-1 0 247,4 0 0,-1 0 0,-21 0 0,2 0 0,31 0 0,3 0 0,-6 0 0,3 0 0,-25 0 0,13 0 0,28 0 0,-57 0 0,8 0 0,42 2 0,-3 1 0,-14 2 0,0 0 0,15-2 0,2 2 0,0 2 0,-3-1 0,-26-5 0,3 0 0,-1 4 0,-1-1 0,-1 0 0,-3 5 0,13-1 0,2 1 0,-5 5 0,1-9 0,-2 0 0,-11 8-198,-9-8 0,-6 0 198,34 0 0,-4-1-328,-13 0 0,-11-1 0,8-1 323,9-1 1,0-2 4,-11 1 0,-9 0 0,11 0 0,22 0 0,0 0 0,-10 0 0,-7 0 0,10 0 0,-30 0 0,34 0 0,-10 0 0,8 0 0,12 0 0,-1 0 0,-12 0 0,-7 0 0,6 0 0,9 0 0,1 0-2,-38 0 0,5 0 2,6 0 0,-7 0 0,1 0 0,14 0 0,9 0 0,-7 0 0,-9 0 0,1 0-13,21 0 1,0 0 12,-26 4 0,-4-1 0,6-2 0,5 0 0,32 3 0,0-1 0,-29-3 0,2 0 0,-8 8 0,2-7 0,-3-1 0,24 4 0,0 0 0,-29-4 0,0 0 0,32 0 0,0 0 0,-9 0 0,-6 0 0,3 0 0,-10 0 0,-1 0 0,8 0 0,-5 0 0,4 0 242,-14 0 1,4 0-243,6 0 0,0 0 0,-6 0 0,-7 0 0,2 0 0,-8 0 0,6 0 0,-6 0 0,1 0 0,4 0 0,-6 0 0,10 0-492,16 0 0,1 0 337,-3 0 1,-7 0 0,6 0 154,0-4 0,-1-1 0,4 4 0,-6 1 0,6-1 0,1-3 0,2 0 0,-29 4 0,3 0 0,33 0 0,2 0-324,-36 0 0,6 0 324,21 0 183,20 0 1,0 0-184,-13 0 901,17 0-901,6 0 983,30 0-465,-2 0 235,5 0-753,-3-3 0,42-7 0,38-20 0,15 10 0,11 0 0,-7-3 0,5-1-328,-14 8 0,5 1 0,-2 0 0,-6 1 0,-1 1 0,0 1 290,-1 1 0,0 1 0,-2 0-403,21-4 0,-2 1 441,1 2 0,-3 3 0,-21 3 0,0 1 0,16-1 0,0 1-215,-21 4 1,0 0 214,15 0 0,1 0 0,-10 0 0,-1 0 0,-5 0 0,2 0 0,24 0 0,1 0 0,-19 0 0,-3 0 0,-5 0 0,3 0 0,24 0 0,-4 0 0,0 0 0,-20 0 0,11 0 0,-7 0-492,-8 0 0,2 0 450,17 3 0,11 0 1,-8 0 41,-10-2 0,1 1 39,-5 1 0,10 2 0,0 0 1,-8 0-40,19 1 0,-3-1 0,-8-2 0,6 1 0,0 0 0,-1 2 0,1 0 0,-5 0 0,8-1 0,0 0 0,-11-1 0,4 0 0,-3-1-103,23 2 0,-7-2 103,-32-2 0,0-2 200,36 1 0,-10 0-200,-33 0 983,32 0-832,-54 0 832,37 0-179,-16 0-804,12 0 0,11 0-147,17 5 0,4-1 147,-1-2 0,1-1 0,-21 2 0,1 0 0,-8 0 0,-11-3 0,-7 0 0,42 0 0,-35 0 0,-20 0 0,29 0 0,-13 0 0,6 0 0,6 0 0,6 0-301,0 3 1,6 0-1,-3 0 301,8-2 0,-2 0 0,8 4 0,-7-1 983,3-4-514,-29 0-469,-37 0 0,15 0 0,-12 0 0,34 0 974,-15 0-974,7 0 0,-21 0 0,-13 0 0,-6 0 0,-2 0 0,2 0 0,0 0 0,-2 0 0,2 0 0,3 3 0,-4-2 0,1 5 0,-7-2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3.679"/>
    </inkml:context>
    <inkml:brush xml:id="br0">
      <inkml:brushProperty name="width" value="0.35" units="cm"/>
      <inkml:brushProperty name="height" value="0.35" units="cm"/>
      <inkml:brushProperty name="color" value="#E71225"/>
    </inkml:brush>
  </inkml:definitions>
  <inkml:trace contextRef="#ctx0" brushRef="#br0">1000 514 24575,'75'-11'0,"-1"0"0,-9 3 0,5-1 0,1 0 0,11-1 0,2-1 0,-3 2-328,4 1 0,-3 1 0,5 0 82,-4-1 0,5 0 0,1 0 0,0 1 0,5 1 0,2 1 0,-1 1 0,-4-2-82,7-1 0,-4 0 0,0 1 0,5 2 0,0 1 0,-11-2 819,-13-3 1,-8 1-431,-12 5 1,-3 2 819,24-7-881,-15 7 0,-12 3 0,2 2 0,33 5 0,-6-2 0,7 2 422,-9-1 0,5 0-422,5 1 0,9 0 0,0-1-328,-4-1 0,0-1 0,5 1 82,-2-1 0,6 1 0,-1 0 0,-6 0-36,-3-1 1,-6 0-1,7-2 282,6-1 0,9-1 0,-2-1 0,-12 1 0,-20 0 0,-8 0 0,2-1 0,16-1 0,2-2 0,-14 1 0,9 0 0,-68 0 0,-17-6 0,-57-20 0,-7 7 0,-13-2-328,1-1 0,-9-2 0,-1 2 82,19 8 0,-2 3 0,0 1 0,1-1-67,-23-4 0,1 1 1,3 3 639,12 6 1,2 2 0,5 2-61,-8 0 1,4 2-358,6 3 0,2-1 90,10-2 0,2 0 0,2 6 0,2 1 0,-46-6 0,27 1 0,-1 1 0,21 0 0,-2 0 0,-35 1 0,-4 0 0,25 0 0,-1 0-333,-17 4 1,-2-1 332,10-7 0,1 0 0,-6 7 0,0 1 0,0-8 0,0 0 0,5 6 0,1 2 0,-1-4 0,3 0 0,8 4 0,2 0 491,1-4 1,-1 0-1,-6-1 1,2-1-1,18-3 1,-1 0-1,-33 4 1,-7 1-190,1-4 1,0 0-303,9 3 0,-4 1 0,-1-4 0,-8-1 0,4-1 0,17-2 0,1 0 0,-3-1-246,3 2 0,-5-1 0,-1 0 0,1 0 88,1-2 0,-1 0 0,1-1 0,3 1 158,-14 1 0,3 0 0,6 1 0,-5-2 0,10 1 0,-13 0 0,79 4 810,84-28-810,-9 7 0,13-3 0,0 1 0,-7 1 0,0 0 0,4-1-246,0 0 0,5-2 0,-1 0 0,-6 5 71,27-3 1,-10 5 174,-21 0 0,-4 2 452,-12 6 0,-3 4-452,41-2 0,-44 4 0,4 2 0,12 9 0,8 4 0,-1-1 244,-2-5 0,-1-1 0,0 3-244,2 6 0,0 4 0,-3-3 0,18-8 0,-10 0 0,12 15 0,-24-16 983,-15 7-145,-21-3-838,0 0 0,31 3 983,-3 7-686,40-9-297,-18 9 0,6 2-492,-3-9 0,8 0 246,-13 1 0,10 3 0,2 0 0,-3-1-61,9 0 1,-1-1 0,3 0 306,-7-1 0,5 0 0,-1 1 0,-2-3 0,-13-2 0,-3-1 0,0 0 0,0-1 0,24 4 0,0-1 0,-8-1 0,4-3 0,-9-1 0,-14 1 0,-17-3 0,-34-6 0,-30-6 0,-39 4 0,-48-12 0,37 16 0,-6 0-328,-4-4 0,-8-2 0,-3 2 40,-15 3 1,-5 2 0,-1-1 287,23-1 0,0 0 0,-3-1 0,-4 1-197,-4 1 0,-6 1 1,-2 1-1,-1-1 0,4 0 0,10 0 0,1 0 1,1 0-1,0 0 0,-2 0 0,-4 0 0,-3 0 1,1 0-1,2 0 0,4 0-49,-4 0 0,2 0 0,5 0 0,6 0-246,-27 3 0,17 0-492,6 1 355,60 3 629,85 20 0,8-13 0,-3 3 0,12 0 327,-6-11 1,6-4 0,1-1-260,7 3 0,2-1 0,2-1-68,-15-2 0,1 0 0,3 0 0,1 0 245,10 0 1,4 0 0,1 0 0,-2 0-1,-2-2 1,-1 0 0,1-1 0,-1 0-258,2 0 1,-1 1-1,1-1 1,-2 0 11,-5 0 0,-1 0 0,-1 0 0,-2 0 0,-7 0 0,0 0 0,-3 1 0,-4 1-252,1 0 1,-5 1 0,1 1 251,11-1 0,1 0 0,-10 0 491,-16 0 1,-6 0-298,25 0 1,-50 0 0,-20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3.323"/>
    </inkml:context>
    <inkml:brush xml:id="br0">
      <inkml:brushProperty name="width" value="0.35" units="cm"/>
      <inkml:brushProperty name="height" value="0.35" units="cm"/>
      <inkml:brushProperty name="color" value="#E71225"/>
    </inkml:brush>
  </inkml:definitions>
  <inkml:trace contextRef="#ctx0" brushRef="#br0">498 135 24575,'64'4'0,"1"1"0,-15-3 0,5-1 0,24 5 0,13 1 0,-6-2-492,-5-4 0,3 0 246,-2 3 0,12 1 0,2 0 0,-11 0-82,-14-1 0,-7-1 0,9 1 131,1 0 0,9 0 1,4 1-1,-4-1 0,-9 0-131,-2 0 0,-8-1 0,7 1 82,24 0 0,11 1 0,0 0 0,-13 0-75,1 0 1,-2 0 320,-10-2 0,11-1 0,-1 1 0,-15 1-218,-10 3 0,-3 0 218,6-5 0,6-3 0,-12 2 983,7 5-465,21 0 465,0-5 0,-31 5 0,31-6 0,0-8-77,-31 6-906,6-6 0,0 0 642,-7 6-642,-11-2 0,5 0 0,10-1 0,-2 1 0,27 2 0,-19-2 0,-3-1 0,-4-1 0,-10 4 0,-2-1 0,0-4 0,11 4 0,-2 2 0,-22 1 0,41-5 0,-39 3 0,28-1 0,8 1 0,-24 1 0,1 2 0,38-1 0,2 0 0,-33 0 0,1 0-450,35 0 1,2 0 449,-28 0 0,-1 0 0,20 0 0,-5 0 0,11 0 0,-11 0 0,-34 0 0,1 0 0,-37 0 0,37 0 899,-22 0-899,39 0 0,-44 0 0,12 0 0,-24 0 0,7 0 0,-8 0 0,4 0 0,-1 0 0,-3 0 0,-4-4 0,-53-33-984,-10 3 492,-7 3 0,-8 3 0,9 9 0,-2 4 0,-18 0 0,-2 3 0,6 6 0,-1 2 0,-10-1 0,0 1 0,2 4 0,3 0 260,11 0 1,-1 0 231,-16 0 0,-1 0 0,14 0 0,2 0 0,-10 4 0,-1 0 0,-3-4 0,5 2 0,30 5 0,3 0 0,-17-2 0,-1-1 0,8 5 0,1-1 0,-2-3 0,-2 0 0,-5 0 0,-3-2 0,-10-2 0,1-2 0,15 1 0,1 0 0,-17 4 0,1 0 0,14-3 0,3 0-73,-3 2 0,0 1 73,-9-3 0,-3-2 0,-9 2 0,-3-2-283,0-3 0,-1 0 283,-5 3 0,2 0 0,10-4 0,2 1 0,4 3 0,3 2 491,8-1 1,2 0-1,4 0 1,4 0 491,-19 0 0,-2 0 0,26 0 0,-21 0-170,-10 0 58,18 0-871,16 0 0,-2 0 0,-48 0 481,8 0-481,25-1 0,0 2 0,14 3 0,3 0 0,-42-2 0,35 2 0,4 0 0,-3-4 0,-7 0 0,-16 0 0,44 0 0,-55 0 0,24 7 0,1-5 0,12 5 0,-35-7 0,20 0 0,-21 0 0,-3 0 0,-8 0 0,13 0 0,6 0 0,20 4 0,-18-3 0,60 3 0,3-4 0,12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5.093"/>
    </inkml:context>
    <inkml:brush xml:id="br0">
      <inkml:brushProperty name="width" value="0.35" units="cm"/>
      <inkml:brushProperty name="height" value="0.35" units="cm"/>
      <inkml:brushProperty name="color" value="#E71225"/>
    </inkml:brush>
  </inkml:definitions>
  <inkml:trace contextRef="#ctx0" brushRef="#br0">0 147 24575,'71'-11'0,"16"-2"0,-39 5 0,4 0-492,30-1 0,6 0 0,0-1 0,0 1 358,5 4 0,0-1 134,-2-3 0,-8 2 716,6 5-716,3-12 369,-39 12-369,-3-5 0,-2 7 0,23-7 983,-13 5-899,-7-2 0,1 0-84,13 4 0,30 0 0,-19 0 0,18 0 0,4 0 0,-40 0 0,4 0-331,9 0 1,2 0 330,11 4 0,0 1 0,-3-4 0,-2 0 0,-1 3 0,-1 0 0,-3-3 0,-6-2 0,13 1 0,-17 0 0,3 0 0,-1-1 0,3 2-328,-3 4 0,5 2 0,-1-1 270,23-4 0,3 1-270,-14 4 0,3 4 0,-5-3 67,0-2 0,-3-1 261,10 0 0,-6 1 573,14 2-573,-37-8 0,-34 0 0,12 0 983,-5 0-921,-7 0 921,22 0-317,-31 0-666,31 0 0,-5 0 0,12 0 0,39 0 0,-33 0 0,7 0 0,1 0 0,-3 0 0,-6 0 0,-3 0 0,-13 0 0,0 0 0,-22 0 0,0 0 0,1 0 0,0 0 0,-1 0 0,-5-3 0,-5 2 0,10-2 0,18 3 0,-5 0 0,25 0 0,-29 0 0,19 0 0,-27-3 0,5 2 0,-25-2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7.397"/>
    </inkml:context>
    <inkml:brush xml:id="br0">
      <inkml:brushProperty name="width" value="0.35" units="cm"/>
      <inkml:brushProperty name="height" value="0.35" units="cm"/>
      <inkml:brushProperty name="color" value="#E71225"/>
    </inkml:brush>
  </inkml:definitions>
  <inkml:trace contextRef="#ctx0" brushRef="#br0">0 160 24575,'65'-10'0,"32"5"0,-48 2 0,5-1-492,39 0 0,8-1 0,-8 0 0,3-1 164,-12 0 0,4-1 0,0 0 0,-6 1 0,-2-1 0,-1 0 121,-9 1 1,-2-1-1,1 1 169,8-1 1,1 1-1,-4-1 38,10-3 0,-3 1-66,5 3 1,-4 2 65,-26-1 0,-4 1 983,39 4-821,-39 0 1,4 0-163,19 0 0,7 0-43,-13 2 0,3 2 1,3-1 42,7 0 0,4 1 0,-2 0 0,-6 2 0,-1 1 0,1 0 0,9 0 0,0 0 0,-6-1 384,-2 0 0,-4-1-384,15 0 0,-9-1 147,-18-4-147,-2 0 0,-47 0 0,1 0 983,4 0 0,13 0-244,-2 4-739,28-3 0,-16 3 0,19 1 0,10-3 0,-26 3 0,34 2 0,-36-6 0,7 6 0,-18-7 0,4 5 0,-21-3 0,30 3 0,-33-5 0,23 0 0,-26 0 0,26 0 0,-14 0 0,27 0 0,-24 0 0,22 0 0,-28 0 0,9 0 0,13 0 0,-17 0 0,25 0 0,21 0 0,20 8 0,-7-6 0,-30 3 0,-4-2 0,-6-3 0,19 0 0,-27 0 0,13 0 0,-24 0 0,9 0 0,-12 0 0,-9 0 0,2 0 0,-2-3 0,9 2 0,-7-2 0,-1 0 0,-82-31 0,16 23 0,-6 1 0,-27-13 0,-9 2-328,14 14 0,-6 5 0,3 0 0,13-1 0,3-1 0,-5 3 261,-23 2 1,-6 3 0,4 0 66,16-1 0,2 1 0,-2 0 0,9 1 0,-3 0 0,-1 1 0,2-2 0,-17 1 0,0-2 0,1 1 0,-4 1 0,-1 2 0,4-1 0,14-3 0,2 0 0,2 1 0,-1 2 0,0 1 0,7 0-68,3-2 1,3 0 67,-8 4 0,6-2 0,-1-5 0,5 9 0,13-10 0,19 7 983,-30-7 0,-4 3-798,-34 3-185,37-6 0,-1 0 0,0 6 0,-1 1 0,-14-3 0,-1 1 0,9 6 0,0 1 0,0-3 0,2 0 75,9 3 1,6-2-76,-6-2 0,19-3 0,25-2 0,-4-4 0,1 3 0,-4-3 0,0 0 0,-22 0 0,-21 0 0,-35-7 0,49 2 0,-1 1 0,-6-1 0,4 0 0,-8-2 0,9 7 0,40 0 0,0-3 0,4-1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8.633"/>
    </inkml:context>
    <inkml:brush xml:id="br0">
      <inkml:brushProperty name="width" value="0.35" units="cm"/>
      <inkml:brushProperty name="height" value="0.35" units="cm"/>
      <inkml:brushProperty name="color" value="#E71225"/>
    </inkml:brush>
  </inkml:definitions>
  <inkml:trace contextRef="#ctx0" brushRef="#br0">0 69 24575,'76'0'0,"0"0"0,0 0 0,-6-3 0,-2 0 0,4 0 0,18 3 0,4 0 0,-3-2-328,-14-3 0,-2-2 0,2 2 0,12 3 0,3 2 0,-3-1 0,-15-1 0,-4-1 0,1 0 0,2-1 0,0 1 0,-6 1 256,1 1 0,-5 0 563,-2-6 1,-9 1-214,-14 5 388,-5-3-666,6 4 0,-9 0 0,16 0 983,-22 0 0,24 0-796,-18 0-187,7 0 0,11 0 0,5 0 0,41 0 0,-15 6 0,-26-1 0,-1-1 0,24 4 0,-13 0 0,-4-3 0,-36-3 0,8 3 0,-20-5 0,-1 0 0,6 0 0,12 0 0,2 0 0,18 0 0,-19 0 0,8 0 0,-18 0 0,-4 0 0,-11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8/12/24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4ED5-E7C7-6E89-D1C0-245CD77D9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6B924-4D0F-364B-4EB2-28D846F0A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2483ED-5E21-1B1B-FFD8-650ED9F18941}"/>
              </a:ext>
            </a:extLst>
          </p:cNvPr>
          <p:cNvSpPr>
            <a:spLocks noGrp="1"/>
          </p:cNvSpPr>
          <p:nvPr>
            <p:ph type="body" idx="1"/>
          </p:nvPr>
        </p:nvSpPr>
        <p:spPr/>
        <p:txBody>
          <a:bodyPr/>
          <a:lstStyle/>
          <a:p>
            <a:r>
              <a:rPr lang="en-VN"/>
              <a:t>Note 4: </a:t>
            </a:r>
            <a:r>
              <a:rPr lang="en-US"/>
              <a:t>https://docs.oracle.com/javase/specs/jls/se8/html/jls-8.html#jls-8.4.8.2:~:text=A%20hidden%20method%20can%20be%20accessed%20by%20using%20a%20qualified%20name%20or%20by%20using%20a%20method%20invocation%20expression%20(%C2%A715.12)%20that%20contains%20the%20keyword%20super%20or%20a%20cast%20to%20a%20superclass%20type.</a:t>
            </a:r>
            <a:endParaRPr lang="en-VN"/>
          </a:p>
        </p:txBody>
      </p:sp>
      <p:sp>
        <p:nvSpPr>
          <p:cNvPr id="4" name="Slide Number Placeholder 3">
            <a:extLst>
              <a:ext uri="{FF2B5EF4-FFF2-40B4-BE49-F238E27FC236}">
                <a16:creationId xmlns:a16="http://schemas.microsoft.com/office/drawing/2014/main" id="{79A84483-866A-B21A-AF9F-CC486E42DB02}"/>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891025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8BE8-0364-0B37-74DD-EEC13C5D4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C339-272B-20B0-9F12-99AF0A8DC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B3C84-8B5E-5F5F-1337-7C724899C398}"/>
              </a:ext>
            </a:extLst>
          </p:cNvPr>
          <p:cNvSpPr>
            <a:spLocks noGrp="1"/>
          </p:cNvSpPr>
          <p:nvPr>
            <p:ph type="body" idx="1"/>
          </p:nvPr>
        </p:nvSpPr>
        <p:spPr/>
        <p:txBody>
          <a:bodyPr/>
          <a:lstStyle/>
          <a:p>
            <a:r>
              <a:rPr lang="en-VN"/>
              <a:t>Note 5: </a:t>
            </a:r>
            <a:r>
              <a:rPr lang="en-US"/>
              <a:t>https://docs.oracle.com/javase/specs/jls/se8/html/jls-8.html#jls-8.3:~:text=A%20hidden%20field%20can%20be%20accessed%20by%20using%20a%20qualified%20name%20(%C2%A76.5.6.2)%20if%20it%20is%20static%2C%20or%20by%20using%20a%20field%20access%20expression%20that%20contains%20the%20keyword%20super%20(%C2%A715.11.2)%20or%20a%20cast%20to%20a%20superclass%20type.</a:t>
            </a:r>
            <a:endParaRPr lang="en-VN"/>
          </a:p>
        </p:txBody>
      </p:sp>
      <p:sp>
        <p:nvSpPr>
          <p:cNvPr id="4" name="Slide Number Placeholder 3">
            <a:extLst>
              <a:ext uri="{FF2B5EF4-FFF2-40B4-BE49-F238E27FC236}">
                <a16:creationId xmlns:a16="http://schemas.microsoft.com/office/drawing/2014/main" id="{FD90CD0B-2A5E-E838-C12A-86C100B765E7}"/>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80978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8D96F-8EE2-A6E9-2977-F29F5FC5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689BE-26D8-3AD3-5116-BF379B850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921B7E-D7A5-902E-62AE-986DCF89F40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DB6A7B6-E34B-0FF6-D757-EE8F784F6F08}"/>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168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A896D-2B96-C0EC-F7FF-4E41DA4A5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5029-5E99-48BE-E1DD-BC5EB0B9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ED165-2E4B-2288-1F43-9B66D28B64B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287D71-3907-4C8D-7BFD-CED457E16087}"/>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1251928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8ABF-E85A-1807-E2A6-026732272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D140-2620-CA0D-DD3D-637030D58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F6450-BD92-E21C-876D-E19562980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4B2515D-29DB-B51A-FFE8-8B17C8D6D86B}"/>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2969448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ADFC5-AAD7-A931-17BE-03C47DB4B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EF5EE-0C0F-E7D9-BC62-F41D671BE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CDAA-8386-DF77-DD2F-CDE8CDDD301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DBA783-9467-8436-66DF-02AE54F4AC21}"/>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3120857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929E-DA37-CB43-1E3F-60AB812C0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D5011-BE0A-5318-D647-93E172AF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6F54E-1250-B9BE-388E-BB5F4FB41772}"/>
              </a:ext>
            </a:extLst>
          </p:cNvPr>
          <p:cNvSpPr>
            <a:spLocks noGrp="1"/>
          </p:cNvSpPr>
          <p:nvPr>
            <p:ph type="body" idx="1"/>
          </p:nvPr>
        </p:nvSpPr>
        <p:spPr/>
        <p:txBody>
          <a:bodyPr/>
          <a:lstStyle/>
          <a:p>
            <a:r>
              <a:rPr lang="en-VN"/>
              <a:t>Note 3: </a:t>
            </a:r>
            <a:r>
              <a:rPr lang="en-US"/>
              <a:t>https://docs.oracle.com/javase/specs/jls/se8/html/jls-8.html#jls-8.4.3.1:~:text=It%20is%20a%20compile%2Dtime%20error%20if%20a%20method%20declaration%20that%20contains%20the%20keyword%20abstract%20also%20contains%20any%20one%20of%20the%20keywords%20private%2C%20static%2C%20final%2C%20native%2C%20strictfp%2C%20or%20synchronized.</a:t>
            </a:r>
            <a:endParaRPr lang="en-VN"/>
          </a:p>
        </p:txBody>
      </p:sp>
      <p:sp>
        <p:nvSpPr>
          <p:cNvPr id="4" name="Slide Number Placeholder 3">
            <a:extLst>
              <a:ext uri="{FF2B5EF4-FFF2-40B4-BE49-F238E27FC236}">
                <a16:creationId xmlns:a16="http://schemas.microsoft.com/office/drawing/2014/main" id="{C753C4B1-98F3-ABDF-4D17-B1095CDBAFA1}"/>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3441950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FC268-D5E4-605C-B6DF-481A59EC22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2952B-6646-E458-986A-044E489EC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43D9A-2810-1874-F2A7-A9EA0F256B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40553B5-7EC0-355F-F74C-348153F4D9CD}"/>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144697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9014-03B1-DE57-CE88-31E810E5A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A3333-0C46-F979-C720-B05768E3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A41BF-C58D-B071-EB35-D0E03A3808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2EF70B-B035-E86E-0CAD-E74E56479CD8}"/>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3725273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47F8-213C-FDB7-972F-ED30D1DFA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F1EB2-93E8-3A36-A1C6-D5C33EB2A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5F29B-91C1-875E-0D00-53709D6ECC9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D07C908-413D-18CB-6BD4-E484D267706D}"/>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1862937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F5A26-048E-EEEA-1BA1-091A13DA60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57E27-CC6A-8736-1FE9-942AAA6B3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D0A8DD-DD58-A472-65EB-6DF8D36FE10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7DF7531-0849-F65B-F426-1B2D98B4C510}"/>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452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B2F3-FBAC-2055-4052-EC3EF51B8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B184C-CC6C-AD7E-DB9B-A66D3BED9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29A26-FB87-3024-F3C1-5990C430BF9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2C19ECE-5148-DD72-A5F8-A8A5ED45AEE7}"/>
              </a:ext>
            </a:extLst>
          </p:cNvPr>
          <p:cNvSpPr>
            <a:spLocks noGrp="1"/>
          </p:cNvSpPr>
          <p:nvPr>
            <p:ph type="sldNum" sz="quarter" idx="5"/>
          </p:nvPr>
        </p:nvSpPr>
        <p:spPr/>
        <p:txBody>
          <a:bodyPr/>
          <a:lstStyle/>
          <a:p>
            <a:fld id="{576FF3D1-0F45-2240-9B47-75654C02E24A}" type="slidenum">
              <a:t>29</a:t>
            </a:fld>
            <a:endParaRPr lang="en-VN"/>
          </a:p>
        </p:txBody>
      </p:sp>
    </p:spTree>
    <p:extLst>
      <p:ext uri="{BB962C8B-B14F-4D97-AF65-F5344CB8AC3E}">
        <p14:creationId xmlns:p14="http://schemas.microsoft.com/office/powerpoint/2010/main" val="1797324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CDD90-8019-E74A-BFB4-CC6B2B64B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4F56D6-F057-9145-7B9B-9630E1398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BAB06-A8C5-FCFE-DC2C-12060D1FAE1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C97C50-9962-99D0-8B66-0B53FAFCD550}"/>
              </a:ext>
            </a:extLst>
          </p:cNvPr>
          <p:cNvSpPr>
            <a:spLocks noGrp="1"/>
          </p:cNvSpPr>
          <p:nvPr>
            <p:ph type="sldNum" sz="quarter" idx="5"/>
          </p:nvPr>
        </p:nvSpPr>
        <p:spPr/>
        <p:txBody>
          <a:bodyPr/>
          <a:lstStyle/>
          <a:p>
            <a:fld id="{576FF3D1-0F45-2240-9B47-75654C02E24A}" type="slidenum">
              <a:t>30</a:t>
            </a:fld>
            <a:endParaRPr lang="en-VN"/>
          </a:p>
        </p:txBody>
      </p:sp>
    </p:spTree>
    <p:extLst>
      <p:ext uri="{BB962C8B-B14F-4D97-AF65-F5344CB8AC3E}">
        <p14:creationId xmlns:p14="http://schemas.microsoft.com/office/powerpoint/2010/main" val="419282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36258-EFF0-A04B-FEE5-356B12EDD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E740C-6864-B001-4FA2-830E6D144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8BE86-9E64-88F8-CEBD-24068AB4D87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A728E9-D7B5-0FBA-28B5-8C050795D016}"/>
              </a:ext>
            </a:extLst>
          </p:cNvPr>
          <p:cNvSpPr>
            <a:spLocks noGrp="1"/>
          </p:cNvSpPr>
          <p:nvPr>
            <p:ph type="sldNum" sz="quarter" idx="5"/>
          </p:nvPr>
        </p:nvSpPr>
        <p:spPr/>
        <p:txBody>
          <a:bodyPr/>
          <a:lstStyle/>
          <a:p>
            <a:fld id="{576FF3D1-0F45-2240-9B47-75654C02E24A}" type="slidenum">
              <a:t>31</a:t>
            </a:fld>
            <a:endParaRPr lang="en-VN"/>
          </a:p>
        </p:txBody>
      </p:sp>
    </p:spTree>
    <p:extLst>
      <p:ext uri="{BB962C8B-B14F-4D97-AF65-F5344CB8AC3E}">
        <p14:creationId xmlns:p14="http://schemas.microsoft.com/office/powerpoint/2010/main" val="1104953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009F0-EAEE-70CE-BF7A-559A57E77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11BAB-7AF7-2B69-3F2A-A08E762750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0CFE7-D67E-8D8E-FD72-66F3E403FA4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873D963-0619-BA11-1337-47B841D6F1B3}"/>
              </a:ext>
            </a:extLst>
          </p:cNvPr>
          <p:cNvSpPr>
            <a:spLocks noGrp="1"/>
          </p:cNvSpPr>
          <p:nvPr>
            <p:ph type="sldNum" sz="quarter" idx="5"/>
          </p:nvPr>
        </p:nvSpPr>
        <p:spPr/>
        <p:txBody>
          <a:bodyPr/>
          <a:lstStyle/>
          <a:p>
            <a:fld id="{576FF3D1-0F45-2240-9B47-75654C02E24A}" type="slidenum">
              <a:t>32</a:t>
            </a:fld>
            <a:endParaRPr lang="en-VN"/>
          </a:p>
        </p:txBody>
      </p:sp>
    </p:spTree>
    <p:extLst>
      <p:ext uri="{BB962C8B-B14F-4D97-AF65-F5344CB8AC3E}">
        <p14:creationId xmlns:p14="http://schemas.microsoft.com/office/powerpoint/2010/main" val="258017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0.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7.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3.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6.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13.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 (ask question Q5)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keyword</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2BEA4-85AF-5BFE-16F0-148059136A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426C08-9BA7-F1ED-DBDE-5394F1D0507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VS Hiding (present again) </a:t>
            </a:r>
          </a:p>
        </p:txBody>
      </p:sp>
      <p:sp>
        <p:nvSpPr>
          <p:cNvPr id="4" name="Subtitle 2">
            <a:extLst>
              <a:ext uri="{FF2B5EF4-FFF2-40B4-BE49-F238E27FC236}">
                <a16:creationId xmlns:a16="http://schemas.microsoft.com/office/drawing/2014/main" id="{B9D535EA-A7D0-B794-DC8B-22C12A661E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overriding, when ... method with ... object (the reference could be ... or ...), it will always ... to the ...  version (no matter where we ...)</a:t>
            </a:r>
          </a:p>
          <a:p>
            <a:pPr algn="l"/>
            <a:r>
              <a:rPr lang="en-US" sz="1800">
                <a:sym typeface="Wingdings" pitchFamily="2" charset="2"/>
              </a:rPr>
              <a:t>(code illustration snippet 35)</a:t>
            </a:r>
          </a:p>
          <a:p>
            <a:pPr algn="l"/>
            <a:r>
              <a:rPr lang="en-US" sz="1800">
                <a:sym typeface="Wingdings" pitchFamily="2" charset="2"/>
              </a:rPr>
              <a:t>- With hiding, the book assume that we ... method by using ... name =&gt; Now, which version is ... will depend on ...</a:t>
            </a:r>
          </a:p>
          <a:p>
            <a:pPr algn="l"/>
            <a:r>
              <a:rPr lang="en-US" sz="1800">
                <a:sym typeface="Wingdings" pitchFamily="2" charset="2"/>
              </a:rPr>
              <a:t>+) If we call at..., the ... version will be called</a:t>
            </a:r>
          </a:p>
          <a:p>
            <a:pPr algn="l"/>
            <a:r>
              <a:rPr lang="en-US" sz="1800">
                <a:sym typeface="Wingdings" pitchFamily="2" charset="2"/>
              </a:rPr>
              <a:t>+) If we call at..., the ... version will be called</a:t>
            </a:r>
          </a:p>
          <a:p>
            <a:pPr algn="l"/>
            <a:r>
              <a:rPr lang="en-US" sz="1800">
                <a:sym typeface="Wingdings" pitchFamily="2" charset="2"/>
              </a:rPr>
              <a:t>(code illustration snippet 36)</a:t>
            </a:r>
          </a:p>
          <a:p>
            <a:pPr algn="l"/>
            <a:r>
              <a:rPr lang="en-US" sz="1800">
                <a:sym typeface="Wingdings" pitchFamily="2" charset="2"/>
              </a:rPr>
              <a:t>- With hiding however, if we use ... and ... instead of simple name, there will be ... cases: </a:t>
            </a:r>
          </a:p>
          <a:p>
            <a:pPr algn="l"/>
            <a:r>
              <a:rPr lang="en-US" sz="1800">
                <a:sym typeface="Wingdings" pitchFamily="2" charset="2"/>
              </a:rPr>
              <a:t>+) If the ... and ... is subclass type =&gt; ... (this is why they call this as "..." because the ...class version won't never get ....ed from a ...class type...) </a:t>
            </a:r>
          </a:p>
          <a:p>
            <a:pPr algn="l"/>
            <a:r>
              <a:rPr lang="en-US" sz="1800">
                <a:sym typeface="Wingdings" pitchFamily="2" charset="2"/>
              </a:rPr>
              <a:t>+) If the ... and ... is parent-class type =&gt; ... </a:t>
            </a:r>
          </a:p>
          <a:p>
            <a:pPr algn="l"/>
            <a:r>
              <a:rPr lang="en-US" sz="1800">
                <a:sym typeface="Wingdings" pitchFamily="2" charset="2"/>
              </a:rPr>
              <a:t>=&gt; In order to ... the ... version, we have ... ways (as java specification said, link note 4)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37)</a:t>
            </a:r>
          </a:p>
          <a:p>
            <a:pPr algn="l"/>
            <a:endParaRPr lang="en-US" sz="1800">
              <a:sym typeface="Wingdings" pitchFamily="2" charset="2"/>
            </a:endParaRPr>
          </a:p>
        </p:txBody>
      </p:sp>
    </p:spTree>
    <p:extLst>
      <p:ext uri="{BB962C8B-B14F-4D97-AF65-F5344CB8AC3E}">
        <p14:creationId xmlns:p14="http://schemas.microsoft.com/office/powerpoint/2010/main" val="11641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DB6B-9124-964A-C8F4-0709921B94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AA63D9-4330-43C3-3720-C8FC0338D5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D447FB39-67E5-8E2B-1016-6EEC62F7F92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t>
            </a:r>
            <a:r>
              <a:rPr lang="en-US" sz="1800" b="1">
                <a:sym typeface="Wingdings" pitchFamily="2" charset="2"/>
              </a:rPr>
              <a:t>Hiding variable </a:t>
            </a:r>
            <a:r>
              <a:rPr lang="en-US" sz="1800">
                <a:sym typeface="Wingdings" pitchFamily="2" charset="2"/>
              </a:rPr>
              <a:t>is when we set a ... in ... class that has a name that ... match with the ... in ... class</a:t>
            </a:r>
          </a:p>
          <a:p>
            <a:pPr algn="l"/>
            <a:r>
              <a:rPr lang="en-US" sz="1800">
                <a:sym typeface="Wingdings" pitchFamily="2" charset="2"/>
              </a:rPr>
              <a:t>- There are ... cases when ...ing hidden ...</a:t>
            </a:r>
          </a:p>
          <a:p>
            <a:pPr algn="l"/>
            <a:r>
              <a:rPr lang="en-US" sz="1800">
                <a:sym typeface="Wingdings" pitchFamily="2" charset="2"/>
              </a:rPr>
              <a:t>+) If we access the hidden ... using the ... style =&gt; </a:t>
            </a:r>
          </a:p>
          <a:p>
            <a:pPr algn="l"/>
            <a:r>
              <a:rPr lang="en-US" sz="1800">
                <a:sym typeface="Wingdings" pitchFamily="2" charset="2"/>
              </a:rPr>
              <a:t>	- If we use ... and ... that has a type of ... class =&gt; The ... class version will be used </a:t>
            </a:r>
          </a:p>
          <a:p>
            <a:pPr algn="l"/>
            <a:r>
              <a:rPr lang="en-US" sz="1800">
                <a:sym typeface="Wingdings" pitchFamily="2" charset="2"/>
              </a:rPr>
              <a:t>	(If the ... class version used =&gt; we said that the ... version is ...) </a:t>
            </a:r>
          </a:p>
          <a:p>
            <a:pPr algn="l"/>
            <a:r>
              <a:rPr lang="en-US" sz="1800">
                <a:sym typeface="Wingdings" pitchFamily="2" charset="2"/>
              </a:rPr>
              <a:t>	- If we use ... and ... that has a type of ... class =&gt; The ... class version will be used </a:t>
            </a:r>
          </a:p>
          <a:p>
            <a:pPr algn="l"/>
            <a:r>
              <a:rPr lang="en-US" sz="1800">
                <a:sym typeface="Wingdings" pitchFamily="2" charset="2"/>
              </a:rPr>
              <a:t>	(code illustration snippet 38)</a:t>
            </a:r>
          </a:p>
          <a:p>
            <a:pPr algn="l"/>
            <a:r>
              <a:rPr lang="en-US" sz="1800">
                <a:sym typeface="Wingdings" pitchFamily="2" charset="2"/>
              </a:rPr>
              <a:t>	- If we want to use the ... class version (according to Java Specification), we can use these ...: </a:t>
            </a:r>
          </a:p>
          <a:p>
            <a:pPr algn="l"/>
            <a:r>
              <a:rPr lang="en-US" sz="1800">
                <a:sym typeface="Wingdings" pitchFamily="2" charset="2"/>
              </a:rPr>
              <a:t>		+) Use ... if the field is "static" </a:t>
            </a:r>
          </a:p>
          <a:p>
            <a:pPr algn="l"/>
            <a:r>
              <a:rPr lang="en-US" sz="1800">
                <a:sym typeface="Wingdings" pitchFamily="2" charset="2"/>
              </a:rPr>
              <a:t>		+) Use ... that contain "super" ...</a:t>
            </a:r>
          </a:p>
          <a:p>
            <a:pPr algn="l"/>
            <a:r>
              <a:rPr lang="en-US" sz="1800">
                <a:sym typeface="Wingdings" pitchFamily="2" charset="2"/>
              </a:rPr>
              <a:t>		+) Use ...st</a:t>
            </a:r>
          </a:p>
          <a:p>
            <a:pPr algn="l"/>
            <a:r>
              <a:rPr lang="en-US" sz="1800">
                <a:sym typeface="Wingdings" pitchFamily="2" charset="2"/>
              </a:rPr>
              <a:t>		(link note 5)</a:t>
            </a:r>
          </a:p>
          <a:p>
            <a:pPr algn="l"/>
            <a:r>
              <a:rPr lang="en-US" sz="1800">
                <a:sym typeface="Wingdings" pitchFamily="2" charset="2"/>
              </a:rPr>
              <a:t>	(code illustration snippet 39)</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34940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C4FB0-2DBC-ABBD-8358-ACCB6BD1CA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15ED9B-04B9-2B00-A1BD-D4F74EB1B13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BCED8F37-DF47-E262-84CE-90E6158BC42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access the hidden ... using the style, the problem will depend on the nature of ...</a:t>
            </a:r>
          </a:p>
          <a:p>
            <a:pPr algn="l"/>
            <a:r>
              <a:rPr lang="en-US" sz="1800">
                <a:sym typeface="Wingdings" pitchFamily="2" charset="2"/>
              </a:rPr>
              <a:t>- According to Java Specification, "this" is a ... not a reference .... Instead of saving ..., it just "specify" ... value that pointing to the current ... that ... method (the method that contains ... keyword)</a:t>
            </a:r>
          </a:p>
          <a:p>
            <a:pPr algn="l"/>
            <a:r>
              <a:rPr lang="en-US" sz="1800" i="1">
                <a:sym typeface="Wingdings" pitchFamily="2" charset="2"/>
              </a:rPr>
              <a:t>(There is high chance that the "reference value" that Java Specification use is the word equilvalent to ... that points to the current ... in RAM, this is </a:t>
            </a:r>
            <a:r>
              <a:rPr lang="en-US" sz="1800" b="1" i="1">
                <a:sym typeface="Wingdings" pitchFamily="2" charset="2"/>
              </a:rPr>
              <a:t>assumption</a:t>
            </a:r>
            <a:r>
              <a:rPr lang="en-US" sz="1800" i="1">
                <a:sym typeface="Wingdings" pitchFamily="2" charset="2"/>
              </a:rPr>
              <a:t>, might not be totally correct) </a:t>
            </a:r>
          </a:p>
          <a:p>
            <a:pPr algn="l"/>
            <a:r>
              <a:rPr lang="en-US" sz="1800">
                <a:sym typeface="Wingdings" pitchFamily="2" charset="2"/>
              </a:rPr>
              <a:t>- The key point is that, the type of "this" will depend on ...</a:t>
            </a:r>
          </a:p>
          <a:p>
            <a:pPr algn="l"/>
            <a:r>
              <a:rPr lang="en-US" sz="1800">
                <a:sym typeface="Wingdings" pitchFamily="2" charset="2"/>
              </a:rPr>
              <a:t>=&gt; We will have ... cases if we use ... style: </a:t>
            </a:r>
          </a:p>
          <a:p>
            <a:pPr algn="l"/>
            <a:r>
              <a:rPr lang="en-US" sz="1800">
                <a:sym typeface="Wingdings" pitchFamily="2" charset="2"/>
              </a:rPr>
              <a:t>	*) The getter from ... class is ...ed by ... class: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The ... will be used</a:t>
            </a:r>
          </a:p>
          <a:p>
            <a:pPr algn="l"/>
            <a:r>
              <a:rPr lang="en-US" sz="1800">
                <a:sym typeface="Wingdings" pitchFamily="2" charset="2"/>
              </a:rPr>
              <a:t>	(code illustration snippet 40)</a:t>
            </a:r>
          </a:p>
          <a:p>
            <a:pPr algn="l"/>
            <a:r>
              <a:rPr lang="en-US" sz="1800">
                <a:sym typeface="Wingdings" pitchFamily="2" charset="2"/>
              </a:rPr>
              <a:t>	*) The getter from ... class is only ...ed by ... class: This time,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This is a valid ...st =&gt; Satisfy the ... stated in Java specification =&gt; the ... will be used</a:t>
            </a:r>
          </a:p>
          <a:p>
            <a:pPr algn="l"/>
            <a:r>
              <a:rPr lang="en-US" sz="1800">
                <a:sym typeface="Wingdings" pitchFamily="2" charset="2"/>
              </a:rPr>
              <a:t>	(code illustration snippet 41) </a:t>
            </a:r>
          </a:p>
          <a:p>
            <a:pPr algn="l"/>
            <a:endParaRPr lang="en-US" sz="1800">
              <a:sym typeface="Wingdings" pitchFamily="2" charset="2"/>
            </a:endParaRPr>
          </a:p>
        </p:txBody>
      </p:sp>
    </p:spTree>
    <p:extLst>
      <p:ext uri="{BB962C8B-B14F-4D97-AF65-F5344CB8AC3E}">
        <p14:creationId xmlns:p14="http://schemas.microsoft.com/office/powerpoint/2010/main" val="10449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BFC1-9744-DB78-26AE-E7208F6300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9192B1-6A6B-3F82-6A74-FD7E3148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a:t>
            </a:r>
          </a:p>
        </p:txBody>
      </p:sp>
      <p:sp>
        <p:nvSpPr>
          <p:cNvPr id="4" name="Subtitle 2">
            <a:extLst>
              <a:ext uri="{FF2B5EF4-FFF2-40B4-BE49-F238E27FC236}">
                <a16:creationId xmlns:a16="http://schemas.microsoft.com/office/drawing/2014/main" id="{BB4003A2-EC33-B69B-1AD9-AB02CA01D85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say for example, we want to create a ... class for other devs to .... Our objective is to provide some ... and ... for the devs to use. And then, devs will ... the provided ... or create .... Also, we want our class can't ... </a:t>
            </a:r>
          </a:p>
          <a:p>
            <a:pPr algn="l"/>
            <a:r>
              <a:rPr lang="en-US" sz="1800">
                <a:sym typeface="Wingdings" pitchFamily="2" charset="2"/>
              </a:rPr>
              <a:t>=&gt; We can ... by using "</a:t>
            </a:r>
            <a:r>
              <a:rPr lang="en-US" sz="1800" b="1">
                <a:sym typeface="Wingdings" pitchFamily="2" charset="2"/>
              </a:rPr>
              <a:t>abstract" </a:t>
            </a:r>
            <a:r>
              <a:rPr lang="en-US" sz="1800">
                <a:sym typeface="Wingdings" pitchFamily="2" charset="2"/>
              </a:rPr>
              <a:t>... </a:t>
            </a:r>
          </a:p>
          <a:p>
            <a:pPr algn="l"/>
            <a:r>
              <a:rPr lang="en-US" sz="1800">
                <a:sym typeface="Wingdings" pitchFamily="2" charset="2"/>
              </a:rPr>
              <a:t>- In Abstract ..., we have a ... called Abstract...</a:t>
            </a:r>
          </a:p>
          <a:p>
            <a:pPr algn="l"/>
            <a:r>
              <a:rPr lang="en-US" sz="1800">
                <a:sym typeface="Wingdings" pitchFamily="2" charset="2"/>
              </a:rPr>
              <a:t>– Abstract method is a method where ...</a:t>
            </a:r>
          </a:p>
          <a:p>
            <a:pPr algn="l"/>
            <a:r>
              <a:rPr lang="en-US" sz="1800">
                <a:sym typeface="Wingdings" pitchFamily="2" charset="2"/>
              </a:rPr>
              <a:t>(code illustration snippet 24) </a:t>
            </a:r>
          </a:p>
        </p:txBody>
      </p:sp>
    </p:spTree>
    <p:extLst>
      <p:ext uri="{BB962C8B-B14F-4D97-AF65-F5344CB8AC3E}">
        <p14:creationId xmlns:p14="http://schemas.microsoft.com/office/powerpoint/2010/main" val="5101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56DA-5FAF-4911-B9BB-2838B09751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D8F468-DAE3-0519-8C64-9E6662FAEB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Defining an Abstract class</a:t>
            </a:r>
          </a:p>
        </p:txBody>
      </p:sp>
      <p:sp>
        <p:nvSpPr>
          <p:cNvPr id="4" name="Subtitle 2">
            <a:extLst>
              <a:ext uri="{FF2B5EF4-FFF2-40B4-BE49-F238E27FC236}">
                <a16:creationId xmlns:a16="http://schemas.microsoft.com/office/drawing/2014/main" id="{B1C4CCED-09B7-D364-4EA3-D576A384D2C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what I have been taught with Abstract class definition (which is ...),  however, an Abstract class can have ...</a:t>
            </a:r>
          </a:p>
          <a:p>
            <a:pPr algn="l"/>
            <a:r>
              <a:rPr lang="en-US" sz="1800">
                <a:sym typeface="Wingdings" pitchFamily="2" charset="2"/>
              </a:rPr>
              <a:t>(code illustration snippet 25)</a:t>
            </a:r>
          </a:p>
          <a:p>
            <a:pPr algn="l"/>
            <a:r>
              <a:rPr lang="en-US" sz="1800">
                <a:sym typeface="Wingdings" pitchFamily="2" charset="2"/>
              </a:rPr>
              <a:t>– Class that use ... keyword =&gt; Can't ...ed</a:t>
            </a:r>
          </a:p>
          <a:p>
            <a:pPr algn="l"/>
            <a:r>
              <a:rPr lang="en-US" sz="1800">
                <a:sym typeface="Wingdings" pitchFamily="2" charset="2"/>
              </a:rPr>
              <a:t>– Class that use "Abstract" ... =&gt; Must be ...</a:t>
            </a:r>
          </a:p>
          <a:p>
            <a:pPr algn="l"/>
            <a:r>
              <a:rPr lang="en-US" sz="1800">
                <a:sym typeface="Wingdings" pitchFamily="2" charset="2"/>
              </a:rPr>
              <a:t>=&gt; When ... these 2 keywords =&gt; there will be ... </a:t>
            </a:r>
          </a:p>
          <a:p>
            <a:pPr algn="l"/>
            <a:r>
              <a:rPr lang="en-US" sz="1800">
                <a:sym typeface="Wingdings" pitchFamily="2" charset="2"/>
              </a:rPr>
              <a:t>(code illustration snippet 26) </a:t>
            </a:r>
          </a:p>
          <a:p>
            <a:pPr algn="l"/>
            <a:r>
              <a:rPr lang="en-US" sz="1800">
                <a:sym typeface="Wingdings" pitchFamily="2" charset="2"/>
              </a:rPr>
              <a:t>- ... keyword are not also applicable to ...</a:t>
            </a:r>
          </a:p>
          <a:p>
            <a:pPr algn="l"/>
            <a:r>
              <a:rPr lang="en-US" sz="1800">
                <a:sym typeface="Wingdings" pitchFamily="2" charset="2"/>
              </a:rPr>
              <a:t>(code illustration snippet 27) </a:t>
            </a:r>
          </a:p>
          <a:p>
            <a:pPr algn="l"/>
            <a:r>
              <a:rPr lang="en-US" sz="1800">
                <a:sym typeface="Wingdings" pitchFamily="2" charset="2"/>
              </a:rPr>
              <a:t>- Abstract method doesn't work with ... because if we set it to ... =&gt; There will be no ... concept =&gt; ...</a:t>
            </a:r>
          </a:p>
          <a:p>
            <a:pPr algn="l"/>
            <a:r>
              <a:rPr lang="en-US" sz="1800">
                <a:sym typeface="Wingdings" pitchFamily="2" charset="2"/>
              </a:rPr>
              <a:t>(code illustration snippet 28 - 29)</a:t>
            </a:r>
          </a:p>
          <a:p>
            <a:pPr algn="l"/>
            <a:r>
              <a:rPr lang="en-US" sz="1800">
                <a:sym typeface="Wingdings" pitchFamily="2" charset="2"/>
              </a:rPr>
              <a:t>- An abstract class is only useful when ... =&gt; The class that ... the abstract class are called "..." because it is the first ... class that ... the abstract class</a:t>
            </a:r>
          </a:p>
          <a:p>
            <a:pPr algn="l"/>
            <a:r>
              <a:rPr lang="en-US" sz="1800">
                <a:sym typeface="Wingdings" pitchFamily="2" charset="2"/>
              </a:rPr>
              <a:t>– All class that ... the abstract class are required to ... </a:t>
            </a:r>
          </a:p>
          <a:p>
            <a:pPr algn="l"/>
            <a:r>
              <a:rPr lang="en-US" sz="1800">
                <a:sym typeface="Wingdings" pitchFamily="2" charset="2"/>
              </a:rPr>
              <a:t>(code illustration snippet 30 - 31)  </a:t>
            </a:r>
          </a:p>
        </p:txBody>
      </p:sp>
    </p:spTree>
    <p:extLst>
      <p:ext uri="{BB962C8B-B14F-4D97-AF65-F5344CB8AC3E}">
        <p14:creationId xmlns:p14="http://schemas.microsoft.com/office/powerpoint/2010/main" val="18163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6CB2-7FF4-9697-8A10-DA0FBFD596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165970-C08F-68DE-CFC9-10F914DBF7E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BEED27DC-F522-E0A8-1C39-FFEC4836CA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32)</a:t>
            </a:r>
          </a:p>
          <a:p>
            <a:pPr algn="l"/>
            <a:r>
              <a:rPr lang="en-US" sz="1800">
                <a:sym typeface="Wingdings" pitchFamily="2" charset="2"/>
              </a:rPr>
              <a:t>- An ... abstract class can ... other ... abstract class =&gt; When we doing this, the ... abstract class won't need to ... the ... on the ... abstract class</a:t>
            </a:r>
          </a:p>
          <a:p>
            <a:pPr algn="l"/>
            <a:r>
              <a:rPr lang="en-US" sz="1800">
                <a:sym typeface="Wingdings" pitchFamily="2" charset="2"/>
              </a:rPr>
              <a:t>– If there are any concrete ... that ... the ... abstract class =&gt; that concrete ... will have to ... from both ...</a:t>
            </a:r>
          </a:p>
          <a:p>
            <a:pPr algn="l"/>
            <a:r>
              <a:rPr lang="en-US" sz="1800">
                <a:sym typeface="Wingdings" pitchFamily="2" charset="2"/>
              </a:rPr>
              <a:t>(code illustration snippet 33) </a:t>
            </a:r>
          </a:p>
          <a:p>
            <a:pPr algn="l"/>
            <a:r>
              <a:rPr lang="en-US" sz="1800">
                <a:sym typeface="Wingdings" pitchFamily="2" charset="2"/>
              </a:rPr>
              <a:t>- However, there are 1 .... If all ... from parent abstract class that has been ... by the sub-abstract class =&gt; the concrete class won't have to ... </a:t>
            </a:r>
          </a:p>
          <a:p>
            <a:pPr algn="l"/>
            <a:r>
              <a:rPr lang="en-US" sz="1800">
                <a:sym typeface="Wingdings" pitchFamily="2" charset="2"/>
              </a:rPr>
              <a:t>(code illustration snippet 34) </a:t>
            </a:r>
          </a:p>
          <a:p>
            <a:pPr algn="l"/>
            <a:r>
              <a:rPr lang="en-US" sz="1800">
                <a:sym typeface="Wingdings" pitchFamily="2" charset="2"/>
              </a:rPr>
              <a:t>- The reason for this is because when the ... abstract class ... the method from the ... abstract class =&gt; When a concrete class .. the ... abstract class =&gt; the method that the ... class ... down will be the ... version not the ... version</a:t>
            </a:r>
          </a:p>
          <a:p>
            <a:pPr algn="l"/>
            <a:r>
              <a:rPr lang="en-US" sz="1800">
                <a:sym typeface="Wingdings" pitchFamily="2" charset="2"/>
              </a:rPr>
              <a:t>- Rules for Abstract class: </a:t>
            </a:r>
          </a:p>
          <a:p>
            <a:pPr algn="l"/>
            <a:r>
              <a:rPr lang="en-US" sz="1800">
                <a:sym typeface="Wingdings" pitchFamily="2" charset="2"/>
              </a:rPr>
              <a:t>+) ... (Ask question , Q7 – also check package part1.q7)</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p:txBody>
      </p:sp>
    </p:spTree>
    <p:extLst>
      <p:ext uri="{BB962C8B-B14F-4D97-AF65-F5344CB8AC3E}">
        <p14:creationId xmlns:p14="http://schemas.microsoft.com/office/powerpoint/2010/main" val="41517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ECF7-8AE4-6131-D6C1-FE64BA698E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C144EB9-2FCF-AF60-95EB-53EC00A5F3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28C86369-6F7A-BA88-BBD9-6061F2F1D0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Rule for Abstract method: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(Fact: ... and "abstract" keyword can't .... as Java ... said. This is due to the nature of ... keyword, which doesn't have ...ing but instead we got ...ing =&gt; incompatible with ...) (link note 3) </a:t>
            </a:r>
          </a:p>
        </p:txBody>
      </p:sp>
    </p:spTree>
    <p:extLst>
      <p:ext uri="{BB962C8B-B14F-4D97-AF65-F5344CB8AC3E}">
        <p14:creationId xmlns:p14="http://schemas.microsoft.com/office/powerpoint/2010/main" val="26940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94094-41C7-3128-AFEF-160933B762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A38F9C-F1F8-D851-826B-A067613D1D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CCF16F94-0ABE-06ED-310F-47A2B032D1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Java doesn't allow multiple..., Java does allows us to .... multiple </a:t>
            </a:r>
            <a:r>
              <a:rPr lang="en-US" sz="1800" b="1">
                <a:sym typeface="Wingdings" pitchFamily="2" charset="2"/>
              </a:rPr>
              <a:t>Interfaces</a:t>
            </a:r>
          </a:p>
          <a:p>
            <a:pPr algn="l"/>
            <a:r>
              <a:rPr lang="en-US" sz="1800" b="1">
                <a:sym typeface="Wingdings" pitchFamily="2" charset="2"/>
              </a:rPr>
              <a:t>- Interface </a:t>
            </a:r>
            <a:r>
              <a:rPr lang="en-US" sz="1800">
                <a:sym typeface="Wingdings" pitchFamily="2" charset="2"/>
              </a:rPr>
              <a:t>is a type of ... data type that ... a list of ... method for other classes to ...</a:t>
            </a:r>
          </a:p>
          <a:p>
            <a:pPr algn="l"/>
            <a:r>
              <a:rPr lang="en-US" sz="1800">
                <a:sym typeface="Wingdings" pitchFamily="2" charset="2"/>
              </a:rPr>
              <a:t>- Interface can also contains ... and ... </a:t>
            </a:r>
          </a:p>
          <a:p>
            <a:pPr algn="l"/>
            <a:r>
              <a:rPr lang="en-US" sz="1800">
                <a:sym typeface="Wingdings" pitchFamily="2" charset="2"/>
              </a:rPr>
              <a:t>- In Java, an Interface is ... using "..." keyword, just like a class is ... using "..." keyword</a:t>
            </a:r>
          </a:p>
          <a:p>
            <a:pPr algn="l"/>
            <a:r>
              <a:rPr lang="en-US" sz="1800">
                <a:sym typeface="Wingdings" pitchFamily="2" charset="2"/>
              </a:rPr>
              <a:t>– A class ... an interface using "..." keyword</a:t>
            </a:r>
          </a:p>
          <a:p>
            <a:pPr algn="l"/>
            <a:r>
              <a:rPr lang="en-US" sz="1800">
                <a:sym typeface="Wingdings" pitchFamily="2" charset="2"/>
              </a:rPr>
              <a:t>(But I still like to use the way we think interface as a contract, much more friendly apporach) (check the public modifier below and explain it)</a:t>
            </a:r>
          </a:p>
        </p:txBody>
      </p:sp>
      <p:pic>
        <p:nvPicPr>
          <p:cNvPr id="2" name="Picture 1">
            <a:extLst>
              <a:ext uri="{FF2B5EF4-FFF2-40B4-BE49-F238E27FC236}">
                <a16:creationId xmlns:a16="http://schemas.microsoft.com/office/drawing/2014/main" id="{AB18DEEC-5488-AF68-EF42-51B396FBA5A3}"/>
              </a:ext>
            </a:extLst>
          </p:cNvPr>
          <p:cNvPicPr>
            <a:picLocks noChangeAspect="1"/>
          </p:cNvPicPr>
          <p:nvPr/>
        </p:nvPicPr>
        <p:blipFill>
          <a:blip r:embed="rId3"/>
          <a:stretch>
            <a:fillRect/>
          </a:stretch>
        </p:blipFill>
        <p:spPr>
          <a:xfrm>
            <a:off x="2209800" y="3064912"/>
            <a:ext cx="7772400" cy="3793088"/>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3A83F63-65AD-ACE5-4D55-CBAF8EE4063B}"/>
                  </a:ext>
                </a:extLst>
              </p14:cNvPr>
              <p14:cNvContentPartPr/>
              <p14:nvPr/>
            </p14:nvContentPartPr>
            <p14:xfrm>
              <a:off x="2123684" y="3198424"/>
              <a:ext cx="2504520" cy="109800"/>
            </p14:xfrm>
          </p:contentPart>
        </mc:Choice>
        <mc:Fallback>
          <p:pic>
            <p:nvPicPr>
              <p:cNvPr id="5" name="Ink 4">
                <a:extLst>
                  <a:ext uri="{FF2B5EF4-FFF2-40B4-BE49-F238E27FC236}">
                    <a16:creationId xmlns:a16="http://schemas.microsoft.com/office/drawing/2014/main" id="{73A83F63-65AD-ACE5-4D55-CBAF8EE4063B}"/>
                  </a:ext>
                </a:extLst>
              </p:cNvPr>
              <p:cNvPicPr/>
              <p:nvPr/>
            </p:nvPicPr>
            <p:blipFill>
              <a:blip r:embed="rId5"/>
              <a:stretch>
                <a:fillRect/>
              </a:stretch>
            </p:blipFill>
            <p:spPr>
              <a:xfrm>
                <a:off x="2060684" y="3135784"/>
                <a:ext cx="26301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6205240-B348-799B-C035-68D0389D7E7F}"/>
                  </a:ext>
                </a:extLst>
              </p14:cNvPr>
              <p14:cNvContentPartPr/>
              <p14:nvPr/>
            </p14:nvContentPartPr>
            <p14:xfrm>
              <a:off x="3349124" y="3603064"/>
              <a:ext cx="2007000" cy="53280"/>
            </p14:xfrm>
          </p:contentPart>
        </mc:Choice>
        <mc:Fallback>
          <p:pic>
            <p:nvPicPr>
              <p:cNvPr id="6" name="Ink 5">
                <a:extLst>
                  <a:ext uri="{FF2B5EF4-FFF2-40B4-BE49-F238E27FC236}">
                    <a16:creationId xmlns:a16="http://schemas.microsoft.com/office/drawing/2014/main" id="{B6205240-B348-799B-C035-68D0389D7E7F}"/>
                  </a:ext>
                </a:extLst>
              </p:cNvPr>
              <p:cNvPicPr/>
              <p:nvPr/>
            </p:nvPicPr>
            <p:blipFill>
              <a:blip r:embed="rId7"/>
              <a:stretch>
                <a:fillRect/>
              </a:stretch>
            </p:blipFill>
            <p:spPr>
              <a:xfrm>
                <a:off x="3286124" y="3540424"/>
                <a:ext cx="2132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E3239B9-90E6-290B-7339-63134DA63098}"/>
                  </a:ext>
                </a:extLst>
              </p14:cNvPr>
              <p14:cNvContentPartPr/>
              <p14:nvPr/>
            </p14:nvContentPartPr>
            <p14:xfrm>
              <a:off x="4132124" y="4026424"/>
              <a:ext cx="1994400" cy="107640"/>
            </p14:xfrm>
          </p:contentPart>
        </mc:Choice>
        <mc:Fallback>
          <p:pic>
            <p:nvPicPr>
              <p:cNvPr id="7" name="Ink 6">
                <a:extLst>
                  <a:ext uri="{FF2B5EF4-FFF2-40B4-BE49-F238E27FC236}">
                    <a16:creationId xmlns:a16="http://schemas.microsoft.com/office/drawing/2014/main" id="{8E3239B9-90E6-290B-7339-63134DA63098}"/>
                  </a:ext>
                </a:extLst>
              </p:cNvPr>
              <p:cNvPicPr/>
              <p:nvPr/>
            </p:nvPicPr>
            <p:blipFill>
              <a:blip r:embed="rId9"/>
              <a:stretch>
                <a:fillRect/>
              </a:stretch>
            </p:blipFill>
            <p:spPr>
              <a:xfrm>
                <a:off x="4069124" y="3963784"/>
                <a:ext cx="21200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2287676-337D-C5C7-0C8D-D075D64A9337}"/>
                  </a:ext>
                </a:extLst>
              </p14:cNvPr>
              <p14:cNvContentPartPr/>
              <p14:nvPr/>
            </p14:nvContentPartPr>
            <p14:xfrm>
              <a:off x="5852924" y="3612064"/>
              <a:ext cx="1112760" cy="24840"/>
            </p14:xfrm>
          </p:contentPart>
        </mc:Choice>
        <mc:Fallback>
          <p:pic>
            <p:nvPicPr>
              <p:cNvPr id="8" name="Ink 7">
                <a:extLst>
                  <a:ext uri="{FF2B5EF4-FFF2-40B4-BE49-F238E27FC236}">
                    <a16:creationId xmlns:a16="http://schemas.microsoft.com/office/drawing/2014/main" id="{22287676-337D-C5C7-0C8D-D075D64A9337}"/>
                  </a:ext>
                </a:extLst>
              </p:cNvPr>
              <p:cNvPicPr/>
              <p:nvPr/>
            </p:nvPicPr>
            <p:blipFill>
              <a:blip r:embed="rId11"/>
              <a:stretch>
                <a:fillRect/>
              </a:stretch>
            </p:blipFill>
            <p:spPr>
              <a:xfrm>
                <a:off x="5789924" y="3549424"/>
                <a:ext cx="12384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0B32B2B-0268-977B-2EF8-3FCA83EFC85F}"/>
                  </a:ext>
                </a:extLst>
              </p14:cNvPr>
              <p14:cNvContentPartPr/>
              <p14:nvPr/>
            </p14:nvContentPartPr>
            <p14:xfrm>
              <a:off x="2867084" y="6507544"/>
              <a:ext cx="2627280" cy="145440"/>
            </p14:xfrm>
          </p:contentPart>
        </mc:Choice>
        <mc:Fallback>
          <p:pic>
            <p:nvPicPr>
              <p:cNvPr id="9" name="Ink 8">
                <a:extLst>
                  <a:ext uri="{FF2B5EF4-FFF2-40B4-BE49-F238E27FC236}">
                    <a16:creationId xmlns:a16="http://schemas.microsoft.com/office/drawing/2014/main" id="{B0B32B2B-0268-977B-2EF8-3FCA83EFC85F}"/>
                  </a:ext>
                </a:extLst>
              </p:cNvPr>
              <p:cNvPicPr/>
              <p:nvPr/>
            </p:nvPicPr>
            <p:blipFill>
              <a:blip r:embed="rId13"/>
              <a:stretch>
                <a:fillRect/>
              </a:stretch>
            </p:blipFill>
            <p:spPr>
              <a:xfrm>
                <a:off x="2804444" y="6444904"/>
                <a:ext cx="27529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20A042A7-9355-40B9-772E-6BF72DFBA0D4}"/>
                  </a:ext>
                </a:extLst>
              </p14:cNvPr>
              <p14:cNvContentPartPr/>
              <p14:nvPr/>
            </p14:nvContentPartPr>
            <p14:xfrm>
              <a:off x="6711164" y="6398104"/>
              <a:ext cx="3231360" cy="92160"/>
            </p14:xfrm>
          </p:contentPart>
        </mc:Choice>
        <mc:Fallback>
          <p:pic>
            <p:nvPicPr>
              <p:cNvPr id="10" name="Ink 9">
                <a:extLst>
                  <a:ext uri="{FF2B5EF4-FFF2-40B4-BE49-F238E27FC236}">
                    <a16:creationId xmlns:a16="http://schemas.microsoft.com/office/drawing/2014/main" id="{20A042A7-9355-40B9-772E-6BF72DFBA0D4}"/>
                  </a:ext>
                </a:extLst>
              </p:cNvPr>
              <p:cNvPicPr/>
              <p:nvPr/>
            </p:nvPicPr>
            <p:blipFill>
              <a:blip r:embed="rId15"/>
              <a:stretch>
                <a:fillRect/>
              </a:stretch>
            </p:blipFill>
            <p:spPr>
              <a:xfrm>
                <a:off x="6648524" y="6335464"/>
                <a:ext cx="3357000" cy="217800"/>
              </a:xfrm>
              <a:prstGeom prst="rect">
                <a:avLst/>
              </a:prstGeom>
            </p:spPr>
          </p:pic>
        </mc:Fallback>
      </mc:AlternateContent>
    </p:spTree>
    <p:extLst>
      <p:ext uri="{BB962C8B-B14F-4D97-AF65-F5344CB8AC3E}">
        <p14:creationId xmlns:p14="http://schemas.microsoft.com/office/powerpoint/2010/main" val="3276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B954-4FF0-058D-573E-834A712C3CC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996999-4AD2-F61C-38BA-8F664D9912B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07299F1D-F2A9-61F1-E0D9-A332F91735E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11" name="Picture 10">
            <a:extLst>
              <a:ext uri="{FF2B5EF4-FFF2-40B4-BE49-F238E27FC236}">
                <a16:creationId xmlns:a16="http://schemas.microsoft.com/office/drawing/2014/main" id="{580DB819-BC5C-FB29-6568-0140CEAF321A}"/>
              </a:ext>
            </a:extLst>
          </p:cNvPr>
          <p:cNvPicPr>
            <a:picLocks noChangeAspect="1"/>
          </p:cNvPicPr>
          <p:nvPr/>
        </p:nvPicPr>
        <p:blipFill>
          <a:blip r:embed="rId3"/>
          <a:stretch>
            <a:fillRect/>
          </a:stretch>
        </p:blipFill>
        <p:spPr>
          <a:xfrm>
            <a:off x="1151446" y="957857"/>
            <a:ext cx="9889108" cy="5079405"/>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4C2A865D-73A2-A40D-6EDE-7D62D4EF46B4}"/>
                  </a:ext>
                </a:extLst>
              </p14:cNvPr>
              <p14:cNvContentPartPr/>
              <p14:nvPr/>
            </p14:nvContentPartPr>
            <p14:xfrm>
              <a:off x="5406524" y="1287544"/>
              <a:ext cx="3859920" cy="145440"/>
            </p14:xfrm>
          </p:contentPart>
        </mc:Choice>
        <mc:Fallback>
          <p:pic>
            <p:nvPicPr>
              <p:cNvPr id="12" name="Ink 11">
                <a:extLst>
                  <a:ext uri="{FF2B5EF4-FFF2-40B4-BE49-F238E27FC236}">
                    <a16:creationId xmlns:a16="http://schemas.microsoft.com/office/drawing/2014/main" id="{4C2A865D-73A2-A40D-6EDE-7D62D4EF46B4}"/>
                  </a:ext>
                </a:extLst>
              </p:cNvPr>
              <p:cNvPicPr/>
              <p:nvPr/>
            </p:nvPicPr>
            <p:blipFill>
              <a:blip r:embed="rId5"/>
              <a:stretch>
                <a:fillRect/>
              </a:stretch>
            </p:blipFill>
            <p:spPr>
              <a:xfrm>
                <a:off x="5343524" y="1224904"/>
                <a:ext cx="39855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AB6CB23D-4A48-9CFA-E63C-205C1604CB85}"/>
                  </a:ext>
                </a:extLst>
              </p14:cNvPr>
              <p14:cNvContentPartPr/>
              <p14:nvPr/>
            </p14:nvContentPartPr>
            <p14:xfrm>
              <a:off x="5518124" y="1214104"/>
              <a:ext cx="4042800" cy="272520"/>
            </p14:xfrm>
          </p:contentPart>
        </mc:Choice>
        <mc:Fallback>
          <p:pic>
            <p:nvPicPr>
              <p:cNvPr id="13" name="Ink 12">
                <a:extLst>
                  <a:ext uri="{FF2B5EF4-FFF2-40B4-BE49-F238E27FC236}">
                    <a16:creationId xmlns:a16="http://schemas.microsoft.com/office/drawing/2014/main" id="{AB6CB23D-4A48-9CFA-E63C-205C1604CB85}"/>
                  </a:ext>
                </a:extLst>
              </p:cNvPr>
              <p:cNvPicPr/>
              <p:nvPr/>
            </p:nvPicPr>
            <p:blipFill>
              <a:blip r:embed="rId7"/>
              <a:stretch>
                <a:fillRect/>
              </a:stretch>
            </p:blipFill>
            <p:spPr>
              <a:xfrm>
                <a:off x="5455484" y="1151464"/>
                <a:ext cx="41684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B5CFF612-4819-DCF1-4CAB-4B383C26C29C}"/>
                  </a:ext>
                </a:extLst>
              </p14:cNvPr>
              <p14:cNvContentPartPr/>
              <p14:nvPr/>
            </p14:nvContentPartPr>
            <p14:xfrm>
              <a:off x="4575284" y="1913944"/>
              <a:ext cx="1689480" cy="219600"/>
            </p14:xfrm>
          </p:contentPart>
        </mc:Choice>
        <mc:Fallback>
          <p:pic>
            <p:nvPicPr>
              <p:cNvPr id="14" name="Ink 13">
                <a:extLst>
                  <a:ext uri="{FF2B5EF4-FFF2-40B4-BE49-F238E27FC236}">
                    <a16:creationId xmlns:a16="http://schemas.microsoft.com/office/drawing/2014/main" id="{B5CFF612-4819-DCF1-4CAB-4B383C26C29C}"/>
                  </a:ext>
                </a:extLst>
              </p:cNvPr>
              <p:cNvPicPr/>
              <p:nvPr/>
            </p:nvPicPr>
            <p:blipFill>
              <a:blip r:embed="rId9"/>
              <a:stretch>
                <a:fillRect/>
              </a:stretch>
            </p:blipFill>
            <p:spPr>
              <a:xfrm>
                <a:off x="4512644" y="1850944"/>
                <a:ext cx="18151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2165172B-49A5-211C-60A0-0D8EEE363932}"/>
                  </a:ext>
                </a:extLst>
              </p14:cNvPr>
              <p14:cNvContentPartPr/>
              <p14:nvPr/>
            </p14:nvContentPartPr>
            <p14:xfrm>
              <a:off x="2992364" y="5396224"/>
              <a:ext cx="4178160" cy="211680"/>
            </p14:xfrm>
          </p:contentPart>
        </mc:Choice>
        <mc:Fallback>
          <p:pic>
            <p:nvPicPr>
              <p:cNvPr id="15" name="Ink 14">
                <a:extLst>
                  <a:ext uri="{FF2B5EF4-FFF2-40B4-BE49-F238E27FC236}">
                    <a16:creationId xmlns:a16="http://schemas.microsoft.com/office/drawing/2014/main" id="{2165172B-49A5-211C-60A0-0D8EEE363932}"/>
                  </a:ext>
                </a:extLst>
              </p:cNvPr>
              <p:cNvPicPr/>
              <p:nvPr/>
            </p:nvPicPr>
            <p:blipFill>
              <a:blip r:embed="rId11"/>
              <a:stretch>
                <a:fillRect/>
              </a:stretch>
            </p:blipFill>
            <p:spPr>
              <a:xfrm>
                <a:off x="2929724" y="5333584"/>
                <a:ext cx="430380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B79D469F-2D16-F528-57F7-2FF3C605E9CD}"/>
                  </a:ext>
                </a:extLst>
              </p14:cNvPr>
              <p14:cNvContentPartPr/>
              <p14:nvPr/>
            </p14:nvContentPartPr>
            <p14:xfrm>
              <a:off x="8464004" y="1909984"/>
              <a:ext cx="2223000" cy="195480"/>
            </p14:xfrm>
          </p:contentPart>
        </mc:Choice>
        <mc:Fallback>
          <p:pic>
            <p:nvPicPr>
              <p:cNvPr id="16" name="Ink 15">
                <a:extLst>
                  <a:ext uri="{FF2B5EF4-FFF2-40B4-BE49-F238E27FC236}">
                    <a16:creationId xmlns:a16="http://schemas.microsoft.com/office/drawing/2014/main" id="{B79D469F-2D16-F528-57F7-2FF3C605E9CD}"/>
                  </a:ext>
                </a:extLst>
              </p:cNvPr>
              <p:cNvPicPr/>
              <p:nvPr/>
            </p:nvPicPr>
            <p:blipFill>
              <a:blip r:embed="rId13"/>
              <a:stretch>
                <a:fillRect/>
              </a:stretch>
            </p:blipFill>
            <p:spPr>
              <a:xfrm>
                <a:off x="8401364" y="1846984"/>
                <a:ext cx="2348640" cy="321120"/>
              </a:xfrm>
              <a:prstGeom prst="rect">
                <a:avLst/>
              </a:prstGeom>
            </p:spPr>
          </p:pic>
        </mc:Fallback>
      </mc:AlternateContent>
    </p:spTree>
    <p:extLst>
      <p:ext uri="{BB962C8B-B14F-4D97-AF65-F5344CB8AC3E}">
        <p14:creationId xmlns:p14="http://schemas.microsoft.com/office/powerpoint/2010/main" val="19237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802C-6E36-A174-FA58-D11AC60826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285CDD-CBC1-8A9F-BA8A-051F0CF3D40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1524ED00-2CEB-77AC-A0F1-B2A7BD1594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you have seen in the previous picture, an Interface is not ...ed as a ... class, although that interface and ... class is albeit ... </a:t>
            </a:r>
          </a:p>
          <a:p>
            <a:pPr algn="l"/>
            <a:r>
              <a:rPr lang="en-US" sz="1800">
                <a:sym typeface="Wingdings" pitchFamily="2" charset="2"/>
              </a:rPr>
              <a:t>- Notice that the ... inside the interface is assumed to have ... and ... keyword. The problem is, if we ... it explicitly, the compiler ... but if we don't ... it, the compiler will ... </a:t>
            </a:r>
          </a:p>
          <a:p>
            <a:pPr algn="l"/>
            <a:r>
              <a:rPr lang="en-US" sz="1800">
                <a:sym typeface="Wingdings" pitchFamily="2" charset="2"/>
              </a:rPr>
              <a:t>(code illustration snippet 41)</a:t>
            </a:r>
          </a:p>
          <a:p>
            <a:pPr algn="l"/>
            <a:r>
              <a:rPr lang="en-US" sz="1800">
                <a:sym typeface="Wingdings" pitchFamily="2" charset="2"/>
              </a:rPr>
              <a:t>-  Moreover, we can see that the interface ... also contain ... and ... keyword. This is because in Java ..., it introduces new ... </a:t>
            </a:r>
          </a:p>
          <a:p>
            <a:pPr algn="l"/>
            <a:r>
              <a:rPr lang="en-US" sz="1800">
                <a:sym typeface="Wingdings" pitchFamily="2" charset="2"/>
              </a:rPr>
              <a:t>(we will talk about these things later) </a:t>
            </a:r>
          </a:p>
          <a:p>
            <a:pPr algn="l"/>
            <a:r>
              <a:rPr lang="en-US" sz="1800">
                <a:sym typeface="Wingdings" pitchFamily="2" charset="2"/>
              </a:rPr>
              <a:t>- We can think that an interface is like specialized ... because interface and ... class shares many ...</a:t>
            </a:r>
          </a:p>
          <a:p>
            <a:pPr algn="l"/>
            <a:r>
              <a:rPr lang="en-US" sz="1800">
                <a:sym typeface="Wingdings" pitchFamily="2" charset="2"/>
              </a:rPr>
              <a:t>- Some rules for the creation of interface: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 (this rules doesn't apply for ... interface, but this is out of OCA scope) </a:t>
            </a:r>
          </a:p>
          <a:p>
            <a:pPr algn="l"/>
            <a:r>
              <a:rPr lang="en-US" sz="1800">
                <a:sym typeface="Wingdings" pitchFamily="2" charset="2"/>
              </a:rPr>
              <a:t>+) ... </a:t>
            </a:r>
          </a:p>
          <a:p>
            <a:pPr algn="l"/>
            <a:r>
              <a:rPr lang="en-US" sz="1800">
                <a:sym typeface="Wingdings" pitchFamily="2" charset="2"/>
              </a:rPr>
              <a:t>(code illustration snippet 42 – 43 – 44 – 45)</a:t>
            </a:r>
          </a:p>
          <a:p>
            <a:pPr algn="l"/>
            <a:r>
              <a:rPr lang="en-US" sz="1800">
                <a:sym typeface="Wingdings" pitchFamily="2" charset="2"/>
              </a:rPr>
              <a:t>- Writing the ... keyword is albeit personal (depend on devs), although it is a good .... Code that write ... explicitly is much more ... to look</a:t>
            </a:r>
          </a:p>
          <a:p>
            <a:pPr algn="l"/>
            <a:endParaRPr lang="en-US" sz="1800">
              <a:sym typeface="Wingdings" pitchFamily="2" charset="2"/>
            </a:endParaRPr>
          </a:p>
        </p:txBody>
      </p:sp>
    </p:spTree>
    <p:extLst>
      <p:ext uri="{BB962C8B-B14F-4D97-AF65-F5344CB8AC3E}">
        <p14:creationId xmlns:p14="http://schemas.microsoft.com/office/powerpoint/2010/main" val="262640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91F23-CBCB-B704-A5F8-9951BFCC68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6513CD-188A-A2EC-260A-AF47E5591F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Inheriting an Interface</a:t>
            </a:r>
          </a:p>
        </p:txBody>
      </p:sp>
      <p:sp>
        <p:nvSpPr>
          <p:cNvPr id="4" name="Subtitle 2">
            <a:extLst>
              <a:ext uri="{FF2B5EF4-FFF2-40B4-BE49-F238E27FC236}">
                <a16:creationId xmlns:a16="http://schemas.microsoft.com/office/drawing/2014/main" id="{E0934E6E-E06D-58D6-3A87-52212DB512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There are ... rules we need to rememer when ...ing / ...ing an interface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Like all ... class, an interface can ... other interface using "..." keyword. However, unlike inheritance, interface does support ... inheritance</a:t>
            </a:r>
          </a:p>
          <a:p>
            <a:pPr algn="l"/>
            <a:r>
              <a:rPr lang="en-US" sz="1800">
                <a:sym typeface="Wingdings" pitchFamily="2" charset="2"/>
              </a:rPr>
              <a:t>(code illustration snippet 47)</a:t>
            </a:r>
            <a:br>
              <a:rPr lang="en-US" sz="1800">
                <a:sym typeface="Wingdings" pitchFamily="2" charset="2"/>
              </a:rPr>
            </a:br>
            <a:r>
              <a:rPr lang="en-US" sz="1800">
                <a:sym typeface="Wingdings" pitchFamily="2" charset="2"/>
              </a:rPr>
              <a:t>- As you have seen in the example, the interface Seal when ...ing other 2 interfaces, their ... method will become ... and Seal can ... or doesn't ...</a:t>
            </a:r>
          </a:p>
          <a:p>
            <a:pPr algn="l"/>
            <a:r>
              <a:rPr lang="en-US" sz="1800">
                <a:sym typeface="Wingdings" pitchFamily="2" charset="2"/>
              </a:rPr>
              <a:t>– Any classes that ... Seal interface will have to ...</a:t>
            </a:r>
          </a:p>
          <a:p>
            <a:pPr algn="l"/>
            <a:r>
              <a:rPr lang="en-US" sz="1800">
                <a:sym typeface="Wingdings" pitchFamily="2" charset="2"/>
              </a:rPr>
              <a:t>(code illustration snippet 48) </a:t>
            </a:r>
          </a:p>
        </p:txBody>
      </p:sp>
    </p:spTree>
    <p:extLst>
      <p:ext uri="{BB962C8B-B14F-4D97-AF65-F5344CB8AC3E}">
        <p14:creationId xmlns:p14="http://schemas.microsoft.com/office/powerpoint/2010/main" val="41050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617B1-FC75-75F7-01C1-99310DB642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13BF010-63F7-20C9-1ABF-0525E105F1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Classes, Interface and Keyword</a:t>
            </a:r>
          </a:p>
        </p:txBody>
      </p:sp>
      <p:sp>
        <p:nvSpPr>
          <p:cNvPr id="4" name="Subtitle 2">
            <a:extLst>
              <a:ext uri="{FF2B5EF4-FFF2-40B4-BE49-F238E27FC236}">
                <a16:creationId xmlns:a16="http://schemas.microsoft.com/office/drawing/2014/main" id="{B110C921-AC39-773F-68C6-154BC21AF7B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 class can ... interface</a:t>
            </a:r>
          </a:p>
          <a:p>
            <a:pPr algn="l"/>
            <a:r>
              <a:rPr lang="en-US" sz="1800">
                <a:sym typeface="Wingdings" pitchFamily="2" charset="2"/>
              </a:rPr>
              <a:t>- A class can .... other classes</a:t>
            </a:r>
          </a:p>
          <a:p>
            <a:pPr algn="l"/>
            <a:r>
              <a:rPr lang="en-US" sz="1800">
                <a:sym typeface="Wingdings" pitchFamily="2" charset="2"/>
              </a:rPr>
              <a:t>– A interface can ... other interfaces</a:t>
            </a:r>
          </a:p>
          <a:p>
            <a:pPr algn="l"/>
            <a:r>
              <a:rPr lang="en-US" sz="1800">
                <a:sym typeface="Wingdings" pitchFamily="2" charset="2"/>
              </a:rPr>
              <a:t>- A class can't ... interface</a:t>
            </a:r>
          </a:p>
          <a:p>
            <a:pPr algn="l"/>
            <a:r>
              <a:rPr lang="en-US" sz="1800">
                <a:sym typeface="Wingdings" pitchFamily="2" charset="2"/>
              </a:rPr>
              <a:t>– A interface can't ... other interfaces </a:t>
            </a:r>
          </a:p>
          <a:p>
            <a:pPr algn="l"/>
            <a:r>
              <a:rPr lang="en-US" sz="1800">
                <a:sym typeface="Wingdings" pitchFamily="2" charset="2"/>
              </a:rPr>
              <a:t>(code illustration snippet 49)</a:t>
            </a:r>
          </a:p>
          <a:p>
            <a:pPr algn="l"/>
            <a:endParaRPr lang="en-US" sz="1800">
              <a:sym typeface="Wingdings" pitchFamily="2" charset="2"/>
            </a:endParaRPr>
          </a:p>
        </p:txBody>
      </p:sp>
    </p:spTree>
    <p:extLst>
      <p:ext uri="{BB962C8B-B14F-4D97-AF65-F5344CB8AC3E}">
        <p14:creationId xmlns:p14="http://schemas.microsoft.com/office/powerpoint/2010/main" val="2131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320DB-CC2D-B488-E8DA-DCF21CE2C3A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93EB3CD-7C88-2054-8EDD-A9A1BFBC3C6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Abstract methods and multiple inheritance</a:t>
            </a:r>
          </a:p>
        </p:txBody>
      </p:sp>
      <p:sp>
        <p:nvSpPr>
          <p:cNvPr id="4" name="Subtitle 2">
            <a:extLst>
              <a:ext uri="{FF2B5EF4-FFF2-40B4-BE49-F238E27FC236}">
                <a16:creationId xmlns:a16="http://schemas.microsoft.com/office/drawing/2014/main" id="{930D34CC-0D89-DD71-F90E-7416E6E577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Since Java allows multiple inheritance for ..., what happen if we have 2 interfaces with 2 same method ?</a:t>
            </a:r>
          </a:p>
          <a:p>
            <a:pPr algn="l"/>
            <a:r>
              <a:rPr lang="en-US" sz="1800">
                <a:sym typeface="Wingdings" pitchFamily="2" charset="2"/>
              </a:rPr>
              <a:t>(code illustration snippet 50)</a:t>
            </a:r>
          </a:p>
          <a:p>
            <a:pPr algn="l"/>
            <a:r>
              <a:rPr lang="en-US" sz="1800">
                <a:sym typeface="Wingdings" pitchFamily="2" charset="2"/>
              </a:rPr>
              <a:t>– Why this works, because interface method is ... =&gt; Requires other classes to ... =&gt; If they ... the method, they are defining their ... (because method represent ... of a class) =&gt; 2 interfaces with 2 same method = 2 same .... =&gt; same method ... =&gt; this is considered as ... </a:t>
            </a:r>
          </a:p>
          <a:p>
            <a:pPr algn="l"/>
            <a:r>
              <a:rPr lang="en-US" sz="1800">
                <a:sym typeface="Wingdings" pitchFamily="2" charset="2"/>
              </a:rPr>
              <a:t>- What if we have 2 interface with 2 method but with different method signature ? (name is still the same)</a:t>
            </a:r>
          </a:p>
          <a:p>
            <a:pPr algn="l"/>
            <a:r>
              <a:rPr lang="en-US" sz="1800">
                <a:sym typeface="Wingdings" pitchFamily="2" charset="2"/>
              </a:rPr>
              <a:t>(code illustration snippet 51)</a:t>
            </a:r>
          </a:p>
          <a:p>
            <a:pPr algn="l"/>
            <a:r>
              <a:rPr lang="en-US" sz="1800">
                <a:sym typeface="Wingdings" pitchFamily="2" charset="2"/>
              </a:rPr>
              <a:t>- If this happen =&gt; just a normal Method ...</a:t>
            </a:r>
          </a:p>
          <a:p>
            <a:pPr algn="l"/>
            <a:r>
              <a:rPr lang="en-US" sz="1800">
                <a:sym typeface="Wingdings" pitchFamily="2" charset="2"/>
              </a:rPr>
              <a:t>- What if we have 2 interface with 2 method that share the same Method signature but different in return type ?</a:t>
            </a:r>
          </a:p>
          <a:p>
            <a:pPr algn="l"/>
            <a:r>
              <a:rPr lang="en-US" sz="1800">
                <a:sym typeface="Wingdings" pitchFamily="2" charset="2"/>
              </a:rPr>
              <a:t>(code illustration snippet 52) </a:t>
            </a:r>
          </a:p>
          <a:p>
            <a:pPr algn="l"/>
            <a:r>
              <a:rPr lang="en-US" sz="1800">
                <a:sym typeface="Wingdings" pitchFamily="2" charset="2"/>
              </a:rPr>
              <a:t>- This won't work because this is different in class ... but still has the same method signature =&gt; compiler can't ... =&gt; ...</a:t>
            </a:r>
          </a:p>
          <a:p>
            <a:pPr algn="l"/>
            <a:r>
              <a:rPr lang="en-US" sz="1800">
                <a:sym typeface="Wingdings" pitchFamily="2" charset="2"/>
              </a:rPr>
              <a:t>– This also won't work if we have ... class that ... these 2 interfaces or an interface that ... these interfaces</a:t>
            </a:r>
          </a:p>
          <a:p>
            <a:pPr algn="l"/>
            <a:r>
              <a:rPr lang="en-US" sz="1800">
                <a:sym typeface="Wingdings" pitchFamily="2" charset="2"/>
              </a:rPr>
              <a:t>(code illustration snippet 53)</a:t>
            </a:r>
          </a:p>
          <a:p>
            <a:pPr algn="l"/>
            <a:r>
              <a:rPr lang="en-US" sz="1800">
                <a:sym typeface="Wingdings" pitchFamily="2" charset="2"/>
              </a:rPr>
              <a:t>(also won't work even if we remove the ... implementation)</a:t>
            </a:r>
          </a:p>
        </p:txBody>
      </p:sp>
    </p:spTree>
    <p:extLst>
      <p:ext uri="{BB962C8B-B14F-4D97-AF65-F5344CB8AC3E}">
        <p14:creationId xmlns:p14="http://schemas.microsoft.com/office/powerpoint/2010/main" val="30326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7E82E-D939-64D4-F591-C2019E3E06D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B360F5-DC5A-D705-6BD3-042158471C8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Interface variables</a:t>
            </a:r>
          </a:p>
        </p:txBody>
      </p:sp>
      <p:sp>
        <p:nvSpPr>
          <p:cNvPr id="4" name="Subtitle 2">
            <a:extLst>
              <a:ext uri="{FF2B5EF4-FFF2-40B4-BE49-F238E27FC236}">
                <a16:creationId xmlns:a16="http://schemas.microsoft.com/office/drawing/2014/main" id="{2E173695-59D8-E552-4B0F-56B039554C3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expand our discussion to a new concept called </a:t>
            </a:r>
            <a:r>
              <a:rPr lang="en-US" sz="1800" b="1">
                <a:sym typeface="Wingdings" pitchFamily="2" charset="2"/>
              </a:rPr>
              <a:t>Interface variable</a:t>
            </a:r>
          </a:p>
          <a:p>
            <a:pPr algn="l"/>
            <a:r>
              <a:rPr lang="en-US" sz="1800">
                <a:sym typeface="Wingdings" pitchFamily="2" charset="2"/>
              </a:rPr>
              <a:t>- Like Interface method, Interface variable are also ... to have a ... modifier. However, they are also ... to have ... and ... keyword </a:t>
            </a:r>
          </a:p>
          <a:p>
            <a:pPr algn="l"/>
            <a:r>
              <a:rPr lang="en-US" sz="1800">
                <a:sym typeface="Wingdings" pitchFamily="2" charset="2"/>
              </a:rPr>
              <a:t>- Some rules for Interface variable: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(code illustration snippet 54 – 55 - 56)</a:t>
            </a:r>
          </a:p>
        </p:txBody>
      </p:sp>
    </p:spTree>
    <p:extLst>
      <p:ext uri="{BB962C8B-B14F-4D97-AF65-F5344CB8AC3E}">
        <p14:creationId xmlns:p14="http://schemas.microsoft.com/office/powerpoint/2010/main" val="845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AFCB7-3620-779B-B1F2-9F8414F912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4062A6-24AE-314B-F164-EA34466E6FF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Default Interface method</a:t>
            </a:r>
          </a:p>
        </p:txBody>
      </p:sp>
      <p:sp>
        <p:nvSpPr>
          <p:cNvPr id="4" name="Subtitle 2">
            <a:extLst>
              <a:ext uri="{FF2B5EF4-FFF2-40B4-BE49-F238E27FC236}">
                <a16:creationId xmlns:a16="http://schemas.microsoft.com/office/drawing/2014/main" id="{C986CB3A-7BB9-DAB9-CD65-AD60358BEDD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the release of Java ..., the authors of Java introduce us to a new type of method called </a:t>
            </a:r>
            <a:r>
              <a:rPr lang="en-US" sz="1800" b="1">
                <a:sym typeface="Wingdings" pitchFamily="2" charset="2"/>
              </a:rPr>
              <a:t>Default method. </a:t>
            </a:r>
          </a:p>
          <a:p>
            <a:pPr algn="l"/>
            <a:r>
              <a:rPr lang="en-US" sz="1800">
                <a:sym typeface="Wingdings" pitchFamily="2" charset="2"/>
              </a:rPr>
              <a:t>- Default method is a type of method that is defined in ... and has ... keyword and has full ....</a:t>
            </a:r>
          </a:p>
          <a:p>
            <a:pPr algn="l"/>
            <a:r>
              <a:rPr lang="en-US" sz="1800">
                <a:sym typeface="Wingdings" pitchFamily="2" charset="2"/>
              </a:rPr>
              <a:t>- Contrast with default method is ...</a:t>
            </a:r>
          </a:p>
          <a:p>
            <a:pPr algn="l"/>
            <a:r>
              <a:rPr lang="en-US" sz="1800">
                <a:sym typeface="Wingdings" pitchFamily="2" charset="2"/>
              </a:rPr>
              <a:t>- Default method in an interface is a ... method with a default body. In this case, any classes that ... the interface will have the option to ... or .... </a:t>
            </a:r>
          </a:p>
          <a:p>
            <a:pPr algn="l"/>
            <a:r>
              <a:rPr lang="en-US" sz="1800">
                <a:sym typeface="Wingdings" pitchFamily="2" charset="2"/>
              </a:rPr>
              <a:t>- Default method is considered as ... method not ... method</a:t>
            </a:r>
          </a:p>
          <a:p>
            <a:pPr algn="l"/>
            <a:r>
              <a:rPr lang="en-US" sz="1800">
                <a:sym typeface="Wingdings" pitchFamily="2" charset="2"/>
              </a:rPr>
              <a:t>- The reason why default method is introduced is for the &lt;... comp...?&gt; and for ... development. Assume that we have an interface and there are 1000 devs ... our interface. Now if we want to add a ... =&gt; all devs that ... our interface will ... and forced to ... </a:t>
            </a:r>
          </a:p>
          <a:p>
            <a:pPr algn="l"/>
            <a:r>
              <a:rPr lang="en-US" sz="1800">
                <a:sym typeface="Wingdings" pitchFamily="2" charset="2"/>
              </a:rPr>
              <a:t>- By using default method instead, we will achieve &lt;.... comp... ?&gt; and also provide new ... for devs to ... or .... </a:t>
            </a:r>
          </a:p>
          <a:p>
            <a:pPr algn="l"/>
            <a:r>
              <a:rPr lang="en-US" sz="1800">
                <a:sym typeface="Wingdings" pitchFamily="2" charset="2"/>
              </a:rPr>
              <a:t>(code illustration snippet 57)</a:t>
            </a:r>
          </a:p>
          <a:p>
            <a:pPr algn="l"/>
            <a:r>
              <a:rPr lang="en-US" sz="1800">
                <a:sym typeface="Wingdings" pitchFamily="2" charset="2"/>
              </a:rPr>
              <a:t>- Some rules for default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58)</a:t>
            </a:r>
          </a:p>
          <a:p>
            <a:pPr algn="l"/>
            <a:endParaRPr lang="en-US" sz="1800">
              <a:sym typeface="Wingdings" pitchFamily="2" charset="2"/>
            </a:endParaRPr>
          </a:p>
        </p:txBody>
      </p:sp>
      <p:sp>
        <p:nvSpPr>
          <p:cNvPr id="2" name="TextBox 1">
            <a:extLst>
              <a:ext uri="{FF2B5EF4-FFF2-40B4-BE49-F238E27FC236}">
                <a16:creationId xmlns:a16="http://schemas.microsoft.com/office/drawing/2014/main" id="{D73DA4B2-979E-358D-F088-EE1BAC303003}"/>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0537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8505</TotalTime>
  <Words>4182</Words>
  <Application>Microsoft Macintosh PowerPoint</Application>
  <PresentationFormat>Widescreen</PresentationFormat>
  <Paragraphs>294</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18</cp:revision>
  <dcterms:created xsi:type="dcterms:W3CDTF">2024-07-05T03:43:45Z</dcterms:created>
  <dcterms:modified xsi:type="dcterms:W3CDTF">2024-12-08T08:44:06Z</dcterms:modified>
</cp:coreProperties>
</file>