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C8C979-F545-4FFE-B472-387B21A78BD7}" v="2678" dt="2024-07-12T04:08:30.122"/>
    <p1510:client id="{9AF12651-E492-4749-A948-8FB040B70964}" v="10997" dt="2024-07-11T23:31:06.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75" autoAdjust="0"/>
    <p:restoredTop sz="94660"/>
  </p:normalViewPr>
  <p:slideViewPr>
    <p:cSldViewPr snapToGrid="0">
      <p:cViewPr>
        <p:scale>
          <a:sx n="150" d="100"/>
          <a:sy n="150" d="100"/>
        </p:scale>
        <p:origin x="63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2C8C979-F545-4FFE-B472-387B21A78BD7}"/>
    <pc:docChg chg="undo custSel addSld delSld modSld modSection">
      <pc:chgData name="Dinh Vinh Mai" userId="b8e4a559-41e0-4141-8dc1-330451d69615" providerId="ADAL" clId="{92C8C979-F545-4FFE-B472-387B21A78BD7}" dt="2024-07-12T04:31:40.463" v="9627" actId="115"/>
      <pc:docMkLst>
        <pc:docMk/>
      </pc:docMkLst>
      <pc:sldChg chg="modSp mod">
        <pc:chgData name="Dinh Vinh Mai" userId="b8e4a559-41e0-4141-8dc1-330451d69615" providerId="ADAL" clId="{92C8C979-F545-4FFE-B472-387B21A78BD7}" dt="2024-07-11T23:42:56.867" v="42" actId="20577"/>
        <pc:sldMkLst>
          <pc:docMk/>
          <pc:sldMk cId="2437323191" sldId="256"/>
        </pc:sldMkLst>
        <pc:spChg chg="mod">
          <ac:chgData name="Dinh Vinh Mai" userId="b8e4a559-41e0-4141-8dc1-330451d69615" providerId="ADAL" clId="{92C8C979-F545-4FFE-B472-387B21A78BD7}" dt="2024-07-11T23:42:56.867" v="42" actId="20577"/>
          <ac:spMkLst>
            <pc:docMk/>
            <pc:sldMk cId="2437323191" sldId="256"/>
            <ac:spMk id="3" creationId="{96DD8BC4-D539-661E-8A88-53AF6C208F93}"/>
          </ac:spMkLst>
        </pc:spChg>
      </pc:sldChg>
      <pc:sldChg chg="addSp delSp modSp mod modAnim">
        <pc:chgData name="Dinh Vinh Mai" userId="b8e4a559-41e0-4141-8dc1-330451d69615" providerId="ADAL" clId="{92C8C979-F545-4FFE-B472-387B21A78BD7}" dt="2024-07-12T00:08:44.775" v="2395" actId="5793"/>
        <pc:sldMkLst>
          <pc:docMk/>
          <pc:sldMk cId="715447292" sldId="258"/>
        </pc:sldMkLst>
        <pc:spChg chg="mod">
          <ac:chgData name="Dinh Vinh Mai" userId="b8e4a559-41e0-4141-8dc1-330451d69615" providerId="ADAL" clId="{92C8C979-F545-4FFE-B472-387B21A78BD7}" dt="2024-07-11T23:43:34.697" v="86" actId="27636"/>
          <ac:spMkLst>
            <pc:docMk/>
            <pc:sldMk cId="715447292" sldId="258"/>
            <ac:spMk id="3" creationId="{96DD8BC4-D539-661E-8A88-53AF6C208F93}"/>
          </ac:spMkLst>
        </pc:spChg>
        <pc:spChg chg="mod">
          <ac:chgData name="Dinh Vinh Mai" userId="b8e4a559-41e0-4141-8dc1-330451d69615" providerId="ADAL" clId="{92C8C979-F545-4FFE-B472-387B21A78BD7}" dt="2024-07-12T00:08:44.775" v="2395" actId="5793"/>
          <ac:spMkLst>
            <pc:docMk/>
            <pc:sldMk cId="715447292" sldId="258"/>
            <ac:spMk id="4" creationId="{BBA13038-CAB8-FCA0-CDE8-65E40C2F10A3}"/>
          </ac:spMkLst>
        </pc:spChg>
        <pc:graphicFrameChg chg="add del mod">
          <ac:chgData name="Dinh Vinh Mai" userId="b8e4a559-41e0-4141-8dc1-330451d69615" providerId="ADAL" clId="{92C8C979-F545-4FFE-B472-387B21A78BD7}" dt="2024-07-11T23:52:20.240" v="518" actId="478"/>
          <ac:graphicFrameMkLst>
            <pc:docMk/>
            <pc:sldMk cId="715447292" sldId="258"/>
            <ac:graphicFrameMk id="2" creationId="{B420A6EA-6BA5-A294-4259-5292226E43E8}"/>
          </ac:graphicFrameMkLst>
        </pc:graphicFrameChg>
      </pc:sldChg>
      <pc:sldChg chg="modSp add mod modAnim">
        <pc:chgData name="Dinh Vinh Mai" userId="b8e4a559-41e0-4141-8dc1-330451d69615" providerId="ADAL" clId="{92C8C979-F545-4FFE-B472-387B21A78BD7}" dt="2024-07-12T00:14:07.922" v="2768" actId="207"/>
        <pc:sldMkLst>
          <pc:docMk/>
          <pc:sldMk cId="69879196" sldId="259"/>
        </pc:sldMkLst>
        <pc:spChg chg="mod">
          <ac:chgData name="Dinh Vinh Mai" userId="b8e4a559-41e0-4141-8dc1-330451d69615" providerId="ADAL" clId="{92C8C979-F545-4FFE-B472-387B21A78BD7}" dt="2024-07-12T00:10:37.676" v="2532" actId="114"/>
          <ac:spMkLst>
            <pc:docMk/>
            <pc:sldMk cId="69879196" sldId="259"/>
            <ac:spMk id="3" creationId="{96DD8BC4-D539-661E-8A88-53AF6C208F93}"/>
          </ac:spMkLst>
        </pc:spChg>
        <pc:spChg chg="mod">
          <ac:chgData name="Dinh Vinh Mai" userId="b8e4a559-41e0-4141-8dc1-330451d69615" providerId="ADAL" clId="{92C8C979-F545-4FFE-B472-387B21A78BD7}" dt="2024-07-12T00:14:07.922" v="2768" actId="207"/>
          <ac:spMkLst>
            <pc:docMk/>
            <pc:sldMk cId="69879196" sldId="259"/>
            <ac:spMk id="4" creationId="{BBA13038-CAB8-FCA0-CDE8-65E40C2F10A3}"/>
          </ac:spMkLst>
        </pc:spChg>
      </pc:sldChg>
      <pc:sldChg chg="del">
        <pc:chgData name="Dinh Vinh Mai" userId="b8e4a559-41e0-4141-8dc1-330451d69615" providerId="ADAL" clId="{92C8C979-F545-4FFE-B472-387B21A78BD7}" dt="2024-07-11T23:42:44.132" v="6" actId="47"/>
        <pc:sldMkLst>
          <pc:docMk/>
          <pc:sldMk cId="2078495021" sldId="259"/>
        </pc:sldMkLst>
      </pc:sldChg>
      <pc:sldChg chg="del">
        <pc:chgData name="Dinh Vinh Mai" userId="b8e4a559-41e0-4141-8dc1-330451d69615" providerId="ADAL" clId="{92C8C979-F545-4FFE-B472-387B21A78BD7}" dt="2024-07-11T23:42:42.860" v="5" actId="47"/>
        <pc:sldMkLst>
          <pc:docMk/>
          <pc:sldMk cId="114777668" sldId="260"/>
        </pc:sldMkLst>
      </pc:sldChg>
      <pc:sldChg chg="modSp add mod">
        <pc:chgData name="Dinh Vinh Mai" userId="b8e4a559-41e0-4141-8dc1-330451d69615" providerId="ADAL" clId="{92C8C979-F545-4FFE-B472-387B21A78BD7}" dt="2024-07-12T01:50:32.544" v="3768" actId="5793"/>
        <pc:sldMkLst>
          <pc:docMk/>
          <pc:sldMk cId="3546735497" sldId="260"/>
        </pc:sldMkLst>
        <pc:spChg chg="mod">
          <ac:chgData name="Dinh Vinh Mai" userId="b8e4a559-41e0-4141-8dc1-330451d69615" providerId="ADAL" clId="{92C8C979-F545-4FFE-B472-387B21A78BD7}" dt="2024-07-12T00:40:01.720" v="2838" actId="20577"/>
          <ac:spMkLst>
            <pc:docMk/>
            <pc:sldMk cId="3546735497" sldId="260"/>
            <ac:spMk id="3" creationId="{96DD8BC4-D539-661E-8A88-53AF6C208F93}"/>
          </ac:spMkLst>
        </pc:spChg>
        <pc:spChg chg="mod">
          <ac:chgData name="Dinh Vinh Mai" userId="b8e4a559-41e0-4141-8dc1-330451d69615" providerId="ADAL" clId="{92C8C979-F545-4FFE-B472-387B21A78BD7}" dt="2024-07-12T01:50:32.544" v="3768" actId="5793"/>
          <ac:spMkLst>
            <pc:docMk/>
            <pc:sldMk cId="3546735497" sldId="260"/>
            <ac:spMk id="4" creationId="{BBA13038-CAB8-FCA0-CDE8-65E40C2F10A3}"/>
          </ac:spMkLst>
        </pc:spChg>
      </pc:sldChg>
      <pc:sldChg chg="del">
        <pc:chgData name="Dinh Vinh Mai" userId="b8e4a559-41e0-4141-8dc1-330451d69615" providerId="ADAL" clId="{92C8C979-F545-4FFE-B472-387B21A78BD7}" dt="2024-07-11T23:42:42.682" v="4" actId="47"/>
        <pc:sldMkLst>
          <pc:docMk/>
          <pc:sldMk cId="646613574" sldId="261"/>
        </pc:sldMkLst>
      </pc:sldChg>
      <pc:sldChg chg="addSp delSp modSp add mod">
        <pc:chgData name="Dinh Vinh Mai" userId="b8e4a559-41e0-4141-8dc1-330451d69615" providerId="ADAL" clId="{92C8C979-F545-4FFE-B472-387B21A78BD7}" dt="2024-07-12T03:17:50.089" v="6525" actId="20577"/>
        <pc:sldMkLst>
          <pc:docMk/>
          <pc:sldMk cId="3523870962" sldId="261"/>
        </pc:sldMkLst>
        <pc:spChg chg="add del mod">
          <ac:chgData name="Dinh Vinh Mai" userId="b8e4a559-41e0-4141-8dc1-330451d69615" providerId="ADAL" clId="{92C8C979-F545-4FFE-B472-387B21A78BD7}" dt="2024-07-12T02:19:05.904" v="5252" actId="21"/>
          <ac:spMkLst>
            <pc:docMk/>
            <pc:sldMk cId="3523870962" sldId="261"/>
            <ac:spMk id="2" creationId="{9A1948F9-BCF7-223E-B9CC-79FDF0D12079}"/>
          </ac:spMkLst>
        </pc:spChg>
        <pc:spChg chg="mod">
          <ac:chgData name="Dinh Vinh Mai" userId="b8e4a559-41e0-4141-8dc1-330451d69615" providerId="ADAL" clId="{92C8C979-F545-4FFE-B472-387B21A78BD7}" dt="2024-07-12T01:53:04.058" v="3905" actId="20577"/>
          <ac:spMkLst>
            <pc:docMk/>
            <pc:sldMk cId="3523870962" sldId="261"/>
            <ac:spMk id="3" creationId="{96DD8BC4-D539-661E-8A88-53AF6C208F93}"/>
          </ac:spMkLst>
        </pc:spChg>
        <pc:spChg chg="add del mod">
          <ac:chgData name="Dinh Vinh Mai" userId="b8e4a559-41e0-4141-8dc1-330451d69615" providerId="ADAL" clId="{92C8C979-F545-4FFE-B472-387B21A78BD7}" dt="2024-07-12T03:17:50.089" v="6525" actId="20577"/>
          <ac:spMkLst>
            <pc:docMk/>
            <pc:sldMk cId="3523870962" sldId="261"/>
            <ac:spMk id="4" creationId="{BBA13038-CAB8-FCA0-CDE8-65E40C2F10A3}"/>
          </ac:spMkLst>
        </pc:spChg>
        <pc:spChg chg="add mod">
          <ac:chgData name="Dinh Vinh Mai" userId="b8e4a559-41e0-4141-8dc1-330451d69615" providerId="ADAL" clId="{92C8C979-F545-4FFE-B472-387B21A78BD7}" dt="2024-07-12T02:19:34.540" v="5258" actId="1076"/>
          <ac:spMkLst>
            <pc:docMk/>
            <pc:sldMk cId="3523870962" sldId="261"/>
            <ac:spMk id="5" creationId="{BBA13038-CAB8-FCA0-CDE8-65E40C2F10A3}"/>
          </ac:spMkLst>
        </pc:spChg>
        <pc:spChg chg="add del mod">
          <ac:chgData name="Dinh Vinh Mai" userId="b8e4a559-41e0-4141-8dc1-330451d69615" providerId="ADAL" clId="{92C8C979-F545-4FFE-B472-387B21A78BD7}" dt="2024-07-12T02:20:23.964" v="5266" actId="478"/>
          <ac:spMkLst>
            <pc:docMk/>
            <pc:sldMk cId="3523870962" sldId="261"/>
            <ac:spMk id="6" creationId="{9A1948F9-BCF7-223E-B9CC-79FDF0D12079}"/>
          </ac:spMkLst>
        </pc:spChg>
      </pc:sldChg>
      <pc:sldChg chg="addSp modSp add mod">
        <pc:chgData name="Dinh Vinh Mai" userId="b8e4a559-41e0-4141-8dc1-330451d69615" providerId="ADAL" clId="{92C8C979-F545-4FFE-B472-387B21A78BD7}" dt="2024-07-12T04:10:53.054" v="7616" actId="20577"/>
        <pc:sldMkLst>
          <pc:docMk/>
          <pc:sldMk cId="2652548340" sldId="262"/>
        </pc:sldMkLst>
        <pc:spChg chg="mod">
          <ac:chgData name="Dinh Vinh Mai" userId="b8e4a559-41e0-4141-8dc1-330451d69615" providerId="ADAL" clId="{92C8C979-F545-4FFE-B472-387B21A78BD7}" dt="2024-07-12T03:47:07.564" v="6578" actId="20577"/>
          <ac:spMkLst>
            <pc:docMk/>
            <pc:sldMk cId="2652548340" sldId="262"/>
            <ac:spMk id="3" creationId="{96DD8BC4-D539-661E-8A88-53AF6C208F93}"/>
          </ac:spMkLst>
        </pc:spChg>
        <pc:spChg chg="mod">
          <ac:chgData name="Dinh Vinh Mai" userId="b8e4a559-41e0-4141-8dc1-330451d69615" providerId="ADAL" clId="{92C8C979-F545-4FFE-B472-387B21A78BD7}" dt="2024-07-12T03:59:26.550" v="7168" actId="114"/>
          <ac:spMkLst>
            <pc:docMk/>
            <pc:sldMk cId="2652548340" sldId="262"/>
            <ac:spMk id="4" creationId="{BBA13038-CAB8-FCA0-CDE8-65E40C2F10A3}"/>
          </ac:spMkLst>
        </pc:spChg>
        <pc:spChg chg="add mod">
          <ac:chgData name="Dinh Vinh Mai" userId="b8e4a559-41e0-4141-8dc1-330451d69615" providerId="ADAL" clId="{92C8C979-F545-4FFE-B472-387B21A78BD7}" dt="2024-07-12T03:58:49.310" v="7121" actId="20577"/>
          <ac:spMkLst>
            <pc:docMk/>
            <pc:sldMk cId="2652548340" sldId="262"/>
            <ac:spMk id="7" creationId="{735C0034-9699-F9D9-6534-306539359175}"/>
          </ac:spMkLst>
        </pc:spChg>
        <pc:spChg chg="add mod">
          <ac:chgData name="Dinh Vinh Mai" userId="b8e4a559-41e0-4141-8dc1-330451d69615" providerId="ADAL" clId="{92C8C979-F545-4FFE-B472-387B21A78BD7}" dt="2024-07-12T04:10:53.054" v="7616" actId="20577"/>
          <ac:spMkLst>
            <pc:docMk/>
            <pc:sldMk cId="2652548340" sldId="262"/>
            <ac:spMk id="10" creationId="{14A7A41A-4834-004B-3719-DD1CCDAAC9DC}"/>
          </ac:spMkLst>
        </pc:spChg>
        <pc:picChg chg="add mod">
          <ac:chgData name="Dinh Vinh Mai" userId="b8e4a559-41e0-4141-8dc1-330451d69615" providerId="ADAL" clId="{92C8C979-F545-4FFE-B472-387B21A78BD7}" dt="2024-07-12T03:54:47.664" v="6891" actId="1076"/>
          <ac:picMkLst>
            <pc:docMk/>
            <pc:sldMk cId="2652548340" sldId="262"/>
            <ac:picMk id="6" creationId="{9A19FCA6-E051-B4ED-594D-4253C3A806EB}"/>
          </ac:picMkLst>
        </pc:picChg>
        <pc:picChg chg="add mod">
          <ac:chgData name="Dinh Vinh Mai" userId="b8e4a559-41e0-4141-8dc1-330451d69615" providerId="ADAL" clId="{92C8C979-F545-4FFE-B472-387B21A78BD7}" dt="2024-07-12T04:05:29.291" v="7172" actId="1076"/>
          <ac:picMkLst>
            <pc:docMk/>
            <pc:sldMk cId="2652548340" sldId="262"/>
            <ac:picMk id="9" creationId="{33F450F7-DDCB-CF0B-F9B7-30642AC9675A}"/>
          </ac:picMkLst>
        </pc:picChg>
      </pc:sldChg>
      <pc:sldChg chg="del">
        <pc:chgData name="Dinh Vinh Mai" userId="b8e4a559-41e0-4141-8dc1-330451d69615" providerId="ADAL" clId="{92C8C979-F545-4FFE-B472-387B21A78BD7}" dt="2024-07-11T23:42:42.350" v="2" actId="47"/>
        <pc:sldMkLst>
          <pc:docMk/>
          <pc:sldMk cId="2729605296" sldId="262"/>
        </pc:sldMkLst>
      </pc:sldChg>
      <pc:sldChg chg="del">
        <pc:chgData name="Dinh Vinh Mai" userId="b8e4a559-41e0-4141-8dc1-330451d69615" providerId="ADAL" clId="{92C8C979-F545-4FFE-B472-387B21A78BD7}" dt="2024-07-11T23:42:42.502" v="3" actId="47"/>
        <pc:sldMkLst>
          <pc:docMk/>
          <pc:sldMk cId="2236708295" sldId="263"/>
        </pc:sldMkLst>
      </pc:sldChg>
      <pc:sldChg chg="add">
        <pc:chgData name="Dinh Vinh Mai" userId="b8e4a559-41e0-4141-8dc1-330451d69615" providerId="ADAL" clId="{92C8C979-F545-4FFE-B472-387B21A78BD7}" dt="2024-07-12T04:10:58.730" v="7617" actId="2890"/>
        <pc:sldMkLst>
          <pc:docMk/>
          <pc:sldMk cId="3771300892" sldId="263"/>
        </pc:sldMkLst>
      </pc:sldChg>
      <pc:sldChg chg="del">
        <pc:chgData name="Dinh Vinh Mai" userId="b8e4a559-41e0-4141-8dc1-330451d69615" providerId="ADAL" clId="{92C8C979-F545-4FFE-B472-387B21A78BD7}" dt="2024-07-11T23:42:42.144" v="1" actId="47"/>
        <pc:sldMkLst>
          <pc:docMk/>
          <pc:sldMk cId="193709571" sldId="264"/>
        </pc:sldMkLst>
      </pc:sldChg>
      <pc:sldChg chg="delSp modSp add mod">
        <pc:chgData name="Dinh Vinh Mai" userId="b8e4a559-41e0-4141-8dc1-330451d69615" providerId="ADAL" clId="{92C8C979-F545-4FFE-B472-387B21A78BD7}" dt="2024-07-12T04:31:40.463" v="9627" actId="115"/>
        <pc:sldMkLst>
          <pc:docMk/>
          <pc:sldMk cId="1570693514" sldId="264"/>
        </pc:sldMkLst>
        <pc:spChg chg="mod">
          <ac:chgData name="Dinh Vinh Mai" userId="b8e4a559-41e0-4141-8dc1-330451d69615" providerId="ADAL" clId="{92C8C979-F545-4FFE-B472-387B21A78BD7}" dt="2024-07-12T04:21:56.900" v="7705" actId="20577"/>
          <ac:spMkLst>
            <pc:docMk/>
            <pc:sldMk cId="1570693514" sldId="264"/>
            <ac:spMk id="3" creationId="{96DD8BC4-D539-661E-8A88-53AF6C208F93}"/>
          </ac:spMkLst>
        </pc:spChg>
        <pc:spChg chg="mod">
          <ac:chgData name="Dinh Vinh Mai" userId="b8e4a559-41e0-4141-8dc1-330451d69615" providerId="ADAL" clId="{92C8C979-F545-4FFE-B472-387B21A78BD7}" dt="2024-07-12T04:31:40.463" v="9627" actId="115"/>
          <ac:spMkLst>
            <pc:docMk/>
            <pc:sldMk cId="1570693514" sldId="264"/>
            <ac:spMk id="4" creationId="{BBA13038-CAB8-FCA0-CDE8-65E40C2F10A3}"/>
          </ac:spMkLst>
        </pc:spChg>
        <pc:spChg chg="del mod">
          <ac:chgData name="Dinh Vinh Mai" userId="b8e4a559-41e0-4141-8dc1-330451d69615" providerId="ADAL" clId="{92C8C979-F545-4FFE-B472-387B21A78BD7}" dt="2024-07-12T04:21:41.288" v="7622" actId="478"/>
          <ac:spMkLst>
            <pc:docMk/>
            <pc:sldMk cId="1570693514" sldId="264"/>
            <ac:spMk id="10" creationId="{14A7A41A-4834-004B-3719-DD1CCDAAC9DC}"/>
          </ac:spMkLst>
        </pc:spChg>
        <pc:picChg chg="del">
          <ac:chgData name="Dinh Vinh Mai" userId="b8e4a559-41e0-4141-8dc1-330451d69615" providerId="ADAL" clId="{92C8C979-F545-4FFE-B472-387B21A78BD7}" dt="2024-07-12T04:21:39.402" v="7621" actId="478"/>
          <ac:picMkLst>
            <pc:docMk/>
            <pc:sldMk cId="1570693514" sldId="264"/>
            <ac:picMk id="6" creationId="{9A19FCA6-E051-B4ED-594D-4253C3A806EB}"/>
          </ac:picMkLst>
        </pc:picChg>
        <pc:picChg chg="del">
          <ac:chgData name="Dinh Vinh Mai" userId="b8e4a559-41e0-4141-8dc1-330451d69615" providerId="ADAL" clId="{92C8C979-F545-4FFE-B472-387B21A78BD7}" dt="2024-07-12T04:21:38.608" v="7620" actId="478"/>
          <ac:picMkLst>
            <pc:docMk/>
            <pc:sldMk cId="1570693514" sldId="264"/>
            <ac:picMk id="9" creationId="{33F450F7-DDCB-CF0B-F9B7-30642AC9675A}"/>
          </ac:picMkLst>
        </pc:picChg>
      </pc:sldChg>
      <pc:sldChg chg="del">
        <pc:chgData name="Dinh Vinh Mai" userId="b8e4a559-41e0-4141-8dc1-330451d69615" providerId="ADAL" clId="{92C8C979-F545-4FFE-B472-387B21A78BD7}" dt="2024-07-11T23:42:41.844" v="0" actId="47"/>
        <pc:sldMkLst>
          <pc:docMk/>
          <pc:sldMk cId="3978505155" sldId="265"/>
        </pc:sldMkLst>
      </pc:sldChg>
    </pc:docChg>
  </pc:docChgLst>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7/12/2024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7/12/2024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7/12/2024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7/12/2024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7/12/2024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7/12/2024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7/12/2024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7/12/2024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7/12/2024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7/12/2024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7/12/2024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7/12/2024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a:t>Java SE 8 Book Presentation</a:t>
            </a:r>
            <a:endParaRPr lang="en-US"/>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GB"/>
              <a:t>Chapter 3 – Java Basic</a:t>
            </a:r>
            <a:endParaRPr lang="en-US"/>
          </a:p>
        </p:txBody>
      </p:sp>
    </p:spTree>
    <p:extLst>
      <p:ext uri="{BB962C8B-B14F-4D97-AF65-F5344CB8AC3E}">
        <p14:creationId xmlns:p14="http://schemas.microsoft.com/office/powerpoint/2010/main" val="243732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3365500" cy="303212"/>
          </a:xfrm>
        </p:spPr>
        <p:txBody>
          <a:bodyPr>
            <a:normAutofit fontScale="85000" lnSpcReduction="10000"/>
          </a:bodyPr>
          <a:lstStyle/>
          <a:p>
            <a:r>
              <a:rPr lang="en-GB" sz="1800"/>
              <a:t>3.3 – Components of a Java program</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b="1" i="1">
                <a:solidFill>
                  <a:srgbClr val="FF0000"/>
                </a:solidFill>
              </a:rPr>
              <a:t>The source code</a:t>
            </a:r>
            <a:r>
              <a:rPr lang="en-GB" sz="1800"/>
              <a:t>: All of the source code for a Java Program is contained within a </a:t>
            </a:r>
            <a:r>
              <a:rPr lang="en-GB" sz="1800" b="1" i="1"/>
              <a:t>“type definition”</a:t>
            </a:r>
            <a:r>
              <a:rPr lang="en-GB" sz="1800"/>
              <a:t> (the word “type” is much more accurate since there are many definition types such as </a:t>
            </a:r>
            <a:r>
              <a:rPr lang="en-GB" sz="1800" b="1" i="1"/>
              <a:t>“Classes”, “Interface” </a:t>
            </a:r>
            <a:r>
              <a:rPr lang="en-GB" sz="1800"/>
              <a:t>or </a:t>
            </a:r>
            <a:r>
              <a:rPr lang="en-GB" sz="1800" b="1" i="1"/>
              <a:t>“Enum”</a:t>
            </a:r>
            <a:r>
              <a:rPr lang="en-GB" sz="1800"/>
              <a:t>) and these definitions are contained within one or multiple files with an extension “.java”</a:t>
            </a:r>
          </a:p>
          <a:p>
            <a:pPr marL="285750" indent="-285750" algn="l">
              <a:buFontTx/>
              <a:buChar char="-"/>
            </a:pPr>
            <a:r>
              <a:rPr lang="en-GB" sz="1800" b="1" i="1">
                <a:solidFill>
                  <a:srgbClr val="FF0000"/>
                </a:solidFill>
              </a:rPr>
              <a:t>Java APIs </a:t>
            </a:r>
            <a:r>
              <a:rPr lang="en-GB" sz="1800"/>
              <a:t>(</a:t>
            </a:r>
            <a:r>
              <a:rPr lang="en-GB" sz="1800" i="1"/>
              <a:t>Java Standard library classes</a:t>
            </a:r>
            <a:r>
              <a:rPr lang="en-GB" sz="1800"/>
              <a:t>): As mention, Java has a huge library called Java APIs and any Java program could refer to one of these ready-to-use classes. As most of these classes are compiled =&gt; we don’t need to copy and paste their code into our program file and re-compile it, we just need to </a:t>
            </a:r>
            <a:r>
              <a:rPr lang="en-GB" sz="1800" b="1" i="1"/>
              <a:t>import </a:t>
            </a:r>
            <a:r>
              <a:rPr lang="en-GB" sz="1800"/>
              <a:t>it (we will talk about “import” key word later)</a:t>
            </a:r>
          </a:p>
          <a:p>
            <a:pPr marL="285750" indent="-285750" algn="l">
              <a:buFontTx/>
              <a:buChar char="-"/>
            </a:pPr>
            <a:r>
              <a:rPr lang="en-GB" sz="1800" b="1" i="1">
                <a:solidFill>
                  <a:srgbClr val="FF0000"/>
                </a:solidFill>
              </a:rPr>
              <a:t>3</a:t>
            </a:r>
            <a:r>
              <a:rPr lang="en-GB" sz="1800" b="1" i="1" baseline="30000">
                <a:solidFill>
                  <a:srgbClr val="FF0000"/>
                </a:solidFill>
              </a:rPr>
              <a:t>rd</a:t>
            </a:r>
            <a:r>
              <a:rPr lang="en-GB" sz="1800" b="1" i="1">
                <a:solidFill>
                  <a:srgbClr val="FF0000"/>
                </a:solidFill>
              </a:rPr>
              <a:t> Party libraries</a:t>
            </a:r>
            <a:r>
              <a:rPr lang="en-GB" sz="1800"/>
              <a:t>: A Java program could contain Java APIs or 3</a:t>
            </a:r>
            <a:r>
              <a:rPr lang="en-GB" sz="1800" baseline="30000"/>
              <a:t>rd</a:t>
            </a:r>
            <a:r>
              <a:rPr lang="en-GB" sz="1800"/>
              <a:t> party libraries =&gt; their source code are packed into some file with “.jar” extension =&gt; the source code may not be available =&gt; to use these libraries, we have to put the “.jar” file into something called </a:t>
            </a:r>
            <a:r>
              <a:rPr lang="en-GB" sz="1800" b="1" i="1"/>
              <a:t>“Classpath” (“Classpath” is a environment variable for JVM to lookup a specific classes, usually this is used to import classes from libraries that is outside Java APIs)</a:t>
            </a:r>
          </a:p>
          <a:p>
            <a:pPr algn="l"/>
            <a:endParaRPr lang="en-GB" sz="1800"/>
          </a:p>
          <a:p>
            <a:pPr marL="285750" indent="-285750" algn="l">
              <a:buFontTx/>
              <a:buChar char="-"/>
            </a:pPr>
            <a:endParaRPr lang="en-US" sz="1800"/>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85000" lnSpcReduction="10000"/>
          </a:bodyPr>
          <a:lstStyle/>
          <a:p>
            <a:r>
              <a:rPr lang="en-GB" sz="1800"/>
              <a:t>3.3 – Components of a Java program: </a:t>
            </a:r>
            <a:r>
              <a:rPr lang="en-GB" sz="1800" b="1" i="1"/>
              <a:t>3.3.1 – Structure of a Java Class</a:t>
            </a:r>
            <a:endParaRPr lang="en-US" sz="1800" b="1" i="1"/>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b="1"/>
              <a:t>A Java program primarily contains 3 things:</a:t>
            </a:r>
          </a:p>
          <a:p>
            <a:pPr marL="285750" indent="-285750" algn="l">
              <a:buFontTx/>
              <a:buChar char="-"/>
            </a:pPr>
            <a:r>
              <a:rPr lang="en-GB" sz="1800" b="1" i="1">
                <a:solidFill>
                  <a:srgbClr val="FF0000"/>
                </a:solidFill>
              </a:rPr>
              <a:t>Zero or one package statement</a:t>
            </a:r>
          </a:p>
          <a:p>
            <a:pPr marL="285750" indent="-285750" algn="l">
              <a:buFontTx/>
              <a:buChar char="-"/>
            </a:pPr>
            <a:r>
              <a:rPr lang="en-GB" sz="1800" b="1" i="1">
                <a:solidFill>
                  <a:srgbClr val="FF0000"/>
                </a:solidFill>
              </a:rPr>
              <a:t>Zero or more import statements</a:t>
            </a:r>
          </a:p>
          <a:p>
            <a:pPr marL="285750" indent="-285750" algn="l">
              <a:buFontTx/>
              <a:buChar char="-"/>
            </a:pPr>
            <a:r>
              <a:rPr lang="en-GB" sz="1800" b="1" i="1">
                <a:solidFill>
                  <a:srgbClr val="FF0000"/>
                </a:solidFill>
              </a:rPr>
              <a:t>Zero or more “type” definitions</a:t>
            </a:r>
          </a:p>
          <a:p>
            <a:pPr marL="285750" indent="-285750" algn="l">
              <a:buFontTx/>
              <a:buChar char="-"/>
            </a:pPr>
            <a:endParaRPr lang="en-US" sz="1800"/>
          </a:p>
        </p:txBody>
      </p:sp>
    </p:spTree>
    <p:extLst>
      <p:ext uri="{BB962C8B-B14F-4D97-AF65-F5344CB8AC3E}">
        <p14:creationId xmlns:p14="http://schemas.microsoft.com/office/powerpoint/2010/main" val="69879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92500" lnSpcReduction="20000"/>
          </a:bodyPr>
          <a:lstStyle/>
          <a:p>
            <a:r>
              <a:rPr lang="en-GB" sz="1800"/>
              <a:t>3.4 – Compiling and running a basic Java Program</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A special method called </a:t>
            </a:r>
            <a:r>
              <a:rPr lang="en-GB" sz="1800" b="1" i="1">
                <a:solidFill>
                  <a:srgbClr val="FF0000"/>
                </a:solidFill>
              </a:rPr>
              <a:t>“main” </a:t>
            </a:r>
            <a:r>
              <a:rPr lang="en-GB" sz="1800"/>
              <a:t>has been created, which marks the start of a Java program =&gt; if the “main” method doesn’t creates new variables, objects or calling object methods =&gt; the “main” method mostly called Java Program. However, since Java is Object-oriented, we can’t create a method without creating a new “class” since method is the same as </a:t>
            </a:r>
            <a:r>
              <a:rPr lang="en-GB" sz="1800" b="1"/>
              <a:t>“an action of an object” </a:t>
            </a:r>
            <a:r>
              <a:rPr lang="en-GB" sz="1800"/>
              <a:t>and this “action” could only be catched and expressed through “class” =&gt; even a simple program just print “Hello world”, we still need a class </a:t>
            </a:r>
            <a:r>
              <a:rPr lang="en-GB" sz="1000" i="1"/>
              <a:t>(demonstrate file)</a:t>
            </a:r>
          </a:p>
          <a:p>
            <a:pPr algn="l"/>
            <a:endParaRPr lang="en-GB" sz="1800" i="1"/>
          </a:p>
          <a:p>
            <a:pPr marL="285750" indent="-285750" algn="l">
              <a:buFontTx/>
              <a:buChar char="-"/>
            </a:pPr>
            <a:endParaRPr lang="en-GB" sz="1000" i="1"/>
          </a:p>
        </p:txBody>
      </p:sp>
    </p:spTree>
    <p:extLst>
      <p:ext uri="{BB962C8B-B14F-4D97-AF65-F5344CB8AC3E}">
        <p14:creationId xmlns:p14="http://schemas.microsoft.com/office/powerpoint/2010/main" val="3546735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92500" lnSpcReduction="20000"/>
          </a:bodyPr>
          <a:lstStyle/>
          <a:p>
            <a:r>
              <a:rPr lang="en-GB" sz="1800"/>
              <a:t>3.5 – Understanding the “MAIN” method: </a:t>
            </a:r>
            <a:r>
              <a:rPr lang="en-GB" sz="1800" b="1" i="1"/>
              <a:t>3.5.1 – The main method</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Running Java program is not the same as running Windows apps (“.exe” file). When we run a Java program, it produces a </a:t>
            </a:r>
            <a:r>
              <a:rPr lang="en-GB" sz="1800" b="1" i="1"/>
              <a:t>“.class” </a:t>
            </a:r>
            <a:r>
              <a:rPr lang="en-GB" sz="1800"/>
              <a:t>file, which is the input for JVM to execute the program =&gt; JVM here is the executable (the “.exe” file). However, Java class file and JVM cannot be run using the same method in Windows =&gt; we have to pass the Java class name that we want to run as an </a:t>
            </a:r>
            <a:r>
              <a:rPr lang="en-GB" sz="1800" b="1" i="1"/>
              <a:t>Argument</a:t>
            </a:r>
            <a:r>
              <a:rPr lang="en-GB" sz="1800"/>
              <a:t> to JVM</a:t>
            </a:r>
          </a:p>
          <a:p>
            <a:pPr marL="285750" indent="-285750" algn="l">
              <a:buFontTx/>
              <a:buChar char="-"/>
            </a:pPr>
            <a:r>
              <a:rPr lang="en-GB" sz="1800"/>
              <a:t>When JVM runs, it starts to find a special method in that class. When it found the method, it passes the control to that method (which mean everything contained inside that method will be executed from the method and the JVM job is just interprete whatever inside that method). If JVM doesn’t find that method =&gt; it gives out error</a:t>
            </a:r>
          </a:p>
          <a:p>
            <a:pPr marL="285750" indent="-285750" algn="l">
              <a:buFont typeface="Symbol" panose="05050102010706020507" pitchFamily="18" charset="2"/>
              <a:buChar char="Þ"/>
            </a:pPr>
            <a:r>
              <a:rPr lang="en-GB" sz="1800"/>
              <a:t>That method is called </a:t>
            </a:r>
            <a:r>
              <a:rPr lang="en-GB" sz="1800" b="1" i="1">
                <a:solidFill>
                  <a:srgbClr val="FF0000"/>
                </a:solidFill>
              </a:rPr>
              <a:t>“main” </a:t>
            </a:r>
            <a:r>
              <a:rPr lang="en-GB" sz="1800"/>
              <a:t>method (is </a:t>
            </a:r>
            <a:r>
              <a:rPr lang="en-GB" sz="1800" b="1" i="1"/>
              <a:t>“static”</a:t>
            </a:r>
            <a:r>
              <a:rPr lang="en-GB" sz="1800"/>
              <a:t>, required </a:t>
            </a:r>
            <a:r>
              <a:rPr lang="en-GB" sz="1800" b="1" i="1"/>
              <a:t>“String array” </a:t>
            </a:r>
            <a:r>
              <a:rPr lang="en-GB" sz="1800"/>
              <a:t>argument, is </a:t>
            </a:r>
            <a:r>
              <a:rPr lang="en-GB" sz="1800" b="1" i="1"/>
              <a:t>“public”</a:t>
            </a:r>
            <a:r>
              <a:rPr lang="en-GB" sz="1800"/>
              <a:t>, the name must be </a:t>
            </a:r>
            <a:r>
              <a:rPr lang="en-GB" sz="1800" b="1" i="1"/>
              <a:t>“main”</a:t>
            </a:r>
            <a:r>
              <a:rPr lang="en-GB" sz="1800"/>
              <a:t>) </a:t>
            </a:r>
          </a:p>
          <a:p>
            <a:pPr algn="l"/>
            <a:r>
              <a:rPr lang="en-GB" sz="1800"/>
              <a:t>(</a:t>
            </a:r>
            <a:r>
              <a:rPr lang="en-GB" sz="1800" b="1" i="1">
                <a:solidFill>
                  <a:srgbClr val="FF0000"/>
                </a:solidFill>
              </a:rPr>
              <a:t>! NOTE</a:t>
            </a:r>
            <a:r>
              <a:rPr lang="en-GB" sz="1800"/>
              <a:t>: Java is case sensitive =&gt; if the method name is </a:t>
            </a:r>
            <a:r>
              <a:rPr lang="en-GB" sz="1800" b="1" i="1"/>
              <a:t>“Main” </a:t>
            </a:r>
            <a:r>
              <a:rPr lang="en-GB" sz="1800"/>
              <a:t>=&gt; </a:t>
            </a:r>
            <a:r>
              <a:rPr lang="en-GB" sz="1800" b="1"/>
              <a:t>Error</a:t>
            </a:r>
            <a:r>
              <a:rPr lang="en-GB" sz="1800"/>
              <a:t> since the correct name of the method is </a:t>
            </a:r>
            <a:r>
              <a:rPr lang="en-GB" sz="1800" b="1" i="1"/>
              <a:t>“main”</a:t>
            </a:r>
            <a:r>
              <a:rPr lang="en-GB" sz="1800"/>
              <a:t>)</a:t>
            </a:r>
          </a:p>
          <a:p>
            <a:pPr algn="l"/>
            <a:r>
              <a:rPr lang="en-GB" sz="1800"/>
              <a:t>- However, all of the incorrect examples shown are still correct to some extent because most of them are valid Java method (some of them are example of something called </a:t>
            </a:r>
            <a:r>
              <a:rPr lang="en-GB" sz="1800" b="1"/>
              <a:t>“</a:t>
            </a:r>
            <a:r>
              <a:rPr lang="en-GB" sz="1800" b="1" i="1"/>
              <a:t>Overloaded Method”</a:t>
            </a:r>
            <a:r>
              <a:rPr lang="en-GB" sz="1800"/>
              <a:t>). But, all of them cannot be accepted as “main” and if you try to execute the class with the incorrect “main” method =&gt; JVM will complain and throw error</a:t>
            </a:r>
          </a:p>
          <a:p>
            <a:pPr algn="l"/>
            <a:endParaRPr lang="en-GB" sz="1800" b="1" i="1"/>
          </a:p>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Tree>
    <p:extLst>
      <p:ext uri="{BB962C8B-B14F-4D97-AF65-F5344CB8AC3E}">
        <p14:creationId xmlns:p14="http://schemas.microsoft.com/office/powerpoint/2010/main" val="3523870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85000" lnSpcReduction="10000"/>
          </a:bodyPr>
          <a:lstStyle/>
          <a:p>
            <a:r>
              <a:rPr lang="en-GB" sz="1800"/>
              <a:t>3.5 – Understanding the “MAIN” method: </a:t>
            </a:r>
            <a:r>
              <a:rPr lang="en-GB" sz="1800" b="1" i="1"/>
              <a:t>3.5.2 – Command Line Argument</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207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It is possible to pass any number of arguments while executing a class by specifying each of the arguments right after the execution command in the command line </a:t>
            </a:r>
            <a:r>
              <a:rPr lang="en-GB" sz="900" b="1" i="1"/>
              <a:t>(Demonstrate code and explain)</a:t>
            </a:r>
            <a:endParaRPr lang="en-GB" sz="1800" b="1" i="1"/>
          </a:p>
          <a:p>
            <a:pPr marL="285750" indent="-285750" algn="l">
              <a:buFontTx/>
              <a:buChar char="-"/>
            </a:pPr>
            <a:endParaRPr lang="en-GB" sz="1800" b="1" i="1"/>
          </a:p>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pic>
        <p:nvPicPr>
          <p:cNvPr id="6" name="Picture 5">
            <a:extLst>
              <a:ext uri="{FF2B5EF4-FFF2-40B4-BE49-F238E27FC236}">
                <a16:creationId xmlns:a16="http://schemas.microsoft.com/office/drawing/2014/main" id="{9A19FCA6-E051-B4ED-594D-4253C3A806EB}"/>
              </a:ext>
            </a:extLst>
          </p:cNvPr>
          <p:cNvPicPr>
            <a:picLocks noChangeAspect="1"/>
          </p:cNvPicPr>
          <p:nvPr/>
        </p:nvPicPr>
        <p:blipFill>
          <a:blip r:embed="rId2"/>
          <a:stretch>
            <a:fillRect/>
          </a:stretch>
        </p:blipFill>
        <p:spPr>
          <a:xfrm>
            <a:off x="895350" y="1504157"/>
            <a:ext cx="3924848" cy="495369"/>
          </a:xfrm>
          <a:prstGeom prst="rect">
            <a:avLst/>
          </a:prstGeom>
        </p:spPr>
      </p:pic>
      <p:sp>
        <p:nvSpPr>
          <p:cNvPr id="7" name="Subtitle 2">
            <a:extLst>
              <a:ext uri="{FF2B5EF4-FFF2-40B4-BE49-F238E27FC236}">
                <a16:creationId xmlns:a16="http://schemas.microsoft.com/office/drawing/2014/main" id="{735C0034-9699-F9D9-6534-306539359175}"/>
              </a:ext>
            </a:extLst>
          </p:cNvPr>
          <p:cNvSpPr txBox="1">
            <a:spLocks/>
          </p:cNvSpPr>
          <p:nvPr/>
        </p:nvSpPr>
        <p:spPr>
          <a:xfrm>
            <a:off x="0" y="2028102"/>
            <a:ext cx="12192000" cy="48298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800"/>
          </a:p>
          <a:p>
            <a:pPr marL="285750" indent="-285750" algn="l">
              <a:buFontTx/>
              <a:buChar char="-"/>
            </a:pPr>
            <a:endParaRPr lang="en-GB" sz="1000" i="1"/>
          </a:p>
        </p:txBody>
      </p:sp>
      <p:pic>
        <p:nvPicPr>
          <p:cNvPr id="9" name="Picture 8">
            <a:extLst>
              <a:ext uri="{FF2B5EF4-FFF2-40B4-BE49-F238E27FC236}">
                <a16:creationId xmlns:a16="http://schemas.microsoft.com/office/drawing/2014/main" id="{33F450F7-DDCB-CF0B-F9B7-30642AC9675A}"/>
              </a:ext>
            </a:extLst>
          </p:cNvPr>
          <p:cNvPicPr>
            <a:picLocks noChangeAspect="1"/>
          </p:cNvPicPr>
          <p:nvPr/>
        </p:nvPicPr>
        <p:blipFill>
          <a:blip r:embed="rId3"/>
          <a:stretch>
            <a:fillRect/>
          </a:stretch>
        </p:blipFill>
        <p:spPr>
          <a:xfrm>
            <a:off x="679449" y="2286396"/>
            <a:ext cx="6284537" cy="3924697"/>
          </a:xfrm>
          <a:prstGeom prst="rect">
            <a:avLst/>
          </a:prstGeom>
        </p:spPr>
      </p:pic>
      <p:sp>
        <p:nvSpPr>
          <p:cNvPr id="10" name="Subtitle 2">
            <a:extLst>
              <a:ext uri="{FF2B5EF4-FFF2-40B4-BE49-F238E27FC236}">
                <a16:creationId xmlns:a16="http://schemas.microsoft.com/office/drawing/2014/main" id="{14A7A41A-4834-004B-3719-DD1CCDAAC9DC}"/>
              </a:ext>
            </a:extLst>
          </p:cNvPr>
          <p:cNvSpPr txBox="1">
            <a:spLocks/>
          </p:cNvSpPr>
          <p:nvPr/>
        </p:nvSpPr>
        <p:spPr>
          <a:xfrm>
            <a:off x="7275830" y="2286396"/>
            <a:ext cx="4306570" cy="4068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Fact: The reason why the class name is not passed as an argument to the “main” method is because that the “.class” file name will always the same with the class name of the Java Program =&gt; the “.class” file name is not changeable =&gt; “main” method always know the name of the class containing it. </a:t>
            </a:r>
          </a:p>
          <a:p>
            <a:pPr marL="285750" indent="-285750" algn="l">
              <a:buFontTx/>
              <a:buChar char="-"/>
            </a:pPr>
            <a:endParaRPr lang="en-GB" sz="1000" i="1"/>
          </a:p>
        </p:txBody>
      </p:sp>
    </p:spTree>
    <p:extLst>
      <p:ext uri="{BB962C8B-B14F-4D97-AF65-F5344CB8AC3E}">
        <p14:creationId xmlns:p14="http://schemas.microsoft.com/office/powerpoint/2010/main" val="2652548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85000" lnSpcReduction="10000"/>
          </a:bodyPr>
          <a:lstStyle/>
          <a:p>
            <a:r>
              <a:rPr lang="en-GB" sz="1800"/>
              <a:t>3.5 – Understanding the “MAIN” method: </a:t>
            </a:r>
            <a:r>
              <a:rPr lang="en-GB" sz="1800" b="1" i="1"/>
              <a:t>3.5.2 – Command Line Argument</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207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It is possible to pass any number of arguments while executing a class by specifying each of the arguments right after the execution command in the command line </a:t>
            </a:r>
            <a:r>
              <a:rPr lang="en-GB" sz="900" b="1" i="1"/>
              <a:t>(Demonstrate code and explain)</a:t>
            </a:r>
            <a:endParaRPr lang="en-GB" sz="1800" b="1" i="1"/>
          </a:p>
          <a:p>
            <a:pPr marL="285750" indent="-285750" algn="l">
              <a:buFontTx/>
              <a:buChar char="-"/>
            </a:pPr>
            <a:endParaRPr lang="en-GB" sz="1800" b="1" i="1"/>
          </a:p>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pic>
        <p:nvPicPr>
          <p:cNvPr id="6" name="Picture 5">
            <a:extLst>
              <a:ext uri="{FF2B5EF4-FFF2-40B4-BE49-F238E27FC236}">
                <a16:creationId xmlns:a16="http://schemas.microsoft.com/office/drawing/2014/main" id="{9A19FCA6-E051-B4ED-594D-4253C3A806EB}"/>
              </a:ext>
            </a:extLst>
          </p:cNvPr>
          <p:cNvPicPr>
            <a:picLocks noChangeAspect="1"/>
          </p:cNvPicPr>
          <p:nvPr/>
        </p:nvPicPr>
        <p:blipFill>
          <a:blip r:embed="rId2"/>
          <a:stretch>
            <a:fillRect/>
          </a:stretch>
        </p:blipFill>
        <p:spPr>
          <a:xfrm>
            <a:off x="895350" y="1504157"/>
            <a:ext cx="3924848" cy="495369"/>
          </a:xfrm>
          <a:prstGeom prst="rect">
            <a:avLst/>
          </a:prstGeom>
        </p:spPr>
      </p:pic>
      <p:sp>
        <p:nvSpPr>
          <p:cNvPr id="7" name="Subtitle 2">
            <a:extLst>
              <a:ext uri="{FF2B5EF4-FFF2-40B4-BE49-F238E27FC236}">
                <a16:creationId xmlns:a16="http://schemas.microsoft.com/office/drawing/2014/main" id="{735C0034-9699-F9D9-6534-306539359175}"/>
              </a:ext>
            </a:extLst>
          </p:cNvPr>
          <p:cNvSpPr txBox="1">
            <a:spLocks/>
          </p:cNvSpPr>
          <p:nvPr/>
        </p:nvSpPr>
        <p:spPr>
          <a:xfrm>
            <a:off x="0" y="2028102"/>
            <a:ext cx="12192000" cy="48298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800"/>
          </a:p>
          <a:p>
            <a:pPr marL="285750" indent="-285750" algn="l">
              <a:buFontTx/>
              <a:buChar char="-"/>
            </a:pPr>
            <a:endParaRPr lang="en-GB" sz="1000" i="1"/>
          </a:p>
        </p:txBody>
      </p:sp>
      <p:pic>
        <p:nvPicPr>
          <p:cNvPr id="9" name="Picture 8">
            <a:extLst>
              <a:ext uri="{FF2B5EF4-FFF2-40B4-BE49-F238E27FC236}">
                <a16:creationId xmlns:a16="http://schemas.microsoft.com/office/drawing/2014/main" id="{33F450F7-DDCB-CF0B-F9B7-30642AC9675A}"/>
              </a:ext>
            </a:extLst>
          </p:cNvPr>
          <p:cNvPicPr>
            <a:picLocks noChangeAspect="1"/>
          </p:cNvPicPr>
          <p:nvPr/>
        </p:nvPicPr>
        <p:blipFill>
          <a:blip r:embed="rId3"/>
          <a:stretch>
            <a:fillRect/>
          </a:stretch>
        </p:blipFill>
        <p:spPr>
          <a:xfrm>
            <a:off x="679449" y="2286396"/>
            <a:ext cx="6284537" cy="3924697"/>
          </a:xfrm>
          <a:prstGeom prst="rect">
            <a:avLst/>
          </a:prstGeom>
        </p:spPr>
      </p:pic>
      <p:sp>
        <p:nvSpPr>
          <p:cNvPr id="10" name="Subtitle 2">
            <a:extLst>
              <a:ext uri="{FF2B5EF4-FFF2-40B4-BE49-F238E27FC236}">
                <a16:creationId xmlns:a16="http://schemas.microsoft.com/office/drawing/2014/main" id="{14A7A41A-4834-004B-3719-DD1CCDAAC9DC}"/>
              </a:ext>
            </a:extLst>
          </p:cNvPr>
          <p:cNvSpPr txBox="1">
            <a:spLocks/>
          </p:cNvSpPr>
          <p:nvPr/>
        </p:nvSpPr>
        <p:spPr>
          <a:xfrm>
            <a:off x="7275830" y="2286396"/>
            <a:ext cx="4306570" cy="406873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Fact: The reason why the class name is not passed as an argument to the “main” method is because that the “.class” file name will always the same with the class name of the Java Program =&gt; the “.class” file name is not changeable =&gt; “main” method always know the name of the class containing it. </a:t>
            </a:r>
          </a:p>
          <a:p>
            <a:pPr marL="285750" indent="-285750" algn="l">
              <a:buFontTx/>
              <a:buChar char="-"/>
            </a:pPr>
            <a:endParaRPr lang="en-GB" sz="1000" i="1"/>
          </a:p>
        </p:txBody>
      </p:sp>
    </p:spTree>
    <p:extLst>
      <p:ext uri="{BB962C8B-B14F-4D97-AF65-F5344CB8AC3E}">
        <p14:creationId xmlns:p14="http://schemas.microsoft.com/office/powerpoint/2010/main" val="3771300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400" y="217488"/>
            <a:ext cx="6686550" cy="303212"/>
          </a:xfrm>
        </p:spPr>
        <p:txBody>
          <a:bodyPr>
            <a:normAutofit fontScale="85000" lnSpcReduction="10000"/>
          </a:bodyPr>
          <a:lstStyle/>
          <a:p>
            <a:r>
              <a:rPr lang="en-GB" sz="1800"/>
              <a:t>3.5 – Understanding the “MAIN” method: </a:t>
            </a:r>
            <a:r>
              <a:rPr lang="en-GB" sz="1800" b="1" i="1"/>
              <a:t>3.5.3 – The end of “main” function</a:t>
            </a:r>
            <a:endParaRPr lang="en-US" sz="180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GB" sz="1800"/>
              <a:t>JVM understands that the Java program is run when the “main” method is called =&gt; However, the end of “main” method doesn’t indicate the end of an entire program (it depends on what is inside of “main” method)</a:t>
            </a:r>
          </a:p>
          <a:p>
            <a:pPr marL="285750" indent="-285750" algn="l">
              <a:buFontTx/>
              <a:buChar char="-"/>
            </a:pPr>
            <a:r>
              <a:rPr lang="en-GB" sz="1800"/>
              <a:t>If the Java program is simple with just some printing things and looping things =&gt; the end of “main” method is the end of the entire program since there are nothing else to do</a:t>
            </a:r>
          </a:p>
          <a:p>
            <a:pPr marL="285750" indent="-285750" algn="l">
              <a:buFontTx/>
              <a:buChar char="-"/>
            </a:pPr>
            <a:r>
              <a:rPr lang="en-GB" sz="1800"/>
              <a:t>However, Java program is a combination of many classes interact with each other =&gt; the “main” method is where each object of each class is created and their method would be called and interact further =&gt; the “main” method could reach to the end, but, the program doesn’t since the interaction between the objects created from “main” hasn’ stopped yet (these are called </a:t>
            </a:r>
            <a:r>
              <a:rPr lang="en-GB" sz="1800" b="1" i="1"/>
              <a:t>“thread”  </a:t>
            </a:r>
            <a:r>
              <a:rPr lang="en-GB" sz="1800"/>
              <a:t>and many actions happen after the end of “main” or even within the “main” method call are called </a:t>
            </a:r>
            <a:r>
              <a:rPr lang="en-GB" sz="1800" b="1" i="1"/>
              <a:t>“Multithreading”</a:t>
            </a:r>
            <a:r>
              <a:rPr lang="en-GB" sz="1800"/>
              <a:t>)</a:t>
            </a:r>
          </a:p>
          <a:p>
            <a:pPr marL="285750" indent="-285750" algn="l">
              <a:buFontTx/>
              <a:buChar char="-"/>
            </a:pPr>
            <a:r>
              <a:rPr lang="en-GB" sz="1800" i="1"/>
              <a:t>E.g: Java FileIO APIs (file opening and closing even after the “main” method has reached the end” </a:t>
            </a:r>
          </a:p>
          <a:p>
            <a:pPr marL="285750" indent="-285750" algn="l">
              <a:buFontTx/>
              <a:buChar char="-"/>
            </a:pPr>
            <a:endParaRPr lang="en-GB" sz="1000" i="1"/>
          </a:p>
        </p:txBody>
      </p:sp>
      <p:sp>
        <p:nvSpPr>
          <p:cNvPr id="5" name="Subtitle 2">
            <a:extLst>
              <a:ext uri="{FF2B5EF4-FFF2-40B4-BE49-F238E27FC236}">
                <a16:creationId xmlns:a16="http://schemas.microsoft.com/office/drawing/2014/main" id="{BBA13038-CAB8-FCA0-CDE8-65E40C2F10A3}"/>
              </a:ext>
            </a:extLst>
          </p:cNvPr>
          <p:cNvSpPr txBox="1">
            <a:spLocks/>
          </p:cNvSpPr>
          <p:nvPr/>
        </p:nvSpPr>
        <p:spPr>
          <a:xfrm>
            <a:off x="1835150" y="3429000"/>
            <a:ext cx="9137650" cy="240065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000" i="1"/>
          </a:p>
        </p:txBody>
      </p:sp>
      <p:sp>
        <p:nvSpPr>
          <p:cNvPr id="7" name="Subtitle 2">
            <a:extLst>
              <a:ext uri="{FF2B5EF4-FFF2-40B4-BE49-F238E27FC236}">
                <a16:creationId xmlns:a16="http://schemas.microsoft.com/office/drawing/2014/main" id="{735C0034-9699-F9D9-6534-306539359175}"/>
              </a:ext>
            </a:extLst>
          </p:cNvPr>
          <p:cNvSpPr txBox="1">
            <a:spLocks/>
          </p:cNvSpPr>
          <p:nvPr/>
        </p:nvSpPr>
        <p:spPr>
          <a:xfrm>
            <a:off x="0" y="2028102"/>
            <a:ext cx="12192000" cy="48298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GB" sz="1800"/>
          </a:p>
          <a:p>
            <a:pPr marL="285750" indent="-285750" algn="l">
              <a:buFontTx/>
              <a:buChar char="-"/>
            </a:pPr>
            <a:endParaRPr lang="en-GB" sz="1000" i="1"/>
          </a:p>
        </p:txBody>
      </p:sp>
    </p:spTree>
    <p:extLst>
      <p:ext uri="{BB962C8B-B14F-4D97-AF65-F5344CB8AC3E}">
        <p14:creationId xmlns:p14="http://schemas.microsoft.com/office/powerpoint/2010/main" val="1570693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966</TotalTime>
  <Words>1161</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Symbol</vt:lpstr>
      <vt:lpstr>Office Theme</vt:lpstr>
      <vt:lpstr>Java SE 8 Book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1</cp:revision>
  <dcterms:created xsi:type="dcterms:W3CDTF">2024-07-05T03:43:45Z</dcterms:created>
  <dcterms:modified xsi:type="dcterms:W3CDTF">2024-07-12T04:31:40Z</dcterms:modified>
</cp:coreProperties>
</file>