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CD2C29-6869-4EB9-A262-397E95AA9D5D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F12651-E492-4749-A948-8FB040B70964}" v="10997" dt="2024-07-11T23:31:06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0" autoAdjust="0"/>
    <p:restoredTop sz="92233"/>
  </p:normalViewPr>
  <p:slideViewPr>
    <p:cSldViewPr snapToGrid="0">
      <p:cViewPr varScale="1">
        <p:scale>
          <a:sx n="115" d="100"/>
          <a:sy n="115" d="100"/>
        </p:scale>
        <p:origin x="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Vinh Mai" userId="b8e4a559-41e0-4141-8dc1-330451d69615" providerId="ADAL" clId="{9AF12651-E492-4749-A948-8FB040B70964}"/>
    <pc:docChg chg="undo custSel addSld delSld modSld sldOrd addSection delSection modSection">
      <pc:chgData name="Dinh Vinh Mai" userId="b8e4a559-41e0-4141-8dc1-330451d69615" providerId="ADAL" clId="{9AF12651-E492-4749-A948-8FB040B70964}" dt="2024-07-11T23:31:06.508" v="15304" actId="20577"/>
      <pc:docMkLst>
        <pc:docMk/>
      </pc:docMkLst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17268900" sldId="256"/>
        </pc:sldMkLst>
      </pc:sldChg>
      <pc:sldChg chg="modSp new mod">
        <pc:chgData name="Dinh Vinh Mai" userId="b8e4a559-41e0-4141-8dc1-330451d69615" providerId="ADAL" clId="{9AF12651-E492-4749-A948-8FB040B70964}" dt="2024-07-11T01:42:31.374" v="77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AF12651-E492-4749-A948-8FB040B70964}" dt="2024-07-11T01:41:58.931" v="44" actId="20577"/>
          <ac:spMkLst>
            <pc:docMk/>
            <pc:sldMk cId="2437323191" sldId="256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2:31.374" v="77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add del mod">
        <pc:chgData name="Dinh Vinh Mai" userId="b8e4a559-41e0-4141-8dc1-330451d69615" providerId="ADAL" clId="{9AF12651-E492-4749-A948-8FB040B70964}" dt="2024-07-11T01:48:04.827" v="216" actId="47"/>
        <pc:sldMkLst>
          <pc:docMk/>
          <pc:sldMk cId="1145363845" sldId="257"/>
        </pc:sldMkLst>
        <pc:spChg chg="del mod">
          <ac:chgData name="Dinh Vinh Mai" userId="b8e4a559-41e0-4141-8dc1-330451d69615" providerId="ADAL" clId="{9AF12651-E492-4749-A948-8FB040B70964}" dt="2024-07-11T01:44:11.394" v="80" actId="478"/>
          <ac:spMkLst>
            <pc:docMk/>
            <pc:sldMk cId="1145363845" sldId="257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6:05.600" v="116" actId="1076"/>
          <ac:spMkLst>
            <pc:docMk/>
            <pc:sldMk cId="1145363845" sldId="257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AF12651-E492-4749-A948-8FB040B70964}" dt="2024-07-11T01:47:56.554" v="215" actId="478"/>
          <ac:spMkLst>
            <pc:docMk/>
            <pc:sldMk cId="1145363845" sldId="257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564134708" sldId="257"/>
        </pc:sldMkLst>
      </pc:sldChg>
      <pc:sldChg chg="modSp add mod modAnim">
        <pc:chgData name="Dinh Vinh Mai" userId="b8e4a559-41e0-4141-8dc1-330451d69615" providerId="ADAL" clId="{9AF12651-E492-4749-A948-8FB040B70964}" dt="2024-07-11T02:13:51.984" v="3027"/>
        <pc:sldMkLst>
          <pc:docMk/>
          <pc:sldMk cId="715447292" sldId="258"/>
        </pc:sldMkLst>
        <pc:spChg chg="mod">
          <ac:chgData name="Dinh Vinh Mai" userId="b8e4a559-41e0-4141-8dc1-330451d69615" providerId="ADAL" clId="{9AF12651-E492-4749-A948-8FB040B70964}" dt="2024-07-11T02:13:26.874" v="3021" actId="20577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315607852" sldId="258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400435694" sldId="259"/>
        </pc:sldMkLst>
      </pc:sldChg>
      <pc:sldChg chg="modSp add modAnim">
        <pc:chgData name="Dinh Vinh Mai" userId="b8e4a559-41e0-4141-8dc1-330451d69615" providerId="ADAL" clId="{9AF12651-E492-4749-A948-8FB040B70964}" dt="2024-07-11T08:30:39.020" v="5812"/>
        <pc:sldMkLst>
          <pc:docMk/>
          <pc:sldMk cId="2078495021" sldId="259"/>
        </pc:sldMkLst>
        <pc:spChg chg="mod">
          <ac:chgData name="Dinh Vinh Mai" userId="b8e4a559-41e0-4141-8dc1-330451d69615" providerId="ADAL" clId="{9AF12651-E492-4749-A948-8FB040B70964}" dt="2024-07-11T08:30:19.371" v="5808" actId="20577"/>
          <ac:spMkLst>
            <pc:docMk/>
            <pc:sldMk cId="2078495021" sldId="259"/>
            <ac:spMk id="4" creationId="{BBA13038-CAB8-FCA0-CDE8-65E40C2F10A3}"/>
          </ac:spMkLst>
        </pc:spChg>
      </pc:sldChg>
      <pc:sldChg chg="addSp modSp add mod modAnim">
        <pc:chgData name="Dinh Vinh Mai" userId="b8e4a559-41e0-4141-8dc1-330451d69615" providerId="ADAL" clId="{9AF12651-E492-4749-A948-8FB040B70964}" dt="2024-07-11T08:44:30.109" v="6044" actId="14100"/>
        <pc:sldMkLst>
          <pc:docMk/>
          <pc:sldMk cId="114777668" sldId="260"/>
        </pc:sldMkLst>
        <pc:spChg chg="mod">
          <ac:chgData name="Dinh Vinh Mai" userId="b8e4a559-41e0-4141-8dc1-330451d69615" providerId="ADAL" clId="{9AF12651-E492-4749-A948-8FB040B70964}" dt="2024-07-11T08:33:51.742" v="5824" actId="1076"/>
          <ac:spMkLst>
            <pc:docMk/>
            <pc:sldMk cId="114777668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8:32:24.252" v="5814" actId="20577"/>
          <ac:spMkLst>
            <pc:docMk/>
            <pc:sldMk cId="114777668" sldId="260"/>
            <ac:spMk id="4" creationId="{BBA13038-CAB8-FCA0-CDE8-65E40C2F10A3}"/>
          </ac:spMkLst>
        </pc:spChg>
        <pc:spChg chg="add mod">
          <ac:chgData name="Dinh Vinh Mai" userId="b8e4a559-41e0-4141-8dc1-330451d69615" providerId="ADAL" clId="{9AF12651-E492-4749-A948-8FB040B70964}" dt="2024-07-11T08:44:24.609" v="6040" actId="14100"/>
          <ac:spMkLst>
            <pc:docMk/>
            <pc:sldMk cId="114777668" sldId="260"/>
            <ac:spMk id="6" creationId="{4914E028-BBB3-509D-27BD-0D7E14D586F4}"/>
          </ac:spMkLst>
        </pc:spChg>
        <pc:picChg chg="add mod">
          <ac:chgData name="Dinh Vinh Mai" userId="b8e4a559-41e0-4141-8dc1-330451d69615" providerId="ADAL" clId="{9AF12651-E492-4749-A948-8FB040B70964}" dt="2024-07-11T08:44:30.109" v="6044" actId="14100"/>
          <ac:picMkLst>
            <pc:docMk/>
            <pc:sldMk cId="114777668" sldId="260"/>
            <ac:picMk id="5" creationId="{85C0B44A-39CB-36E8-9FE5-05418ECC25C9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028437802" sldId="260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15264614" sldId="261"/>
        </pc:sldMkLst>
      </pc:sldChg>
      <pc:sldChg chg="addSp delSp modSp add mod">
        <pc:chgData name="Dinh Vinh Mai" userId="b8e4a559-41e0-4141-8dc1-330451d69615" providerId="ADAL" clId="{9AF12651-E492-4749-A948-8FB040B70964}" dt="2024-07-11T08:56:12.775" v="7015" actId="5793"/>
        <pc:sldMkLst>
          <pc:docMk/>
          <pc:sldMk cId="646613574" sldId="261"/>
        </pc:sldMkLst>
        <pc:spChg chg="mod">
          <ac:chgData name="Dinh Vinh Mai" userId="b8e4a559-41e0-4141-8dc1-330451d69615" providerId="ADAL" clId="{9AF12651-E492-4749-A948-8FB040B70964}" dt="2024-07-11T08:56:12.775" v="7015" actId="5793"/>
          <ac:spMkLst>
            <pc:docMk/>
            <pc:sldMk cId="646613574" sldId="261"/>
            <ac:spMk id="6" creationId="{4914E028-BBB3-509D-27BD-0D7E14D586F4}"/>
          </ac:spMkLst>
        </pc:spChg>
        <pc:picChg chg="del">
          <ac:chgData name="Dinh Vinh Mai" userId="b8e4a559-41e0-4141-8dc1-330451d69615" providerId="ADAL" clId="{9AF12651-E492-4749-A948-8FB040B70964}" dt="2024-07-11T08:44:57.780" v="6049" actId="478"/>
          <ac:picMkLst>
            <pc:docMk/>
            <pc:sldMk cId="646613574" sldId="261"/>
            <ac:picMk id="5" creationId="{85C0B44A-39CB-36E8-9FE5-05418ECC25C9}"/>
          </ac:picMkLst>
        </pc:picChg>
        <pc:picChg chg="add mod">
          <ac:chgData name="Dinh Vinh Mai" userId="b8e4a559-41e0-4141-8dc1-330451d69615" providerId="ADAL" clId="{9AF12651-E492-4749-A948-8FB040B70964}" dt="2024-07-11T08:45:06.295" v="6054" actId="1076"/>
          <ac:picMkLst>
            <pc:docMk/>
            <pc:sldMk cId="646613574" sldId="261"/>
            <ac:picMk id="7" creationId="{DEB481D6-5356-0DD2-3F6F-3A03A44D641A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377540471" sldId="262"/>
        </pc:sldMkLst>
      </pc:sldChg>
      <pc:sldChg chg="addSp modSp add mod ord modAnim">
        <pc:chgData name="Dinh Vinh Mai" userId="b8e4a559-41e0-4141-8dc1-330451d69615" providerId="ADAL" clId="{9AF12651-E492-4749-A948-8FB040B70964}" dt="2024-07-11T22:49:23.115" v="11711" actId="20577"/>
        <pc:sldMkLst>
          <pc:docMk/>
          <pc:sldMk cId="2729605296" sldId="262"/>
        </pc:sldMkLst>
        <pc:spChg chg="add mod">
          <ac:chgData name="Dinh Vinh Mai" userId="b8e4a559-41e0-4141-8dc1-330451d69615" providerId="ADAL" clId="{9AF12651-E492-4749-A948-8FB040B70964}" dt="2024-07-11T22:49:23.115" v="11711" actId="20577"/>
          <ac:spMkLst>
            <pc:docMk/>
            <pc:sldMk cId="2729605296" sldId="262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09:05:22.824" v="7310" actId="20577"/>
          <ac:spMkLst>
            <pc:docMk/>
            <pc:sldMk cId="2729605296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9:05:04.583" v="7283" actId="20577"/>
          <ac:spMkLst>
            <pc:docMk/>
            <pc:sldMk cId="2729605296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501040282" sldId="263"/>
        </pc:sldMkLst>
      </pc:sldChg>
      <pc:sldChg chg="add ord">
        <pc:chgData name="Dinh Vinh Mai" userId="b8e4a559-41e0-4141-8dc1-330451d69615" providerId="ADAL" clId="{9AF12651-E492-4749-A948-8FB040B70964}" dt="2024-07-11T22:49:33.159" v="11713"/>
        <pc:sldMkLst>
          <pc:docMk/>
          <pc:sldMk cId="2236708295" sldId="263"/>
        </pc:sldMkLst>
      </pc:sldChg>
      <pc:sldChg chg="add del ord">
        <pc:chgData name="Dinh Vinh Mai" userId="b8e4a559-41e0-4141-8dc1-330451d69615" providerId="ADAL" clId="{9AF12651-E492-4749-A948-8FB040B70964}" dt="2024-07-11T09:05:35.894" v="7314" actId="47"/>
        <pc:sldMkLst>
          <pc:docMk/>
          <pc:sldMk cId="2960663922" sldId="263"/>
        </pc:sldMkLst>
      </pc:sldChg>
      <pc:sldChg chg="modSp add modAnim">
        <pc:chgData name="Dinh Vinh Mai" userId="b8e4a559-41e0-4141-8dc1-330451d69615" providerId="ADAL" clId="{9AF12651-E492-4749-A948-8FB040B70964}" dt="2024-07-11T23:16:27.961" v="14529" actId="207"/>
        <pc:sldMkLst>
          <pc:docMk/>
          <pc:sldMk cId="193709571" sldId="264"/>
        </pc:sldMkLst>
        <pc:spChg chg="mod">
          <ac:chgData name="Dinh Vinh Mai" userId="b8e4a559-41e0-4141-8dc1-330451d69615" providerId="ADAL" clId="{9AF12651-E492-4749-A948-8FB040B70964}" dt="2024-07-11T23:16:27.961" v="14529" actId="207"/>
          <ac:spMkLst>
            <pc:docMk/>
            <pc:sldMk cId="193709571" sldId="264"/>
            <ac:spMk id="2" creationId="{98D47709-0A78-AACC-5CCE-FD59A7D17E27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64621379" sldId="264"/>
        </pc:sldMkLst>
      </pc:sldChg>
      <pc:sldChg chg="modSp add mod modAnim">
        <pc:chgData name="Dinh Vinh Mai" userId="b8e4a559-41e0-4141-8dc1-330451d69615" providerId="ADAL" clId="{9AF12651-E492-4749-A948-8FB040B70964}" dt="2024-07-11T23:31:06.508" v="15304" actId="20577"/>
        <pc:sldMkLst>
          <pc:docMk/>
          <pc:sldMk cId="3978505155" sldId="265"/>
        </pc:sldMkLst>
        <pc:spChg chg="mod">
          <ac:chgData name="Dinh Vinh Mai" userId="b8e4a559-41e0-4141-8dc1-330451d69615" providerId="ADAL" clId="{9AF12651-E492-4749-A948-8FB040B70964}" dt="2024-07-11T23:31:06.508" v="15304" actId="20577"/>
          <ac:spMkLst>
            <pc:docMk/>
            <pc:sldMk cId="3978505155" sldId="265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23:21:20.391" v="14574" actId="20577"/>
          <ac:spMkLst>
            <pc:docMk/>
            <pc:sldMk cId="3978505155" sldId="265"/>
            <ac:spMk id="3" creationId="{96DD8BC4-D539-661E-8A88-53AF6C208F9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17:53:02.844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0 24575,'34'4'0,"44"4"0,-36-3 0,50 9 0,-50-12 0,37 4 0,-34-6 0,37-6 0,-9 4-704,14-4 704,10 6-492,-39 0 0,2 0 183,2 0 0,-1 0 309,-10-1 0,0 2-445,16 2 1,0 2 444,-15-5 0,-1 2-192,0 2 0,0 0 192,8-4 0,-5 0 0,-9 0 0,24 5 602,-49-3-602,26 3 983,-34-5-423,33 0 420,-30 0-980,12 0 454,-8 4-454,-6-3 0,3 3 0,-5-4 0,-4 0 0,3 0 0,-2 0 0,2 0 0,3 0 0,-4 0 0,7 0 0,-5 0 0,0 0 0,2 0 0,-5 0 0,6 0 0,-3 0 0,3 0 0,6 0 0,1 0 0,16 6 0,-7-5 0,7 5 0,-10-6 0,-6 0 0,-4 0 0,-7 0 0,0 0 0,-2 0 0,6 0 0,2 0 0,0 0 0,20 0 0,-18 0 0,28 0 0,-31-3 0,21 2 0,-27-2 0,10-1 0,-11 4 0,2-4 0,3 4 0,-4 0 0,7 0 0,-5 0 0,19 0 0,-6 0 0,14 0 0,-11 0 0,10 0 0,-7 0 0,28 0 0,-26-4 0,10 3 0,-22-3 0,-6 4 0,6 0 0,1 0 0,16 0 0,3 0 0,-9 0 0,-1 0 0,-22 0 0,5-3 0,-5-1 0,2 0 0,0 1 0,-2 3 0,2-3 0,0 2 0,-2-2 0,2 3 0,0 0 0,7 0 0,4 0 0,6 0 0,0 0 0,52 8 0,-7 1 0,9 1 0,-30-3 0,-40-7 0,-1 0 0,-3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17:59:07.078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1 225 24575,'58'-14'0,"-2"1"0,16-2 0,14 8-492,-27-1 0,3 1 0,9 6 0,2 0 0,5-7 0,1-1 0,10 8 0,1 0 0,0-7 0,1-1 319,-23 5 1,1 1 0,-4-1 172,6-1 0,0 0 37,-4-1 0,3-1 1,-8 2-38,27 3 0,-26-3 0,8-1 0,-5 0 0,1 0 0,-3 1 0,5 0 0,-1-1-269,-16-1 0,-2 0 269,42 6 0,-31-10 0,1 9 0,-1 2 983,-2-5-403,22 5-580,1 0 983,-34 0 0,30 0-706,-6 0-277,-14 0 983,23 5-636,-20-3-347,-8 3-9,7 0 0,4-1 9,22-2 0,-21 2 0,-1 0 0,20-4 0,-10 0 0,-11 0 0,-2 0 0,-11-5 0,42-5-404,-21 3 404,-18 2 0,-1 2 0,22 3 0,10 0 0,3 0-492,-34 0 0,1 0 368,46 0 124,-42 0 0,2 0 0,-5-1 0,0 2 0,-1 2 0,2 1 0,3-3 0,0-1 0,-5 4 0,2 0 0,9 0 0,1 0 0,0-4 0,2 2-492,8 6 0,2 0 340,1-7 0,0 0 152,4 7 0,2 1-492,3-8 0,2 0 0,0 3 0,1 0 409,4-4 1,1 0 82,1 0 0,-2 0 0,-3 0 0,-3 0-395,-9 0 0,-3 0 395,-4 0 0,-4 0 0,-13 0 0,-2 0 0,5 0 0,0 0 0,41 0 0,-37 0 0,2 0 0,-9-1 0,1 2 0,13 3 0,1 0 61,-9-3 0,0 0-61,3 3 0,1 0 0,-6-4 0,0 0 0,1 0 0,-1 0 0,-4 0 0,-2 0 0,0 0 0,0 0 0,43-7 0,-44 6 0,1 0 0,46-6 0,-47 6 0,1 2 0,0-1 0,0 0 0,45 0 0,-39 0 0,-2 0 0,31 0 0,-35 0 0,-3 0 0,15-6 983,5 5-318,-31-9 318,8 3 0,-24 2 0,12-1-241,-15 2 241,16 3-959,14-3-24,2 4 0,-2 0 0,0 0 0,-1 0 0,40 0 0,-19-8 0,-23 3 0,20-4 0,-41 5 0,11-2 0,11 5 0,4 1-734,24-6 734,-12 5 0,6 2-492,11 3 0,-4 1 263,-25-4 1,-1 0 228,34 4 0,-4-1-844,-5-4 844,-10 0 0,2 0 0,18 0 0,-30 0 0,1 0 0,-4 0 0,-5 0 0,12 0 0,31 0 0,-52 0 649,7 0-649,-7 0 0,13 0 0,8 0-492,5 4 0,7 1 344,-2 0 1,7 2 0,-2 1 147,-5 1 0,-2 2 0,1-1 0,5 1 0,1-1 0,-4 0 0,20 0 0,-3-1-385,2 0 0,-3-1 385,-18-7 0,-4 0 0,-4 0 0,-6-1 0,7-1 0,-24-9 0,-20 6 983,-8 0 0,0 1 0,0 0 0,-1 2-772,-2-2 0,2 3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17:59:08.224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34 24575,'22'15'0,"-4"-2"0,-5-9 0,-2-1 0,9 1 0,22-3 0,32 11 0,-11-7 0,5 0-492,-6 0 0,4 0 164,6-1 0,7-1 0,-4-1-164,10-2 0,1 0 164,-5 0 0,7 0 0,-3 0 0,-8 0 0,-2 0 0,2 0 0,9 0 0,2 0 0,0 0 0,3 0 0,1 0 0,1 0 0,6-3 0,2-1 0,-5 1 0,-19 2 0,-4 1 0,3-1 0,20-2 0,3-1 0,-2 2 0,-17 1 0,-2 2 0,0-1 0,-3 0 0,-1 0 0,2 0 0,13 0 0,3 0 0,-5 0-164,15 0 0,-4 0 331,-9 0 1,0 0 160,-17 0 0,2 0 0,-10 0 0,23 0 491,-2 0 1,-2 0 103,-9 0-104,-19 0 1,2 0-11,38 0 502,-24 0 0,11 0 0,-14 0 0,-22 0 0,14 0 0,-12 0 0,13-7 0,-16 5 0,7-9 0,-26 7 0,-11-4-741,42-4-242,-28 3 0,23 1 0,-35 1 0,-4 6 0,-5-5 0,6 5 0,-4-2 0,1 3 0,3-3 0,-6 2 0,5-2 0,-2 3 0,3 0 0,-3 0 0,-1-4 0,-3 4 0,33-4 0,-16 4 0,18 0 0,-23 0 0,-14 0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17:59:09.840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2758 588 24575,'-53'-8'0,"0"0"0,-14 2 0,-6-1-328,2-4 0,-6-3 0,-1 2 0,2 4 0,0 2 0,-6-2 82,0-3 0,-6-3 0,-1 1 0,4 2-82,-8 1 0,2 2 0,-6 1 131,19 0 0,-7 0 1,-1 1-1,2 0 0,5 1-131,-18 0 0,5 3 0,0 0 82,15 1 0,-1 1 0,1 0 0,7 1-246,-25-2 0,9 2 0,16 2 0,8 0 327,-11-1 165,37 7 983,27-5 0,75 4-604,7-4 112,-5-1 1,7-2-1,6 0 1,4-2-479,-16-1 1,3-1 0,2-1-14,1 1 0,2 0 0,4-2-246,1-1 0,5-2 0,2 0 0,-3 0 0,-7 0 0,-3 0 0,2-1 0,2 1 0,14 0 0,4 0 0,1 0 0,-2-1 0,-6 0 0,-3-2 0,1 1 0,0 1 110,3 2 0,0 2 1,1 0-1,-2-2 136,-3-2 0,-1-2 0,0 1 0,0 1 0,2 2 0,1 2 0,-1 0 0,-3-2-328,15-5 0,-4-2 0,-3 2 58,-11 3 0,-2 3 0,-6-1 51,2-3 0,-10 0 219,9-1 983,-55 10-258,-19-2-725,-71 10 0,-15 3 491,23-3 1,-3 2-1,1 3 1,-2 1-1,-20 2 1,-4-1-1,2 0 1,-4 0-820,12-1 0,-5 1 0,0-3 280,5-3 0,0-1 0,-2 0-280,-8 3 0,-3 1 0,0-3 0,-2-3 0,0-2 0,4 0 0,17 1 0,4-1 0,-2 0 44,-8 0 0,-2 0 0,8-1 284,5-1 0,4 0 0,-11 7 0,6 0 983,0-7-637,43 6-346,84-7 0,24-1 0,15 2-322,-25 1 1,4 1-1,6 1 322,-8-1 0,6 2 0,3-1 0,2 1 0,-2-1-151,-1 1 0,0 0 1,0 0-1,0-1 1,2 1 150,4-1 0,0 1 0,2-1 0,0 0 0,0 0-197,7 1 0,1-1 1,1 0-1,-1 0 0,-1-1 0,-7-2 0,-1 0 1,0-2-1,0 1 0,0 1 104,4 1 0,2 0 0,0 0 0,-3 0 0,-2 0 93,5-2 0,-3 0 0,-2 0 0,-2 0-226,-6 0 1,1 0 0,-5 0-1,-9 0 226,14 0 0,-13 0 983,8 0 0,-67 0 0,-89 15 0,26 2 0,-22 5-54,-5 14-929,23-14 491,-5-1 1,-4 0 491,-29 3-492,24-10 1,0-2-1,20-6 1,1-3-1,-5 1 1,0 0-356,-32 2 847,28-4 0,23 1-434,35-3-549,24-15 0,-5 9 0,48-27 0,-38 20 0,20-6 0,1 0 0,-12 7 0,30-8 0,1 7 983,-37 4-980,29 0-3,-59 0 0,-1 7 0,-83-29-984,-14 8 831,16 2 1,-8-3-176,16 4 0,-3 0 0,1 2-164,-22 1 0,1 0 164,23 1 0,0-1 0,3 4-164,-13 6 0,9 3 373,-11-4 119,29 14 0,71 7 0,64 21 0,-21-20 0,8-2-328,0 1 0,6 0 0,0-3 124,-4-5 0,0-2 0,3-1 204,15 3 0,3-1 0,1-4-126,-4-4 1,1-3 0,2 0 125,-12 2 0,4 0 0,-1-1 0,-2-1 0,13-5 0,-3-2 0,3-1 0,-12 3 0,4 0 0,-3-1 0,-6 0 0,-6-3 0,-5-1 0,-3 1 26,28-5 1,-12 0-27,-7-8 0,-65 8 0,-30-5 0,-23-4 0,2 13 0,-6 3-31,-7 5 0,-6 3 31,-26 0 0,-7 4 0,0 8 0,-1 5 491,6 2 1,3 2-199,11 1 0,5 5-611,17 7 1,4 1 317,4-7 0,0 0 0,-7 11 0,-1 2 0,2-8 0,-1-2 0,-6 6 0,1-1-282,9-8 0,4-2 282,-20 12 983,31-14 0,29-8 0,8-6 0,30-9 0,-8-2 0,22-6 0,3 1-909,-14 2-74,14 3 0,1-4 0,-25 9 0,17-4 0,-35 9 0,4-2 0,-2 14 0,4-8 0,20 17 0,3-12 0,16 6 0,-22-11 0,-5-2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17:59:11.494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15 24575,'22'-4'0,"-5"-2"0,-8 5 0,18-2 0,-2 3 0,15 0 0,-13 0 0,11 0 0,-14 0 0,32 0 0,-19 5 0,34 3 0,-7 0 0,9 5 0,-26-12 0,-9 6 0,-28-7 0,-6-3 0,-1-1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17:59:15.027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478 183 8191,'-67'-32'0,"0"-1"0,8 6 0,3 2 983,-25-6 0,24 12 0,41 11 0,-20 4 0,21 0 0,-8 8 0,48 17 0,15 7 0,40 19-492,-24-21 1,6-2-1,15 0 1,4-3-1,4-1 1,3-2-1,0-3 1,2-3-820,-18-4 0,3-2 0,-4-1 219,9 1 1,0-1 108,-12-1 0,4 0 0,-5-3-492,8-8 0,-6-2 430,-5 4 0,-4-2 62,21-14 0,-14 2 983,-43 5-278,13-3 278,-19 8 0,1 1 0,-8 8 0,0-4-689,8 4-294,-9 0 0,5 0 0,-4 0 0,-4 0 0,7 0 0,-6 0 0,-57-20 0,5 8 0,-6-3 0,-7 0 0,-4 10 0,3 2 0,-17-4 0,-10 7 0,68 0 0,4 3 0,8-2 0,-1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17:59:14.120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1 134 24575,'83'18'0,"-8"-7"0,19-4-984,3 0 492,-38-5 0,3-2 26,9 4 0,2 0 466,5-3 0,2-2 0,8 1 0,2 0-492,0 0 0,1 0 164,-25 0 0,2 1 0,0-2 256,1-1 1,1-2-1,-4 1 72,10 2 0,0 0 0,26-3 0,-5-1 0,3 5 0,-34 2 0,9 2 0,-3-1 0,12 2 0,-3 1 0,0 2 0,1 2-87,17-1 1,-9 0 86,-14 6-218,-20-10 1,1-1 217,25 10 0,-24-7 0,23 2 0,-29-1 0,-1-2 0,12-4 0,29 6 0,-13-8 0,-31 0 983,23 0-793,-33 0 793,-11 0 0,31 0 0,-23 0 0,33-5-397,-44 3-586,6-3 0,-16 2 0,0 2 0,1-6 0,15 1 0,-6 1 0,13 0 0,0-1 0,-7 5 0,28-5 0,-15 6 0,28 0 0,2 0 0,14-7-492,-34 6 0,2 0-375,44-6 867,-44 3 0,-2 1 0,23 1 0,-5-11 0,-40 8 0,-8-4 0,-17 2 0,-5 0 983,-1-7-115,-1 2-868,-2-2 0,0 0 0,-1 6 0,-12 1 0,7 1 0,-27 5 0,5-2 0,-40 3 0,26 0 0,-55 0-984,42 0 795,-14 4 1,-4 1 188,-10-3 0,20 0 0,-9 2 0,6-2-492,7-2 0,-3 0 164,-22 1 0,-13-1 0,6-1-164,2-3 0,-2 0 443,14 1 0,-9 1 0,0-1 0,8-1 49,-14-5 0,-1-1-246,12 6 0,-11 2 0,1 0 0,12-1-246,-4-6 0,2 2 246,9 5 0,-8 2 0,0 0 0,11-1-246,-5-3 0,4 0 138,-23 4 1,-2 0 353,9 1 0,5-2 0,27-2 0,1 0 0,-18 2 0,1 0 295,18-2 1,4 0-296,-20 3 0,-21 0 0,52 0 983,-18-7 0,31 5 0,-19-4 0,24 6 0,-5 0 0,0 0 0,-31-7 0,13 5-286,-16-5-697,13 7 0,24 0 0,-12 0 0,20 0 0,-4 0 0,9 3 0,-8-2 0,13 5 0,-9-5 0,14 8 0,-2 5 0,6-2 0,-3 7 0,4-8 0,-4 3 0,-6 16 0,1-12 0,-7 29 0,0-23 0,-2 23 0,-3-17 0,1 7 0,-11-5 0,7-4 0,-5-2 0,3-4 0,0-6 0,-5 2 0,0 0 0,-10-2 0,13 0 0,-12-1 0,20-4 0,-4 4 0,9-7 0,1-1 0,6-1 0,-3 4 0,3-4 0,0 10 0,1-8 0,6 3 0,1 2 0,3-5 0,3 2 0,-2-3 0,11-3 0,31-1 0,-16-3 0,35 0 0,-18 0 0,0 0 0,26 0 0,-14 1 0,0-2-984,21-6 983,-20-2 0,1-1 1,32-8 0,-43 6 0,-3 1 0,7-2 0,-28 3 0,28-9 0,-32 11 0,21-5 0,-26 13 983,6 0-980,21 0-3,-6 6 0,29 2 0,24 7 0,-34-7 0,12 0 0,-56-8 0,-10-3 0,-42 17 0,19-14 0,-36 18 0,-11-9 0,3 2 0,-3 1 0,13-4 0,0 1 0,-11 1 0,7 2 0,17 2 0,10-4 0,5 3 0,2-6 0,9-3 0,7-1 0,5-3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17:59:15.897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15 24575,'61'61'0,"1"-10"0,-13-12 0,-17-23 0,-2 4 0,-20-23 0,-2-1 0,5-6 0,-5 5 0,2-5 0,1 6 0,0-3 0,3 0 0,-3 3 0,-1 1 0,-3 3 0,3-3 0,-2-1 0,2-3 0,0-1 0,28-2 0,-12 1 0,32 1 0,-18-1 0,0 7 0,18-10 0,-34 7 0,12-2 0,-29 1 0,-3 2 0,-1-10 0,-3 6 0,0-6 0,-3 7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17:59:16.99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1525 177 24575,'-32'-13'0,"-8"-1"0,-21-6 0,-36 3-492,42 1 0,-3 0 0,-18 6 0,0 0 0,18-2 0,0-1 71,-16 3 1,-1 2 420,14 3 0,-2 1 0,-35-2 0,-1 4-492,30 9 0,2 0 176,-11-6 0,6 2 316,1 17 0,36-16 0,5 3 983,19-4-799,4 0 0,4 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17:59:17.705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0 103 24575,'30'-4'0,"3"0"0,-12 4 0,6 0 0,52 0 0,-18 0 0,-11-3 0,5 0-492,14 3 0,-2-2-44,23-11 536,-20 9 0,-4 0 0,-2-10 369,17-1-369,-41 4 0,10 0 0,-39 7 0,0 1 0,-4 0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17:59:18.334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1 103 24575,'31'-4'0,"10"1"0,-1-3 0,11 5 0,-1-10 0,11 3 0,-19-4 0,16-6 0,-40 8 0,4-6 0,-22 9 0,0 3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17:53:05.476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231 81 24575,'56'3'0,"-7"1"0,5-1 0,5 2-492,-2 0 0,2 0 0,24 1 0,2-1 0,-22-1 0,0 0 245,21-3 0,-1-2 247,-23-3 0,-1 0 0,7 0 0,2-1 0,5 0 0,0 1 0,-5 0 0,1 1 0,15 2 0,2 2 0,0-1 0,-4 0 0,-12 0 0,-6 0 0,23 0 983,-19-6-887,-38 5 469,-2-8-565,-9 8 0,-11-2 0,11 3 983,-9 0-164,14 0-819,-11 0 0,3 0 0,14 6 0,-18-5 0,14 5 0,-19-6 0,0 0 0,9 0 0,-4 0 0,8 0 0,-6 3 0,0-2 0,1 2 0,-4-3 0,-1 0 0,-3 0 0,3 0 0,1 0 0,3 0 0,6 4 0,12 2 0,-3 0 0,19 5 0,-24-10 0,3 5 0,-17-6 0,0 0 0,-2 0 0,5 0 0,-2 0 0,0 0 0,0 0 0,-4 0 0,-3-13 0,-1 7 0,-3-11 0,12 13 0,-6 1 0,13 3 0,-3 0 0,6-4 0,-4 0 0,-2-4 0,-9 1 0,0-1 0,-3 1 0,-1-3 0,-10 2 0,-23-2 0,5 2 0,-71 4 0,45 0 0,0 3 0,0 2 0,-3-1 0,4 3 0,-2 2 0,-9 2 0,-31 8 0,52-8 0,-50 7 0,29-6 0,10-3 0,-3 0 0,-30 1-492,-9-5 0,-6-2 0,26 1 0,2 0 422,-18 0 0,7 0-252,4 0 322,63 0 0,-2 0 0,-2 0 0,6 0 0,-7 0 983,-10 0 0,6 0-519,-14 0-464,-41 0 0,29 0-354,-10 0 1,-4 0 353,-15 0 0,3 0 0,-3 0 0,47 0 0,-47 0 0,44 0 0,-23 0 0,-22 0 0,40 0 0,-20 0 0,-1 0 0,24 0 707,-32 0-707,48 0 0,-15 0 0,21 0 0,-12 0 0,20 0 0,3-3 0,-9 2 0,-1-6 0,-2 6 0,0-3 0,9 4 0,0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17:59:19.594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1356 212 8191,'70'23'0,"1"-1"0,5 5 983,-1-7 0,-75-19 0,-4 2 0,-29-3 0,0 5 0,-7-3 0,4 7 0,20-5 0,-1 4 0,10-1 0,1-3 0,-5-4 0,-37-22 0,-37-11-1475,-2 3 0,-12-4 463,27 8 0,-2-1 1,-3 2 28,-13 1 0,-4 3 0,2 0 0,6 0 0,1 0 0,4 4 0,-15 5 0,8 4 0,25 5 0,8 1 0,2 3 0,40 7 0,6-5 0,37 24 0,31 5 0,-15-10 0,4 0-388,8 0 0,5-2 388,22-1 0,3-2 491,-11-2 1,1-2-137,13-1 0,-4-4-355,7 0 0,-16-13 0,-63 3 0,8-6 0,-17 4 858,-5-3-858,-9-16 983,5 12-49,-11-11-934,6 15 0,-41-18 0,9 5 0,-33-10 0,33 18 0,11 6 0,16 3 0,13-1 0,31 26 0,-15-12 0,41 37 0,2 3 0,-9-13 0,25 23 0,-53-47 0,4 6 0,-22-19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5:27:23.187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4 29 24575,'11'23'0,"0"-4"0,3-12 0,16-3 0,25-1 0,21-3-492,-18 0 0,2 0 224,-10 0 1,2 0-225,32 0 0,3 0 336,-22 4 1,1 0 155,20-2 0,4-2 0,8 4 0,0 0-492,-14 1 0,0-1 164,-14-4 0,2 0 0,-4 2 64,13 6 1,-5 0-60,-1-7 1,-5 0 322,19 7 664,1-1-664,-38-6 983,1 6-536,6-2-447,-9-3 983,-13 6 0,19-7 0,-37 2-339,37 4-377,-35-6-267,67 14 0,-46-13 0,40 11 0,10-4 0,-32-1 0,22 0 0,-53-5 0,-10-2 0,-11 2 0,2-3 0,0 0 0,-2 0 0,-44 0 0,-25 0 0,-38 0-492,34 3 0,-9 2 470,-6 1 1,-9 0 0,5 1-471,-9 3 0,-1 1 164,3 1 0,-6 1 0,3-2 0,18-3 0,3-2 0,2 1 254,-25 8 0,-2-2-254,14-8 0,-3-3 0,3 2 0,14 2 0,2 0 0,1-1-143,-32-4 0,4 0 15,25 4 0,3-1 456,-3-4 0,6 0 674,6 0-674,-13 0 983,42 0 0,13 0 0,6 0 0,2 0 0,-6 3 0,3-2 0,-9 6-568,-1-6-415,-37 10 0,23-5 0,-23 2 0,20 1 0,20-4 0,-7 1 0,24 1 0,13 5 0,-2-3 0,39 9 0,-21-13 0,40 1 0,-35-6 0,25 0 0,24 0 0,-11 0 0,-19 0 0,1 0-984,31 0 643,-2 4 0,7 1-151,-7 0 0,6 1 246,-18 0 0,7 2 0,1 0 0,-4 0-82,4-1 0,-4 0 0,3 1 0,15 2 0,3 0 0,-4-1 0,-17-1 0,-2-2 0,0 0 0,0-2 0,0 0 0,-1-1-84,26 2 0,-3-2 412,-14-2 0,-2-2-386,-6 1 1,-3 0 385,-12 0 0,-4 0 845,24 0-845,12 0 0,-23 0 983,0 0 0,12 0 0,-51 0 0,30 0 0,-42 0 0,20-4 0,-26 3 0,7-3-527,-9 4-456,3-3 0,1 2 0,0-2 0,-1 3 0,-3 0 0,9-4 0,-3 3 0,6-3 0,-4 1 0,4 2 0,13-13 0,-8 8 0,3-6 0,-17 5 0,-3 7 0,0-7 0,-3-3 0,-4-2 0,-18-16 0,-15-2 0,-13-3 0,0 13 0,-4 1-600,-32-10 600,20 14 0,-4 2-492,1 0 0,-1 2 0,-6 1 0,-3 2 0,-14 2 0,-1 1 0,3 0 0,4 2 0,14 2 0,1 2 218,-6-1 1,1 0 273,16 0 0,1 0 0,-17 0 0,2 0-188,18 0 0,3 0 188,-9 0 0,5 0 0,9 0 424,-24 0-424,48 0 983,-5-3 0,28 2 0,42-2 0,37 11-492,-21-7 1,5 0-984,6 3 0,2 0 459,15-4 0,0 0 33,-18 0 0,2 0 0,26-4 0,-2-1 0,-40 1 0,-5-1 0,5 1 0,-6-2 0,-8-4 0,-26 10 0,-5-3 0,-4 3 0,3 0 983,-2 0 0,2-4-795,31-2-188,-16-3 0,48-4 0,22-1-492,-31 9 0,8 1 164,-4 1 0,5 0 0,-1 1-64,22 2 0,0 0 392,7 0 0,-2 0 0,-19 1 0,-5-2-440,-12-2 1,-3-1 439,-5 3 0,-3 0 0,22-6 0,-13 7 0,-1 0 0,-17 0 983,15 0 0,-28 0 0,7 0-301,-16 0-682,-4 0 0,-10-3 0,2 2 0,2-5 0,1 5 0,31-9 0,-9 8 0,16-8 0,-2 9 0,-8-3 0,41-4 0,-33 6 0,31-6 0,-39 8 0,10 0 0,15-4 0,5 0-984,22 1 759,-8-1 0,2-1 225,14 5 0,-3-6 0,-13 4 0,-37-4 0,-10 6 0,-26 0 0,-4 0 0,3 0 983,-2 0-532,11 0-451,-1 0 0,30 0 0,-16 0 0,36 0 0,-15 0 0,-6 0 0,20-7 0,-46 6 0,46-6 0,-40 7 0,52-7 0,-50 5 0,22-5 0,-21 7 0,-12 0 0,12-3 0,0 2 0,-6-2 0,14 3 0,-1 0 0,34 0 0,-13 0 0,14 0 0,-25 0 0,-7 0 0,11 0 0,3 0 0,5 0-876,27 0 876,-16 0 0,-1 0 0,18 0 0,-3 0 0,-10 0 0,-21 0 0,5 0 0,-38 0 0,10-4 0,-22 4 876,5-4-876,4 0 0,-2 3 0,11-3 0,-10 4 0,19 0 0,-11 0 0,8 0 0,-15 0 0,2 0 0,-7 0 0,5 0 0,2 0 0,-1 0 0,19 0 0,22 4 0,6 1-984,17 4 864,14 0 0,-3 1 120,-36-2 0,23 1 0,-70-9 0,-3 0 0,3 0 0,-2 0 983,5 0-742,-5 0-241,2 0 0,0 0 0,7 0 0,-1 0 0,20 0 0,-18 0 0,9 0 0,-8 0 0,-10 0 0,7 0 0,-9 0 0,3-4 0,1 4 0,9-4 0,-4 4 0,9-4 0,7 3 0,18-9 0,-13 5 0,4-2 0,-30 3 0,-1 4 0,-3-3 0,-41-5 0,5 3 0,-20-2 0,13 15 0,-19 9 0,-11 9-492,10-13 0,-8 0 2,-16 4 1,-5 0 489,19-9 0,-3-2 0,-4 1-328,-18 5 0,-4 2 0,-2-1 82,22-5 0,0 0 0,-1 0 0,0 0 0,-5 0 0,-1 0 0,0 0 0,4 0-82,-9 2 0,3 0 0,-2-1 207,9-3 0,-3-1 0,-1 0 1,3-1 120,-14 3 0,2 0 0,-1-1 0,2-1 0,-1-1 0,-4-1 0,8 0 0,-5 0 0,1-1 0,11-1 0,-12 0 0,1-2 0,11 1 0,-10 0 0,1 0 0,10 0 0,-6 0 0,3 0 0,-7 0 0,-6 0 0,5 0-492,-2 0 0,6 0 272,9 0 1,2 0 112,3 0 1,8 0 106,18 0 983,-7 0-644,26 4 644,5-3 0,-17 3 0,-2-4 0,-31 0 0,-16 0-543,32 0 0,0 0-440,-35 0 0,38 0 0,2 0 0,-6 0 0,1 0 0,9 0 0,31 0 0,-21 0 0,24-3 901,-5 2-901,7-2 0,-1 0 0,-26-4 0,10-2 0,-31-4 0,-24-1 0,11 6 0,-24-5 0,34 11 0,-20-11 0,33 11 0,-15-6 0,43 8 0,9 0 0,0 0 0,7 10 0,19-4 0,2 4 0,39-14 0,18-13-492,-21 4 0,6-2 0,20-3 0,7-1 164,-21 6 0,3 0 0,4 1 0,17-2 0,6 0 0,4 1 82,-10 4 0,3 1 0,2 1 0,-1-1 0,-6 0 0,-1 0 0,1 0 0,2 2 0,9-1 0,3 2 0,-1 0 0,-5 0-82,5 1 0,-5 1 0,1-1 0,3-2 0,0-1 0,-3 2 0,-10 0 0,-2 2 0,-2-1 0,-5 1 0,-1-1 0,-1 0 0,-2 1 0,0 0 0,-6 0 142,3 3 1,-1 0 185,29 4 0,3 1 0,-12 0 0,-2 1 0,1 3 0,3 1 0,-13-4 0,5 0 0,0 1 0,-3 2 0,0 0 0,2-1 0,16-2 0,3-3 0,-3 1 0,-12 2 0,-3 0 0,-4-1 0,20-4 0,-7-2 0,-13 1 0,-8 0 0,8 0 491,-20 0 1,-7 0 491,-31 0 0,-1 0 0,10 0 0,-6 0 0,34 0 0,-16 0 0,19-6 0,-11 5 0,-10-5 0,-2 6 0,-1 0-600,-13 0-383,33 0 0,11 0 0,11 0-492,-4 0 0,7 0 0,-6 0 0,0 0 286,0 0 0,1 0 206,16 0 0,-8 0-550,-11 0 550,-16 0 0,-3 0 0,-13 0 0,-3 0 0,-20 0 0,-11 0 983,2 0 0,0-6-19,-5 1-964,-11-18 0,-1 9 0,-18-11 0,15 13 0,-14 0 0,14 7 0,-6 1 0,9 4 0,-9-4 0,3 3 0,-3-3 0,2 4 0,6 0 0,-5 0 0,5 0 0,-2 3 0,-1-2 0,0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5:27:25.847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0 264 24575,'29'-7'0,"-3"0"0,-11 3 0,25 1 0,-3 3 0,20-1 0,10 2-492,-10 3 0,4 0 0,35 1 0,7 1 164,-33 0 0,2 1 0,1-1 0,13 1 0,2 0 0,1-1 0,3 1 0,0 0 0,2 0 0,6 0 0,2 0 0,-7-1 0,-26-2 0,-4-1 0,3 1 0,13 2 0,3 1 0,-5-2-164,11-3 0,-4-2 0,-5 4 0,3 1 231,-9-2 0,4 0 0,-2 0 261,23 3 0,0 0 0,-31-3 0,2 1 0,4 0-328,22 2 0,5 1 0,-10-2-45,-11-4 1,1 0 372,-11 3 0,8 2 0,1-1 0,-8-1 0,12-3 0,-3 0 327,-11 2 1,4 1 0,0-2-187,-1-1 1,0-1 0,-4-1 349,2 2 1,-1-2-1,27-2 1,1-1-481,-16-1 1,-4 0-12,-23 0 0,0 0 0,17-3 0,5 0 300,10 7 0,-3 0-300,-28-2 0,3-1 0,19 3 0,9 2 0,-8-1 0,-16 0 0,0 0 197,21 0 1,12 0 0,-8 0-198,-12 1 0,0-2 0,11-4 0,10-2 0,-11 1 0,-16 5 0,-4-2 0,19-9 0,1-1 0,-9 3 0,-5 0 491,-17 1 1,0 0-383,22-6 0,6 3-109,15 6 0,-2 3-369,-20-2 1,1 2 368,-5 2 0,6 2 0,0-1-328,-2 0 0,0 0 0,3 0 183,9 0 0,4-1 0,-2 2 145,-2 1 0,0 2 0,-1-2 0,-3-1 0,1-1 0,-3 1 0,-3 2 0,-1 1 0,-4-2-209,12-5 1,1-3 208,3 1 0,5-2 0,-9-1-82,-16-1 1,-4-1 81,20-3 0,-1-1 0,-20 1 0,-2 0 0,5-1 0,0 0 0,-4 3 0,-2 1 491,-6 1 1,-6 2-32,0 3 523,-18 3 0,-7-3 0,-4 4 0,17 0 0,-9 0 0,29 0 0,-25 4-10,25-3-973,-18 8 0,10-7 0,0 9 0,-15-10 0,-11 2 0,-25-7 0,-50-25 0,0 13 0,-2-2 0,-5 2-492,7 11 0,-9 1 295,-15-1 0,-21-3 1,-10 1-1,2 0 0,13 2-131,-1 2 0,7 2 0,-9-2 164,14 0 0,-10-2 0,-5 0 0,0 0 0,3 1 0,9 1-82,-4 2 0,5 1 0,5 1 0,0-1-82,-14 0 0,3 0 0,-4 0 82,10 0 0,-5-1 0,2 1 0,3 1-82,-5 2 0,4 0 0,1 0 0,0-2 0,1-2 0,5 3-164,-7 6 0,3 0 0,-7-8 0,6 1 230,-11 13 262,32-13 0,2 0 983,-2 9 0,-7-4 0,43-1 0,-45 8 0,-18-12 0,6 6 0,-12-7-492,31 0 1,1 0 491,-18 0-1311,10 0 0,-14 0 0,4 0-164,-13 0 0,2 0 164,22 0 0,-2 0 0,-2 0 0,-15 0 0,-2 0 0,8 0-164,12 0 0,-1 0 308,-19 0 0,-10 0 1,8 0-309,16 0 0,-2 0 246,7 0 0,-11 0 0,1 0 0,9 0 59,-6 0 1,-1 0-82,-16 0 0,-9 0 1,12 0 267,25 0 0,3 0 0,-8 0 0,-5 0 0,10 0 0,-18 0 0,13 0 0,-2 0 491,15 0 1,3 0-1,-2 1 1,-2-2-312,-30-2 1,-1-2 85,25 0 1,-1-1-267,-27-3 0,-3-1 0,7 4 0,0 2 0,-3-1 0,3 1 0,18 4 0,2 0 0,-11 0 0,3 0 491,19 0 1,3 0-1,4 0 1,-1 0-457,-12 0 1,5 0 947,11 0 0,-52 0 0,71 0-956,-28 0 956,41 3-42,-4-2 42,0 2-942,5 0-8,-5-2-33,-21 2 0,20-3 0,-25 0 0,3 7 0,11-5 0,-16 4 0,21-6 0,6 3 0,-26 4 0,26-2 0,-25 2 0,30-4 0,-9-2 0,9 2 0,-4 0 0,6-2 0,-1 5 0,4-5 0,1 5 0,0-2 0,2 0 0,-3-1 0,1 0 0,-1-2 0,-9 2 0,-1 1 0,-6-3 0,-11 3 0,8-4 0,-17 0 0,17 4 0,-8 1 0,11 4 0,-10 7 0,19-9 0,-4 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5:27:27.611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76 24575,'32'4'0,"-1"0"0,17 1 0,-5-2 0,8-3 0,-4 0 0,-7 0 0,31 0 0,-3 0 0,4 0-492,-12 1 0,3-2 219,28-3 0,1 0-219,-24 3 0,-2 0 89,9-3 0,5 0 75,1 3 0,6 1 0,-3 1-164,11 3 0,1 0 164,-9-1 0,4 0 0,-6 2 225,4 4 0,0 1 103,0-6 0,7-2 0,-5 2 0,-22 2 0,-3 0 0,3-1-328,22-3 0,4-3 0,-8 2-79,0 3 1,-6 0 406,-1-3 0,-3-2 0,-4 1 0,-1 0 0,-3 1 0,3-2 0,27-3 0,-1-1 0,-28 4 0,-1 0-34,28-4 1,-2 1 33,-39 3 0,-2 2 0,11-1 0,1 0 0,0 0 0,2 0 0,8-1 0,2 2 0,1 3 0,0 0-169,4-3 1,2 0 168,4 3 0,0 0 0,-4-3 0,0-2 0,-1 1 0,0 0 0,-1 0 0,-1 0 0,2 0 0,0 0 0,6 0 0,1 0 0,5 4 0,0 1 0,-1-4 0,1 0 0,-28 2 0,-1 0 0,0-1 283,30-1 0,1-2-283,-28 2 0,2-2 0,-2 1 0,23 0 0,-2 0 0,0 1 0,-4-2 491,-18 1 1,-4 0-445,-9 1 1,-5-2 935,23 1-903,18 0-80,-44 0 0,31 0 983,-39 0 0,20 0-981,-8 1 1,2-2-3,30 1 0,-31 0 0,-1 0 983,19 0 0,-28 0 0,15 0-75,-18 0-908,10-5 0,0 3 0,0 0 0,3-1-415,31 3 415,-25 0 0,0 0 0,35 0 0,3 0 0,3 0 0,-46-1 0,0 2 0,42 6 0,-9-5 0,-13 5 0,-3-7 0,-8 0 0,21 0 0,3 0 0,-34 0 0,1 0-492,0 0 0,2 0 165,31 0 0,-1 0 327,-28 0 0,-3 0-460,17 0 1,-7 0 459,-15 0 0,-12 0 0,-17 0 487,-1 0-487,-6 0 983,0-3-367,0 2 367,0-2-936,1 3-47,-1 0 0,0 0 0,0 0 0,-3 0 0,-1 0 0,-26-20 0,-19 1 0,-36-18 0,19 19 0,-4 3 0,-5 1 0,-1 1 0,-5 3 0,0 2-492,8 3 0,-3 2 0,-22 3 0,-2 0 436,14 0 1,-1 0 55,6 0 0,-5 0 0,1 0 0,-25 0 0,1 0 0,-4 4 0,3 1 0,16-5 0,0 2 0,-11 6 0,1 1 0,16-9 0,-2 2 0,-20 11 0,1-1 0,25-10 0,1 1 0,-23 14 0,5 0 0,0-13 0,-1 8 0,-2 1 0,29-7 0,3-1 0,-10 0 0,2 0-372,-29 3 372,38-7 0,1-2 0,-7 1-492,-19 0 0,-2 0 250,8 0 242,19 0 0,-2 0 0,1 0 0,3 0-169,-19 0 169,21 0 0,1 0 0,-19 0 0,-24 0 0,13 0 0,29 0 0,1 0 0,-22 0 0,-10-7-6,-13 5 6,11-10 0,-1-1 0,29 10 0,0 1 35,-24-7 0,6 0-35,13 9 983,2 0-747,21 0-55,8 0-181,7 0 983,9 0 0,-4 0-567,6 0-416,2 0 0,2 0 0,3 0 0,-40 0 0,21 0 0,-20 0 0,34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5:27:28.901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75 24575,'76'-7'0,"21"6"0,-37-7 0,1 1-492,-10 6 0,3 0 0,37-7 0,7-1 0,-10 3 0,0 0 0,4 1 0,4-1 164,-10 2 0,4 1 0,-8 1-164,-8 2 0,1 0 164,18 0 0,10 0 0,-7 0 261,-9 0 1,1 0 66,-13 0 0,8 0 0,0 0 0,-9 0 0,15 0 0,-2 0 0,6 0 0,7 0 0,-12 0 0,-23 0 0,-4 0-353,30 0 0,-4 0 353,3 0 849,-14 0-849,3 0 983,-47 0 0,36 0 0,-35 0 0,56 0 0,-41 0-324,44 0-149,2 0-510,-23 0 0,-21 0 0,3 0 0,0 0 0,-1 0 0,32 0 0,-30 0 0,-3 0 0,10 0 0,31 0 0,-31 0 0,21 0 234,-35 0-234,-17 0 0,7 0 0,1 0 0,-18 0 0,7 0 560,-20 0-560,0 0 0,3 0 0,-2 0 0,2 0 0,0 0 0,-2 0 0,2 0 0,-54 41 0,36-31 0,-39 31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5:27:29.900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53 24575,'77'-8'0,"21"1"0,-39 6 0,3 2 0,10-1 0,3 0-492,-2-4 0,1 0 0,-4 4 0,1-2 0,15-6 0,1 0 0,-10 6 0,1 2 164,-10-3 0,4-1 0,-2 2 107,26 1 0,0 2 221,-25-1 0,3 0 0,-4 0 0,12 0 0,1 0 0,-10 0 0,4 0 0,-4 0 0,10 0 0,-1 0 0,-8 0 0,4 0 0,-4 0 0,8 0 0,-1 0 0,17 0 0,-5 0-95,4 0 95,-13 0 0,0 0 0,-30 0 0,-3 0 0,49 0-69,-31 0 69,-1 0 0,-20 0 0,14-1 0,-1 2 0,-10 3 0,38-3 0,-18 10 0,-23-9 983,21 6-533,-48-8 533,25 0 0,-25 0 0,25 0 0,-24 0-822,5 0-161,62 0 0,-25 6-235,-7-5 1,1 0 234,16 5 0,0 1 0,-11-5 0,-22 4 0,-14-6 0,-23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5:27:36.033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240 195 24575,'72'12'0,"21"-6"0,-29 2 0,6 0-492,16-3 0,4 0 0,5 4 0,4 1 164,-22-3 0,3 0 0,2-1 0,7 1 0,2 0 0,1-1 0,5-2 0,1 0 0,-4 0 0,-15 1 0,-2 2 0,3-2 82,-4-4 0,4-1 0,0 0 0,-3 1-62,9 1 1,-3 1 0,0 0 307,-1-3 0,0-1 0,3 2-328,15 1 0,2 2 0,-5-1 0,-22-2 0,-5-1 0,1 1 0,0 2 0,1 1 0,-3-2-164,24-2 0,-5 0 408,-15 4 0,-7 1 781,21-3-697,-13 2 0,-4 0 0,-12 2 0,7-2 0,4 2 0,-16 1 0,-1 1 491,9 0 1,2 1-157,10 4 1,0 0-336,-9-3 0,-2-1 0,-5 1 0,2-1 0,21 1 0,-5-4 0,-12-3 491,10 5 1,-2 0 491,-10-6-492,-3 2 1,-3 0 491,-10-4 0,55 0 0,-63 0 0,42 0-406,3 0 269,-11 0-846,-20 0 0,3 0 0,5-4 0,-2 0 0,27 1 0,-26 0 0,-1-2 0,27-2-224,-20 2 1,1 0 223,32-5 0,-33 2 0,-2 1-424,12 5 424,10-11 0,-8 11 0,8-12 0,-20 9 0,-2 0 0,15-4 0,-19 5 0,-3 0 0,-5-2 510,0 5-510,1-5 983,9 6-809,4 0-174,3 0 0,2 0 0,21 0 0,-1 0 0,11 0-328,-31 0 0,3 0 0,-1 0 0,3 0 0,-1 0 0,1 0 0,-2-2 0,1 0 0,-3-1-164,26-1 0,-14-2-492,-18-2 76,25-5 908,-41 6 0,-21 1 0,19 0 983,-30 6 0,3 0 0,-4-4 0,15 4 0,-6-4 0,13 0-590,-10 3-393,42-3 0,-22-1 0,45 3 0,-18-3-492,-6 4 0,3 2 0,-17-1 0,2 0 294,13 0 0,7 0 0,-8 0-281,-16 0 0,-2 0 479,37 0 0,-6 0 0,-28 0 0,5 0 0,-48 0 0,-3 0 983,0-10 0,-6 1 0,-32-21-412,-26-12-571,-30 0-492,28 15 0,-3 4 210,-4 8 1,-2 3-211,-9-3 0,-4 3 0,-12 6 0,-3 2 164,29 1 0,0 0 0,-3 1 0,-12 1 0,-3 1 0,2 1 0,12-1 0,2 0 0,-3 0 89,-23 0 0,-4 0 0,-2 0-7,24 0 0,-2 0 0,1 0 0,0 0-82,-20 0 0,0 0 0,0 0 82,20-2 0,-2-1 0,2 1 0,4 0-82,0 2 0,5 0 0,-1-2 254,2-3 1,0-2 0,0 2 73,-4 3 0,0 3 0,0-3 0,-1-3 0,0-2 0,4 2 293,-8 4 0,2 0-293,-15-4 0,1 1 0,25 3 0,2 2 0,0 2 0,-2 1 0,-16-4 0,3 1 0,-18 6 0,10-3 0,-1 0 0,33-3 0,-1 0 0,-11 5 0,-8 1 0,9-2 0,13-4 0,-1 0 0,-16 2 0,-8 0 0,10 0 0,-23-3 0,21-1 0,-1 2 0,14 3 0,5 0 0,-22-2 983,-20 6 0,21-8 0,26 4 0,-13-3 0,20 3 0,8-4 0,-59 0 0,38 0 0,-41 0 0,42 5-499,-11-3-44,8 3-440,-18 2 0,-24 2-832,24 6 832,3-7 0,2 1 0,5 4 0,11-5 0,-3 0 0,0 4 0,1 0 0,-32 5 0,32-5 0,-2 0 0,1 0 0,4 0 0,-12 3-177,-31 2 177,31-5 0,9-6 0,-1-2 0,-32 5 0,28-4 0,-1-2 0,-26-3-984,-14 0 539,-1 0-47,9 0 0,-1 0 0,28 0 0,0 0 0,-30 4 0,2 0 232,29-3 0,3 0 260,-2 2 0,1 1 0,5 0 0,0 0 0,1-4 0,0 1 0,-6 7 0,2 0 132,-13-6-132,-8 10 983,58-11-802,-5 6 802,10-6 0,-1 7 0,7-8 0,3 3-301,-3 1-682,-1 0 0,-4 3 0,-25 3 0,-44 12 0,-7 3 0,12-5 0,-12 2 0,17-1 0,64-15 0,3-5 0,-3 2 0,2-3 0,-11 4 0,9-3 0,-15 7 0,13-7 0,-24 8 0,17-4 0,-48 9 0,38-6 0,-60 8 0,54-11 0,-54 10 0,60-13 0,-28 5 0,41-4 0,-1-2 0,13 2 0,38-3 0,20 0 0,11 0 0,1 0 0,5 0-328,-1-1 0,6 1 0,0 1 0,-2 1 0,1 2 0,1-1 0,10-2 0,2-1 0,3 1 82,-12 3 0,3 1 0,0 1 0,-4-3-82,7-1 0,-4-2 0,5 1 82,-5 0 0,5 2 0,0-1 0,-3 1-82,7 0 0,-4 1 0,0-2 171,-3-1 1,0 0-1,0 0 157,12 2 0,1 1 0,-8-2 0,-8-6 0,-3-1-440,20 5 1,-5-2 439,-34-2 0,-6 0 0,30-2 0,-48 5 983,2-5 0,-20 6 0,20 0 0,-13 0 0,25 0 0,-8 0 0,11 0 0,9 0-610,4 0-373,20 0 0,-35 0 0,39 0 0,-28 0 0,6 0 0,34 0 0,-52 0 0,7 0 0,2 0 0,1 0-317,9 0 0,0 0 317,-3 0 0,-14 0 0,2 0 0,40 0 0,-31 0 0,21 0 0,7 0 0,-49 0 0,39 0 0,0-16 0,-28 12 0,-1-4 0,2 0 0,12 8 0,20-7-492,-6 2 0,4-1 132,-25 2 1,1-1 359,23-3 0,-2 0 0,16-1 0,-40 1 0,13-5 0,-44 12 580,7-5-580,-1 0 0,-12 5 0,39-11 983,-37 10-209,27-4-774,-5 6 0,-10 0 0,10-4 0,-16 4 0,16-10 0,-16 8 0,31-10 0,-42 11 0,8-8 0,-20 2 0,-3-1 0,-20-26 0,-11 5 0,-28-9 0,-8 10 0,20 20 0,-31 2 0,7-2 0,3 6-434,13-2 0,-1 0 434,-33 4 0,38 0 0,-1 0 0,0 0 0,-1 0 0,-10 0 0,0 0-984,-34 0 692,33 0 1,-8 0 0,5 0-201,6 0 0,-1 0 164,-11 0 0,-8 0 0,9 0 159,15 0 0,1 0-102,-24 0 0,3 0 271,0 0 0,19 0 0,1 0 0,-14 0 0,-22 0 558,43 0-558,-21 0 983,31 0-347,-11 0 347,46 0 0,3 0 0,28 0-669,36 0-314,0-2 0,14-1 0,3 0 0,7 2 0,3 1 0,4-1-246,-11-1 0,3 0 0,1-1 0,1 2 0,-1 0 0,-1 1 0,4 0 0,8 1 105,-16-1 1,7 0-1,5 0 1,1 0-1,1 0 1,-3 0-1,-4 0-56,15-2 0,-6 0 1,0 0-1,2-1 0,4 2 56,-11 0 1,6 1-1,2 0 1,1 0-1,-3 0 1,-5-1-1,-7 0-105,16-1 0,-8 0 0,-5-1 0,-1 1 0,-8 0 0,-2-1 0,-2 1 0,-5 0-82,1-2 0,-5 1 0,-2 0-164,28-2 0,-12-2-492,-16-3 0,-38 9 1967,-16-2 0,-11-1 0,-33-9 0,-12 0-492,-33-3 1,-17 1-165,27 7 1,-2 2 0,-5 0-354,4 1 1,-5 0-1,-1 1 1,-2 0 25,-7 1 0,-1 0 0,-2 1 0,-1 1-246,-3 0 0,-1 1 0,-2 1 0,-2-1 49,10 0 0,-2-1 1,-1 1-1,-1 0 0,2 1 0,2 0 0,0 1 1,0 0-1,1 1 0,-1-2 0,-1 0 0,-1-1 1,0 0-1,0 1 0,3 0 0,5 0 0,2 1 1,1 0-1,-1 0 0,-1 0 0,-8 0 0,-2 0 1,-1 0-1,3-1 0,3 2-49,-1-1 0,5 1 0,0 0 0,0 0 0,-7-1 0,-3 1 0,5 0 0,13 0-246,5 4 0,9-1 1475,-34-5-139,77 3-844,10-1 0,4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5:27:30.966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 24575,'49'0'0,"42"0"0,-19 0-492,-16 0 0,3 0-439,38 0 439,-15-1 0,9 2 164,-19 1 0,2 2 0,1-1 0,-4-3 0,0 0 0,2 2 42,5 3 1,1 2 0,3-1 285,9-2 0,3 0 0,-4-1 0,-15 1 0,-2-1 0,7 1-197,-1 0 0,9 0 1,3 1-1,-2-2 0,-10 0-131,3-2 0,-9-1 0,5 2 156,-1 1 0,4 3 0,0-1 0,-2-1 172,13-3 0,-2-1 0,-7 1-492,7 3 0,-1 0 237,-3-3 0,5-1 1,-11-1 128,-25 1 1,-3 0 125,30 0 0,-6 0 983,-15 0-492,1 0 1,-4 0-455,-20 0 946,30 0 0,-30 0 0,-14 0 0,3 0 0,-8 0 0,-7 0 0,8 0 0,-6 0-472,6 0-511,-4 0 0,9 0 0,-4 0 0,17 0 0,33 8 0,-23-6 0,15 5 0,-47-7 0,-5 0 0,-4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5:27:32.074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1 122 24575,'77'-4'0,"-15"-2"0,6 0 0,4 5 0,5 0-328,-9-1 0,5-2 0,2 1 0,10 0 0,3 0 0,-2 0 0,-10 2 0,-2 1 0,2-1 0,16-4 0,3-2 0,-6 1-164,7 1 0,-3-1 164,-26 0 0,1 0 0,-4-1-164,10-2 0,-4 0 0,-3 3 0,-3 2 245,-8-1 0,-2 2 1230,43 3-138,-23 0 138,-29 0 0,-15 0 0,-19 0 0,2 0 0,-5 0 0,6 0-343,-4 0-640,5 0 0,-4 0 0,-1 3 0,-3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5:27:39.16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0 171 24575,'42'-15'0,"-19"7"0,7 2 0,-22 6 0,2 0 0,3-3 0,25-5 0,-8 4 0,28-9 0,-18 6 0,10 0 0,1-4 0,-11 5 0,8-6 0,-9 7 0,54-17 0,-22 18 0,23-12 0,-23 9 0,-7 6 0,9-6 0,1 7 0,0 0 0,-1 0 0,-9 0 0,-14 0 0,-13 0 0,-10 0 0,0-4 0,0 3 0,11-3 0,12 4 0,9 0 0,8 0-492,4 0 0,0 0 352,-1 0 0,-1 0 140,7 0 0,-7 0 0,-1 0 0,0 0 0,-30 0 0,-28 0 0,-3 0 0,3 0 0,1 0 983,0 3-702,-1-2-281,-3 2 0,3 0 0,1 1 0,20 11 0,-13-6 0,12 10 0,-22-12 0,-2 4 0,-12-1 0,1-3 0,-5 0 0,-6 1 0,3-4 0,-4 0 0,10 3 0,1-7 0,-1 10 0,-1-9 0,-11 14 0,9-13 0,-9 9 0,11-10 0,-5 2 0,2 0 0,-4-2 0,1 2 0,-6 1 0,-12-3 0,3 7 0,-19-2 0,-24 15 0,14-6 0,-24 7-328,31-6 0,0 0 328,-23 2 0,10 0 0,2-2 0,6-4 0,4-1 0,26-6 0,10 1 0,-9-1 0,12-1 0,-3 0 0,9-4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17:53:07.215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 24575,'56'3'0,"0"1"0,33-2 0,3 5 0,-26-7 0,18 0 0,-10 0 0,20 0-984,6 0 927,-36 0 0,3 0-435,-1 0 0,2 0 368,5 0 1,-2 0 123,-15-1 0,1 2 0,15 3 0,3 0 0,-6-3 0,-2 0 0,-3 6 0,1 1 0,17-7 0,-7 0-146,-14 5 146,39-6 0,-74 0 0,21 0 759,-35 0-759,23 6 983,-20-5-416,21 9-401,17-9-166,-8 8 0,36-7 0,-28 0 0,-1 1 0,22-3 0,-22 3 0,-1 0 0,9-2 0,-26 5 0,12-6 0,-34 0 0,5 0 0,2 0 0,-10 0 0,10 0 0,-8 0 0,0 0 0,18 0 0,-14 0 0,21 4 0,17-3 0,-8 3 0,26-4 0,-10 0 0,-10 4 0,3 0 0,40-2 0,-34 2 0,-2 0-759,26-4 759,-20 0 0,17-7 0,-36 5 0,4-8 0,-33 9 0,-6-2 0,-2 3 0,6 0 759,-7 0-759,4 0 0,5 0 0,-7 0 0,16 0 0,-16 0 0,7 0 0,-9 0 0,0 0 0,6 0 0,15 0 0,20 0 0,25 0 0,24 0-492,-38 3 0,3 2 166,4 0 1,2 0 325,0 0 0,-3 0 0,-12 0 0,-6-2 0,16-6 0,-34 2 0,-18-5 0,0 5 0,-4-5 0,2 5 0,-1-2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5:27:40.099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0 136 24575,'19'-19'0,"-3"5"0,-9 8 0,36 2 0,13-7 0,6 2 0,-8 0 0,2 2-799,26 1 799,-27-2 0,0 1 0,29 0 0,-39-4 0,-15 4 0,-19 4 0,-4 0 0,-4-1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17:53:09.151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0 1 24575,'72'17'0,"25"3"0,-47-18 0,13 5 0,16-14 0,-44 5 0,44-12 0,-47 13 0,16-6 0,41 7 0,-26 0-492,24 0 0,5 0 81,8 0 411,-20 0 0,0 0 0,19 0 0,-18 0 0,-2 0 0,11 0 0,-21 0 0,-5 0-172,-21 0 172,46 0 0,-51 0 0,25 0 0,-38 0 0,7 0 0,-3 0 0,19 0 0,-8 0 0,52 0 0,-41 0 0,38 6 983,-59-5-585,28 5-398,5 1 0,24 2-545,-1 6 545,9-6 0,-9 5 0,11-13 0,-10 7 0,-3-8 0,-11 0 0,-25 0 0,-8 0 0,-26 0 0,-3 0 0,0 0 731,4 0-731,-5 0 0,9 3 0,-3-2 0,26 8 0,1-7 0,7 4 0,-18-3 0,-6-2 0,-5 2 0,6-3 0,31 0 0,-23 0 0,17 0 0,-32 0 0,-9 0 0,-1 0 0,-3 0 0,3 0 0,-2 0 0,5 0 0,-2 0 0,0 0 0,8 0 0,-6 0 0,3 0 0,24 0 0,-16 0 0,18 0 0,4 0 0,-25 0 0,25 0 0,-34 0 0,4 0 0,0 0 0,-3 0 0,6 0 0,-4 0 0,4 0 0,3 0 0,5 0 0,10 0 0,3 0 0,10 0 0,1 0 0,-20 0 0,-2 0 0,-18-3 0,0 2 0,-1-2 0,-3 3 0,4-3 0,5-2 0,-3 1 0,2 0 0,-7 4 0,11-7 0,-6 5 0,7-5 0,-10 7 0,-6-3 0,-1-1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17:59:01.565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0 20680,'46'7'0,"-1"3"983,-24-9-121,1 3-203,-6-4-659,-6 0 339,-3 0-339,4 6 983,-4-5-914,0 9-69,3-6 0,-2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17:59:03.146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1 180 24575,'48'21'0,"0"0"0,43 7 0,-38-8 0,2-1 0,8-4 0,2-2-492,-8-4 0,1 0 0,17 4 0,2-1 0,0-6 0,1-2 0,7 1 0,1 0 328,-7 0 1,2-1 163,12-3 0,-3-2 0,-24-3 0,-3 0 149,4 0 0,-3 0-149,31-6-21,-22-3 21,-9 6 928,-3-1-928,-11 2 0,-16 6 983,2 0 0,-15 0 0,-3 0-900,7 0-57,-7 0-26,4 0 0,3 0 0,-9 0 0,4 0 0,-1 0 0,-3 0 0,10 0 0,-14-3 0,7 2 0,-11-5 0,11-3 0,-7 4 0,5-6 0,-4 4 0,14-4 0,-12 0 0,15 2 0,-22 1 0,2 1 0,0 3 0,7-3 0,-2 6 0,5-3 0,-9 1 0,3 2 0,-10-5 0,-31 5 0,-46-10 0,-5 2 0,-11 0-328,24 0 0,-1-2 0,-3 1 0,-12 1 0,-4-1 0,0 0 0,1-2 0,0-2 0,3 2 36,-14 1 1,1 1-37,16 0 0,-3 0 0,4 1-164,-17 4 0,1 0 330,21 0 0,-3-2 0,4 2 162,-11 4 0,4 0-299,1-4 1,7 1 298,1 4 0,-2 0 0,39 0 983,15 0 0,13 0 0,32 15 0,36 5 0,13 5-736,-4-7 1,1-2-248,13 1 0,-21-7 0,4-1 0,1-1 0,-3-1 0,32-5 0,-13 3 0,-6-1 0,-26-7 0,33-4 0,-70-1 0,18-2 0,-15 2 0,0 3 0,5-3 983,-10 7-790,0-3-193,-2 4 0,-7 0 0,4 0 0,60 16 0,-17-3 0,7 4-492,24 6 0,7 2 164,-21-6 0,4 1 0,2 0 0,13 2 0,3 1 0,-5-2 282,-19-6 0,-3-1 0,-1 0 46,32 6 0,-15-4 0,-30-9 0,-53-7 0,-3 0 0,-3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17:59:04.055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0 24575,'26'3'0,"-1"-2"0,23 2 0,12 5-492,16-7 0,8-1 0,-17 4 0,0-1 0,20-2 0,2-2 0,-7 1 0,-2 0 0,-5 0 0,0 0 0,11 0 0,-4 0 0,-29 0 0,-4 0-492,30 0 532,-61-3 452,-2 2 983,-9-2 0,0 3-656,3-3 1,1-1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17:59:05.246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 24575,'64'12'0,"4"-3"0,-18-2 0,-7-5 0,46 12 0,-31-6 0,37 1 0,-11-2-984,2-7 932,11 7 52,-43-6 0,0 0 0,2 3 0,-2-1 0,25-3-32,-23 0 1,-2 0 31,4 0 0,16 0 0,-16 0 0,-34 0 0,12 0 0,-20-3 769,3 2-769,-8-2 330,3 3-330,-6 0 0,2 0 0,3-3 0,-4 2 0,4-5 0,-3 5 0,17-2 0,-12 3 0,15-4 0,-19 4 0,0-7 0,-1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17:59:10.872"/>
    </inkml:context>
    <inkml:brush xml:id="br0">
      <inkml:brushProperty name="width" value="0.35" units="cm"/>
      <inkml:brushProperty name="height" value="0.35" units="cm"/>
      <inkml:brushProperty name="color" value="#E71225"/>
    </inkml:brush>
  </inkml:definitions>
  <inkml:trace contextRef="#ctx0" brushRef="#br0">1 166 24575,'59'5'0,"-7"-1"0,-3 0 0,5 0 0,-3-3 0,0 0 0,5 3 0,1 0-419,13-3 1,-3-2 418,4-5 0,-4 2 0,0-1 0,-7-9 0,12 5 0,1 1 0,-10-6 0,9 8 0,0 2 0,-1-1 0,24-1 0,-37 6 0,-3-1 0,8-11 0,-11 11 0,-1 1-18,-1-6 18,42-2 0,-21 6 0,24-11 0,-34 11 0,-5-1 0,1 1 0,19 2 0,-11 0 0,-4 0 0,-8 0 0,5 0 0,-34 0 0,7 0 0,-20 0 624,-1 0-624,-3 0 231,3 0-231,1 0 0,3 0 0,0 0 0,6 0 0,12 0 0,8 0 0,10 0 0,-10-5 0,-8 4 0,-16-3 0,-9 1 0,0 2 0,-23-22 0,15 18 0,-16-15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A2D73-2532-A640-A667-27AB4D0D333F}" type="datetimeFigureOut">
              <a:t>21/7/25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FF3D1-0F45-2240-9B47-75654C02E24A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714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23081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4756D-AD33-558E-DF3C-352BD7733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F48A9A-ED25-C8D1-CD62-BAF93C7E3F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41F95-DDB0-A402-26A5-946E344B3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1: https://docs.oracle.com/javase/specs/jls/se17/html/jls-6.html#jls-6.3.2:~:text=a%20when%20false.-,6.3.2.%C2%A0Scope%20for%20Pattern%20Variables%20in%20Statements,-Only%20a%20few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AF5B1-4B35-3480-ECC0-882CB58453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28311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2F6D3-47F7-2FC8-FD8B-4E5279F34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A039C7-0A68-01DD-7DD0-C0ADEA3BB1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9879D-D82C-3800-C3A0-05770FD59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1: https://docs.oracle.com/javase/specs/jls/se17/html/jls-6.html#jls-6.3.2:~:text=a%20when%20false.-,6.3.2.%C2%A0Scope%20for%20Pattern%20Variables%20in%20Statements,-Only%20a%20few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2EC07-80C9-78DE-F974-2EE25F399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79921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5F840-D808-3CE4-3A72-5AE9D5EEB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25029C-456E-A016-30A7-A04CF5854E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1A7ED5-E6EF-42BB-AD56-F28228151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1: https://docs.oracle.com/javase/specs/jls/se17/html/jls-6.html#jls-6.3.2:~:text=a%20when%20false.-,6.3.2.%C2%A0Scope%20for%20Pattern%20Variables%20in%20Statements,-Only%20a%20few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B529F-D75E-03E3-E94C-B4A9E721C3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6938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4663A-7C5C-9B3C-EBAC-6B2EA5351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625052-D9A4-7980-7FFD-0CAA6AD4D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6C1DFE-1D2F-6FE8-E2AC-17916655D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1: https://docs.oracle.com/javase/specs/jls/se17/html/jls-6.html#jls-6.3.2:~:text=a%20when%20false.-,6.3.2.%C2%A0Scope%20for%20Pattern%20Variables%20in%20Statements,-Only%20a%20few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4872A-4ADC-5166-B49D-E1E2B7CA8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58776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2DBF0-F7E1-6AF5-F3A1-F100762F6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E19835-74EF-E48C-0FE0-5365454851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848EF6-4A4E-1AB0-8394-8C747637C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1: https://docs.oracle.com/javase/specs/jls/se17/html/jls-6.html#jls-6.3.2:~:text=a%20when%20false.-,6.3.2.%C2%A0Scope%20for%20Pattern%20Variables%20in%20Statements,-Only%20a%20few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FA170-8F65-9BE4-BC72-F61C256A5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6129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D73E6-8C8A-342C-2A53-9AC6FFF74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DD80B3-433A-89BA-6736-78A28D819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C0FF4E-6E61-1130-3060-00D4AE66A5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AD615-BD09-BE0F-044E-2587A1B3F9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331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5AE8B-50DC-62FF-C78A-183C02123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905A47-97E2-5C57-4491-A99DB4772D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C56102-8E06-C60F-A903-24764FF93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9367D-7FC2-DA28-4D09-C4D461ED44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5681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63530-FF03-96D9-9838-D3020B431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090156-ED5F-B4E4-C1C9-D7A67D79B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9F24F7-6204-FCCF-16E7-00EDB2537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D94EF-C94B-C00E-2D0F-996A4822C4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83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E14D7-3492-078F-EBA7-3CF48E7F8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51C61B-557C-7103-EE06-5899E526CA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341B17-F786-3337-D931-00B98AA36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33CBE-3FE6-01FF-474B-8D0CBCCE6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3104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19664-FDA9-11D0-BB70-1DD069E50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492C51-8D69-3BA0-17DF-2038FDD69B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FBF865-ABAC-AC85-0505-9D3DA2FC1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F02F5-896E-7C35-0B60-C34EDEC5FA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0827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77E40-9532-F42C-61AA-316A25F55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6C6C0B-A402-3FDA-E7D6-4E87133232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3FCE9A-F3B5-14FF-0510-858ABAC66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6DE1C-7D52-9BF5-BA47-936660577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1324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28EFB-62BC-2C47-FC29-9F7C130B0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43768B-9A80-A645-EFA9-ADEE2992DF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A7948F-01B1-B34B-F902-FB066A90F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08B2A-3380-0AB0-C236-86E72F076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09015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D7614-6B82-3F2D-645A-418CEA2CA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E71A4-6F0F-DFDF-D752-761725183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73457-B415-094A-41E1-B558AF2CD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12234-A839-B9A2-BDBC-E56629A044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FF3D1-0F45-2240-9B47-75654C02E24A}" type="slidenum"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3382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49E1-0E79-E426-382D-1B1213C50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42DB0-874D-573A-FAF5-E1E1B504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BD1B-AB8B-B662-20BA-8EFCDD66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32DA-B328-C938-C5CC-150A884B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92F4-C033-8786-943E-2AE1C32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605A-C9D9-3FEE-4AD7-93E29ECE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0FCE-C444-FED9-4D9B-911BEFE9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A9C4A-29FB-8709-12DA-C4B70DE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E77-31D8-44C9-8C00-C85B1FB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31BB-31B3-265D-7085-74DC599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7958B-44E0-1781-BCCB-A1EADD44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EE1AC-BA82-4227-EF6E-CD4C9452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FCB6-CEB8-F8B1-0ACF-D57EE7B3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4267-9C54-4B02-8EEA-5CA89141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B251-E39D-B765-D0D9-DD43E8D3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7693-B66D-3FF6-66FB-B2B66B9B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8C97-B2D4-9D9C-F7A8-115F22C5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4265-6111-645E-966E-B831FDA6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0A0A-A8A5-760E-E5D5-68A445A8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847C-376C-028A-DCDA-F438CA4C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8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A4A-1448-BFB4-783B-B383569C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3B29-C6AF-4859-0D81-048A8D8E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660D-702B-4436-92F0-7E36264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AB1F-50DC-799D-662D-6ABE6F9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0759-C06B-BD43-A867-64E4943C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86-E109-DF56-3354-9EBB9B5A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A1BC-FD2E-EC48-7F3D-EAE382EF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1FB9B-4CC0-59F3-79CE-50BDB1CF5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D12A-6B6F-D96F-E37E-60E80B01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1D1D-9984-1BE0-A9AE-482E21A1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D570-A79C-057C-6355-694323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2E31-2F30-2FBC-B963-E9A07AEB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D35A-8B39-BC77-3C19-54035D89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08F13-7339-18A8-8571-F9F2D867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57706-1749-9278-F728-58B990AE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4423B-8211-534A-22EC-BE8E0E770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9B804-1DE5-9C35-6F81-3A293D1A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7/21/25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D4FF6-84CE-0494-D968-CE07AA6D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68B0D-5839-7A38-CE68-9BEFDA69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FDC7-1509-15E3-FC6B-805EA76B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5E65-38EA-9E43-0C6D-EB82CBC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7/21/25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6B55-0201-1312-335A-069E8331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A86EF-5BE7-951E-E1F1-DB496365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77714-1AE4-D06D-041E-70C6F3B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7/21/25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B493B-9D46-0485-1C7C-EC89D1B9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5D092-CD68-93A5-D410-D8D9F0F3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8FCC-59F7-002F-887A-3AE9E3CA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3BF3-66ED-D5F7-4D10-42A1711B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EEA8-D320-6867-9BA6-758966E3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5B38-62A1-CE82-8A74-5434C0A4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B5D93-06AF-21CA-460C-74E6E8B2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CCB2-2362-5C44-3188-75821D57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F888-87D6-FE2D-6CB5-C363685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AE296-04DC-6316-72BF-93486EDBC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E4AC3-BDF1-C463-09B8-B7AACAA7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EDC2-B5DC-02FD-C84A-A77A922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FCE8-2ECF-C3F9-9FBA-7159C1FE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C1A29-C80D-1CF9-8B56-52DE889E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09D87-B60C-2F4C-DA19-BB04307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374F2-0FF1-114D-5529-1A4E2366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AB11-252C-AF3A-1868-D64F46A9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8DE05-51EE-4692-B197-877FA1DAAAED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87AE-9E20-DF1B-0ECB-89583BCE6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54B6-F244-E0B6-9D65-0E3B11C54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31.png"/><Relationship Id="rId18" Type="http://schemas.openxmlformats.org/officeDocument/2006/relationships/customXml" Target="../ink/ink28.xm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customXml" Target="../ink/ink25.xml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2.xm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customXml" Target="../ink/ink24.xml"/><Relationship Id="rId19" Type="http://schemas.openxmlformats.org/officeDocument/2006/relationships/image" Target="../media/image34.png"/><Relationship Id="rId4" Type="http://schemas.openxmlformats.org/officeDocument/2006/relationships/customXml" Target="../ink/ink21.xml"/><Relationship Id="rId9" Type="http://schemas.openxmlformats.org/officeDocument/2006/relationships/image" Target="../media/image29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" Type="http://schemas.openxmlformats.org/officeDocument/2006/relationships/image" Target="../media/image7.png"/><Relationship Id="rId21" Type="http://schemas.openxmlformats.org/officeDocument/2006/relationships/image" Target="../media/image16.png"/><Relationship Id="rId34" Type="http://schemas.openxmlformats.org/officeDocument/2006/relationships/customXml" Target="../ink/ink20.xml"/><Relationship Id="rId7" Type="http://schemas.openxmlformats.org/officeDocument/2006/relationships/image" Target="../media/image9.png"/><Relationship Id="rId12" Type="http://schemas.openxmlformats.org/officeDocument/2006/relationships/customXml" Target="../ink/ink9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1" Type="http://schemas.openxmlformats.org/officeDocument/2006/relationships/image" Target="../media/image11.png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7.xml"/><Relationship Id="rId10" Type="http://schemas.openxmlformats.org/officeDocument/2006/relationships/customXml" Target="../ink/ink8.xml"/><Relationship Id="rId19" Type="http://schemas.openxmlformats.org/officeDocument/2006/relationships/image" Target="../media/image15.png"/><Relationship Id="rId31" Type="http://schemas.openxmlformats.org/officeDocument/2006/relationships/image" Target="../media/image21.png"/><Relationship Id="rId4" Type="http://schemas.openxmlformats.org/officeDocument/2006/relationships/customXml" Target="../ink/ink5.xml"/><Relationship Id="rId9" Type="http://schemas.openxmlformats.org/officeDocument/2006/relationships/image" Target="../media/image10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19.png"/><Relationship Id="rId30" Type="http://schemas.openxmlformats.org/officeDocument/2006/relationships/customXml" Target="../ink/ink18.xml"/><Relationship Id="rId35" Type="http://schemas.openxmlformats.org/officeDocument/2006/relationships/image" Target="../media/image23.png"/><Relationship Id="rId8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2DBD-CB83-55BD-128C-2C66E4779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SE 17 –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Migration from Java SE 8 to Java SE 17</a:t>
            </a:r>
          </a:p>
        </p:txBody>
      </p:sp>
    </p:spTree>
    <p:extLst>
      <p:ext uri="{BB962C8B-B14F-4D97-AF65-F5344CB8AC3E}">
        <p14:creationId xmlns:p14="http://schemas.microsoft.com/office/powerpoint/2010/main" val="243732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15B5A-217F-8159-544B-2420B4DAD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4D3EE7-1A3E-9845-17F9-520603044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707934-4EDE-D225-48BF-CC9140E4B05E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Pattern variables and Expressions</a:t>
            </a:r>
          </a:p>
          <a:p>
            <a:pPr algn="l"/>
            <a:r>
              <a:rPr lang="en-US" sz="1800">
                <a:sym typeface="Wingdings" pitchFamily="2" charset="2"/>
              </a:rPr>
              <a:t>- Pattern matching also allows us to ... to ... data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23)</a:t>
            </a:r>
          </a:p>
          <a:p>
            <a:pPr algn="l"/>
            <a:r>
              <a:rPr lang="en-US" sz="1800">
                <a:sym typeface="Wingdings" pitchFamily="2" charset="2"/>
              </a:rPr>
              <a:t>- A condition to use ... is .... It can't be a ..., a ..., and a ...</a:t>
            </a:r>
          </a:p>
          <a:p>
            <a:pPr algn="l"/>
            <a:r>
              <a:rPr lang="en-US" sz="1800">
                <a:sym typeface="Wingdings" pitchFamily="2" charset="2"/>
              </a:rPr>
              <a:t>– Although normal ... 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24)</a:t>
            </a:r>
          </a:p>
          <a:p>
            <a:pPr algn="l"/>
            <a:r>
              <a:rPr lang="en-US" sz="1800" b="1">
                <a:sym typeface="Wingdings" pitchFamily="2" charset="2"/>
              </a:rPr>
              <a:t>Flow scoping</a:t>
            </a:r>
          </a:p>
          <a:p>
            <a:pPr algn="l"/>
            <a:r>
              <a:rPr lang="en-US" sz="1800">
                <a:sym typeface="Wingdings" pitchFamily="2" charset="2"/>
              </a:rPr>
              <a:t>- ... has something called </a:t>
            </a:r>
            <a:r>
              <a:rPr lang="en-US" sz="1800" b="1">
                <a:sym typeface="Wingdings" pitchFamily="2" charset="2"/>
              </a:rPr>
              <a:t>flow scoping</a:t>
            </a:r>
            <a:r>
              <a:rPr lang="en-US" sz="1800">
                <a:sym typeface="Wingdings" pitchFamily="2" charset="2"/>
              </a:rPr>
              <a:t>. Flow scoping is used to ... variable.</a:t>
            </a:r>
          </a:p>
          <a:p>
            <a:pPr algn="l"/>
            <a:r>
              <a:rPr lang="en-US" sz="1800">
                <a:sym typeface="Wingdings" pitchFamily="2" charset="2"/>
              </a:rPr>
              <a:t>- Unlike traditional ..., the ... variable ... based on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25)</a:t>
            </a:r>
          </a:p>
          <a:p>
            <a:pPr algn="l"/>
            <a:r>
              <a:rPr lang="en-US" sz="1800">
                <a:sym typeface="Wingdings" pitchFamily="2" charset="2"/>
              </a:rPr>
              <a:t>- In illustrated example, we use ... instead of ... which ... =&gt; The ... will run ... =&gt;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26, 27) </a:t>
            </a:r>
          </a:p>
          <a:p>
            <a:pPr algn="l"/>
            <a:r>
              <a:rPr lang="en-US" sz="1800">
                <a:sym typeface="Wingdings" pitchFamily="2" charset="2"/>
              </a:rPr>
              <a:t>- According to Java ... a variable ... in ... cases</a:t>
            </a:r>
          </a:p>
          <a:p>
            <a:pPr algn="l"/>
            <a:r>
              <a:rPr lang="en-US" sz="1800">
                <a:sym typeface="Wingdings" pitchFamily="2" charset="2"/>
              </a:rPr>
              <a:t>+) The condition ...</a:t>
            </a:r>
          </a:p>
          <a:p>
            <a:pPr algn="l"/>
            <a:r>
              <a:rPr lang="en-US" sz="1800">
                <a:sym typeface="Wingdings" pitchFamily="2" charset="2"/>
              </a:rPr>
              <a:t>+) The condition ... and ... completed ... (all of the statements such as ... counted as ...)</a:t>
            </a:r>
          </a:p>
          <a:p>
            <a:pPr algn="l"/>
            <a:r>
              <a:rPr lang="en-US" sz="1800">
                <a:sym typeface="Wingdings" pitchFamily="2" charset="2"/>
              </a:rPr>
              <a:t>=&gt; These are ... variable ...</a:t>
            </a:r>
          </a:p>
        </p:txBody>
      </p:sp>
    </p:spTree>
    <p:extLst>
      <p:ext uri="{BB962C8B-B14F-4D97-AF65-F5344CB8AC3E}">
        <p14:creationId xmlns:p14="http://schemas.microsoft.com/office/powerpoint/2010/main" val="190042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1F08C-3338-BD6C-C148-14B10BCE9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B24CD2-1415-01EF-CEE2-DE4EE783D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D570FA9-0930-19DB-3043-779264EB7A71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(code illustration snippet 28,29)</a:t>
            </a:r>
          </a:p>
          <a:p>
            <a:pPr algn="l"/>
            <a:r>
              <a:rPr lang="en-US" sz="1800">
                <a:sym typeface="Wingdings" pitchFamily="2" charset="2"/>
              </a:rPr>
              <a:t>- The scope of ... is defined ... (note 1)</a:t>
            </a:r>
          </a:p>
          <a:p>
            <a:pPr algn="l"/>
            <a:r>
              <a:rPr lang="en-US" sz="1800" b="1">
                <a:sym typeface="Wingdings" pitchFamily="2" charset="2"/>
              </a:rPr>
              <a:t>V – New swtich statement feature and Switch Expression</a:t>
            </a:r>
          </a:p>
          <a:p>
            <a:pPr algn="l"/>
            <a:r>
              <a:rPr lang="en-US" sz="1800">
                <a:sym typeface="Wingdings" pitchFamily="2" charset="2"/>
              </a:rPr>
              <a:t>- In Java 14 of ..., allowed to ....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30)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31)</a:t>
            </a:r>
          </a:p>
          <a:p>
            <a:pPr algn="l"/>
            <a:r>
              <a:rPr lang="en-US" sz="1800">
                <a:sym typeface="Wingdings" pitchFamily="2" charset="2"/>
              </a:rPr>
              <a:t>- We can see that this method is .... =&gt; in Java ..., a new type of ... called ....</a:t>
            </a:r>
          </a:p>
          <a:p>
            <a:pPr algn="l"/>
            <a:r>
              <a:rPr lang="en-US" sz="1800">
                <a:sym typeface="Wingdings" pitchFamily="2" charset="2"/>
              </a:rPr>
              <a:t>- It has ... syntax than ...</a:t>
            </a:r>
          </a:p>
          <a:p>
            <a:pPr algn="l"/>
            <a:r>
              <a:rPr lang="en-US" sz="1800">
                <a:sym typeface="Wingdings" pitchFamily="2" charset="2"/>
              </a:rPr>
              <a:t>– We use it as a ... and assign .... (of course the type ...)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32)</a:t>
            </a:r>
          </a:p>
          <a:p>
            <a:pPr algn="l"/>
            <a:r>
              <a:rPr lang="en-US" sz="1800">
                <a:sym typeface="Wingdings" pitchFamily="2" charset="2"/>
              </a:rPr>
              <a:t>- Of course we can use ... normal ..., and we can ... combine ... (code illustration snippet 33)</a:t>
            </a:r>
          </a:p>
          <a:p>
            <a:pPr algn="l"/>
            <a:r>
              <a:rPr lang="en-US" sz="1800">
                <a:sym typeface="Wingdings" pitchFamily="2" charset="2"/>
              </a:rPr>
              <a:t>- Rules when using ...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+)</a:t>
            </a:r>
          </a:p>
          <a:p>
            <a:pPr algn="l"/>
            <a:r>
              <a:rPr lang="en-US" sz="1800">
                <a:sym typeface="Wingdings" pitchFamily="2" charset="2"/>
              </a:rPr>
              <a:t>- However, if switch isn't ... then ... needed</a:t>
            </a:r>
          </a:p>
          <a:p>
            <a:pPr algn="l"/>
            <a:endParaRPr lang="en-US" sz="1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513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226FC-922E-599E-F6DC-A86A745BA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30E091-F649-0BFA-BAC7-F44A673EE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AB3D9BC-37D1-9386-B529-5009F6D17190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 For ... expression, ... is needed because it doesn't differ from ... =&gt; a ... is needed at the ....</a:t>
            </a:r>
          </a:p>
          <a:p>
            <a:pPr algn="l"/>
            <a:r>
              <a:rPr lang="en-US" sz="1800">
                <a:sym typeface="Wingdings" pitchFamily="2" charset="2"/>
              </a:rPr>
              <a:t>– In new ..., if we don't use ... =&gt; we must have ...</a:t>
            </a:r>
          </a:p>
          <a:p>
            <a:pPr algn="l"/>
            <a:r>
              <a:rPr lang="en-US" sz="1800">
                <a:sym typeface="Wingdings" pitchFamily="2" charset="2"/>
              </a:rPr>
              <a:t>- Otherwise, we don't need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32, again</a:t>
            </a:r>
          </a:p>
          <a:p>
            <a:pPr algn="l"/>
            <a:r>
              <a:rPr lang="en-US" sz="1800" b="1">
                <a:sym typeface="Wingdings" pitchFamily="2" charset="2"/>
              </a:rPr>
              <a:t>VI – New String class methods</a:t>
            </a:r>
          </a:p>
          <a:p>
            <a:pPr algn="l"/>
            <a:r>
              <a:rPr lang="en-US" sz="1800" b="1">
                <a:sym typeface="Wingdings" pitchFamily="2" charset="2"/>
              </a:rPr>
              <a:t>strip()</a:t>
            </a:r>
          </a:p>
          <a:p>
            <a:pPr algn="l"/>
            <a:endParaRPr lang="en-US" sz="1800" b="1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stripLeading() and stripTrailing()</a:t>
            </a:r>
          </a:p>
          <a:p>
            <a:pPr algn="l"/>
            <a:r>
              <a:rPr lang="en-US" sz="1800">
                <a:sym typeface="Wingdings" pitchFamily="2" charset="2"/>
              </a:rPr>
              <a:t>- NOTE: strip() and trim() .... but strip()...</a:t>
            </a:r>
          </a:p>
          <a:p>
            <a:pPr algn="l"/>
            <a:r>
              <a:rPr lang="en-US" sz="1800" b="1">
                <a:sym typeface="Wingdings" pitchFamily="2" charset="2"/>
              </a:rPr>
              <a:t>working with indentation</a:t>
            </a:r>
          </a:p>
          <a:p>
            <a:pPr algn="l"/>
            <a:r>
              <a:rPr lang="en-US" sz="1800">
                <a:sym typeface="Wingdings" pitchFamily="2" charset="2"/>
              </a:rPr>
              <a:t>- We have 2 new methods for ...</a:t>
            </a:r>
          </a:p>
          <a:p>
            <a:pPr algn="l"/>
            <a:r>
              <a:rPr lang="en-US" sz="1800" b="1">
                <a:sym typeface="Wingdings" pitchFamily="2" charset="2"/>
              </a:rPr>
              <a:t>indent(int numberSpaces)</a:t>
            </a:r>
          </a:p>
          <a:p>
            <a:pPr algn="l"/>
            <a:r>
              <a:rPr lang="en-US" sz="1800">
                <a:sym typeface="Wingdings" pitchFamily="2" charset="2"/>
              </a:rPr>
              <a:t>- If we add a ... number =&gt; ...</a:t>
            </a:r>
          </a:p>
          <a:p>
            <a:pPr algn="l"/>
            <a:r>
              <a:rPr lang="en-US" sz="1800">
                <a:sym typeface="Wingdings" pitchFamily="2" charset="2"/>
              </a:rPr>
              <a:t>– If we add a ... number =&gt; If ... than the total ... =&gt;</a:t>
            </a:r>
          </a:p>
          <a:p>
            <a:pPr algn="l"/>
            <a:r>
              <a:rPr lang="en-US" sz="1800">
                <a:sym typeface="Wingdings" pitchFamily="2" charset="2"/>
              </a:rPr>
              <a:t>- But if the number ... than the total =&gt; ...</a:t>
            </a:r>
          </a:p>
          <a:p>
            <a:pPr algn="l"/>
            <a:r>
              <a:rPr lang="en-US" sz="1800">
                <a:sym typeface="Wingdings" pitchFamily="2" charset="2"/>
              </a:rPr>
              <a:t>- If we add 0 =&gt; ...</a:t>
            </a:r>
          </a:p>
        </p:txBody>
      </p:sp>
    </p:spTree>
    <p:extLst>
      <p:ext uri="{BB962C8B-B14F-4D97-AF65-F5344CB8AC3E}">
        <p14:creationId xmlns:p14="http://schemas.microsoft.com/office/powerpoint/2010/main" val="274330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8D278-6DBE-B799-1FF3-ECD659CF7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E11262-FE06-5C65-B37B-5F3EA5CCE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49F6D37-6A7A-D672-5A1E-CAC10D0885A1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 Indent also add a ... if .... This is because if we add a ... before the line ... =&gt; ... won't ... =&gt; We must add a ... to move ... line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34)</a:t>
            </a:r>
          </a:p>
          <a:p>
            <a:pPr algn="l"/>
            <a:r>
              <a:rPr lang="en-US" sz="1800">
                <a:sym typeface="Wingdings" pitchFamily="2" charset="2"/>
              </a:rPr>
              <a:t>- However,  when we use ... with .... String ... there will be ... cases:</a:t>
            </a:r>
          </a:p>
          <a:p>
            <a:pPr algn="l"/>
            <a:r>
              <a:rPr lang="en-US" sz="1800">
                <a:sym typeface="Wingdings" pitchFamily="2" charset="2"/>
              </a:rPr>
              <a:t>+)... (code illustration snippet 35) </a:t>
            </a:r>
          </a:p>
          <a:p>
            <a:pPr algn="l"/>
            <a:r>
              <a:rPr lang="en-US" sz="1800">
                <a:sym typeface="Wingdings" pitchFamily="2" charset="2"/>
              </a:rPr>
              <a:t>+)...(code illustration snippet 36)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(the book explains stripIndent() in a pretty stupid way, so I will explain it in my way)</a:t>
            </a:r>
            <a:br>
              <a:rPr lang="en-US" sz="1800" b="1">
                <a:sym typeface="Wingdings" pitchFamily="2" charset="2"/>
              </a:rPr>
            </a:br>
            <a:r>
              <a:rPr lang="en-US" sz="1800">
                <a:sym typeface="Wingdings" pitchFamily="2" charset="2"/>
              </a:rPr>
              <a:t>- stripIndent() is usually used with ... String, but use ... to represent ...</a:t>
            </a:r>
            <a:r>
              <a:rPr lang="en-US" sz="1800" b="1">
                <a:sym typeface="Wingdings" pitchFamily="2" charset="2"/>
              </a:rPr>
              <a:t> </a:t>
            </a:r>
            <a:r>
              <a:rPr lang="en-US" sz="1800">
                <a:sym typeface="Wingdings" pitchFamily="2" charset="2"/>
              </a:rPr>
              <a:t>=&gt; The ... line and ... space will ... =&gt; This method will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37)</a:t>
            </a:r>
          </a:p>
          <a:p>
            <a:pPr algn="l"/>
            <a:endParaRPr lang="en-US" sz="1800">
              <a:sym typeface="Wingdings" pitchFamily="2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94A8A-2900-58E2-B6B8-3ED620A87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684" y="3614040"/>
            <a:ext cx="6769100" cy="32439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F79A22-3682-ACB4-0C27-45A0F933D819}"/>
                  </a:ext>
                </a:extLst>
              </p14:cNvPr>
              <p14:cNvContentPartPr/>
              <p14:nvPr/>
            </p14:nvContentPartPr>
            <p14:xfrm>
              <a:off x="5206364" y="4540900"/>
              <a:ext cx="3692880" cy="241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F79A22-3682-ACB4-0C27-45A0F933D8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43364" y="4477900"/>
                <a:ext cx="381852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BB771A-5EB6-852E-DCA7-8D8B1928C06E}"/>
                  </a:ext>
                </a:extLst>
              </p14:cNvPr>
              <p14:cNvContentPartPr/>
              <p14:nvPr/>
            </p14:nvContentPartPr>
            <p14:xfrm>
              <a:off x="5127164" y="4992700"/>
              <a:ext cx="3911760" cy="167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BB771A-5EB6-852E-DCA7-8D8B1928C0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4164" y="4930060"/>
                <a:ext cx="4037400" cy="29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DEB3199-1DEC-D918-2FFE-927B17B3A144}"/>
              </a:ext>
            </a:extLst>
          </p:cNvPr>
          <p:cNvGrpSpPr/>
          <p:nvPr/>
        </p:nvGrpSpPr>
        <p:grpSpPr>
          <a:xfrm>
            <a:off x="5032844" y="5361340"/>
            <a:ext cx="3788640" cy="329760"/>
            <a:chOff x="5032844" y="5361340"/>
            <a:chExt cx="378864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3D1A57-BF2D-1ABE-239D-4DC68AA17885}"/>
                    </a:ext>
                  </a:extLst>
                </p14:cNvPr>
                <p14:cNvContentPartPr/>
                <p14:nvPr/>
              </p14:nvContentPartPr>
              <p14:xfrm>
                <a:off x="5032844" y="5361340"/>
                <a:ext cx="3788640" cy="61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3D1A57-BF2D-1ABE-239D-4DC68AA178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69844" y="5298700"/>
                  <a:ext cx="3914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7D91CF-371B-58BA-640C-23F1AD255C7D}"/>
                    </a:ext>
                  </a:extLst>
                </p14:cNvPr>
                <p14:cNvContentPartPr/>
                <p14:nvPr/>
              </p14:nvContentPartPr>
              <p14:xfrm>
                <a:off x="5169284" y="5524780"/>
                <a:ext cx="1669320" cy="33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7D91CF-371B-58BA-640C-23F1AD255C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06644" y="5462140"/>
                  <a:ext cx="1794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8D316AD-60BB-115A-A06E-03D9F237964A}"/>
                    </a:ext>
                  </a:extLst>
                </p14:cNvPr>
                <p14:cNvContentPartPr/>
                <p14:nvPr/>
              </p14:nvContentPartPr>
              <p14:xfrm>
                <a:off x="5164964" y="5670580"/>
                <a:ext cx="1675080" cy="20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8D316AD-60BB-115A-A06E-03D9F23796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02324" y="5607580"/>
                  <a:ext cx="180072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4B312C8-1EDF-B30D-6641-3BBEC089091F}"/>
                  </a:ext>
                </a:extLst>
              </p14:cNvPr>
              <p14:cNvContentPartPr/>
              <p14:nvPr/>
            </p14:nvContentPartPr>
            <p14:xfrm>
              <a:off x="5078204" y="6246220"/>
              <a:ext cx="3742200" cy="257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4B312C8-1EDF-B30D-6641-3BBEC089091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15204" y="6183220"/>
                <a:ext cx="3867840" cy="38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8FA29B1-D200-232E-70FA-21D5970B59A8}"/>
              </a:ext>
            </a:extLst>
          </p:cNvPr>
          <p:cNvGrpSpPr/>
          <p:nvPr/>
        </p:nvGrpSpPr>
        <p:grpSpPr>
          <a:xfrm>
            <a:off x="5230124" y="5826820"/>
            <a:ext cx="1630440" cy="235440"/>
            <a:chOff x="5230124" y="5826820"/>
            <a:chExt cx="1630440" cy="23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2C705A-42B4-CE84-D765-9FA92CED71C9}"/>
                    </a:ext>
                  </a:extLst>
                </p14:cNvPr>
                <p14:cNvContentPartPr/>
                <p14:nvPr/>
              </p14:nvContentPartPr>
              <p14:xfrm>
                <a:off x="5242364" y="5826820"/>
                <a:ext cx="1618200" cy="43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2C705A-42B4-CE84-D765-9FA92CED71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79364" y="5763820"/>
                  <a:ext cx="1743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CB4AF2-F0CA-92E4-D50F-0A0080A60FA8}"/>
                    </a:ext>
                  </a:extLst>
                </p14:cNvPr>
                <p14:cNvContentPartPr/>
                <p14:nvPr/>
              </p14:nvContentPartPr>
              <p14:xfrm>
                <a:off x="5260004" y="5931580"/>
                <a:ext cx="882720" cy="44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CB4AF2-F0CA-92E4-D50F-0A0080A60F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97364" y="5868580"/>
                  <a:ext cx="10083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5E182FB-AC53-2873-A16E-75784BC8C7D4}"/>
                    </a:ext>
                  </a:extLst>
                </p14:cNvPr>
                <p14:cNvContentPartPr/>
                <p14:nvPr/>
              </p14:nvContentPartPr>
              <p14:xfrm>
                <a:off x="5230124" y="5925100"/>
                <a:ext cx="876240" cy="137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5E182FB-AC53-2873-A16E-75784BC8C7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67124" y="5862100"/>
                  <a:ext cx="1001880" cy="26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F41C67F-A148-656E-7BAE-B91C75C8EA27}"/>
                  </a:ext>
                </a:extLst>
              </p14:cNvPr>
              <p14:cNvContentPartPr/>
              <p14:nvPr/>
            </p14:nvContentPartPr>
            <p14:xfrm>
              <a:off x="5858684" y="6318580"/>
              <a:ext cx="246960" cy="48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F41C67F-A148-656E-7BAE-B91C75C8EA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95684" y="6255940"/>
                <a:ext cx="372600" cy="1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05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5B97C-DBED-015C-B0FE-177227BB6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9D9EBAF-DDEA-75A4-98CF-C3330B6EB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4E7E974-0D59-4050-2C41-710AA61A6190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 In ... String, if we add a "\" ... =&gt; ....</a:t>
            </a:r>
          </a:p>
          <a:p>
            <a:pPr algn="l"/>
            <a:r>
              <a:rPr lang="en-US" sz="1800">
                <a:sym typeface="Wingdings" pitchFamily="2" charset="2"/>
              </a:rPr>
              <a:t>- To transform ...., we use </a:t>
            </a:r>
            <a:r>
              <a:rPr lang="en-US" sz="1800" b="1">
                <a:sym typeface="Wingdings" pitchFamily="2" charset="2"/>
              </a:rPr>
              <a:t>translateEscape()</a:t>
            </a:r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(code illustration snippet 38)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 b="1">
                <a:sym typeface="Wingdings" pitchFamily="2" charset="2"/>
              </a:rPr>
              <a:t>formatted()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39)</a:t>
            </a:r>
          </a:p>
          <a:p>
            <a:pPr algn="l"/>
            <a:r>
              <a:rPr lang="en-US" sz="1800">
                <a:sym typeface="Wingdings" pitchFamily="2" charset="2"/>
              </a:rPr>
              <a:t>NOTE: %f ....</a:t>
            </a:r>
          </a:p>
          <a:p>
            <a:pPr algn="l"/>
            <a:r>
              <a:rPr lang="en-US" sz="1800">
                <a:sym typeface="Wingdings" pitchFamily="2" charset="2"/>
              </a:rPr>
              <a:t>– If we try to pass ... =&gt; exception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40)</a:t>
            </a:r>
          </a:p>
          <a:p>
            <a:pPr algn="l"/>
            <a:r>
              <a:rPr lang="en-US" sz="1800">
                <a:sym typeface="Wingdings" pitchFamily="2" charset="2"/>
              </a:rPr>
              <a:t>- format() also support something called ...</a:t>
            </a:r>
          </a:p>
          <a:p>
            <a:pPr algn="l"/>
            <a:r>
              <a:rPr lang="en-US" sz="1800">
                <a:sym typeface="Wingdings" pitchFamily="2" charset="2"/>
              </a:rPr>
              <a:t>- We have seen some example about "%f". For standard, %f will ...., but we can ... this ... by applying ... (Be careful, Java will ... the number if we using this...)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41)</a:t>
            </a:r>
          </a:p>
          <a:p>
            <a:pPr algn="l"/>
            <a:r>
              <a:rPr lang="en-US" sz="1800">
                <a:sym typeface="Wingdings" pitchFamily="2" charset="2"/>
              </a:rPr>
              <a:t>- We can also ... length of ... by using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42)</a:t>
            </a:r>
          </a:p>
          <a:p>
            <a:pPr algn="l"/>
            <a:endParaRPr lang="en-US" sz="1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736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CEFD4-A64D-2FE6-FBCE-EF4031228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4460D8-99EE-697F-3930-6139F6EF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A9BA8D7-91F2-744C-2B64-6FB7B23BB4AF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 If we try to specify ... length ... than ... =&gt; Whole ... and the decimal ... depend... 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43)</a:t>
            </a:r>
          </a:p>
          <a:p>
            <a:pPr algn="l"/>
            <a:r>
              <a:rPr lang="en-US" sz="1800">
                <a:sym typeface="Wingdings" pitchFamily="2" charset="2"/>
              </a:rPr>
              <a:t>- Also, if we try to specify .... length ... than =&gt; Space ...</a:t>
            </a:r>
          </a:p>
          <a:p>
            <a:pPr algn="l"/>
            <a:r>
              <a:rPr lang="en-US" sz="1800">
                <a:sym typeface="Wingdings" pitchFamily="2" charset="2"/>
              </a:rPr>
              <a:t>(we can add 0 ...)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44)</a:t>
            </a:r>
          </a:p>
        </p:txBody>
      </p:sp>
    </p:spTree>
    <p:extLst>
      <p:ext uri="{BB962C8B-B14F-4D97-AF65-F5344CB8AC3E}">
        <p14:creationId xmlns:p14="http://schemas.microsoft.com/office/powerpoint/2010/main" val="291643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BA13038-CAB8-FCA0-CDE8-65E40C2F10A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I. Text Block</a:t>
            </a:r>
          </a:p>
          <a:p>
            <a:pPr algn="l"/>
            <a:r>
              <a:rPr lang="en-US" sz="1800">
                <a:sym typeface="Wingdings" pitchFamily="2" charset="2"/>
              </a:rPr>
              <a:t>- We've seen simple ... such as (code illustration snippet 1). However, how can we able to create .... like this: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We have studied ..., therefore ... (code illustration snippet 2)</a:t>
            </a:r>
          </a:p>
          <a:p>
            <a:pPr algn="l"/>
            <a:r>
              <a:rPr lang="en-US" sz="1800">
                <a:sym typeface="Wingdings" pitchFamily="2" charset="2"/>
              </a:rPr>
              <a:t>- This is a ... string that ... multiple ...</a:t>
            </a:r>
          </a:p>
          <a:p>
            <a:pPr algn="l"/>
            <a:r>
              <a:rPr lang="en-US" sz="1800">
                <a:sym typeface="Wingdings" pitchFamily="2" charset="2"/>
              </a:rPr>
              <a:t>– We can use escape character to create this string, however ...</a:t>
            </a:r>
          </a:p>
          <a:p>
            <a:pPr algn="l"/>
            <a:r>
              <a:rPr lang="en-US" sz="1800">
                <a:sym typeface="Wingdings" pitchFamily="2" charset="2"/>
              </a:rPr>
              <a:t>– Therefore, a feature ... JDK 13 ... called ...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C8936-B47D-5117-0AD2-FD52CEB21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69" y="1795346"/>
            <a:ext cx="4977718" cy="171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4B46E-DE8E-8370-798F-502BBE9C5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3C2E13-D022-9AF2-0FAF-F346D3200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484F5D9-7868-F866-14D0-29F24789E21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Text block is started at ... and ended at ...</a:t>
            </a:r>
          </a:p>
          <a:p>
            <a:pPr algn="l"/>
            <a:r>
              <a:rPr lang="en-US" sz="1800">
                <a:sym typeface="Wingdings" pitchFamily="2" charset="2"/>
              </a:rPr>
              <a:t>- ... is the ... on the left ...</a:t>
            </a:r>
          </a:p>
          <a:p>
            <a:pPr algn="l"/>
            <a:r>
              <a:rPr lang="en-US" sz="1800">
                <a:sym typeface="Wingdings" pitchFamily="2" charset="2"/>
              </a:rPr>
              <a:t>- ... is the ... on the right ...</a:t>
            </a:r>
          </a:p>
          <a:p>
            <a:pPr algn="l"/>
            <a:r>
              <a:rPr lang="en-US" sz="1800">
                <a:sym typeface="Wingdings" pitchFamily="2" charset="2"/>
              </a:rPr>
              <a:t>- NOTE: When using text block, we must always ... or else we will get compilation ...</a:t>
            </a:r>
          </a:p>
          <a:p>
            <a:pPr algn="l"/>
            <a:r>
              <a:rPr lang="en-US" sz="1800">
                <a:sym typeface="Wingdings" pitchFamily="2" charset="2"/>
              </a:rPr>
              <a:t>– NOTE 2: In IntelliJ, we can see ... (code illustration snippet 3)</a:t>
            </a:r>
          </a:p>
          <a:p>
            <a:pPr algn="l"/>
            <a:r>
              <a:rPr lang="en-US" sz="1800">
                <a:sym typeface="Wingdings" pitchFamily="2" charset="2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00AB32-D1C0-0792-3B58-E2B1D113E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0" y="820738"/>
            <a:ext cx="4318000" cy="3175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CD31C9-511A-E2B6-1359-8240E70A6206}"/>
                  </a:ext>
                </a:extLst>
              </p14:cNvPr>
              <p14:cNvContentPartPr/>
              <p14:nvPr/>
            </p14:nvContentPartPr>
            <p14:xfrm>
              <a:off x="6235604" y="1316380"/>
              <a:ext cx="1299240" cy="27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CD31C9-511A-E2B6-1359-8240E70A62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72964" y="1253380"/>
                <a:ext cx="14248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BB85646-E5B9-50F4-C12D-BEE1F7FBA1EB}"/>
                  </a:ext>
                </a:extLst>
              </p14:cNvPr>
              <p14:cNvContentPartPr/>
              <p14:nvPr/>
            </p14:nvContentPartPr>
            <p14:xfrm>
              <a:off x="6832844" y="2999380"/>
              <a:ext cx="1076400" cy="45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BB85646-E5B9-50F4-C12D-BEE1F7FBA1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70204" y="2936380"/>
                <a:ext cx="12020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F0BCCF4-8E1F-5F8C-857E-CA727117FBE4}"/>
                  </a:ext>
                </a:extLst>
              </p14:cNvPr>
              <p14:cNvContentPartPr/>
              <p14:nvPr/>
            </p14:nvContentPartPr>
            <p14:xfrm>
              <a:off x="5190524" y="3363340"/>
              <a:ext cx="1736640" cy="49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F0BCCF4-8E1F-5F8C-857E-CA727117FB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27884" y="3300700"/>
                <a:ext cx="18622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2CE65FC-DCD2-8980-DE1F-C16D7A38CB63}"/>
                  </a:ext>
                </a:extLst>
              </p14:cNvPr>
              <p14:cNvContentPartPr/>
              <p14:nvPr/>
            </p14:nvContentPartPr>
            <p14:xfrm>
              <a:off x="4436324" y="3654580"/>
              <a:ext cx="1663200" cy="43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2CE65FC-DCD2-8980-DE1F-C16D7A38CB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73324" y="3591940"/>
                <a:ext cx="1788840" cy="1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62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96E35-1D8D-A631-F47B-E5914A141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19DFB6-853E-7E23-280B-EC30A84FB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CCFF8A-21DF-418D-5541-E0CA1CA83FA8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(code illustration snippet 4)</a:t>
            </a:r>
          </a:p>
          <a:p>
            <a:pPr algn="l"/>
            <a:r>
              <a:rPr lang="en-US" sz="1800">
                <a:sym typeface="Wingdings" pitchFamily="2" charset="2"/>
              </a:rPr>
              <a:t>- We can also use ... character in text block</a:t>
            </a:r>
          </a:p>
          <a:p>
            <a:pPr algn="l"/>
            <a:r>
              <a:rPr lang="en-US" sz="1800">
                <a:sym typeface="Wingdings" pitchFamily="2" charset="2"/>
              </a:rPr>
              <a:t>- For "\", we have ... cases with .... </a:t>
            </a:r>
          </a:p>
          <a:p>
            <a:pPr algn="l"/>
            <a:endParaRPr lang="en-US" sz="1800">
              <a:sym typeface="Wingdings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B29B0-1342-5A25-DC45-12110DC9B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87221"/>
            <a:ext cx="7772400" cy="44518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C19C022-7D63-3AE3-EA6E-A69FCFBC0323}"/>
                  </a:ext>
                </a:extLst>
              </p14:cNvPr>
              <p14:cNvContentPartPr/>
              <p14:nvPr/>
            </p14:nvContentPartPr>
            <p14:xfrm>
              <a:off x="4406444" y="3217145"/>
              <a:ext cx="75960" cy="18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C19C022-7D63-3AE3-EA6E-A69FCFBC03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3804" y="3154145"/>
                <a:ext cx="2016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F857C48-7C56-D2E0-D2DF-0533AC246635}"/>
                  </a:ext>
                </a:extLst>
              </p14:cNvPr>
              <p14:cNvContentPartPr/>
              <p14:nvPr/>
            </p14:nvContentPartPr>
            <p14:xfrm>
              <a:off x="4448204" y="3672185"/>
              <a:ext cx="1010520" cy="146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F857C48-7C56-D2E0-D2DF-0533AC2466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85564" y="3609185"/>
                <a:ext cx="11361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43F49BC-2FD8-C685-E56D-31A660A655D0}"/>
                  </a:ext>
                </a:extLst>
              </p14:cNvPr>
              <p14:cNvContentPartPr/>
              <p14:nvPr/>
            </p14:nvContentPartPr>
            <p14:xfrm>
              <a:off x="4377644" y="4127225"/>
              <a:ext cx="489600" cy="9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43F49BC-2FD8-C685-E56D-31A660A655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5004" y="4064225"/>
                <a:ext cx="6152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7DACFF8-8266-A7DC-8C14-3694F77A3E53}"/>
                  </a:ext>
                </a:extLst>
              </p14:cNvPr>
              <p14:cNvContentPartPr/>
              <p14:nvPr/>
            </p14:nvContentPartPr>
            <p14:xfrm>
              <a:off x="4376564" y="4682705"/>
              <a:ext cx="582840" cy="30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7DACFF8-8266-A7DC-8C14-3694F77A3E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13924" y="4620065"/>
                <a:ext cx="7084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272AB72-BBF4-4436-3DA3-2C199518071B}"/>
                  </a:ext>
                </a:extLst>
              </p14:cNvPr>
              <p14:cNvContentPartPr/>
              <p14:nvPr/>
            </p14:nvContentPartPr>
            <p14:xfrm>
              <a:off x="4450364" y="5808065"/>
              <a:ext cx="1008000" cy="70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272AB72-BBF4-4436-3DA3-2C19951807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87724" y="5745065"/>
                <a:ext cx="1133640" cy="1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21A2EE64-DFF4-54CB-95E5-7E237EE3733F}"/>
              </a:ext>
            </a:extLst>
          </p:cNvPr>
          <p:cNvGrpSpPr/>
          <p:nvPr/>
        </p:nvGrpSpPr>
        <p:grpSpPr>
          <a:xfrm>
            <a:off x="4354964" y="5131265"/>
            <a:ext cx="4924080" cy="342000"/>
            <a:chOff x="4354964" y="4629460"/>
            <a:chExt cx="4924080" cy="3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649DAE2-92CE-6256-095F-CF8EBDE47CC3}"/>
                    </a:ext>
                  </a:extLst>
                </p14:cNvPr>
                <p14:cNvContentPartPr/>
                <p14:nvPr/>
              </p14:nvContentPartPr>
              <p14:xfrm>
                <a:off x="4354964" y="4638820"/>
                <a:ext cx="4924080" cy="81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649DAE2-92CE-6256-095F-CF8EBDE47C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92324" y="4575820"/>
                  <a:ext cx="50497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7F266FC-ADCC-4C1D-7884-D746F073F1A8}"/>
                    </a:ext>
                  </a:extLst>
                </p14:cNvPr>
                <p14:cNvContentPartPr/>
                <p14:nvPr/>
              </p14:nvContentPartPr>
              <p14:xfrm>
                <a:off x="4486364" y="4900900"/>
                <a:ext cx="1999440" cy="41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7F266FC-ADCC-4C1D-7884-D746F073F1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23364" y="4837900"/>
                  <a:ext cx="2125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93238D-68DE-AA88-946D-79F07FFF8974}"/>
                    </a:ext>
                  </a:extLst>
                </p14:cNvPr>
                <p14:cNvContentPartPr/>
                <p14:nvPr/>
              </p14:nvContentPartPr>
              <p14:xfrm>
                <a:off x="4395644" y="4724860"/>
                <a:ext cx="2255760" cy="246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93238D-68DE-AA88-946D-79F07FFF89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33004" y="4661860"/>
                  <a:ext cx="23814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E4CDFC6-E169-0979-F4B7-CC738934E340}"/>
                    </a:ext>
                  </a:extLst>
                </p14:cNvPr>
                <p14:cNvContentPartPr/>
                <p14:nvPr/>
              </p14:nvContentPartPr>
              <p14:xfrm>
                <a:off x="4401044" y="4629460"/>
                <a:ext cx="228240" cy="15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E4CDFC6-E169-0979-F4B7-CC738934E3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38404" y="4566820"/>
                  <a:ext cx="353880" cy="14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459D348-23C4-A972-E588-767DEEE8BE5A}"/>
                  </a:ext>
                </a:extLst>
              </p14:cNvPr>
              <p14:cNvContentPartPr/>
              <p14:nvPr/>
            </p14:nvContentPartPr>
            <p14:xfrm>
              <a:off x="8006084" y="4612145"/>
              <a:ext cx="712080" cy="107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459D348-23C4-A972-E588-767DEEE8BE5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43444" y="4549145"/>
                <a:ext cx="837720" cy="23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7753417-FC1B-D4F7-9E72-53D54C5E522A}"/>
              </a:ext>
            </a:extLst>
          </p:cNvPr>
          <p:cNvGrpSpPr/>
          <p:nvPr/>
        </p:nvGrpSpPr>
        <p:grpSpPr>
          <a:xfrm>
            <a:off x="7977644" y="5810585"/>
            <a:ext cx="1771920" cy="331920"/>
            <a:chOff x="7977644" y="5308780"/>
            <a:chExt cx="1771920" cy="3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C831D63-670D-8281-8005-120A36D0D00D}"/>
                    </a:ext>
                  </a:extLst>
                </p14:cNvPr>
                <p14:cNvContentPartPr/>
                <p14:nvPr/>
              </p14:nvContentPartPr>
              <p14:xfrm>
                <a:off x="7977644" y="5308780"/>
                <a:ext cx="1771920" cy="266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C831D63-670D-8281-8005-120A36D0D00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15004" y="5246140"/>
                  <a:ext cx="18975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88E7709-631D-B9EF-6F48-4D56FB60C58E}"/>
                    </a:ext>
                  </a:extLst>
                </p14:cNvPr>
                <p14:cNvContentPartPr/>
                <p14:nvPr/>
              </p14:nvContentPartPr>
              <p14:xfrm>
                <a:off x="8534924" y="5567980"/>
                <a:ext cx="259200" cy="72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88E7709-631D-B9EF-6F48-4D56FB60C58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72284" y="5505340"/>
                  <a:ext cx="384840" cy="19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1C1525F-E1AE-824D-63EE-EA93070096EE}"/>
                  </a:ext>
                </a:extLst>
              </p14:cNvPr>
              <p14:cNvContentPartPr/>
              <p14:nvPr/>
            </p14:nvContentPartPr>
            <p14:xfrm>
              <a:off x="7863884" y="4128665"/>
              <a:ext cx="549000" cy="63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1C1525F-E1AE-824D-63EE-EA93070096E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01244" y="4066025"/>
                <a:ext cx="6746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9B189D7-9B60-B792-2DB7-D9BCD9A1383F}"/>
                  </a:ext>
                </a:extLst>
              </p14:cNvPr>
              <p14:cNvContentPartPr/>
              <p14:nvPr/>
            </p14:nvContentPartPr>
            <p14:xfrm>
              <a:off x="8068004" y="3704945"/>
              <a:ext cx="356040" cy="37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9B189D7-9B60-B792-2DB7-D9BCD9A1383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05004" y="3642305"/>
                <a:ext cx="481680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CDFD273-D07F-2C2F-AF98-5B5548E8B34F}"/>
              </a:ext>
            </a:extLst>
          </p:cNvPr>
          <p:cNvGrpSpPr/>
          <p:nvPr/>
        </p:nvGrpSpPr>
        <p:grpSpPr>
          <a:xfrm>
            <a:off x="7732844" y="3114545"/>
            <a:ext cx="593640" cy="201240"/>
            <a:chOff x="7732844" y="2612740"/>
            <a:chExt cx="593640" cy="2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DAB1B59-B87C-1F13-C058-EE6EDBDD76FA}"/>
                    </a:ext>
                  </a:extLst>
                </p14:cNvPr>
                <p14:cNvContentPartPr/>
                <p14:nvPr/>
              </p14:nvContentPartPr>
              <p14:xfrm>
                <a:off x="8120204" y="2776540"/>
                <a:ext cx="149760" cy="37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DAB1B59-B87C-1F13-C058-EE6EDBDD76F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057564" y="2713540"/>
                  <a:ext cx="275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E23EA1D-2301-0980-5663-79EBF0D27580}"/>
                    </a:ext>
                  </a:extLst>
                </p14:cNvPr>
                <p14:cNvContentPartPr/>
                <p14:nvPr/>
              </p14:nvContentPartPr>
              <p14:xfrm>
                <a:off x="7732844" y="2612740"/>
                <a:ext cx="593640" cy="125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E23EA1D-2301-0980-5663-79EBF0D275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69844" y="2549740"/>
                  <a:ext cx="719280" cy="25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570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A7B1D-BB81-E70E-2200-47DC6E03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A16EB24-8410-68C9-D879-83C3949CC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C3CD0FF-2F7C-3F11-6B73-2A72E519EC39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(code illustration snippet 5,6,7,8)</a:t>
            </a:r>
          </a:p>
        </p:txBody>
      </p:sp>
    </p:spTree>
    <p:extLst>
      <p:ext uri="{BB962C8B-B14F-4D97-AF65-F5344CB8AC3E}">
        <p14:creationId xmlns:p14="http://schemas.microsoft.com/office/powerpoint/2010/main" val="73004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0B7BA-6978-9AA2-D324-8C69ED7EF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F31DC2-AF11-2794-70E3-7583C9AC5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8EBCEB3-152A-F57D-3C47-D1A0C2EBF3C6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II – Inferring the Type with "var"</a:t>
            </a:r>
          </a:p>
          <a:p>
            <a:pPr algn="l"/>
            <a:r>
              <a:rPr lang="en-US" sz="1800">
                <a:sym typeface="Wingdings" pitchFamily="2" charset="2"/>
              </a:rPr>
              <a:t>- We have been using ... for variable .... But in Java ... (originally Java ...), has introduced a feature called "variable ...". However, to ... feature, certain ... must be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9)</a:t>
            </a:r>
          </a:p>
          <a:p>
            <a:pPr algn="l"/>
            <a:r>
              <a:rPr lang="en-US" sz="1800">
                <a:sym typeface="Wingdings" pitchFamily="2" charset="2"/>
              </a:rPr>
              <a:t>- The full name for this feature is called "... variable ..." They called it ... variable because this feature can only be used with ... variable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10)</a:t>
            </a:r>
          </a:p>
          <a:p>
            <a:pPr algn="l"/>
            <a:r>
              <a:rPr lang="en-US" sz="1800">
                <a:sym typeface="Wingdings" pitchFamily="2" charset="2"/>
              </a:rPr>
              <a:t>- We have understood the ... part, then what does ... mean ? When we ... variable using ..., we are instructing ... to ... the type of .... ... will then based on ... and make inferrence about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11)</a:t>
            </a:r>
          </a:p>
          <a:p>
            <a:pPr algn="l"/>
            <a:r>
              <a:rPr lang="en-US" sz="1800">
                <a:sym typeface="Wingdings" pitchFamily="2" charset="2"/>
              </a:rPr>
              <a:t>- Differ from traditional ..., local variable type ... allows ... lines ... (code illustration snippet 12)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13)</a:t>
            </a:r>
          </a:p>
          <a:p>
            <a:pPr algn="l"/>
            <a:r>
              <a:rPr lang="en-US" sz="1800">
                <a:sym typeface="Wingdings" pitchFamily="2" charset="2"/>
              </a:rPr>
              <a:t>- The following code didn't compile because both ... and ... use ... but they aren't .... =&gt; ... Java type ... =&gt; ...</a:t>
            </a:r>
          </a:p>
          <a:p>
            <a:pPr algn="l"/>
            <a:r>
              <a:rPr lang="en-US" sz="1800">
                <a:sym typeface="Wingdings" pitchFamily="2" charset="2"/>
              </a:rPr>
              <a:t>– Although we can see there was a ... branch, however, this wasn't at the same ... as ... =&gt; ...</a:t>
            </a:r>
          </a:p>
          <a:p>
            <a:pPr algn="l"/>
            <a:r>
              <a:rPr lang="en-US" sz="1800">
                <a:sym typeface="Wingdings" pitchFamily="2" charset="2"/>
              </a:rPr>
              <a:t>- local variable ... doesn't ... multiple ... (code illustration snippet 13)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14)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796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17C49-9442-12E3-FBB6-F05BC9649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22CD83-CC11-34B2-73FB-1709C1020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FA62499-F7E8-E0EC-16D8-7D0E1B4C7619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>
                <a:sym typeface="Wingdings" pitchFamily="2" charset="2"/>
              </a:rPr>
              <a:t>- The illustrated code didnt compile because ... compond .... doesn't allow ... </a:t>
            </a:r>
          </a:p>
          <a:p>
            <a:pPr algn="l"/>
            <a:r>
              <a:rPr lang="en-US" sz="1800">
                <a:sym typeface="Wingdings" pitchFamily="2" charset="2"/>
              </a:rPr>
              <a:t>- The second line got error because .... </a:t>
            </a:r>
          </a:p>
          <a:p>
            <a:pPr algn="l"/>
            <a:r>
              <a:rPr lang="en-US" sz="1800">
                <a:sym typeface="Wingdings" pitchFamily="2" charset="2"/>
              </a:rPr>
              <a:t>- ... can be any ..., Java doesn't know ..., they could just ..., however, it will... =&gt; Java ... decided ...</a:t>
            </a:r>
          </a:p>
          <a:p>
            <a:pPr algn="l"/>
            <a:r>
              <a:rPr lang="en-US" sz="1800">
                <a:sym typeface="Wingdings" pitchFamily="2" charset="2"/>
              </a:rPr>
              <a:t>– However, the second line is ... if and only if ... variable ... with a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15)</a:t>
            </a:r>
          </a:p>
          <a:p>
            <a:pPr algn="l"/>
            <a:r>
              <a:rPr lang="en-US" sz="1800">
                <a:sym typeface="Wingdings" pitchFamily="2" charset="2"/>
              </a:rPr>
              <a:t>- The illustrated code got error because ... can't be used with ...</a:t>
            </a:r>
          </a:p>
          <a:p>
            <a:pPr algn="l"/>
            <a:r>
              <a:rPr lang="en-US" sz="1800">
                <a:sym typeface="Wingdings" pitchFamily="2" charset="2"/>
              </a:rPr>
              <a:t>- .... keyword isn't a "... word" but rather a "... type" =&gt; ... won't be able to used to ... types such as ...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16)</a:t>
            </a:r>
          </a:p>
          <a:p>
            <a:pPr algn="l"/>
            <a:r>
              <a:rPr lang="en-US" sz="1800">
                <a:sym typeface="Wingdings" pitchFamily="2" charset="2"/>
              </a:rPr>
              <a:t>- When do we actually using "var" ? When we have situation like this:</a:t>
            </a:r>
            <a:br>
              <a:rPr lang="en-US" sz="1800">
                <a:sym typeface="Wingdings" pitchFamily="2" charset="2"/>
              </a:rPr>
            </a:br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r>
              <a:rPr lang="en-US" sz="1800">
                <a:sym typeface="Wingdings" pitchFamily="2" charset="2"/>
              </a:rPr>
              <a:t>- The name is ... =&gt; we use "var" to ... =&gt;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328302-8FAC-067A-6433-28C08B317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4236534"/>
            <a:ext cx="6896100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0AFE2D-6E24-7BF6-7A7F-3EEF11E45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784" y="5789733"/>
            <a:ext cx="7772400" cy="49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5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B76BB-DEC3-5965-C68D-9AD86E89E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A2B552-8BC1-C917-C8F8-FCB21025B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20522C7-0196-9FE5-DF57-CE21376A63D1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III – instanceof operator (not a new thing but we never learned this in OCA SE 8)</a:t>
            </a:r>
          </a:p>
          <a:p>
            <a:pPr algn="l"/>
            <a:r>
              <a:rPr lang="en-US" sz="1800">
                <a:sym typeface="Wingdings" pitchFamily="2" charset="2"/>
              </a:rPr>
              <a:t>- Another type of operator we have to learn is ...</a:t>
            </a:r>
          </a:p>
          <a:p>
            <a:pPr algn="l"/>
            <a:r>
              <a:rPr lang="en-US" sz="1800">
                <a:sym typeface="Wingdings" pitchFamily="2" charset="2"/>
              </a:rPr>
              <a:t>– Its job is to ... (code illustration snippet 17)</a:t>
            </a:r>
          </a:p>
          <a:p>
            <a:pPr algn="l"/>
            <a:r>
              <a:rPr lang="en-US" sz="1800">
                <a:sym typeface="Wingdings" pitchFamily="2" charset="2"/>
              </a:rPr>
              <a:t>- We can see that there are ... but ... =&gt; This is object ... =&gt; if we use ..., the value will be ...</a:t>
            </a:r>
          </a:p>
          <a:p>
            <a:pPr algn="l"/>
            <a:r>
              <a:rPr lang="en-US" sz="1800">
                <a:sym typeface="Wingdings" pitchFamily="2" charset="2"/>
              </a:rPr>
              <a:t>– There are some cases where ... polymorphism ... (e.g: create a ... that recieve ...)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18)</a:t>
            </a:r>
          </a:p>
          <a:p>
            <a:pPr algn="l"/>
            <a:r>
              <a:rPr lang="en-US" sz="1800">
                <a:sym typeface="Wingdings" pitchFamily="2" charset="2"/>
              </a:rPr>
              <a:t>- We can also see that in the method, we ... "time" from ... to ....</a:t>
            </a:r>
          </a:p>
          <a:p>
            <a:pPr algn="l"/>
            <a:r>
              <a:rPr lang="en-US" sz="1800">
                <a:sym typeface="Wingdings" pitchFamily="2" charset="2"/>
              </a:rPr>
              <a:t>- This is .... when using .... with objects that ...</a:t>
            </a:r>
          </a:p>
          <a:p>
            <a:pPr algn="l"/>
            <a:r>
              <a:rPr lang="en-US" sz="1800">
                <a:sym typeface="Wingdings" pitchFamily="2" charset="2"/>
              </a:rPr>
              <a:t>- Generally, we "should" ... before ...</a:t>
            </a:r>
          </a:p>
          <a:p>
            <a:pPr algn="l"/>
            <a:r>
              <a:rPr lang="en-US" sz="1800">
                <a:sym typeface="Wingdings" pitchFamily="2" charset="2"/>
              </a:rPr>
              <a:t>- NOTE: For the exam, we will only be asked about .... with ... or ...., although ... can be used with other ... such as ...</a:t>
            </a:r>
          </a:p>
          <a:p>
            <a:pPr algn="l"/>
            <a:r>
              <a:rPr lang="en-US" sz="1800" b="1">
                <a:sym typeface="Wingdings" pitchFamily="2" charset="2"/>
              </a:rPr>
              <a:t>Invalid "instanceof"</a:t>
            </a:r>
          </a:p>
          <a:p>
            <a:pPr algn="l"/>
            <a:r>
              <a:rPr lang="en-US" sz="1800">
                <a:sym typeface="Wingdings" pitchFamily="2" charset="2"/>
              </a:rPr>
              <a:t>-  When using instanceof with ...., we will get ...</a:t>
            </a:r>
          </a:p>
          <a:p>
            <a:pPr algn="l"/>
            <a:r>
              <a:rPr lang="en-US" sz="1800" b="1">
                <a:sym typeface="Wingdings" pitchFamily="2" charset="2"/>
              </a:rPr>
              <a:t>null and the instanceof operator</a:t>
            </a:r>
          </a:p>
          <a:p>
            <a:pPr algn="l"/>
            <a:r>
              <a:rPr lang="en-US" sz="1800">
                <a:sym typeface="Wingdings" pitchFamily="2" charset="2"/>
              </a:rPr>
              <a:t>- When we use ... with ... =&gt; we will always get ...</a:t>
            </a:r>
          </a:p>
          <a:p>
            <a:pPr algn="l"/>
            <a:r>
              <a:rPr lang="en-US" sz="1800">
                <a:sym typeface="Wingdings" pitchFamily="2" charset="2"/>
              </a:rPr>
              <a:t>– Even if we ... in a ... =&gt; We will still get ...</a:t>
            </a:r>
          </a:p>
          <a:p>
            <a:pPr algn="l"/>
            <a:r>
              <a:rPr lang="en-US" sz="1800">
                <a:sym typeface="Wingdings" pitchFamily="2" charset="2"/>
              </a:rPr>
              <a:t>– But if we try ... =&gt; We get a ...</a:t>
            </a:r>
          </a:p>
          <a:p>
            <a:pPr algn="l"/>
            <a:endParaRPr lang="en-US" sz="1800">
              <a:sym typeface="Wingdings" pitchFamily="2" charset="2"/>
            </a:endParaRPr>
          </a:p>
          <a:p>
            <a:pPr algn="l"/>
            <a:endParaRPr lang="en-US" sz="180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301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155BC-3DBF-4616-541B-81EFB7143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84C64F6-4220-621C-F686-B2EA3E612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/>
              <a:t>New things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3C54054-E802-8FBB-371A-6EF6BEF99879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>
                <a:sym typeface="Wingdings" pitchFamily="2" charset="2"/>
              </a:rPr>
              <a:t>IV – Shortening code with Pattern Matching</a:t>
            </a:r>
          </a:p>
          <a:p>
            <a:pPr algn="l"/>
            <a:r>
              <a:rPr lang="en-US" sz="1800">
                <a:sym typeface="Wingdings" pitchFamily="2" charset="2"/>
              </a:rPr>
              <a:t>- In Java ..., a new ... has been developed called "Pattern Maching". This ... uses ... statement and ....</a:t>
            </a:r>
          </a:p>
          <a:p>
            <a:pPr algn="l"/>
            <a:r>
              <a:rPr lang="en-US" sz="1800">
                <a:sym typeface="Wingdings" pitchFamily="2" charset="2"/>
              </a:rPr>
              <a:t>- Pattern matching is a ... used in ... that allows ... runs under certain ...</a:t>
            </a:r>
          </a:p>
          <a:p>
            <a:pPr algn="l"/>
            <a:r>
              <a:rPr lang="en-US" sz="1800">
                <a:sym typeface="Wingdings" pitchFamily="2" charset="2"/>
              </a:rPr>
              <a:t>(pattern matching # ...)</a:t>
            </a:r>
          </a:p>
          <a:p>
            <a:pPr algn="l"/>
            <a:r>
              <a:rPr lang="en-US" sz="1800">
                <a:sym typeface="Wingdings" pitchFamily="2" charset="2"/>
              </a:rPr>
              <a:t>- ... is borned to reduce ... code (... code is a type of code that ... multiple...). Later version ... trying to .... code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19)</a:t>
            </a:r>
          </a:p>
          <a:p>
            <a:pPr algn="l"/>
            <a:r>
              <a:rPr lang="en-US" sz="1800">
                <a:sym typeface="Wingdings" pitchFamily="2" charset="2"/>
              </a:rPr>
              <a:t>- As you can see in the method, we always ... =&gt; ...</a:t>
            </a:r>
          </a:p>
          <a:p>
            <a:pPr algn="l"/>
            <a:r>
              <a:rPr lang="en-US" sz="1800">
                <a:sym typeface="Wingdings" pitchFamily="2" charset="2"/>
              </a:rPr>
              <a:t>- We have to do ... because the method ... is only ...</a:t>
            </a:r>
          </a:p>
          <a:p>
            <a:pPr algn="l"/>
            <a:r>
              <a:rPr lang="en-US" sz="1800">
                <a:sym typeface="Wingdings" pitchFamily="2" charset="2"/>
              </a:rPr>
              <a:t>– This type of code appears ... that Java ... has to ... 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20)</a:t>
            </a:r>
          </a:p>
          <a:p>
            <a:pPr algn="l"/>
            <a:r>
              <a:rPr lang="en-US" sz="1800">
                <a:sym typeface="Wingdings" pitchFamily="2" charset="2"/>
              </a:rPr>
              <a:t>- If the ... is ... =&gt; we cast ... and ... =&gt; We can use ...</a:t>
            </a:r>
          </a:p>
          <a:p>
            <a:pPr algn="l"/>
            <a:r>
              <a:rPr lang="en-US" sz="1800">
                <a:sym typeface="Wingdings" pitchFamily="2" charset="2"/>
              </a:rPr>
              <a:t>– The ... "data" is called ... This new type of code even removes ... because cast can only be done when ...</a:t>
            </a:r>
          </a:p>
          <a:p>
            <a:pPr algn="l"/>
            <a:r>
              <a:rPr lang="en-US" sz="1800">
                <a:sym typeface="Wingdings" pitchFamily="2" charset="2"/>
              </a:rPr>
              <a:t>- Reassigning ... is often considered ... because we can't .... </a:t>
            </a:r>
          </a:p>
          <a:p>
            <a:pPr algn="l"/>
            <a:r>
              <a:rPr lang="en-US" sz="1800">
                <a:sym typeface="Wingdings" pitchFamily="2" charset="2"/>
              </a:rPr>
              <a:t>(code illustration snippet 21)</a:t>
            </a:r>
          </a:p>
          <a:p>
            <a:pPr algn="l"/>
            <a:r>
              <a:rPr lang="en-US" sz="1800">
                <a:sym typeface="Wingdings" pitchFamily="2" charset="2"/>
              </a:rPr>
              <a:t>- We can ... this ... by ... (code illustration snippet 22)</a:t>
            </a:r>
          </a:p>
        </p:txBody>
      </p:sp>
    </p:spTree>
    <p:extLst>
      <p:ext uri="{BB962C8B-B14F-4D97-AF65-F5344CB8AC3E}">
        <p14:creationId xmlns:p14="http://schemas.microsoft.com/office/powerpoint/2010/main" val="338964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10518</TotalTime>
  <Words>2029</Words>
  <Application>Microsoft Macintosh PowerPoint</Application>
  <PresentationFormat>Widescreen</PresentationFormat>
  <Paragraphs>196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Office Theme</vt:lpstr>
      <vt:lpstr>Java SE 17 –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Dinh Vinh Mai</dc:creator>
  <cp:lastModifiedBy>Dinh Vinh MAI</cp:lastModifiedBy>
  <cp:revision>24</cp:revision>
  <dcterms:created xsi:type="dcterms:W3CDTF">2024-07-05T03:43:45Z</dcterms:created>
  <dcterms:modified xsi:type="dcterms:W3CDTF">2025-07-21T05:48:42Z</dcterms:modified>
</cp:coreProperties>
</file>