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9" r:id="rId20"/>
    <p:sldId id="280" r:id="rId21"/>
    <p:sldId id="274" r:id="rId22"/>
    <p:sldId id="275" r:id="rId23"/>
    <p:sldId id="276" r:id="rId24"/>
    <p:sldId id="277"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8"/>
            <p14:sldId id="279"/>
            <p14:sldId id="280"/>
            <p14:sldId id="274"/>
            <p14:sldId id="275"/>
            <p14:sldId id="276"/>
            <p14:sldId id="277"/>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6" autoAdjust="0"/>
    <p:restoredTop sz="92264"/>
  </p:normalViewPr>
  <p:slideViewPr>
    <p:cSldViewPr snapToGrid="0">
      <p:cViewPr varScale="1">
        <p:scale>
          <a:sx n="114" d="100"/>
          <a:sy n="114"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5.382"/>
    </inkml:context>
    <inkml:brush xml:id="br0">
      <inkml:brushProperty name="width" value="0.35" units="cm"/>
      <inkml:brushProperty name="height" value="0.35" units="cm"/>
      <inkml:brushProperty name="color" value="#E71225"/>
    </inkml:brush>
  </inkml:definitions>
  <inkml:trace contextRef="#ctx0" brushRef="#br0">166 278 24575,'41'15'0,"12"1"0,9-7 0,3-2 0,14 2 0,-7-5 0,0 0 0,4 4 0,11 1 0,7 2-492,-20-6 0,2 1 383,-9 3 1,4 0-1,0-1 109,4-3 0,-1-2 0,-5 0 0,2 3 0,-3-1 0,25-1 0,-5 1-242,9 2 242,-8-7 0,3 2 0,-23 5 0,1 1 0,0-6 0,6-2 0,7 0-246,5 2 0,8 0 0,0 0 0,-10 0-82,-14-2 0,-6 0 0,5 0 160,17 0 0,11 1 0,-3-1 0,-20-1 56,-22-2 1,-5-1 111,18 3 0,2 1 0,-8-4 0,1 1-237,20 3 0,4 0 237,-20 0 0,2 0 0,0 0 0,4 0 0,1 0 0,0 0 0,3 0 0,1 0 0,-2 0 0,-1 0 0,0 0 0,-6 0 0,2 1 0,-1-2-67,15-2 0,-3-2 67,-23 0 0,0-1 0,28 1 0,6 0 0,5-4 0,-2 1 0,-20 7 0,2 0 0,-11-5 0,4-1 0,-4 2 0,5 4 0,-1 0 0,21-7 0,-3-1 0,-31 8 0,-1 0 0,10-7 0,1 0 0,-5 7 0,0 0 0,0-3 0,4 0 0,1 6 0,5 2 0,-8-1 0,-13-2 0,0 0 0,44 4 0,-1-1 0,0-4 983,-2 0 0,-15 0-194,-50 0-789,52 0 983,-45 0-459,45 0 237,-52 0-761,10 0 0,-27 0 0,1 0 0,-4 0 0,-28-25 0,-37-1 0,-16 0 0,-1 3 0,-6 1 0,12 5 0,-4 0 0,0 4-328,-3 7 0,-1 4 0,1 1-145,-22 1 1,-3 0 472,14 0 0,-5 0 0,0 0 0,1 0 0,-1 0 0,0 0 0,-8 0 0,0-1 0,0 2 0,2 1 0,1 1 0,3 1 0,15-1 0,2 0 0,2 1 0,-27 5 0,7 1-378,26-1 0,5 0 378,8-4 0,1 0 0,-9 3 0,2-1 0,-30-5 0,3 3 0,-3-2-492,31-2 0,-1-2 482,-11 1 1,-7 0-1,7 0 10,5 0 0,2 0 491,-26 0 1,0 0-224,26 0 1,-2 0-269,2 0 0,-6 0 0,3 0-55,-16 1 0,-1-2 55,14-1 0,-3-1 0,2 0 0,-18 2 0,3 0 0,-1-3 0,-3 0-328,23 3 0,-3 2 0,1-1 125,-2-2 0,1-1 0,-1-1 203,-3-2 0,0-1 0,-1 0 0,-8 0 0,-1 0 0,0-1 0,2-4 0,-1-1 0,-1 0 0,-11 2 0,-3 1 0,0-1-328,7-2 0,0-2 0,1 2 287,0 2 0,0 1 1,3-1 40,10 1 0,2 0 0,5 2 29,-6 2 0,6 1-29,2-4 0,6 2 758,-13 5-758,11-5 983,8 7-401,40 0 401,-1 0 0,8 0-343,-3 0-640,2 0 0,-7 0 0,10 0 0,-7 0 0,79 13 0,42 3 0,-29-7 0,5-1-328,6 5 0,9 2 0,-4-3 321,-16-7 0,-3-2 0,-1 0 7,-4 0 0,-1 1 0,0-3 0,25-4 0,2-2-328,-11 1 0,4 1 0,-5-1-2,3-2 1,1 1 329,-6 2 0,6 0 0,-3 0 0,16-2 0,-1 1 0,-26 3 0,1 1 0,0-1 0,-6-2 0,0 0 0,1 0 0,2 2 0,1 2 0,-2-1 0,18 0 0,1 0 0,-19 0 0,3 0 0,-3 0 0,24 0 0,-5 0-456,-17 0 1,-3 0 455,8 0 0,-5 0 0,8 0 0,5 0 873,-13 0-873,-28 0 983,26 0-327,-27 0 327,50 0-919,-44 0-64,20 0 0,-41 0 0,52 8 0,-18-6 0,0 5 0,4 2 0,-15-5 0,0 1 0,9 3 0,3 1 0,7 0 0,3 0-434,5 1 1,4-2 433,13-2 0,3-1-328,-29 1 0,0 0 0,1-1 190,-1-3 1,0-3 0,0 2 137,0 2 0,0 0 0,-2 0 0,21-3 0,-3 0 0,-9 0 0,-6 0 0,12 0 0,-33 0 0,-38 0 0,-6 3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43.438"/>
    </inkml:context>
    <inkml:brush xml:id="br0">
      <inkml:brushProperty name="width" value="0.35" units="cm"/>
      <inkml:brushProperty name="height" value="0.35" units="cm"/>
      <inkml:brushProperty name="color" value="#E71225"/>
    </inkml:brush>
  </inkml:definitions>
  <inkml:trace contextRef="#ctx0" brushRef="#br0">1 134 24575,'52'8'0,"0"-1"0,1-2 0,6-2 0,5 0 0,8 0 0,-1-1-492,24-2 0,2 0 164,-20 0 0,3 0 0,-1 0 0,-7-2 0,-1-2 0,-2 1-164,29-2 0,-2-1 259,-28 0 1,0 0 0,-2-1 232,26-3 0,-3 1 240,-9 3 1,-2 1-241,0 0 0,-4 2-73,18 3 73,-26 0 0,2 0 0,-17 0 0,0 0 0,22-4 0,-2 0 983,22 2-492,-42-2 1,-3 0 491,5 4-485,0 0 188,47 0-686,-49 0 0,19 0 0,4 0 0,0 0 0,3-4 0,3-1 92,14 3-92,-35-2 0,1 0 0,34 4 0,-39 0 0,-1 0 0,3 0 0,24 0 0,-15 0 0,-1 0 0,14 0 0,21-7 0,-34 5 0,0-5 0,-6 10 0,0 2 0,4-3 0,23 6 0,4 1 0,-1 0-266,-24-4 0,10 2 1,-8 0 265,-17 1 0,0 0 0,20-1 0,10-1 0,-10 0 0,-20-1 0,0 0 0,17-2 0,9 0 0,-12-1 0,14-2 0,-23 0 0,2 0 0,31 0 0,-49 0 0,33 0 0,-26 0 0,-21 0 797,16 0-797,15 7 0,-28-1 0,50 9 0,-26-9 0,13 6 0,4-1 0,20-6 0,-14 4 0,-6-1 0,-23-8 0,9 0 0,-44 0 0,8 0 0,0 0 0,12 0 0,8 0 0,20 0 0,-17 0 0,36 0 0,-13-7 0,-1 5 0,4-5 0,-48 7 0,2-3 0,-20-1 0,-36-30 0,-8 11 0,-32-17 0,9 20 0,15 15 0,-4 2 0,4 0 0,-5 0 0,-11 3 0,-7 0 0,2 0-345,-10 0 0,0 0 345,11 0 0,-3 0 0,5 0 0,-2 0 0,4 0 0,3 0 0,4 0 0,-19 0 0,-12 0 0,33-6 0,-17 4 0,31-4 0,16 6 690,18 0-690,-8 0 0,-2 0 0,-30 6 0,16-4 0,-17 4 0,-2 2 0,1 0 0,-23 1 0,-9 0 0,13-1 0,-2 0-328,6-3 0,-4-2 0,-2 0 222,-4 0 1,-2 0 0,4 0 105,-10 0 0,0 1 0,13-1 0,-4 0 0,6 1 0,-4 1 0,2-1 0,-15 1 0,2-1 0,26-4 0,3 0 0,-38 0 0,29 0 0,10 0 0,-16 0 0,43 0 983,-41 0-666,40 0-317,-63 0 0,43 0 0,-19 0 0,-2 0 0,4 0 0,-9 0 0,2 0 0,20 0 0,-28-4 0,0 3 0,18-3 0,11 1 0,-5-1 0,-22 0 0,-4-2-368,4-3 1,-4 0 367,8 3 0,-4-1 0,2 1 0,-25-4 0,8 0 0,28 5 0,2 0 0,-12 1 0,3-1 0,-10-2 0,-6 5 0,8-5 0,52 7 0,-40 0 0,40 0 0,-52 0 735,34 0-735,-10-4 0,-3 0 0,-3 2 0,-10-2 0,-2 0 0,-1 4 0,-10-4 0,0 0 0,8 1 0,14 0 0,0-2 0,-22-3 0,31 6 0,-8-5 0,56 10 0,2-3 0,30 15 0,-7-12 0,70 24 0,-32-20 0,7-2-328,-1 4 0,6 1 0,1-1 135,4-4 1,2-2 0,2-1 192,6 2 0,2-1 0,1-1-328,2-1 0,2-1 0,-1-1 0,-2 1 0,-1 0 0,2 0 281,8 0 0,1 0 1,-2 0 46,-10 0 0,-2 0 0,-2 0 0,-6 0 0,-1 0 0,-1 0-328,1 0 0,-2 0 0,-3 0 234,6 0 1,-2 0-65,13 0 1,-3 0 157,-24 0 0,1 0 0,30 0 0,0 0 0,-25 0 0,0 0 0,14 0 0,0 0 0,-16 0 0,-1 0 0,2 0 0,1 0 0,7 0 0,-1 0 0,-11 0 0,0 0 0,6 0 0,0 0 0,-11 1 0,-1-2 0,7-2 0,-3-1 983,21 2-702,-3-5 702,-41 1 0,4 5 0,-6-5-453,-22 6-118,3-3-412,-2 2 0,-7-2 0,13 3 0,-8-3 0,24 2 0,-12-2 0,13 3 0,21-7 0,-23 5 0,54-5 0,-54 7 0,33 0 0,-28 0 0,-5-3 0,-8 2 0,-11-2 0,22 3 0,-8 0 0,18 4 0,-27-3 0,-4 3 0,-10-1 0,-78 28 0,10-6 0,-16 11 0,-8 4 0,11-10 0,1-1 0,1 8 0,3-1 0,12-13 0,6-3 0,-2 6 0,43-21 0,7-2 0,52 1 0,-2-3 0,39 3 0,-23-10 0,8 5 0,3-19 0,2 10 0,-13-7 0,-24 8 0,-20 8 0,-11-2 0,5 3 0,35 7 0,-19-5 0,40 5 0,-45-7 0,3 0 0,-8 0 0,-1 0 0,-3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46.655"/>
    </inkml:context>
    <inkml:brush xml:id="br0">
      <inkml:brushProperty name="width" value="0.35" units="cm"/>
      <inkml:brushProperty name="height" value="0.35" units="cm"/>
      <inkml:brushProperty name="color" value="#E71225"/>
    </inkml:brush>
  </inkml:definitions>
  <inkml:trace contextRef="#ctx0" brushRef="#br0">296 221 24575,'61'-2'0,"1"0"0,18 5 0,4 0 0,11-2 0,7 0-328,-6 4 0,7 3 0,-3-3 0,-19-3 0,-2-2 0,5 1 82,0 1 0,6 0 0,-2 1 0,-6-1-82,-10-1 0,-5-1 0,1-1 233,14-1 1,1-1 0,-9 0 94,-13-1 0,-7-1 965,41-5-965,-47 3 0,-21 7 0,-6 0 983,-1 0 0,-9 0 0,-1 0-678,6-4-305,-7 3 0,10-3 0,-8 4 0,0 0 0,8 0 0,-1-4 0,30 3 0,5-3 0,-6 4 0,20 0 0,-19 0 0,36-7 0,-18 5 0,-10-2 0,0 1 0,5 3 0,8 0 0,6 0 0,-16 0 0,-2 0 0,0-3 0,2 0 0,16 3 0,-6-1 0,-8-5 0,15 2 0,2 0 0,-1 2-492,17-3 0,11 1 288,-13 4 0,3 0-124,-10 0 0,4 0 0,2 0 0,2 0 0,1 0 0,-5 0 199,6 0 0,-1 0 60,-16 0 0,4 0 0,-11 0 69,-19 0 0,-2 0 0,30 0 0,0 0 0,-24 0 0,-5 0 0,39 0 0,-28 0 0,2 0 0,-8 4 0,1 0 0,14-3 0,2 0 0,-13 3 0,3 0 0,8-3 0,7-1 0,-4-1-299,4 1 1,-1 0 298,-8 0 0,4-1 0,-5 2 0,-2 3 0,-4-1 0,3-2 0,-2 0 0,-5 3 0,0-1 0,12-3 0,1 0 0,-5 4 0,-1 0 0,2-3 0,0 0 491,1 3 1,-2 0-475,-10-3 1,-2-2-18,1 1 0,-5 0 0,6 0 983,33 0 0,8 0-839,-32 4 1,6 1-428,-3-4 0,4-1 1,-2 1 282,16 3 0,-4 0 0,-6-4 0,-7 0 688,1 0-688,-54 0 170,-15-3-170,-9-11 0,-3 5 0,-7-8 983,-23 13-827,-16-6-156,-20 8 0,12-2 0,-6 1 0,-9 3 0,-1 0-492,6-4 0,-4 1 326,-2 2 0,-7 0 1,2 1-163,13-2 0,2-1 0,0 0 71,-7 1 1,0-1 0,-3 0 256,-13 0 0,-3-1 0,7 0 0,-2 0 0,3-2 0,14 0 0,-3-1 0,8 3 0,10 2 0,4 1 0,-13-3 0,7 0 0,14 4 0,-44 0 0,39 0 983,2 0-622,-28 8 622,0 1-76,-10 1-907,31-2 0,3-1 0,-4-5 0,-1 6 0,-3 0 0,-8-6 0,-7 2 0,-2 0 0,-17-4-328,33 0 0,-8 0 0,6 0-36,5 0 0,-2 0 364,-12 0 0,-9 0 0,7 0-316,8 0 0,2 0 316,-28 0 0,-5 0 0,28 0 0,-2 0 0,2 0-492,-15 0 0,-1 0 434,10 0 1,-4 0 0,0 0 57,-3 0 0,0 0 0,3 0-492,-13 0 0,1 0 328,19 0 1,-3 0-1,0 0 164,0 0 0,1 0 0,6 0 491,4 0 1,3 0-392,-22 0 0,1 0-100,21 0 0,5 0 0,7 0 0,-2 0 0,-26-4 0,-5-1 0,-3 5 0,-2-2-328,20-3 0,-2-2 0,-2 2 291,-5 3 1,-2 2-1,0 0 37,0-3 0,1 0 0,-1 0 0,-3 0 0,0-1 0,5 2 0,1 1 0,1 0-119,-23-4 1,1 1 118,28 3 0,3 2 491,-2-1 1,0 0-330,-10-4 0,3 0-162,24 3 0,3 0 231,-39-7-231,31 7 0,5 2 983,16-1-151,-63 0 151,71 0-383,-22 0-600,46 0 0,6 3 187,78 6-187,10 4 0,-12-9 0,22-1 0,6-2 0,-10 1-328,-6 2 0,-6-1 0,8-2 131,-6-2 0,7-3 1,5 0-1,-3-1 0,-7 1-49,-5 1 0,-5-1 0,-2 1 0,1-1 115,2-1 1,0 0 0,0-1 0,1 1 130,-1 0 0,0 1 0,0-1 0,-3 1 0,16 0 0,-4 0 0,0 1 0,-3-1 0,-1 0 0,-3 1-328,-10-1 0,-2 1 0,-1 1 160,30 1 1,-3 2-33,-8-1 1,-4 0 199,-20 0 0,-1 0 0,13 0 0,-1 0 0,-9 0 0,-2 0 0,0 0 0,2 0 0,22 0 0,-4 0 0,5 0 0,0 1 0,4-2 0,-25-3 0,-3 0 0,-1 3 0,2 0 0,16-4 0,-5 1 0,-1 4 0,4 0 0,1 0 0,5 0 0,-3 0 0,6 0 491,-13 0 1,2 0-253,-8 2 0,5 2 0,1-1-239,3 0 0,0 1 0,-3 0 0,15 2 0,-2-1 327,-19-1 1,1-1 0,-4-1-283,5-2 0,-1 0-45,21 0 0,-2 0 0,-24 0 0,-2 0 0,19 0 0,-4 0 0,7 0 0,6 0 0,9 0-351,-11 0 1,0 0 350,0-1 0,2 2 0,-17 1 0,1 2 0,-8-2 0,31 1 0,2 5 0,-52-8 983,-26 0-513,27 0-470,15 0 0,-2 0 0,7 0-23,0-4 0,3 0 23,17 3 0,2 0 0,-9-4 0,-5 1 0,-16 4 0,-7 0 245,20 0 1,-50 0 0,-20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0.371"/>
    </inkml:context>
    <inkml:brush xml:id="br0">
      <inkml:brushProperty name="width" value="0.35" units="cm"/>
      <inkml:brushProperty name="height" value="0.35" units="cm"/>
      <inkml:brushProperty name="color" value="#E71225"/>
    </inkml:brush>
  </inkml:definitions>
  <inkml:trace contextRef="#ctx0" brushRef="#br0">620 232 24575,'94'15'0,"-25"-8"0,16-1 0,4 1 0,-8-1 0,-9 1 0,-4 0 0,7-1-197,3-1 0,8-1 1,5 0-1,-3 0 0,-8-1-131,9 1 0,-6-1 0,-1-1 0,2-1 0,0-2 0,-2 1 0,-6 0 0,-1 0 0,-1 0 0,-2 0 0,0 0 0,-1 0 0,5 0 0,0 0 0,-2 0-164,18 0 0,2 0 164,-7 2 0,5 2 0,0-1 0,-5 1 0,-1-1 0,1 2 7,-4 1 0,-1 1 1,4-1 359,-6 0 1,2-1-1,1 0 1,-5 0-40,5-1 0,-5-1 0,0 0 0,1 1 0,-1-1 0,1 0-306,8-3 1,1 0 0,-5 0 305,7 0 0,-5 0 491,-4 0 1,1 0-1,13 0 1,-1 0-1,-13 0 1,-2 0-1,-3 0 1,3 0-383,2 0 0,5 0 0,-9 0-109,-18 0 0,0 0 0,19-3 0,10 0 0,-10 0 0,-21 2 0,-1-1 0,15 0 0,9-2 0,-8 2 0,-16 1 0,1 2 0,17-1 0,10 0 0,-9 0 0,-17 0 0,0 0 0,20-3 0,10-1 0,-10 2 0,-20 0 0,-1 1 0,15-2 0,8 0 0,-9 0 0,-14 3 0,-4 0 0,15 0 0,3 0 0,9 0 0,-2 0 0,-23 0 0,2 0 0,18 0 0,9 0 0,-6 0 0,-9 0 0,-2 0 0,19 1 0,1-2 0,-9-3 0,-6 0 0,25 2 0,-7-3 0,-2 1 922,-1 4-922,-23-3 0,-2 0 0,12 1 0,2-2 0,5 1 0,-23 3 0,0 0 0,30 0 0,8 0 309,-28 1 1,2-1 0,-4-1-310,5-2 0,0-1 0,-4 3 0,5 1 0,-6-1 491,-2-3 1,-8 0 7,14 4 299,-22-6-798,-72-16-984,-64-14 492,18 14 0,-11 1 164,4 6 0,-7 2 0,-4 2 82,9 3 0,-4 3 0,-2 0 0,-2 3 49,7 2 0,-2 1 1,-2 2-1,-1 0 0,-1 0 0,-9-1 0,0 1 1,-3-1-1,-1 1 0,-3 1 56,18 0 1,-2 1-1,-1 0 1,-2 1-1,0-1 1,0 0-1,1-2 0,-2 0 1,1 0-1,-1-2 1,0 1-1,0-1 1,-1 0-1,0 1 0,-3 0 1,-2 0-1,0-1 1,0 1-1,1 0 1,1-1-1,1 0-23,-5 0 0,1-1 0,1 0 0,1 0 0,2-1 0,2 1-33,-6 0 0,3 0 1,1 0-1,2 0 0,0 0 0,4 0 0,0 0 1,1 0-1,4 0 0,3 0 445,-19 0 0,6 0 1,4 0-249,10 0 0,3 0 0,7 0 0,7 0 0,9 0 983,-1 0-142,8 3 142,-1-2 0,1 2 0,-29-3-492,18 0 1,-6 0-1,-9 0 1,-5 0-1,-17 0 1,-5 0-165,24 0 1,-1 0 0,-2 0-1,-6 0 1,-1 0 0,-1 0-308,-3 1 0,0-1 0,-1-1-20,-2-1 0,-1-2 0,2 1-328,3 2 0,2 1 0,5-1 225,-14-4 0,1 1 103,17 4 0,-4 0 0,2 0 0,-20-4 0,-3-1 0,10 1 0,-6 1 0,-1-2-246,23 1 0,-2-2 0,2 1 0,2 0-82,-7 1 0,3 0 0,-2 0 198,-14-2 1,-4-1-1,6 2 65,21 4 0,4 1 0,0-1 65,-32-3 0,-1-1 0,31 2 0,-1 0 0,4 0 0,-7 2 0,5 0 0,4-3 0,0 0 0,-6 3 0,4 2 983,-25-1 0,11 0 0,0 0-785,58 0 785,7 6-492,56-1 1,23 0 416,15 3-908,2-11 0,21-6 0,-1 2-328,-9 4 0,-1 2 0,9-2 164,-26-1 0,6-1 0,4-1 0,2 1 0,0 0 0,-1 2 0,1 1 0,0 1 0,1 2 0,0-1 0,0 1 0,2 0 0,5-1 0,1 0 0,1 0 0,0 0 0,-1 0 0,1 0 0,-1-2 0,1 1 0,-1-1 0,0 0 0,-1 0 0,-3 1-33,8 0 0,-1 1 1,-3 0-1,0 0 0,0-2 0,-4-1 0,0-1 1,-1 0-1,-1 0 0,-2 0-49,10 1 0,-3 0 0,-2 0 0,-4 0-82,5-1 0,-5 1 0,-2-1 0,-5 0 0,-2 1 0,-8 0-164,-7 4 0,-6-2 983,-1-2 1,-4-1 491,12 2 0,29-5-492,-43 7 1,3 0-1,15 0 1,4 0-1,19 0 1,6 0-165,-22 0 1,4 0 0,0 0-33,2 3 1,2 0 0,1 0-296,12-2 0,3-2 0,-6 3 0,-18 4 0,-4 0 0,3 0-328,18-5 0,5-1 0,-8 1 99,-1 2 1,1 2 228,-3-2 0,6 0 0,-3 0 0,-24-3 0,-3 0 0,7 2-246,10 3 0,9 3 0,2 0 0,-4-1-11,11 1 0,-3-1 0,3 2 257,-9 0 0,4 2 0,-1 1 0,-5-3 0,6 0 0,-6-2 0,-5 0 408,14 7 0,-13-3-408,13-9 983,-67 4 0,-31-6-738,-98 0 1,72 0 0,-69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5.264"/>
    </inkml:context>
    <inkml:brush xml:id="br0">
      <inkml:brushProperty name="width" value="0.35" units="cm"/>
      <inkml:brushProperty name="height" value="0.35" units="cm"/>
      <inkml:brushProperty name="color" value="#E71225"/>
    </inkml:brush>
  </inkml:definitions>
  <inkml:trace contextRef="#ctx0" brushRef="#br0">100 1 8191,'-64'6'0,"29"-5"983,109 39-492,-5-17 1,16-1-247,-7 0 1,10 1 0,7 2 0,4-3-128,-18-4 0,4-2 0,2 1 1,4-2-1,4 1 0,5-2-217,-18-3 1,4-1 0,5-1-1,2 1 1,2-1 0,0-1-1,1 1 1,-1-1 0,-2 0-1,-2 0 81,0 0 0,-3 0 1,-1 0-1,-1 0 0,1 0 1,1-1-1,2 0 0,3-1 1,5-1 17,-7 0 0,3-1 0,5-1 0,2 1 0,2-1 0,2-1 0,0 1 0,-1-1 0,0-1 0,-2 1 0,-3-1 0,-4 1 0,-4-1 0,9 0 0,-4 0 0,-5-1 0,-2 0 0,0 0 0,0 0 0,2-1 0,4 0 0,4 0-76,-11-1 0,5 1 1,2-1-1,3 0 0,2 0 1,1-1-1,-1 1 1,0-1-1,-1 0 0,-3 1 1,-2-2-1,-5 1 0,-4 0-47,15-1 0,-6 0 0,-3-1 0,-3 0 0,-2 1 0,0-2 0,1 1 0,2 0 95,2-1 0,3-1 0,2 0 1,-2 0-1,-1 1 0,-5-1 1,-6 1-1,-6 0 273,11 0 1,-8 0 0,-6 1 0,-3-2-154,9-2 0,-5-1 1,-9 3 398,-11 5 1,-5 2 491,43-8 0,-32 8 0,14 0 0,2 0 0,19 0 0,-29 0 0,5-6 0,-40 5 0,-5-5 0,-25 6 0,-32 6-1075,-21-4 1,-20-2-1,-5 0 92,1 1 0,-4 1 0,-7 0 0,-8 0-123,17-2 0,-8 0 0,-5-1 0,-4 1 0,-2-1 0,1 1 0,1 1 0,3 0-18,-3 0 1,2 2-1,1 0 1,0 0-1,-1 1 1,-2-1-1,-2 0 31,10 0 1,-2-1 0,-3 0 0,0 0-1,-1 0 1,2 1 0,1 0 0,4 1-1,3 0-54,-13 4 0,2 0 0,4 2 0,3 0 0,2-1 0,1 1-82,-20 1 0,2-1 0,6 1 0,8 0-82,6 1 0,7-1 0,21 2-656,22 5 738,73-11 0,54-7 0,21-3 0,-12 2 0,-24 2 0,-2-1 0,3 0 0,9-1 105,-10 0 1,6 0-1,6 0 1,2 0-1,1-1 1,-1 0-1,-3 0 55,6 0 1,-1 0-1,-1 0 1,0-1 0,2 1-1,3 0 86,-13 0 0,2 0 0,1 1 0,1-1 0,2 1 0,-1-1 0,1 1 0,0-1 20,4 0 1,2 1-1,1-1 1,0 0 0,-1 1-1,0 0 1,-3-1-1,-2 2-20,0-1 0,-1 1 0,-2 1 0,-1-1 0,-2 0 0,-1 0 0,-1 0-164,6-1 0,1-1 0,-1 0 0,-4 0 0,-8 1 0,-9 0 116,27 0 1,-15-1 538,-5-3 1,-23 1 491,-45 4-896,-11 0-87,-43 0 0,-33 0 0,-3 0 0,-13 0 0,-9 0 0,28 0 0,-5 0 0,-4 0 0,-4 0 0,-3 0 0,-4 0 0,9 0 0,-5 0 0,-3 0 0,-3 0 0,-2-1 0,0 1 0,0 0 0,1 1 0,3-1-30,-6 1 0,1 0 1,0 1-1,0-1 1,1 1-1,0-1 1,0 1-1,-1 0 30,-2-1 0,-1 0 0,-1 0 0,0 0 0,2 0 0,2 1 0,3 0 0,5 1 36,-6 1 0,2 2 1,4 0-1,4 0 1,5-1-1,8 0-36,-17-2 0,11-1 0,17 7 0,0 24 0,93-21 0,44-3 0,32-2 0,15-1 0,1 0 0,-12 1-141,-19-1 1,2 0-1,0-1 1,2 0-1,3 1 1,2-1-1,3 0 42,-12 0 1,3 0 0,2 0-1,2 0 1,2 0 0,1 0-1,1 0 1,1-1 0,0 0-1,0 0 43,-10-2 0,3 0 0,2 0 0,1-1 0,1 1 0,0-1 0,-1-1 0,-1 1 1,-2-1-1,-1 1 0,-4-1 0,-3 1 56,15-1 0,-4 1 0,-4-1 0,-2 0 0,0 0 0,-1 0 0,3-1 0,1 1 106,0-1 1,3 1-1,3-1 1,1 0 0,-2 0-1,-3-1 1,-4 1-1,-6 0 1,-9-1-107,24 1 0,-10-1 0,-9-1 0,-7 1-492,23-3 0,-26-2 22,-49 1 1453,-93-2 0,-19 6-769,8-2 0,-7 0 277,-5 3 1,0 2-1,10 2 1,0 1-1,-18 1 1,3 1-421,36-1 0,2 0-71,-7 0 0,2-2 983,-22-3 0,32 0 0,6 0 0,-12 0 0,-38 0-492,22 0 1,-8 0-165,14 0 1,-4 0 0,0 0 130,-25-1 1,-3 2-459,14 4 0,-3 2 0,4-1 0,-10 0 0,1 1 0,17 2 0,-1 1 0,2 0 0,-23 0 0,8-1 428,31-1 1,4-1-429,2-2 0,9-1 0,19 0 0,0-4 0,-10 0 0,-14-6 0,-22-10 0,11 6 0,-5 1-56,0 0 1,-5 1 55,-2 2 0,-7-1 0,5 3 0,-10 2 0,1 1 0,-15-3 0,3-1 0,34 4 0,5 2 0,-39 6 0,34-6 0,24 6 0,20-7 0,2 4 0,-15-3 983,-18 3-349,7-4-634,-57 0 0,30 0 0,-5 0-492,-17 0 0,-5 0 394,26 0 1,-1 0-1,0 0 98,-32 0 0,8 0 0,40 0 0,4 0 0,-3 0 0,10 0 0,27 0 0,2 0 0,9 0 0,-3 0 0,2 0 0,-43 0 983,-16 0-836,5-4 0,-7 0-147,-10 2 0,0 1 0,9-3 0,1 0 0,-2 4 0,3 0 0,-29 0 0,10 0 0,13 6 0,3-5 0,8 5 0,-11-6 0,-21 0 0,27 0 0,-18-1 0,-4 2 0,32 3 0,0 0 0,-30-3 0,0 0 0,27 3 0,4 0 0,3-4 0,0 0 0,-1 3 0,0 1 0,0-3 0,0 0 0,-4 3 0,0 0 0,-1-4 0,-1 0 0,-9 0 0,-4 0-492,-13 0 0,-5 0 428,18 0 0,-3 0 0,2 0 64,-14 0 0,-3 0 0,3 0 0,-5 0 0,10 0 0,17 0 0,5 0 0,-26 0 0,5 0 0,9 0 0,14 0 0,20 0 0,8 0 0,6 0 0,10 0 983,-9 0-790,-7 0-193,2 0 0,-49 0 0,0 0 0,9 0 0,-2 0 0,18 0 0,3 0 0,-38 0 0,51 0 0,28 0 0,6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27.255"/>
    </inkml:context>
    <inkml:brush xml:id="br0">
      <inkml:brushProperty name="width" value="0.35" units="cm"/>
      <inkml:brushProperty name="height" value="0.35" units="cm"/>
      <inkml:brushProperty name="color" value="#E71225"/>
    </inkml:brush>
  </inkml:definitions>
  <inkml:trace contextRef="#ctx0" brushRef="#br0">1095 609 24575,'88'-8'0,"1"0"0,0 0 0,-12 2 0,2 1 0,2-1 0,4 0 0,0-2 0,5 0 0,2-1 0,1 0 0,0 1-197,2 1 0,1 1 1,1 0-1,2-2 0,0-1 33,-7-1 0,1-2 0,1-1 0,0 0 0,0 0 0,-3 1-33,11 0 0,-2 0 1,0 1-1,-3 0 0,-2-1 0,-11 0 0,-2-2 1,-2 1-1,-2 0 0,-3 1-131,26-3 0,-5 1 0,-12 2-164,-12 1 0,-13 3-492,1 0 0,-70 8 934,-37 2 1,-29 2-1,-5-1-196,9-1 0,-4-2 0,-5 0 0,-6 1 82,2 0 0,-8 1 0,-4 0 0,-2-1 0,0 1 0,3-1 0,5 0 0,1-2 0,1 1 0,-2 0 0,-2 0 0,-4 0 41,6 1 0,-4 1 0,-3-1 0,-1 1 0,0 0 0,1 0 0,3-1 0,4 1-41,-8-1 0,5-1 0,2 0 0,0 0 0,-1 1 0,-3 0 59,2 0 0,-4 1 0,-1 0 1,-1 0-1,2 1 0,4-2 0,5 0 105,-5 0 0,5-1 0,2-1 0,4 1 0,3 0 0,-2 2 0,3 0 0,5 0 0,7 0 0,-33-1 0,45 0 0,106-1 0,61-1 0,0 0 323,-20 1 1,1-1 0,11 0-324,-17-2 0,10 0 0,5 0 0,3-1 0,-3 0 0,-5 1 179,-1 1 0,-3 0 0,-1 0 0,-1-1 0,1 0-179,4-1 0,0 0 0,0-1 0,-1 1 0,-2 0 0,-11 1 0,-2 1 0,0 0 0,-1-1 0,1 1 196,6-2 1,2 0-1,0-1 1,-3 1 0,-6 2 12,14 0 0,-6 3 0,1-3-421,8-3 0,0-2 1,-13 1 211,-24 5 0,-8 0 983,28-7 0,-81 8-492,-52 0 1,-29 0-483,18 0 0,-5 0 1,-8 0-207,6-1 0,-7-1 1,-4-1-1,-2 1 0,2 0 133,-1 1 0,0 1 1,0 0-1,-2 0 1,-1-1 63,5 0 0,-2-1 0,-1 0 0,0 0 0,0 0 0,1 1-197,-13 1 0,0 0 1,0 0-1,1 0 0,3 0 47,7 0 0,1 0 0,2 0 0,1 0 0,3 0 157,-9 0 0,1 0 0,5 0 0,11 0-7,-10 2 0,16-1 0,2-4 0,69 5-117,49-10 1,20-6 116,-14 3 0,5 0 0,14 1 0,10-1 0,-2 1 327,-10 0 1,-2 0 0,1 1-1,0 5 1,0 1 0,-3-1 92,19-5 1,-5 2 70,-9 5 1,-6 2 491,17-8 0,-28 11 0,-33 4 0,-18 4-388,3 0 388,-6-1 0,-5-6-168,-71 11-815,-5-13 0,12 11 0,-2 0 0,-35-10 0,14 25 0,11-18 0,25 7 0,7-9 0,34-2 0,12 3 0,31 9 0,17 1 0,10-1 0,-6-3 0,6-2-328,16 3 0,11 1 0,1-4 0,4-3 0,3-4 0,1 1 115,-20 0 1,1 1 0,1 0 0,1-2 212,6 0 0,0-1 0,1 0 0,-4 0 0,12 2 0,-4 0 0,3 0 0,-17-2 0,3 0 0,-2 1 0,-3-2 0,3 0 0,-4 0 0,-2 0-26,0-1 0,-2 1 0,-10-2 26,22-2 0,-45 0 0,-23 0 0,0 4 0,23-3 983,3 8 0,50-7-54,-23 10-929,5-11 0,-16 6 0,-18-7 0,20 0 0,-23 3 0,-6-5 0,-31 4 0,-34-11 0,-23 8 0,-5-5 0,6 2 0,-1 0 0,-14 2 0,-13-6 0,45 5 0,26 2 0,10-2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30.937"/>
    </inkml:context>
    <inkml:brush xml:id="br0">
      <inkml:brushProperty name="width" value="0.35" units="cm"/>
      <inkml:brushProperty name="height" value="0.35" units="cm"/>
      <inkml:brushProperty name="color" value="#E71225"/>
    </inkml:brush>
  </inkml:definitions>
  <inkml:trace contextRef="#ctx0" brushRef="#br0">1 587 24575,'76'0'0,"1"0"0,10-3 0,3-2 0,-21 2 0,2 0 0,5-2-246,-2-3 0,5-2 0,2-1 0,0 0 0,-1 0 0,0 0 0,1 0 0,0 0 0,5 0 0,0 0 0,1 0 0,1-1 0,3 0 0,2-2 0,0 2 0,-3 1 0,-6 4 0,-1 1 0,-1 1 0,0 0 0,0-1 0,-1 1 0,1-1 0,1 2 0,9 0 0,2 1 0,-2 1 0,-5 1 2,1 3 0,-6 1 0,3 1 83,-11 0 0,1 1 0,2 0 0,-1 1 161,0 1 0,1 1 0,-1 1 0,-3-1-328,9 2 0,-2 1 0,2-1 238,14 1 0,2-1 1,-4-1 89,-19-2 0,-5 0 0,1-2 306,-3 0 0,0-2 1,0 0-307,3 0 0,0 1 0,0-2 0,1-2 0,1 0 0,-3 0 0,17 0 0,2 0 0,-7 0 0,5 0 0,1 0 0,-4 0 0,0 0 0,5 0-61,-1 0 1,5 0-1,2 0 1,-1 0 60,3 0 0,0 0 0,0 0 0,-2 0 0,-5 0 0,-1 0 0,-2 0 0,-4 0 327,12 0 1,-4 0 0,-4 0-249,-13 0 0,-3 0 0,-6 0 412,0 0 1,-4 0-249,13 0 1,-1 0-244,-17 0 0,1 0 377,18 0 1,5 0-378,2 0 0,4 0 327,-18 0 1,4 0 0,0 0-1,1 0 1,0 0 0,2 0-306,3 0 0,1 0 0,2 0-22,15 0 0,3 0 0,-5 0 0,-19 0 0,-3 0 0,1 0 0,10 0 0,1 1 0,-6-2 0,4-3 0,-10 0 983,18-2-760,-27-6-223,-38 7 0,17 2 0,43-5 0,-12 7 0,9 0-492,9-3 0,4 0 396,-27 1 1,2 1 0,-4-1 95,16-1 0,-6-2 491,-14-2 1,-6 0 112,18-1-604,-30 2 0,-14 4 0,-19 2 0,0-2 983,-4 0-126,6 2-857,-4-5 0,23-1 0,-1-3 0,30-3 0,-8 0 0,-4 4 0,4 2 0,-1-1 0,-1 0 0,41-6 0,-22 5 0,-60 1 0,-14 5 0,-34-15 0,-20-2 0,10 7 0,-1 1 0,-19-8 0,13 15 0,-1 1 0,-33-8 0,28 11 0,-2 0 0,8-3 0,0 0 0,-12 3 0,-3 2-247,-3-1 0,-1 0 247,4 0 0,-1 0 0,-21 0 0,2 0 0,31 0 0,3 0 0,-6 0 0,3 0 0,-25 0 0,13 0 0,28 0 0,-57 0 0,8 0 0,42 2 0,-3 1 0,-14 2 0,0 0 0,15-2 0,2 2 0,0 2 0,-3-1 0,-26-5 0,3 0 0,-1 4 0,-1-1 0,-1 0 0,-3 5 0,13-1 0,2 1 0,-5 5 0,1-9 0,-2 0 0,-11 8-198,-9-8 0,-6 0 198,34 0 0,-4-1-328,-13 0 0,-11-1 0,8-1 323,9-1 1,0-2 4,-11 1 0,-9 0 0,11 0 0,22 0 0,0 0 0,-10 0 0,-7 0 0,10 0 0,-30 0 0,34 0 0,-10 0 0,8 0 0,12 0 0,-1 0 0,-12 0 0,-7 0 0,6 0 0,9 0 0,1 0-2,-38 0 0,5 0 2,6 0 0,-7 0 0,1 0 0,14 0 0,9 0 0,-7 0 0,-9 0 0,1 0-13,21 0 1,0 0 12,-26 4 0,-4-1 0,6-2 0,5 0 0,32 3 0,0-1 0,-29-3 0,2 0 0,-8 8 0,2-7 0,-3-1 0,24 4 0,0 0 0,-29-4 0,0 0 0,32 0 0,0 0 0,-9 0 0,-6 0 0,3 0 0,-10 0 0,-1 0 0,8 0 0,-5 0 0,4 0 242,-14 0 1,4 0-243,6 0 0,0 0 0,-6 0 0,-7 0 0,2 0 0,-8 0 0,6 0 0,-6 0 0,1 0 0,4 0 0,-6 0 0,10 0-492,16 0 0,1 0 337,-3 0 1,-7 0 0,6 0 154,0-4 0,-1-1 0,4 4 0,-6 1 0,6-1 0,1-3 0,2 0 0,-29 4 0,3 0 0,33 0 0,2 0-324,-36 0 0,6 0 324,21 0 183,20 0 1,0 0-184,-13 0 901,17 0-901,6 0 983,30 0-465,-2 0 235,5 0-753,-3-3 0,42-7 0,38-20 0,15 10 0,11 0 0,-7-3 0,5-1-328,-14 8 0,5 1 0,-2 0 0,-6 1 0,-1 1 0,0 1 290,-1 1 0,0 1 0,-2 0-403,21-4 0,-2 1 441,1 2 0,-3 3 0,-21 3 0,0 1 0,16-1 0,0 1-215,-21 4 1,0 0 214,15 0 0,1 0 0,-10 0 0,-1 0 0,-5 0 0,2 0 0,24 0 0,1 0 0,-19 0 0,-3 0 0,-5 0 0,3 0 0,24 0 0,-4 0 0,0 0 0,-20 0 0,11 0 0,-7 0-492,-8 0 0,2 0 450,17 3 0,11 0 1,-8 0 41,-10-2 0,1 1 39,-5 1 0,10 2 0,0 0 1,-8 0-40,19 1 0,-3-1 0,-8-2 0,6 1 0,0 0 0,-1 2 0,1 0 0,-5 0 0,8-1 0,0 0 0,-11-1 0,4 0 0,-3-1-103,23 2 0,-7-2 103,-32-2 0,0-2 200,36 1 0,-10 0-200,-33 0 983,32 0-832,-54 0 832,37 0-179,-16 0-804,12 0 0,11 0-147,17 5 0,4-1 147,-1-2 0,1-1 0,-21 2 0,1 0 0,-8 0 0,-11-3 0,-7 0 0,42 0 0,-35 0 0,-20 0 0,29 0 0,-13 0 0,6 0 0,6 0 0,6 0-301,0 3 1,6 0-1,-3 0 301,8-2 0,-2 0 0,8 4 0,-7-1 983,3-4-514,-29 0-469,-37 0 0,15 0 0,-12 0 0,34 0 974,-15 0-974,7 0 0,-21 0 0,-13 0 0,-6 0 0,-2 0 0,2 0 0,0 0 0,-2 0 0,2 0 0,3 3 0,-4-2 0,1 5 0,-7-2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32:33.679"/>
    </inkml:context>
    <inkml:brush xml:id="br0">
      <inkml:brushProperty name="width" value="0.35" units="cm"/>
      <inkml:brushProperty name="height" value="0.35" units="cm"/>
      <inkml:brushProperty name="color" value="#E71225"/>
    </inkml:brush>
  </inkml:definitions>
  <inkml:trace contextRef="#ctx0" brushRef="#br0">1000 514 24575,'75'-11'0,"-1"0"0,-9 3 0,5-1 0,1 0 0,11-1 0,2-1 0,-3 2-328,4 1 0,-3 1 0,5 0 82,-4-1 0,5 0 0,1 0 0,0 1 0,5 1 0,2 1 0,-1 1 0,-4-2-82,7-1 0,-4 0 0,0 1 0,5 2 0,0 1 0,-11-2 819,-13-3 1,-8 1-431,-12 5 1,-3 2 819,24-7-881,-15 7 0,-12 3 0,2 2 0,33 5 0,-6-2 0,7 2 422,-9-1 0,5 0-422,5 1 0,9 0 0,0-1-328,-4-1 0,0-1 0,5 1 82,-2-1 0,6 1 0,-1 0 0,-6 0-36,-3-1 1,-6 0-1,7-2 282,6-1 0,9-1 0,-2-1 0,-12 1 0,-20 0 0,-8 0 0,2-1 0,16-1 0,2-2 0,-14 1 0,9 0 0,-68 0 0,-17-6 0,-57-20 0,-7 7 0,-13-2-328,1-1 0,-9-2 0,-1 2 82,19 8 0,-2 3 0,0 1 0,1-1-67,-23-4 0,1 1 1,3 3 639,12 6 1,2 2 0,5 2-61,-8 0 1,4 2-358,6 3 0,2-1 90,10-2 0,2 0 0,2 6 0,2 1 0,-46-6 0,27 1 0,-1 1 0,21 0 0,-2 0 0,-35 1 0,-4 0 0,25 0 0,-1 0-333,-17 4 1,-2-1 332,10-7 0,1 0 0,-6 7 0,0 1 0,0-8 0,0 0 0,5 6 0,1 2 0,-1-4 0,3 0 0,8 4 0,2 0 491,1-4 1,-1 0-1,-6-1 1,2-1-1,18-3 1,-1 0-1,-33 4 1,-7 1-190,1-4 1,0 0-303,9 3 0,-4 1 0,-1-4 0,-8-1 0,4-1 0,17-2 0,1 0 0,-3-1-246,3 2 0,-5-1 0,-1 0 0,1 0 88,1-2 0,-1 0 0,1-1 0,3 1 158,-14 1 0,3 0 0,6 1 0,-5-2 0,10 1 0,-13 0 0,79 4 810,84-28-810,-9 7 0,13-3 0,0 1 0,-7 1 0,0 0 0,4-1-246,0 0 0,5-2 0,-1 0 0,-6 5 71,27-3 1,-10 5 174,-21 0 0,-4 2 452,-12 6 0,-3 4-452,41-2 0,-44 4 0,4 2 0,12 9 0,8 4 0,-1-1 244,-2-5 0,-1-1 0,0 3-244,2 6 0,0 4 0,-3-3 0,18-8 0,-10 0 0,12 15 0,-24-16 983,-15 7-145,-21-3-838,0 0 0,31 3 983,-3 7-686,40-9-297,-18 9 0,6 2-492,-3-9 0,8 0 246,-13 1 0,10 3 0,2 0 0,-3-1-61,9 0 1,-1-1 0,3 0 306,-7-1 0,5 0 0,-1 1 0,-2-3 0,-13-2 0,-3-1 0,0 0 0,0-1 0,24 4 0,0-1 0,-8-1 0,4-3 0,-9-1 0,-14 1 0,-17-3 0,-34-6 0,-30-6 0,-39 4 0,-48-12 0,37 16 0,-6 0-328,-4-4 0,-8-2 0,-3 2 40,-15 3 1,-5 2 0,-1-1 287,23-1 0,0 0 0,-3-1 0,-4 1-197,-4 1 0,-6 1 1,-2 1-1,-1-1 0,4 0 0,10 0 0,1 0 1,1 0-1,0 0 0,-2 0 0,-4 0 0,-3 0 1,1 0-1,2 0 0,4 0-49,-4 0 0,2 0 0,5 0 0,6 0-246,-27 3 0,17 0-492,6 1 355,60 3 629,85 20 0,8-13 0,-3 3 0,12 0 327,-6-11 1,6-4 0,1-1-260,7 3 0,2-1 0,2-1-68,-15-2 0,1 0 0,3 0 0,1 0 245,10 0 1,4 0 0,1 0 0,-2 0-1,-2-2 1,-1 0 0,1-1 0,-1 0-258,2 0 1,-1 1-1,1-1 1,-2 0 11,-5 0 0,-1 0 0,-1 0 0,-2 0 0,-7 0 0,0 0 0,-3 1 0,-4 1-252,1 0 1,-5 1 0,1 1 251,11-1 0,1 0 0,-10 0 491,-16 0 1,-6 0-298,25 0 1,-50 0 0,-20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8.643"/>
    </inkml:context>
    <inkml:brush xml:id="br0">
      <inkml:brushProperty name="width" value="0.35" units="cm"/>
      <inkml:brushProperty name="height" value="0.35" units="cm"/>
      <inkml:brushProperty name="color" value="#E71225"/>
    </inkml:brush>
  </inkml:definitions>
  <inkml:trace contextRef="#ctx0" brushRef="#br0">0 220 24575,'80'3'0,"-1"0"0,13 4 0,-2 0 0,-19-6 0,-3 0 0,11 3 0,-3 0 0,24-4 0,-48-3 0,-2-1 0,37 2 0,-28-2 0,3 1 0,-2 3 0,3 0-398,23 0 1,1 0 397,-22 0 0,1 0 0,31 0 0,0 0 0,-31 0 0,-3 0 0,7 0 0,2 0 0,3 0 0,-1 0 0,-11 0 0,3 0 0,25 4 0,4 0 0,-9-2 0,-2-1-447,1 3 1,1 0 446,13-3 0,-1-2 0,-26 1 0,-3 0 0,8 0 0,-2 0-79,-9 0 0,-3 0 79,-7 0 0,1 0 0,12 0 0,3 0 0,0 4 0,0 0 0,3-3 0,-3 0 0,-15 3 0,-1 1 0,11-1 0,0 0 0,-16-3 0,0 0 0,30 2 0,4 2 0,-1-1 0,2 0-317,-15-3 1,2-1 0,-4 1 316,8 7 0,1 0 0,-3-4 0,5 0 0,-2-1 0,17 2 0,-1-1 0,-17 0 0,2-1 0,-4-1 0,12-1 0,-3-2 0,1 1 0,-2 0 0,-19 0 0,-2 0 38,-5 0 0,1 0-38,15 0 0,-2 0 983,21 0-937,-2-4 113,-1 3-159,-62-3 983,13 4-949,-25 0 480,-1 0-514,0 0 0,16 0 0,-6 0 0,24-6 0,12 5 0,-15-5 0,34 0 0,-47 4 0,37-4 0,-26 6 0,48 0 0,-32 0 0,12 0 0,-23 0 0,-25 0 0,8 0 0,-11 0 0,-5 0 0,31 0 0,-25-4 0,26 0 0,-16-6 0,-10 1 0,5 3 0,-19 2 0,0 4 0,3-3 0,1-1 0,0 0 0,-1-2 0,1 5 0,-4-2 0,4 0 0,-1 2 0,7-2 0,66 3 0,-40 0 0,38 0 0,-65 0 0,-12-3 0,-33-16 0,-11 4 0,-43-12 0,-14 19 0,38 3 0,-3 2-492,-6 2 0,-8 2 164,-16 6 0,-12 4 0,6 0 254,23-3 0,3-1 0,-5 3 74,-4 1 0,-7 2 0,-1 1 0,6-2-328,-1 2 0,4 0 0,-5-2 82,-6-1 0,-7-1 0,-1 0 0,6 1-82,-4 3 0,6 0 0,-5-2 170,6-4 0,-5-2 1,2-1-1,9 0-64,11 2 0,7-1 1,0-2 221,-1-2 0,1-3 0,-3 0 0,-12 1 0,-3 0 0,5 0 0,-15 0 0,4 0 0,-1 1 0,6-2 0,25-2 0,7-1 0,-13 2 983,2-5-285,-14 7 285,43 0 0,-55 0 0,45 0-492,-10 0 1,-3 0 333,-3 0-825,-1 0 0,1 0 0,13 0 0,-41 0 0,56 0 0,-56-7 0,51 1 0,-11-2 0,-2 0 0,6-4 0,-36-3 0,22-1 0,2-1 0,-20-7 0,3 2 0,4 0 0,22 3 0,-21-1 0,21 2 0,16 6 0,-26-13 0,37 18 0,-9-7 0,19 10 0,-50-23 0,19 6 0,-40-10 0,0 3 0,40 15 0,-16-3 0,47 13 0,-3 15 0,2 24 0,0-4 0,17 12 0,31-24 0,19-4 0,16-4 0,-1-7 0,8-3 0,3 2-328,9 4 0,5 3 0,6-4 131,-20-4 0,6-3 1,2 0-1,1-1 0,-1 2 0,-5 0 0,-1 2 1,0-1-1,0 0 0,1-1 0,0-2 0,1 0 1,0-1-1,0-1 0,1 1 0,7-2 0,2 1 1,1-2-1,-3 1 0,-2-2-49,5-1 0,-4-2 0,-1 0 0,0 1 0,-2 2 0,1 0 0,-2 0 0,-3 0-82,11-4 0,-4 0 0,-2 3 20,-10 5 0,-3 2 1,-3 0 140,11-5 0,-2 1 167,11 3 0,-2 2 0,-25 3 0,-3 0 0,3 0 0,-3 2 0,-12 2 0,-1 0 983,43 2 0,-43-4 0,-14-6 0,-10 4 0,-6-3 0,-1 3 0,0-4 0,-4-3 0,9-2-701,7-5-282,39 5 0,-13-1 0,7 6 0,4 0 0,-16 0 0,-1 0 0,11 0 0,-3 0 0,25 0 0,-43 0 0,4 7 0,12 2 0,7 10 0,-10-9 0,-24 4 0,-20-13 0,-1 5 0,6-1 0,33 21 0,6-4 0,11 3 0,5 1 0,-16-8 0,-3-2 0,1 0 0,-4-2 0,9 1 0,-51-15 0,-3 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0.916"/>
    </inkml:context>
    <inkml:brush xml:id="br0">
      <inkml:brushProperty name="width" value="0.35" units="cm"/>
      <inkml:brushProperty name="height" value="0.35" units="cm"/>
      <inkml:brushProperty name="color" value="#E71225"/>
    </inkml:brush>
  </inkml:definitions>
  <inkml:trace contextRef="#ctx0" brushRef="#br0">0 99 24575,'73'14'0,"0"0"0,-1 1 0,6-4 0,0-1 0,-5-1 0,9 0 0,-1-2 0,-13-3 0,3-1 0,-3 1 0,19 1 0,-1 0-492,10 0 0,0-2 0,-1-2 0,-1-2 0,-15 1 0,2 0 164,-13 0 0,2 0 0,-1 0 119,19 5 1,0-1 208,-16-3 0,3-1 0,1 1 0,5 2 0,2 0 0,0 0 0,-2-3 0,1 0 0,1 0 0,9 0 0,1 0 0,-5 0-217,13 0 0,-5 0 217,-1-4 0,-6 0 491,-31-1 1,-4 0-395,44-5-97,-7 3 0,-25 1 491,-14 5 1,1 0 491,26-12-902,-21 12 1,0 0-82,10-11 983,14 11-388,10-5-595,-11-1 0,-23 6 0,2 0 0,-6-2 0,0-1 0,0 0 0,2 0 0,3 4 0,2-2 0,6-6 0,-3 0 0,18 6 0,-3-10 0,-31 11 0,-6-3 0,30 4 0,-9 0 0,-16 0 0,-6 0 0,-27 0 0,-3 3 0,18-2 0,-8 6 0,7-6 0,-12 6 0,-9-6 0,-30 10 0,-14-2 0,-31 20 0,15-14 0,-26 20 0,44-27 0,-22 4 0,-7-2 0,-9-7 0,-16 1 0,-3 0-528,-8-4 528,9 0 0,3 0 0,14 0 0,6 0 0,2 0 0,8 0 0,2 0 0,-1 0 0,-1 0 0,-34 0 0,58 0 528,-6 0-528,29 0 0,-3 0 0,-48-8 0,20 6 0,-50-12 0,21 5 0,-5-2-492,-6-3 0,-5 0 339,10 3 0,-5 0 1,2 1 152,-19-1 0,4 3 0,15 2 0,5 3 0,18 2 0,7 2 0,-14-1 0,-15 0 0,13 0 0,8-4 0,-2 0 0,-21-4 0,5 0 0,-3-2 0,20 2 0,-1 0 0,-29-2 0,0 1 0,31 4 0,0 0-492,-24-4 0,-1 1 453,12 2 1,2 1 38,-1-1 0,-2 1 491,-11 0 1,9 1-113,16 4-379,-2 0 0,41 0 0,11 0 0,-6 0 983,-13 0-825,9 0-158,-29 0 0,29 0 0,-39 7 0,20-5 0,-4 7 0,14-8 0,23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2.241"/>
    </inkml:context>
    <inkml:brush xml:id="br0">
      <inkml:brushProperty name="width" value="0.35" units="cm"/>
      <inkml:brushProperty name="height" value="0.35" units="cm"/>
      <inkml:brushProperty name="color" value="#E71225"/>
    </inkml:brush>
  </inkml:definitions>
  <inkml:trace contextRef="#ctx0" brushRef="#br0">53 0 24575,'-26'3'0,"4"-2"0,18 6 0,86 19 0,-32-17 0,6 0 0,6 3 0,8 1 0,0-2-328,-2-5 0,0-4 0,1 1 0,-2 0 0,0 0 0,3-1 315,14 1 1,3 0 0,-3 1 12,-12-1 0,-1 1 0,1 0 0,10-1 0,3 1 0,-5 0 0,13 1 0,-5-1 0,-13-4 0,-6 0 482,18 0-482,-35 0 0,-35 0 0,-4 0 0,-5 0 0,11 0 983,-6 0-443,3 0-540,-6 0 0,-3 0 0,9 0 0,0 0 0,1 0 0,0-4 0,20 4 0,21-11 0,-3 9 0,3-9 0,-36 10 0,-6-3 0,-9 1 0,3 2 0,-2-2 0,32-4 0,-13 6 0,31-11 0,-38 10 0,4-3 0,-21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6.055"/>
    </inkml:context>
    <inkml:brush xml:id="br0">
      <inkml:brushProperty name="width" value="0.35" units="cm"/>
      <inkml:brushProperty name="height" value="0.35" units="cm"/>
      <inkml:brushProperty name="color" value="#E71225"/>
    </inkml:brush>
  </inkml:definitions>
  <inkml:trace contextRef="#ctx0" brushRef="#br0">964 397 24575,'88'11'0,"-1"-1"0,0 0 0,-18-2 0,-4-2 0,4 0 0,22-1 0,3-2 0,-8-2-492,-11-4 0,-1-2 308,7 2 1,7-1 0,-10 0 183,-15 0 0,-3-1 0,35-4 0,2 0 0,-27 4 0,-4 0 0,-3 0 0,0-1 0,3 2 0,5 0 0,25 3 0,2 2 0,-18-1 0,5 0-246,-9 0 0,11 1 0,-1-1 0,-9-1-246,8-3 0,-3 0 414,7 4 0,7 1 1,-13-3 77,-27-6 0,-2 1 432,42 6 0,-3 1-432,-6-7 0,-2 2 0,-2 2 0,-9 1 0,-24-2 0,2-1 0,40-3 0,-20 6 0,-17-5 0,5-1 0,5 7 0,-1 0 0,-12-3 0,3 1 0,10 2 0,6 2 0,-5-1 349,-3 0 1,-3 0-350,20-1 0,3 2 0,4 3 0,-3 1 0,-28-4 0,0 0 0,27 3 0,5 1 491,11 0 1,-4-1-323,-39-3 1,-2 0-170,30 4 0,-2-1 0,10-4 0,-31 0 0,-10 0 0,0 0 0,13 0 0,30 0 0,-45 0 0,12 0 850,-44 0-850,25 0 0,11 0 0,-1 0 0,7 0 0,-39 0 0,26 0 0,-15 0 0,40 8 0,-26-7 0,7 6 0,-35-7 0,2 4 0,-1-3 0,9 3 0,0-4 0,-9 0 0,-2 0 0,-9 0 0,-80-17 0,16 14 0,-8 1-328,-3-4 0,-7-1 0,-2 3 0,-6 7 0,-1 4 0,-1 1 160,-4-2 0,0 2 0,4 0 168,18 2 0,3 0 0,-4 0 0,-22 1 0,-4-2 0,-1 0 0,7-1 0,0-2 0,-6 0-246,1-3 0,-6 0 0,-2 0 0,0-1 49,19 1 0,-2-1 1,1 0-1,1 0 0,3-1-49,-3-3 0,2 0 0,2-1 0,-2 1 0,-5 1 0,-1 1 0,1 0 0,5-1-82,-5-1 0,5-2 0,-2 2 0,-14 1 0,-3 2 0,5-1 0,22-2 0,4-1 0,-2 1 178,-8 1 0,-2 2 0,4-3 150,-11-6 0,-1 0 0,9 4 0,-4 0 0,6 1 0,-7-3 0,2 1 327,11-2 1,-3 1 0,9 1-326,-35 3-2,32-3 0,-10-3 0,1 3 0,-24 4 0,2 0 0,4-4 0,-1 1 0,19 4 0,-1 0 0,10 0 0,-30-7 491,15 7 1,-2-1-1,26-7 1,3 1-1,0 6 1,-1 0-153,-27-11 1,2-1-340,-7 1 0,19-1 0,-10-4 0,7 1 491,10 1 1,0 1-165,-11-2 1,-6-1 0,8 1-325,15 3 1,3 0-4,-14 0 0,0 0 491,8 5 1,4 0-121,-18-6 395,-18 4-766,67 1 256,9 8-256,12 1 674,0 13-674,8-1 174,40 16-174,-4-12 0,41 6 0,-18-13 0,0-2 0,27 8-273,-24-10 1,10-2 0,-8-1 272,-18 2 0,2-1 0,24-2 0,12-2 0,-8 1 0,-12 0 0,3 0 0,1 0 0,10 0 0,2 0 0,-10 0 0,13 0 0,-3 0 0,-1 0 0,6 0 0,-1 0 0,-9 0 0,-1 0 0,-4 0 0,9 0 0,-1 0 0,14 1 0,-8-2 0,-7-5 0,1 5 0,-24-5 0,13 2 0,19 3 0,-29-3 0,-5 4 0,3 0 0,27-7 0,-22 1 0,8-1 0,-6 0 0,-9-2 0,-1-1 0,7 1 0,7 0 0,-3 0 0,15-5 0,-4 1 0,-15 7 0,0 1 0,25-9 0,-3 3 0,12 9 0,-38-6 0,-3 1 0,16 5 817,9-7-817,-43 9 0,-1-5 0,-7 3 0,38-3 0,-33 5 0,33 0 0,-38 0 0,17 0 0,-23 0 0,43 0 0,-38 0 0,30 0 0,-33 0 0,-4 3 0,-2-2 0,-6 2 0,16 2 0,4 2 0,21 5 0,3 0 0,8 4 0,-12-7 0,-5 0 0,-20 0 0,-14-8 0,-4 2 0,79-3 0,-9 7 0,-22-3 0,3 0 0,-9 0 0,-4 1 0,17 1 0,7-6 0,-31 0 0,24 0 0,2 0 0,-5-1 0,5 2 0,-16 2 0,1 0 0,23-2 0,-5 0 0,-11 5 0,40-6 0,-73 0 0,10 0 0,-27 0 0,-6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3.323"/>
    </inkml:context>
    <inkml:brush xml:id="br0">
      <inkml:brushProperty name="width" value="0.35" units="cm"/>
      <inkml:brushProperty name="height" value="0.35" units="cm"/>
      <inkml:brushProperty name="color" value="#E71225"/>
    </inkml:brush>
  </inkml:definitions>
  <inkml:trace contextRef="#ctx0" brushRef="#br0">498 135 24575,'64'4'0,"1"1"0,-15-3 0,5-1 0,24 5 0,13 1 0,-6-2-492,-5-4 0,3 0 246,-2 3 0,12 1 0,2 0 0,-11 0-82,-14-1 0,-7-1 0,9 1 131,1 0 0,9 0 1,4 1-1,-4-1 0,-9 0-131,-2 0 0,-8-1 0,7 1 82,24 0 0,11 1 0,0 0 0,-13 0-75,1 0 1,-2 0 320,-10-2 0,11-1 0,-1 1 0,-15 1-218,-10 3 0,-3 0 218,6-5 0,6-3 0,-12 2 983,7 5-465,21 0 465,0-5 0,-31 5 0,31-6 0,0-8-77,-31 6-906,6-6 0,0 0 642,-7 6-642,-11-2 0,5 0 0,10-1 0,-2 1 0,27 2 0,-19-2 0,-3-1 0,-4-1 0,-10 4 0,-2-1 0,0-4 0,11 4 0,-2 2 0,-22 1 0,41-5 0,-39 3 0,28-1 0,8 1 0,-24 1 0,1 2 0,38-1 0,2 0 0,-33 0 0,1 0-450,35 0 1,2 0 449,-28 0 0,-1 0 0,20 0 0,-5 0 0,11 0 0,-11 0 0,-34 0 0,1 0 0,-37 0 0,37 0 899,-22 0-899,39 0 0,-44 0 0,12 0 0,-24 0 0,7 0 0,-8 0 0,4 0 0,-1 0 0,-3 0 0,-4-4 0,-53-33-984,-10 3 492,-7 3 0,-8 3 0,9 9 0,-2 4 0,-18 0 0,-2 3 0,6 6 0,-1 2 0,-10-1 0,0 1 0,2 4 0,3 0 260,11 0 1,-1 0 231,-16 0 0,-1 0 0,14 0 0,2 0 0,-10 4 0,-1 0 0,-3-4 0,5 2 0,30 5 0,3 0 0,-17-2 0,-1-1 0,8 5 0,1-1 0,-2-3 0,-2 0 0,-5 0 0,-3-2 0,-10-2 0,1-2 0,15 1 0,1 0 0,-17 4 0,1 0 0,14-3 0,3 0-73,-3 2 0,0 1 73,-9-3 0,-3-2 0,-9 2 0,-3-2-283,0-3 0,-1 0 283,-5 3 0,2 0 0,10-4 0,2 1 0,4 3 0,3 2 491,8-1 1,2 0-1,4 0 1,4 0 491,-19 0 0,-2 0 0,26 0 0,-21 0-170,-10 0 58,18 0-871,16 0 0,-2 0 0,-48 0 481,8 0-481,25-1 0,0 2 0,14 3 0,3 0 0,-42-2 0,35 2 0,4 0 0,-3-4 0,-7 0 0,-16 0 0,44 0 0,-55 0 0,24 7 0,1-5 0,12 5 0,-35-7 0,20 0 0,-21 0 0,-3 0 0,-8 0 0,13 0 0,6 0 0,20 4 0,-18-3 0,60 3 0,3-4 0,12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5.093"/>
    </inkml:context>
    <inkml:brush xml:id="br0">
      <inkml:brushProperty name="width" value="0.35" units="cm"/>
      <inkml:brushProperty name="height" value="0.35" units="cm"/>
      <inkml:brushProperty name="color" value="#E71225"/>
    </inkml:brush>
  </inkml:definitions>
  <inkml:trace contextRef="#ctx0" brushRef="#br0">0 147 24575,'71'-11'0,"16"-2"0,-39 5 0,4 0-492,30-1 0,6 0 0,0-1 0,0 1 358,5 4 0,0-1 134,-2-3 0,-8 2 716,6 5-716,3-12 369,-39 12-369,-3-5 0,-2 7 0,23-7 983,-13 5-899,-7-2 0,1 0-84,13 4 0,30 0 0,-19 0 0,18 0 0,4 0 0,-40 0 0,4 0-331,9 0 1,2 0 330,11 4 0,0 1 0,-3-4 0,-2 0 0,-1 3 0,-1 0 0,-3-3 0,-6-2 0,13 1 0,-17 0 0,3 0 0,-1-1 0,3 2-328,-3 4 0,5 2 0,-1-1 270,23-4 0,3 1-270,-14 4 0,3 4 0,-5-3 67,0-2 0,-3-1 261,10 0 0,-6 1 573,14 2-573,-37-8 0,-34 0 0,12 0 983,-5 0-921,-7 0 921,22 0-317,-31 0-666,31 0 0,-5 0 0,12 0 0,39 0 0,-33 0 0,7 0 0,1 0 0,-3 0 0,-6 0 0,-3 0 0,-13 0 0,0 0 0,-22 0 0,0 0 0,1 0 0,0 0 0,-1 0 0,-5-3 0,-5 2 0,10-2 0,18 3 0,-5 0 0,25 0 0,-29 0 0,19 0 0,-27-3 0,5 2 0,-25-2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7.397"/>
    </inkml:context>
    <inkml:brush xml:id="br0">
      <inkml:brushProperty name="width" value="0.35" units="cm"/>
      <inkml:brushProperty name="height" value="0.35" units="cm"/>
      <inkml:brushProperty name="color" value="#E71225"/>
    </inkml:brush>
  </inkml:definitions>
  <inkml:trace contextRef="#ctx0" brushRef="#br0">0 160 24575,'65'-10'0,"32"5"0,-48 2 0,5-1-492,39 0 0,8-1 0,-8 0 0,3-1 164,-12 0 0,4-1 0,0 0 0,-6 1 0,-2-1 0,-1 0 121,-9 1 1,-2-1-1,1 1 169,8-1 1,1 1-1,-4-1 38,10-3 0,-3 1-66,5 3 1,-4 2 65,-26-1 0,-4 1 983,39 4-821,-39 0 1,4 0-163,19 0 0,7 0-43,-13 2 0,3 2 1,3-1 42,7 0 0,4 1 0,-2 0 0,-6 2 0,-1 1 0,1 0 0,9 0 0,0 0 0,-6-1 384,-2 0 0,-4-1-384,15 0 0,-9-1 147,-18-4-147,-2 0 0,-47 0 0,1 0 983,4 0 0,13 0-244,-2 4-739,28-3 0,-16 3 0,19 1 0,10-3 0,-26 3 0,34 2 0,-36-6 0,7 6 0,-18-7 0,4 5 0,-21-3 0,30 3 0,-33-5 0,23 0 0,-26 0 0,26 0 0,-14 0 0,27 0 0,-24 0 0,22 0 0,-28 0 0,9 0 0,13 0 0,-17 0 0,25 0 0,21 0 0,20 8 0,-7-6 0,-30 3 0,-4-2 0,-6-3 0,19 0 0,-27 0 0,13 0 0,-24 0 0,9 0 0,-12 0 0,-9 0 0,2 0 0,-2-3 0,9 2 0,-7-2 0,-1 0 0,-82-31 0,16 23 0,-6 1 0,-27-13 0,-9 2-328,14 14 0,-6 5 0,3 0 0,13-1 0,3-1 0,-5 3 261,-23 2 1,-6 3 0,4 0 66,16-1 0,2 1 0,-2 0 0,9 1 0,-3 0 0,-1 1 0,2-2 0,-17 1 0,0-2 0,1 1 0,-4 1 0,-1 2 0,4-1 0,14-3 0,2 0 0,2 1 0,-1 2 0,0 1 0,7 0-68,3-2 1,3 0 67,-8 4 0,6-2 0,-1-5 0,5 9 0,13-10 0,19 7 983,-30-7 0,-4 3-798,-34 3-185,37-6 0,-1 0 0,0 6 0,-1 1 0,-14-3 0,-1 1 0,9 6 0,0 1 0,0-3 0,2 0 75,9 3 1,6-2-76,-6-2 0,19-3 0,25-2 0,-4-4 0,1 3 0,-4-3 0,0 0 0,-22 0 0,-21 0 0,-35-7 0,49 2 0,-1 1 0,-6-1 0,4 0 0,-8-2 0,9 7 0,40 0 0,0-3 0,4-1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8T06:29:38.633"/>
    </inkml:context>
    <inkml:brush xml:id="br0">
      <inkml:brushProperty name="width" value="0.35" units="cm"/>
      <inkml:brushProperty name="height" value="0.35" units="cm"/>
      <inkml:brushProperty name="color" value="#E71225"/>
    </inkml:brush>
  </inkml:definitions>
  <inkml:trace contextRef="#ctx0" brushRef="#br0">0 69 24575,'76'0'0,"0"0"0,0 0 0,-6-3 0,-2 0 0,4 0 0,18 3 0,4 0 0,-3-2-328,-14-3 0,-2-2 0,2 2 0,12 3 0,3 2 0,-3-1 0,-15-1 0,-4-1 0,1 0 0,2-1 0,0 1 0,-6 1 256,1 1 0,-5 0 563,-2-6 1,-9 1-214,-14 5 388,-5-3-666,6 4 0,-9 0 0,16 0 983,-22 0 0,24 0-796,-18 0-187,7 0 0,11 0 0,5 0 0,41 0 0,-15 6 0,-26-1 0,-1-1 0,24 4 0,-13 0 0,-4-3 0,-36-3 0,8 3 0,-20-5 0,-1 0 0,6 0 0,12 0 0,2 0 0,18 0 0,-19 0 0,8 0 0,-18 0 0,-4 0 0,-11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11/12/24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https://docs.oracle.com/javase/specs/jls/se8/html/jls-6.html#jls-6.3:~:text=The%20scope%20of%20a%20declaration%20of,the%20method%2C%20constructor%2C%20or%20lambda%20expression.</a:t>
            </a:r>
          </a:p>
          <a:p>
            <a:endParaRPr lang="en-US"/>
          </a:p>
          <a:p>
            <a:r>
              <a:rPr lang="en-US"/>
              <a:t>Note 2: https://docs.oracle.com/javase/specs/jls/se8/html/jls-6.html#jls-6.3:~:text=Example%C2%A06.4.1%2D1.%C2%A0Shadowing%20of%20a%20Field%20Declaration%20by%20a%20Local%20Variable%20Declaration</a:t>
            </a:r>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40987-DED9-FC9E-98D9-B1CCEC0B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8A469-1485-6CE3-A16D-7383AA636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6E175-1F9F-1BF4-4086-A411D5A9C41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E7BA17F-9283-94C7-983E-D962D458A5F4}"/>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136299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948E-B8FE-921C-70B1-5348C3F8A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330D6-E044-A219-9BF4-B1D9961D2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8EFEC-EC21-4F02-916F-A2C814A1D1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5B9E35-5CDA-48FD-9232-6478F4A8C946}"/>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1019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67ABD-8D99-D1F8-3B73-253E7BAA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7E092-8960-764B-B98C-19B2D2CEA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B9524-4A3F-E222-C17B-A050DF6BB7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3B610C-1855-47CE-9B10-AA2D3783E2CA}"/>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8232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CFD-B7F4-0177-C69A-2CEEC015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A90CE-4A1E-6876-5186-6D2182EFE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2F5ED-969D-88DB-22E5-A93E6281A43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A25BDEE-2055-722A-45F4-4A6AE63826CA}"/>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16186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1CFCF-D1F6-FC6C-BE50-0E8057B5A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A1FF8-388B-E359-B004-859BFB4A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BF886-CEEA-F408-A5F7-85FF13A912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FA02DD-511B-AE26-2EEC-4D88BBCEC95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226172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CF933-F052-9334-E048-B08A62CCA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64365-84C4-F7A2-9A90-0DB6455F9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16A1-489C-80C9-7887-63A225E00F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D9CE740-078F-CF95-23E4-5B63CC3A61C4}"/>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95409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A248-8304-52FF-5994-85CF40A1C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D178E-D0B4-9984-5901-87AAA0DA9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4470C-4EA9-C6AE-2BDA-033DAB1FE40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13DF2D-3767-3552-3DF6-A42020B769B0}"/>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96954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54ED5-E7C7-6E89-D1C0-245CD77D9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6B924-4D0F-364B-4EB2-28D846F0A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2483ED-5E21-1B1B-FFD8-650ED9F18941}"/>
              </a:ext>
            </a:extLst>
          </p:cNvPr>
          <p:cNvSpPr>
            <a:spLocks noGrp="1"/>
          </p:cNvSpPr>
          <p:nvPr>
            <p:ph type="body" idx="1"/>
          </p:nvPr>
        </p:nvSpPr>
        <p:spPr/>
        <p:txBody>
          <a:bodyPr/>
          <a:lstStyle/>
          <a:p>
            <a:r>
              <a:rPr lang="en-VN"/>
              <a:t>Note 4: </a:t>
            </a:r>
            <a:r>
              <a:rPr lang="en-US"/>
              <a:t>https://docs.oracle.com/javase/specs/jls/se8/html/jls-8.html#jls-8.4.8.2:~:text=A%20hidden%20method%20can%20be%20accessed%20by%20using%20a%20qualified%20name%20or%20by%20using%20a%20method%20invocation%20expression%20(%C2%A715.12)%20that%20contains%20the%20keyword%20super%20or%20a%20cast%20to%20a%20superclass%20type.</a:t>
            </a:r>
            <a:endParaRPr lang="en-VN"/>
          </a:p>
        </p:txBody>
      </p:sp>
      <p:sp>
        <p:nvSpPr>
          <p:cNvPr id="4" name="Slide Number Placeholder 3">
            <a:extLst>
              <a:ext uri="{FF2B5EF4-FFF2-40B4-BE49-F238E27FC236}">
                <a16:creationId xmlns:a16="http://schemas.microsoft.com/office/drawing/2014/main" id="{79A84483-866A-B21A-AF9F-CC486E42DB02}"/>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891025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A8BE8-0364-0B37-74DD-EEC13C5D4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0C339-272B-20B0-9F12-99AF0A8DC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5B3C84-8B5E-5F5F-1337-7C724899C398}"/>
              </a:ext>
            </a:extLst>
          </p:cNvPr>
          <p:cNvSpPr>
            <a:spLocks noGrp="1"/>
          </p:cNvSpPr>
          <p:nvPr>
            <p:ph type="body" idx="1"/>
          </p:nvPr>
        </p:nvSpPr>
        <p:spPr/>
        <p:txBody>
          <a:bodyPr/>
          <a:lstStyle/>
          <a:p>
            <a:r>
              <a:rPr lang="en-VN"/>
              <a:t>Note 5: </a:t>
            </a:r>
            <a:r>
              <a:rPr lang="en-US"/>
              <a:t>https://docs.oracle.com/javase/specs/jls/se8/html/jls-8.html#jls-8.3:~:text=A%20hidden%20field%20can%20be%20accessed%20by%20using%20a%20qualified%20name%20(%C2%A76.5.6.2)%20if%20it%20is%20static%2C%20or%20by%20using%20a%20field%20access%20expression%20that%20contains%20the%20keyword%20super%20(%C2%A715.11.2)%20or%20a%20cast%20to%20a%20superclass%20type.</a:t>
            </a:r>
            <a:endParaRPr lang="en-VN"/>
          </a:p>
        </p:txBody>
      </p:sp>
      <p:sp>
        <p:nvSpPr>
          <p:cNvPr id="4" name="Slide Number Placeholder 3">
            <a:extLst>
              <a:ext uri="{FF2B5EF4-FFF2-40B4-BE49-F238E27FC236}">
                <a16:creationId xmlns:a16="http://schemas.microsoft.com/office/drawing/2014/main" id="{FD90CD0B-2A5E-E838-C12A-86C100B765E7}"/>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80978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8D96F-8EE2-A6E9-2977-F29F5FC58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689BE-26D8-3AD3-5116-BF379B850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921B7E-D7A5-902E-62AE-986DCF89F40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DB6A7B6-E34B-0FF6-D757-EE8F784F6F08}"/>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168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A53A-EEA5-FCEB-B3DC-D9CCF211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CD6AA-68F6-E7E2-FDCB-FA15ACF74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B2BAE-80B7-1C7A-0AF4-AE0E2336D7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F98046-8CE6-CF10-80D8-7F16DEE29DAD}"/>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449991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A896D-2B96-C0EC-F7FF-4E41DA4A5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C5029-5E99-48BE-E1DD-BC5EB0B9C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8ED165-2E4B-2288-1F43-9B66D28B64B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E287D71-3907-4C8D-7BFD-CED457E16087}"/>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1251928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E8ABF-E85A-1807-E2A6-026732272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4D140-2620-CA0D-DD3D-637030D58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F6450-BD92-E21C-876D-E195629801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4B2515D-29DB-B51A-FFE8-8B17C8D6D86B}"/>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2969448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ADFC5-AAD7-A931-17BE-03C47DB4B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EF5EE-0C0F-E7D9-BC62-F41D671BE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FCDAA-8386-DF77-DD2F-CDE8CDDD301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DBA783-9467-8436-66DF-02AE54F4AC21}"/>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3120857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929E-DA37-CB43-1E3F-60AB812C0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D5011-BE0A-5318-D647-93E172AFD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6F54E-1250-B9BE-388E-BB5F4FB41772}"/>
              </a:ext>
            </a:extLst>
          </p:cNvPr>
          <p:cNvSpPr>
            <a:spLocks noGrp="1"/>
          </p:cNvSpPr>
          <p:nvPr>
            <p:ph type="body" idx="1"/>
          </p:nvPr>
        </p:nvSpPr>
        <p:spPr/>
        <p:txBody>
          <a:bodyPr/>
          <a:lstStyle/>
          <a:p>
            <a:r>
              <a:rPr lang="en-VN"/>
              <a:t>Note 3: </a:t>
            </a:r>
            <a:r>
              <a:rPr lang="en-US"/>
              <a:t>https://docs.oracle.com/javase/specs/jls/se8/html/jls-8.html#jls-8.4.3.1:~:text=It%20is%20a%20compile%2Dtime%20error%20if%20a%20method%20declaration%20that%20contains%20the%20keyword%20abstract%20also%20contains%20any%20one%20of%20the%20keywords%20private%2C%20static%2C%20final%2C%20native%2C%20strictfp%2C%20or%20synchronized.</a:t>
            </a:r>
            <a:endParaRPr lang="en-VN"/>
          </a:p>
        </p:txBody>
      </p:sp>
      <p:sp>
        <p:nvSpPr>
          <p:cNvPr id="4" name="Slide Number Placeholder 3">
            <a:extLst>
              <a:ext uri="{FF2B5EF4-FFF2-40B4-BE49-F238E27FC236}">
                <a16:creationId xmlns:a16="http://schemas.microsoft.com/office/drawing/2014/main" id="{C753C4B1-98F3-ABDF-4D17-B1095CDBAFA1}"/>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3441950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FC268-D5E4-605C-B6DF-481A59EC22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2952B-6646-E458-986A-044E489EC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43D9A-2810-1874-F2A7-A9EA0F256B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40553B5-7EC0-355F-F74C-348153F4D9CD}"/>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144697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9014-03B1-DE57-CE88-31E810E5A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A3333-0C46-F979-C720-B05768E3B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A41BF-C58D-B071-EB35-D0E03A3808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2EF70B-B035-E86E-0CAD-E74E56479CD8}"/>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3725273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47F8-213C-FDB7-972F-ED30D1DFA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F1EB2-93E8-3A36-A1C6-D5C33EB2A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5F29B-91C1-875E-0D00-53709D6ECC9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D07C908-413D-18CB-6BD4-E484D267706D}"/>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1862937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F5A26-048E-EEEA-1BA1-091A13DA60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57E27-CC6A-8736-1FE9-942AAA6B3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D0A8DD-DD58-A472-65EB-6DF8D36FE10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7DF7531-0849-F65B-F426-1B2D98B4C510}"/>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45237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2B2F3-FBAC-2055-4052-EC3EF51B8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B184C-CC6C-AD7E-DB9B-A66D3BED9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29A26-FB87-3024-F3C1-5990C430BF9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2C19ECE-5148-DD72-A5F8-A8A5ED45AEE7}"/>
              </a:ext>
            </a:extLst>
          </p:cNvPr>
          <p:cNvSpPr>
            <a:spLocks noGrp="1"/>
          </p:cNvSpPr>
          <p:nvPr>
            <p:ph type="sldNum" sz="quarter" idx="5"/>
          </p:nvPr>
        </p:nvSpPr>
        <p:spPr/>
        <p:txBody>
          <a:bodyPr/>
          <a:lstStyle/>
          <a:p>
            <a:fld id="{576FF3D1-0F45-2240-9B47-75654C02E24A}" type="slidenum">
              <a:t>29</a:t>
            </a:fld>
            <a:endParaRPr lang="en-VN"/>
          </a:p>
        </p:txBody>
      </p:sp>
    </p:spTree>
    <p:extLst>
      <p:ext uri="{BB962C8B-B14F-4D97-AF65-F5344CB8AC3E}">
        <p14:creationId xmlns:p14="http://schemas.microsoft.com/office/powerpoint/2010/main" val="1797324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CDD90-8019-E74A-BFB4-CC6B2B64B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4F56D6-F057-9145-7B9B-9630E1398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BAB06-A8C5-FCFE-DC2C-12060D1FAE1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C97C50-9962-99D0-8B66-0B53FAFCD550}"/>
              </a:ext>
            </a:extLst>
          </p:cNvPr>
          <p:cNvSpPr>
            <a:spLocks noGrp="1"/>
          </p:cNvSpPr>
          <p:nvPr>
            <p:ph type="sldNum" sz="quarter" idx="5"/>
          </p:nvPr>
        </p:nvSpPr>
        <p:spPr/>
        <p:txBody>
          <a:bodyPr/>
          <a:lstStyle/>
          <a:p>
            <a:fld id="{576FF3D1-0F45-2240-9B47-75654C02E24A}" type="slidenum">
              <a:t>30</a:t>
            </a:fld>
            <a:endParaRPr lang="en-VN"/>
          </a:p>
        </p:txBody>
      </p:sp>
    </p:spTree>
    <p:extLst>
      <p:ext uri="{BB962C8B-B14F-4D97-AF65-F5344CB8AC3E}">
        <p14:creationId xmlns:p14="http://schemas.microsoft.com/office/powerpoint/2010/main" val="419282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3700-23BC-6892-80D6-E9CB14E17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67D98-C6E2-66E4-BD8F-916B8C9FB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F5E6B-5451-FBAF-BBAF-A664AE0EF5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784701A-8E9E-FADB-E606-2E083D72051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081361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36258-EFF0-A04B-FEE5-356B12EDD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3E740C-6864-B001-4FA2-830E6D144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8BE86-9E64-88F8-CEBD-24068AB4D87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BA728E9-D7B5-0FBA-28B5-8C050795D016}"/>
              </a:ext>
            </a:extLst>
          </p:cNvPr>
          <p:cNvSpPr>
            <a:spLocks noGrp="1"/>
          </p:cNvSpPr>
          <p:nvPr>
            <p:ph type="sldNum" sz="quarter" idx="5"/>
          </p:nvPr>
        </p:nvSpPr>
        <p:spPr/>
        <p:txBody>
          <a:bodyPr/>
          <a:lstStyle/>
          <a:p>
            <a:fld id="{576FF3D1-0F45-2240-9B47-75654C02E24A}" type="slidenum">
              <a:t>31</a:t>
            </a:fld>
            <a:endParaRPr lang="en-VN"/>
          </a:p>
        </p:txBody>
      </p:sp>
    </p:spTree>
    <p:extLst>
      <p:ext uri="{BB962C8B-B14F-4D97-AF65-F5344CB8AC3E}">
        <p14:creationId xmlns:p14="http://schemas.microsoft.com/office/powerpoint/2010/main" val="1104953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009F0-EAEE-70CE-BF7A-559A57E77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11BAB-7AF7-2B69-3F2A-A08E762750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0CFE7-D67E-8D8E-FD72-66F3E403FA4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873D963-0619-BA11-1337-47B841D6F1B3}"/>
              </a:ext>
            </a:extLst>
          </p:cNvPr>
          <p:cNvSpPr>
            <a:spLocks noGrp="1"/>
          </p:cNvSpPr>
          <p:nvPr>
            <p:ph type="sldNum" sz="quarter" idx="5"/>
          </p:nvPr>
        </p:nvSpPr>
        <p:spPr/>
        <p:txBody>
          <a:bodyPr/>
          <a:lstStyle/>
          <a:p>
            <a:fld id="{576FF3D1-0F45-2240-9B47-75654C02E24A}" type="slidenum">
              <a:t>32</a:t>
            </a:fld>
            <a:endParaRPr lang="en-VN"/>
          </a:p>
        </p:txBody>
      </p:sp>
    </p:spTree>
    <p:extLst>
      <p:ext uri="{BB962C8B-B14F-4D97-AF65-F5344CB8AC3E}">
        <p14:creationId xmlns:p14="http://schemas.microsoft.com/office/powerpoint/2010/main" val="2580171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5D849-AA30-9BFA-AF7F-29971D621D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FDEF0-E5E3-619E-1AD9-4DE15EF03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D46F7E-404C-0F29-970B-052A67ACB18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17C50C9-47FA-EB00-24BC-C44CCE7BC057}"/>
              </a:ext>
            </a:extLst>
          </p:cNvPr>
          <p:cNvSpPr>
            <a:spLocks noGrp="1"/>
          </p:cNvSpPr>
          <p:nvPr>
            <p:ph type="sldNum" sz="quarter" idx="5"/>
          </p:nvPr>
        </p:nvSpPr>
        <p:spPr/>
        <p:txBody>
          <a:bodyPr/>
          <a:lstStyle/>
          <a:p>
            <a:fld id="{576FF3D1-0F45-2240-9B47-75654C02E24A}" type="slidenum">
              <a:t>33</a:t>
            </a:fld>
            <a:endParaRPr lang="en-VN"/>
          </a:p>
        </p:txBody>
      </p:sp>
    </p:spTree>
    <p:extLst>
      <p:ext uri="{BB962C8B-B14F-4D97-AF65-F5344CB8AC3E}">
        <p14:creationId xmlns:p14="http://schemas.microsoft.com/office/powerpoint/2010/main" val="491459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7A2C8-25D2-79D5-4ED8-8ED24B5B0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5F400B-DDCB-9557-6F76-E038C6DCE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236B37-439D-D540-0BF6-C1CFDF64586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E4DD808-94A1-A6FF-1C73-7A60ABD49021}"/>
              </a:ext>
            </a:extLst>
          </p:cNvPr>
          <p:cNvSpPr>
            <a:spLocks noGrp="1"/>
          </p:cNvSpPr>
          <p:nvPr>
            <p:ph type="sldNum" sz="quarter" idx="5"/>
          </p:nvPr>
        </p:nvSpPr>
        <p:spPr/>
        <p:txBody>
          <a:bodyPr/>
          <a:lstStyle/>
          <a:p>
            <a:fld id="{576FF3D1-0F45-2240-9B47-75654C02E24A}" type="slidenum">
              <a:t>34</a:t>
            </a:fld>
            <a:endParaRPr lang="en-VN"/>
          </a:p>
        </p:txBody>
      </p:sp>
    </p:spTree>
    <p:extLst>
      <p:ext uri="{BB962C8B-B14F-4D97-AF65-F5344CB8AC3E}">
        <p14:creationId xmlns:p14="http://schemas.microsoft.com/office/powerpoint/2010/main" val="2989199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55CD-1424-43C8-7555-EB4626B443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FA9877-DC17-FEED-9753-1FA512ECA2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478B-DB68-B0BE-A708-64116796ACD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C59A217-4EED-093D-E0B9-13C2E6F170CE}"/>
              </a:ext>
            </a:extLst>
          </p:cNvPr>
          <p:cNvSpPr>
            <a:spLocks noGrp="1"/>
          </p:cNvSpPr>
          <p:nvPr>
            <p:ph type="sldNum" sz="quarter" idx="5"/>
          </p:nvPr>
        </p:nvSpPr>
        <p:spPr/>
        <p:txBody>
          <a:bodyPr/>
          <a:lstStyle/>
          <a:p>
            <a:fld id="{576FF3D1-0F45-2240-9B47-75654C02E24A}" type="slidenum">
              <a:t>35</a:t>
            </a:fld>
            <a:endParaRPr lang="en-VN"/>
          </a:p>
        </p:txBody>
      </p:sp>
    </p:spTree>
    <p:extLst>
      <p:ext uri="{BB962C8B-B14F-4D97-AF65-F5344CB8AC3E}">
        <p14:creationId xmlns:p14="http://schemas.microsoft.com/office/powerpoint/2010/main" val="1535983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23D64-CB51-6BC0-44AB-77668B85B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FF520-573F-B25C-4330-4A4DEB974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BBA76F-7F53-C45A-93C2-DE57B0C647B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78ED446-AF68-4DAB-4A76-64AD94692C5F}"/>
              </a:ext>
            </a:extLst>
          </p:cNvPr>
          <p:cNvSpPr>
            <a:spLocks noGrp="1"/>
          </p:cNvSpPr>
          <p:nvPr>
            <p:ph type="sldNum" sz="quarter" idx="5"/>
          </p:nvPr>
        </p:nvSpPr>
        <p:spPr/>
        <p:txBody>
          <a:bodyPr/>
          <a:lstStyle/>
          <a:p>
            <a:fld id="{576FF3D1-0F45-2240-9B47-75654C02E24A}" type="slidenum">
              <a:t>36</a:t>
            </a:fld>
            <a:endParaRPr lang="en-VN"/>
          </a:p>
        </p:txBody>
      </p:sp>
    </p:spTree>
    <p:extLst>
      <p:ext uri="{BB962C8B-B14F-4D97-AF65-F5344CB8AC3E}">
        <p14:creationId xmlns:p14="http://schemas.microsoft.com/office/powerpoint/2010/main" val="2636111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D17E9-7D98-BB31-BA15-64D2E41B87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143C9-2CEE-26DE-506A-E9F4A1A2E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3319B-9F93-7E6F-3FC5-39BF42D11B6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B70C7E4-77F1-5231-FE43-D88ADBA320E4}"/>
              </a:ext>
            </a:extLst>
          </p:cNvPr>
          <p:cNvSpPr>
            <a:spLocks noGrp="1"/>
          </p:cNvSpPr>
          <p:nvPr>
            <p:ph type="sldNum" sz="quarter" idx="5"/>
          </p:nvPr>
        </p:nvSpPr>
        <p:spPr/>
        <p:txBody>
          <a:bodyPr/>
          <a:lstStyle/>
          <a:p>
            <a:fld id="{576FF3D1-0F45-2240-9B47-75654C02E24A}" type="slidenum">
              <a:t>37</a:t>
            </a:fld>
            <a:endParaRPr lang="en-VN"/>
          </a:p>
        </p:txBody>
      </p:sp>
    </p:spTree>
    <p:extLst>
      <p:ext uri="{BB962C8B-B14F-4D97-AF65-F5344CB8AC3E}">
        <p14:creationId xmlns:p14="http://schemas.microsoft.com/office/powerpoint/2010/main" val="4185531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29038-8010-5FA7-452C-68FE75120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FFFECD-93A9-C34F-1D69-CD6D5A9B00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BC079-B46B-AE62-FF68-2BD3EE0A310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6ACC81A-A06B-BFBF-755E-5E77D70FC11B}"/>
              </a:ext>
            </a:extLst>
          </p:cNvPr>
          <p:cNvSpPr>
            <a:spLocks noGrp="1"/>
          </p:cNvSpPr>
          <p:nvPr>
            <p:ph type="sldNum" sz="quarter" idx="5"/>
          </p:nvPr>
        </p:nvSpPr>
        <p:spPr/>
        <p:txBody>
          <a:bodyPr/>
          <a:lstStyle/>
          <a:p>
            <a:fld id="{576FF3D1-0F45-2240-9B47-75654C02E24A}" type="slidenum">
              <a:t>38</a:t>
            </a:fld>
            <a:endParaRPr lang="en-VN"/>
          </a:p>
        </p:txBody>
      </p:sp>
    </p:spTree>
    <p:extLst>
      <p:ext uri="{BB962C8B-B14F-4D97-AF65-F5344CB8AC3E}">
        <p14:creationId xmlns:p14="http://schemas.microsoft.com/office/powerpoint/2010/main" val="2187803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E1082-5741-D3D1-851E-427694ED0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8EF71-9DBA-4953-1B0E-B1F7B76B52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2DB4CB-753B-362B-1790-6FA5C7ADAE2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07DC97D-F039-A291-E320-ADFDA00DB045}"/>
              </a:ext>
            </a:extLst>
          </p:cNvPr>
          <p:cNvSpPr>
            <a:spLocks noGrp="1"/>
          </p:cNvSpPr>
          <p:nvPr>
            <p:ph type="sldNum" sz="quarter" idx="5"/>
          </p:nvPr>
        </p:nvSpPr>
        <p:spPr/>
        <p:txBody>
          <a:bodyPr/>
          <a:lstStyle/>
          <a:p>
            <a:fld id="{576FF3D1-0F45-2240-9B47-75654C02E24A}" type="slidenum">
              <a:t>39</a:t>
            </a:fld>
            <a:endParaRPr lang="en-VN"/>
          </a:p>
        </p:txBody>
      </p:sp>
    </p:spTree>
    <p:extLst>
      <p:ext uri="{BB962C8B-B14F-4D97-AF65-F5344CB8AC3E}">
        <p14:creationId xmlns:p14="http://schemas.microsoft.com/office/powerpoint/2010/main" val="1231983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FB0B9-11DF-A634-D42B-FC8BAE8E3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6B53C8-CA88-4E10-FDC0-8F4F199B2E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DA51B9-D8B0-C1F2-B282-0C480DDCAF4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C2FDA1B-123F-93BF-16C5-9F9BE5F87892}"/>
              </a:ext>
            </a:extLst>
          </p:cNvPr>
          <p:cNvSpPr>
            <a:spLocks noGrp="1"/>
          </p:cNvSpPr>
          <p:nvPr>
            <p:ph type="sldNum" sz="quarter" idx="5"/>
          </p:nvPr>
        </p:nvSpPr>
        <p:spPr/>
        <p:txBody>
          <a:bodyPr/>
          <a:lstStyle/>
          <a:p>
            <a:fld id="{576FF3D1-0F45-2240-9B47-75654C02E24A}" type="slidenum">
              <a:t>40</a:t>
            </a:fld>
            <a:endParaRPr lang="en-VN"/>
          </a:p>
        </p:txBody>
      </p:sp>
    </p:spTree>
    <p:extLst>
      <p:ext uri="{BB962C8B-B14F-4D97-AF65-F5344CB8AC3E}">
        <p14:creationId xmlns:p14="http://schemas.microsoft.com/office/powerpoint/2010/main" val="736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92C1-5763-CAFC-BA88-DFD03501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AA2E0-6FCA-3CFF-E3AE-3B83748F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6222E-D867-2015-E4E2-4778ADEBBA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8E0B316-10C2-8160-68D6-0DD418C81C67}"/>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11646795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171B5-87C6-8FAB-A4D6-7C61FBC88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1FC86-CFE3-CCA0-3699-73E1F78F8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7B7D9F-BEC5-6A4E-7FEA-0C839F3CB50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2E0408C-7D41-2F88-54A3-99A2CBCBE91B}"/>
              </a:ext>
            </a:extLst>
          </p:cNvPr>
          <p:cNvSpPr>
            <a:spLocks noGrp="1"/>
          </p:cNvSpPr>
          <p:nvPr>
            <p:ph type="sldNum" sz="quarter" idx="5"/>
          </p:nvPr>
        </p:nvSpPr>
        <p:spPr/>
        <p:txBody>
          <a:bodyPr/>
          <a:lstStyle/>
          <a:p>
            <a:fld id="{576FF3D1-0F45-2240-9B47-75654C02E24A}" type="slidenum">
              <a:t>41</a:t>
            </a:fld>
            <a:endParaRPr lang="en-VN"/>
          </a:p>
        </p:txBody>
      </p:sp>
    </p:spTree>
    <p:extLst>
      <p:ext uri="{BB962C8B-B14F-4D97-AF65-F5344CB8AC3E}">
        <p14:creationId xmlns:p14="http://schemas.microsoft.com/office/powerpoint/2010/main" val="3486339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492A9-13FB-291D-A6AC-7FAE905C4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C8CFC-83AA-1DC4-FEFA-213DAF9323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C56CF-6667-1BD8-03C3-8C764C90B22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A79C979-74AA-2737-31D7-F2BD7F05FEB6}"/>
              </a:ext>
            </a:extLst>
          </p:cNvPr>
          <p:cNvSpPr>
            <a:spLocks noGrp="1"/>
          </p:cNvSpPr>
          <p:nvPr>
            <p:ph type="sldNum" sz="quarter" idx="5"/>
          </p:nvPr>
        </p:nvSpPr>
        <p:spPr/>
        <p:txBody>
          <a:bodyPr/>
          <a:lstStyle/>
          <a:p>
            <a:fld id="{576FF3D1-0F45-2240-9B47-75654C02E24A}" type="slidenum">
              <a:t>42</a:t>
            </a:fld>
            <a:endParaRPr lang="en-VN"/>
          </a:p>
        </p:txBody>
      </p:sp>
    </p:spTree>
    <p:extLst>
      <p:ext uri="{BB962C8B-B14F-4D97-AF65-F5344CB8AC3E}">
        <p14:creationId xmlns:p14="http://schemas.microsoft.com/office/powerpoint/2010/main" val="401026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75FC2-FD8A-D742-E78E-228C19BA9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58D1-449E-FEBD-0EB4-C7923DBA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AB0A2-A2F6-9675-3EB0-9BA5070B80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DF01DF5-31BB-2A83-097F-E878B0179379}"/>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1537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1E190-D1E2-AF34-99D8-39CC2C657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8C93D-0EB3-5917-A3E9-4BC6B9CF96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39E1-A638-4369-4EDC-45B070E97D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7887F0-76B7-82AD-EE50-F346CE2CE8F9}"/>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206557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FD1-C143-268C-DFE4-DB4FA581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249971-19E4-585C-6EEC-E86986B1D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98D8E-F47C-96A2-7B75-46683C065F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6CDB07-92F7-1DE0-E28D-4A25B1470FEF}"/>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684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AD0F-537D-D956-17D1-F992D9EED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C38E-2B3F-D024-E5D9-18CE8D7A9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5E284-BD00-3FEE-2E02-C4B1E46A724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B2BD8B-3B6A-5F35-C254-DAC4C6A9BA9D}"/>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59297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95A3-7555-95B7-E25F-BC118C72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09282-FDC8-F745-EB4E-F4325CB5D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36317-9642-F144-C1A7-2968BD71207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BBAD0AB-7B98-0C85-E9A1-C698BBB4CB34}"/>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48564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12/11/24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12/11/24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0.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7.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3.png"/><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16.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ustomXml" Target="../ink/ink13.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5 – Class design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558B-E2A4-D67A-4B96-D48F1D29C0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51E9E7-CB56-4E2D-F8A1-F41B70685D7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43FB44FE-64F0-E0C8-61BF-59D432986DE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a class doesn't create its ... =&gt; Compiler will ... and also add to the first ...</a:t>
            </a:r>
          </a:p>
          <a:p>
            <a:pPr algn="l"/>
            <a:r>
              <a:rPr lang="en-US" sz="1800">
                <a:sym typeface="Wingdings" pitchFamily="2" charset="2"/>
              </a:rPr>
              <a:t>– If a class does create its ... but doesn't include ... =&gt; Compiler will ...</a:t>
            </a:r>
          </a:p>
          <a:p>
            <a:pPr algn="l"/>
            <a:r>
              <a:rPr lang="en-US" sz="1800">
                <a:sym typeface="Wingdings" pitchFamily="2" charset="2"/>
              </a:rPr>
              <a:t>=&gt; In all ..., the compiler will ... likes this picture</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A1BCB7C7-4B2B-937A-BBD0-5BE4A770923F}"/>
              </a:ext>
            </a:extLst>
          </p:cNvPr>
          <p:cNvPicPr>
            <a:picLocks noChangeAspect="1"/>
          </p:cNvPicPr>
          <p:nvPr/>
        </p:nvPicPr>
        <p:blipFill>
          <a:blip r:embed="rId3"/>
          <a:stretch>
            <a:fillRect/>
          </a:stretch>
        </p:blipFill>
        <p:spPr>
          <a:xfrm>
            <a:off x="4362337" y="2092445"/>
            <a:ext cx="2803293" cy="4325081"/>
          </a:xfrm>
          <a:prstGeom prst="rect">
            <a:avLst/>
          </a:prstGeom>
        </p:spPr>
      </p:pic>
    </p:spTree>
    <p:extLst>
      <p:ext uri="{BB962C8B-B14F-4D97-AF65-F5344CB8AC3E}">
        <p14:creationId xmlns:p14="http://schemas.microsoft.com/office/powerpoint/2010/main" val="21095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B585E-20DB-0E3B-52F8-B3B0993A7C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F7FFD5-A0C6-CC53-A746-1B59CBE1CD0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1FFB885F-CA19-5BEB-28BF-5A53099483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However, what happen if the parent class only have ... (and that ... requires ...) and the ...class doesn't have any ... </a:t>
            </a:r>
          </a:p>
          <a:p>
            <a:pPr algn="l"/>
            <a:r>
              <a:rPr lang="en-US" sz="1800">
                <a:sym typeface="Wingdings" pitchFamily="2" charset="2"/>
              </a:rPr>
              <a:t>=&gt; The compiler won't need to ... at the parent class because it ..., however, when it try to ... at the subclass, it sees that the parent class only has ... while the ... that it is trying to ... doesn't requires parameter =&gt; ...</a:t>
            </a:r>
          </a:p>
          <a:p>
            <a:pPr algn="l"/>
            <a:r>
              <a:rPr lang="en-US" sz="1800">
                <a:sym typeface="Wingdings" pitchFamily="2" charset="2"/>
              </a:rPr>
              <a:t>(code illustration snippet 7 – 8 – 9)</a:t>
            </a:r>
          </a:p>
          <a:p>
            <a:pPr algn="l"/>
            <a:r>
              <a:rPr lang="en-US" sz="1800">
                <a:sym typeface="Wingdings" pitchFamily="2" charset="2"/>
              </a:rPr>
              <a:t>- Reviewing constructor rule:</a:t>
            </a:r>
          </a:p>
          <a:p>
            <a:pPr algn="l"/>
            <a:r>
              <a:rPr lang="en-US" sz="1800">
                <a:sym typeface="Wingdings" pitchFamily="2" charset="2"/>
              </a:rPr>
              <a:t>+) ... (ask question Q5)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a:t>
            </a:r>
          </a:p>
        </p:txBody>
      </p:sp>
    </p:spTree>
    <p:extLst>
      <p:ext uri="{BB962C8B-B14F-4D97-AF65-F5344CB8AC3E}">
        <p14:creationId xmlns:p14="http://schemas.microsoft.com/office/powerpoint/2010/main" val="2367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7EF5-C116-EDF1-5D2D-5C6D53A3D8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8DCE-9120-5135-C4DA-E32495168E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constructor</a:t>
            </a:r>
          </a:p>
        </p:txBody>
      </p:sp>
      <p:sp>
        <p:nvSpPr>
          <p:cNvPr id="4" name="Subtitle 2">
            <a:extLst>
              <a:ext uri="{FF2B5EF4-FFF2-40B4-BE49-F238E27FC236}">
                <a16:creationId xmlns:a16="http://schemas.microsoft.com/office/drawing/2014/main" id="{EAFA4012-2581-F872-CA6B-87D21295BD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illustrations snippet 10) </a:t>
            </a:r>
          </a:p>
        </p:txBody>
      </p:sp>
    </p:spTree>
    <p:extLst>
      <p:ext uri="{BB962C8B-B14F-4D97-AF65-F5344CB8AC3E}">
        <p14:creationId xmlns:p14="http://schemas.microsoft.com/office/powerpoint/2010/main" val="5753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F9CB-DEAE-4E96-515B-8D36D37081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C4952B-F2F9-7779-4DCA-4E5BC4B6B6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inherited class member</a:t>
            </a:r>
          </a:p>
        </p:txBody>
      </p:sp>
      <p:sp>
        <p:nvSpPr>
          <p:cNvPr id="4" name="Subtitle 2">
            <a:extLst>
              <a:ext uri="{FF2B5EF4-FFF2-40B4-BE49-F238E27FC236}">
                <a16:creationId xmlns:a16="http://schemas.microsoft.com/office/drawing/2014/main" id="{44366C37-6805-4501-43CF-BEC6675300D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classes always have ... access to the ... of the ... class (if they have ... and ... ....). If the ... class and the ... class are also in the same ... =&gt; they can also have ... access</a:t>
            </a:r>
          </a:p>
          <a:p>
            <a:pPr algn="l"/>
            <a:r>
              <a:rPr lang="en-US" sz="1800">
                <a:sym typeface="Wingdings" pitchFamily="2" charset="2"/>
              </a:rPr>
              <a:t>- However, once the ... are set with ... modifier =&gt; no ... (unless the class has ...)</a:t>
            </a:r>
          </a:p>
          <a:p>
            <a:pPr algn="l"/>
            <a:r>
              <a:rPr lang="en-US" sz="1800">
                <a:sym typeface="Wingdings" pitchFamily="2" charset="2"/>
              </a:rPr>
              <a:t>(code illustration snippet 11)</a:t>
            </a:r>
          </a:p>
          <a:p>
            <a:pPr algn="l"/>
            <a:r>
              <a:rPr lang="en-US" sz="1800">
                <a:sym typeface="Wingdings" pitchFamily="2" charset="2"/>
              </a:rPr>
              <a:t>- If the inherited field has a ... =&gt; We can refer to them ... or by using ... keyword</a:t>
            </a:r>
          </a:p>
          <a:p>
            <a:pPr algn="l"/>
            <a:r>
              <a:rPr lang="en-US" sz="1800">
                <a:sym typeface="Wingdings" pitchFamily="2" charset="2"/>
              </a:rPr>
              <a:t>- We can also ... to inherited field from ... by using ... keyword</a:t>
            </a:r>
          </a:p>
          <a:p>
            <a:pPr algn="l"/>
            <a:r>
              <a:rPr lang="en-US" sz="1800">
                <a:sym typeface="Wingdings" pitchFamily="2" charset="2"/>
              </a:rPr>
              <a:t>(code illustration snippet 12 – 13 - 14) </a:t>
            </a:r>
          </a:p>
          <a:p>
            <a:pPr algn="l"/>
            <a:r>
              <a:rPr lang="en-US" sz="1800">
                <a:sym typeface="Wingdings" pitchFamily="2" charset="2"/>
              </a:rPr>
              <a:t>- the ... "super" and the ... "super()" are completely different. One is used for ... and one is used for ... =&gt; They are not ... </a:t>
            </a:r>
          </a:p>
          <a:p>
            <a:pPr algn="l"/>
            <a:r>
              <a:rPr lang="en-US" sz="1800">
                <a:sym typeface="Wingdings" pitchFamily="2" charset="2"/>
              </a:rPr>
              <a:t>(code illustration snippet 15) </a:t>
            </a:r>
          </a:p>
        </p:txBody>
      </p:sp>
    </p:spTree>
    <p:extLst>
      <p:ext uri="{BB962C8B-B14F-4D97-AF65-F5344CB8AC3E}">
        <p14:creationId xmlns:p14="http://schemas.microsoft.com/office/powerpoint/2010/main" val="17386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CBB85-9454-9397-6991-2992BB88CC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485591-2417-FBEE-C21E-A21B3D91183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a method</a:t>
            </a:r>
          </a:p>
        </p:txBody>
      </p:sp>
      <p:sp>
        <p:nvSpPr>
          <p:cNvPr id="4" name="Subtitle 2">
            <a:extLst>
              <a:ext uri="{FF2B5EF4-FFF2-40B4-BE49-F238E27FC236}">
                <a16:creationId xmlns:a16="http://schemas.microsoft.com/office/drawing/2014/main" id="{07F60E98-FB41-76EE-49E4-FF335EC88BF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mentioned in the beginning of the presentation, "inheritance" is a .... =&gt; which means that it also ...</a:t>
            </a:r>
          </a:p>
          <a:p>
            <a:pPr algn="l"/>
            <a:r>
              <a:rPr lang="en-US" sz="1800">
                <a:sym typeface="Wingdings" pitchFamily="2" charset="2"/>
              </a:rPr>
              <a:t>- What happen if we ... same method on both ... class and ... class ? =&gt; We could do that by </a:t>
            </a:r>
            <a:r>
              <a:rPr lang="en-US" sz="1800" b="1">
                <a:sym typeface="Wingdings" pitchFamily="2" charset="2"/>
              </a:rPr>
              <a:t>Overidding </a:t>
            </a:r>
            <a:r>
              <a:rPr lang="en-US" sz="1800">
                <a:sym typeface="Wingdings" pitchFamily="2" charset="2"/>
              </a:rPr>
              <a:t>the method</a:t>
            </a:r>
          </a:p>
          <a:p>
            <a:pPr algn="l"/>
            <a:r>
              <a:rPr lang="en-US" sz="1800">
                <a:sym typeface="Wingdings" pitchFamily="2" charset="2"/>
              </a:rPr>
              <a:t>- </a:t>
            </a:r>
            <a:r>
              <a:rPr lang="en-US" sz="1800" b="1">
                <a:sym typeface="Wingdings" pitchFamily="2" charset="2"/>
              </a:rPr>
              <a:t>Override </a:t>
            </a:r>
            <a:r>
              <a:rPr lang="en-US" sz="1800">
                <a:sym typeface="Wingdings" pitchFamily="2" charset="2"/>
              </a:rPr>
              <a:t>is when we re-... a method on ... class that has the same ... with the ... of the method on ... class</a:t>
            </a:r>
          </a:p>
          <a:p>
            <a:pPr algn="l"/>
            <a:r>
              <a:rPr lang="en-US" sz="1800">
                <a:sym typeface="Wingdings" pitchFamily="2" charset="2"/>
              </a:rPr>
              <a:t>- If we want to call ... on the parent class =&gt; we use ... keyword</a:t>
            </a:r>
          </a:p>
          <a:p>
            <a:pPr algn="l"/>
            <a:r>
              <a:rPr lang="en-US" sz="1800">
                <a:sym typeface="Wingdings" pitchFamily="2" charset="2"/>
              </a:rPr>
              <a:t>(code illustration snippet 16)</a:t>
            </a:r>
          </a:p>
          <a:p>
            <a:pPr algn="l"/>
            <a:r>
              <a:rPr lang="en-US" sz="1800">
                <a:sym typeface="Wingdings" pitchFamily="2" charset="2"/>
              </a:rPr>
              <a:t>- Some rules when ... a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Method ... and Method ... are albeit the same, however Method ... is different from Method ... when using .... Method ... must use ... while Method ... can alter ... =&gt; Freely to use ...</a:t>
            </a:r>
          </a:p>
          <a:p>
            <a:pPr algn="l"/>
            <a:r>
              <a:rPr lang="en-US" sz="1800">
                <a:sym typeface="Wingdings" pitchFamily="2" charset="2"/>
              </a:rPr>
              <a:t>(code illustration snippet 17 – 18 – 19) </a:t>
            </a:r>
          </a:p>
        </p:txBody>
      </p:sp>
    </p:spTree>
    <p:extLst>
      <p:ext uri="{BB962C8B-B14F-4D97-AF65-F5344CB8AC3E}">
        <p14:creationId xmlns:p14="http://schemas.microsoft.com/office/powerpoint/2010/main" val="4230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A310-C219-4536-C47B-E3C24BA6D6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773C4D-B02F-2998-F1E7-03B722D90D2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Redeclaring a "private" method</a:t>
            </a:r>
          </a:p>
        </p:txBody>
      </p:sp>
      <p:sp>
        <p:nvSpPr>
          <p:cNvPr id="4" name="Subtitle 2">
            <a:extLst>
              <a:ext uri="{FF2B5EF4-FFF2-40B4-BE49-F238E27FC236}">
                <a16:creationId xmlns:a16="http://schemas.microsoft.com/office/drawing/2014/main" id="{FE6F94D2-51CD-FE55-F62A-ABFBB24F0B9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 a ... method from parent class is impossible. However, it doesn't mean that we can't create ... as the method on ... class</a:t>
            </a:r>
          </a:p>
          <a:p>
            <a:pPr algn="l"/>
            <a:r>
              <a:rPr lang="en-US" sz="1800">
                <a:sym typeface="Wingdings" pitchFamily="2" charset="2"/>
              </a:rPr>
              <a:t>- However, it won't be Method ... anymore, it will be a ... =&gt; which means that all rules from Method ... </a:t>
            </a:r>
          </a:p>
          <a:p>
            <a:pPr algn="l"/>
            <a:r>
              <a:rPr lang="en-US" sz="1800">
                <a:sym typeface="Wingdings" pitchFamily="2" charset="2"/>
              </a:rPr>
              <a:t>(code illustration snippet 20)</a:t>
            </a:r>
          </a:p>
        </p:txBody>
      </p:sp>
    </p:spTree>
    <p:extLst>
      <p:ext uri="{BB962C8B-B14F-4D97-AF65-F5344CB8AC3E}">
        <p14:creationId xmlns:p14="http://schemas.microsoft.com/office/powerpoint/2010/main" val="1315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D048E-13B8-8A5A-9286-CA12060DF7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80719-E53D-3B16-A9CF-1B111758CA8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Static Method</a:t>
            </a:r>
          </a:p>
        </p:txBody>
      </p:sp>
      <p:sp>
        <p:nvSpPr>
          <p:cNvPr id="4" name="Subtitle 2">
            <a:extLst>
              <a:ext uri="{FF2B5EF4-FFF2-40B4-BE49-F238E27FC236}">
                <a16:creationId xmlns:a16="http://schemas.microsoft.com/office/drawing/2014/main" id="{DFC1880F-92DA-8C9C-2B24-BF44E16C4DD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Hiding static method is the same as Method ..., except for an additional rule for Method ... rule:</a:t>
            </a:r>
          </a:p>
          <a:p>
            <a:pPr algn="l"/>
            <a:r>
              <a:rPr lang="en-US" sz="1800">
                <a:sym typeface="Wingdings" pitchFamily="2" charset="2"/>
              </a:rPr>
              <a:t>+) The context of using "..." keyword in ... class must be the ... as when using in ... class</a:t>
            </a:r>
          </a:p>
          <a:p>
            <a:pPr algn="l"/>
            <a:r>
              <a:rPr lang="en-US" sz="1800">
                <a:sym typeface="Wingdings" pitchFamily="2" charset="2"/>
              </a:rPr>
              <a:t>For example: The method in ... class is using ... =&gt; The method in the ... class must be .... If the method in ... class doesn't use ... =&gt; the method on the ... class is also ...</a:t>
            </a:r>
          </a:p>
          <a:p>
            <a:pPr algn="l"/>
            <a:r>
              <a:rPr lang="en-US" sz="1800">
                <a:sym typeface="Wingdings" pitchFamily="2" charset="2"/>
              </a:rPr>
              <a:t>(code illustration snippet 21 - 22) </a:t>
            </a:r>
          </a:p>
          <a:p>
            <a:pPr algn="l"/>
            <a:r>
              <a:rPr lang="en-US" sz="1800">
                <a:sym typeface="Wingdings" pitchFamily="2" charset="2"/>
              </a:rPr>
              <a:t>Ask question about "Overriding VS Hiding Methods" section (Q1, 2)</a:t>
            </a:r>
          </a:p>
        </p:txBody>
      </p:sp>
    </p:spTree>
    <p:extLst>
      <p:ext uri="{BB962C8B-B14F-4D97-AF65-F5344CB8AC3E}">
        <p14:creationId xmlns:p14="http://schemas.microsoft.com/office/powerpoint/2010/main" val="4257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62885-33FB-2ABF-E2A0-8645777E4A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89CE50-3FFF-68C3-E752-099393175B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final method</a:t>
            </a:r>
          </a:p>
        </p:txBody>
      </p:sp>
      <p:sp>
        <p:nvSpPr>
          <p:cNvPr id="4" name="Subtitle 2">
            <a:extLst>
              <a:ext uri="{FF2B5EF4-FFF2-40B4-BE49-F238E27FC236}">
                <a16:creationId xmlns:a16="http://schemas.microsoft.com/office/drawing/2014/main" id="{0E9CD268-2F18-0835-9F62-C02CF33201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use of "final" ... in method is means that ...</a:t>
            </a:r>
          </a:p>
          <a:p>
            <a:pPr algn="l"/>
            <a:r>
              <a:rPr lang="en-US" sz="1800">
                <a:sym typeface="Wingdings" pitchFamily="2" charset="2"/>
              </a:rPr>
              <a:t>– A method should only be ... as "final" only when we sure that the ... of the method in ... class won't ... when ... to the ... class. (use mammal as an example)</a:t>
            </a:r>
          </a:p>
          <a:p>
            <a:pPr algn="l"/>
            <a:r>
              <a:rPr lang="en-US" sz="1800">
                <a:sym typeface="Wingdings" pitchFamily="2" charset="2"/>
              </a:rPr>
              <a:t>(code illustration snippet 23) </a:t>
            </a:r>
          </a:p>
        </p:txBody>
      </p:sp>
    </p:spTree>
    <p:extLst>
      <p:ext uri="{BB962C8B-B14F-4D97-AF65-F5344CB8AC3E}">
        <p14:creationId xmlns:p14="http://schemas.microsoft.com/office/powerpoint/2010/main" val="9237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2BEA4-85AF-5BFE-16F0-148059136AA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F426C08-9BA7-F1ED-DBDE-5394F1D0507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VS Hiding (present again) </a:t>
            </a:r>
          </a:p>
        </p:txBody>
      </p:sp>
      <p:sp>
        <p:nvSpPr>
          <p:cNvPr id="4" name="Subtitle 2">
            <a:extLst>
              <a:ext uri="{FF2B5EF4-FFF2-40B4-BE49-F238E27FC236}">
                <a16:creationId xmlns:a16="http://schemas.microsoft.com/office/drawing/2014/main" id="{B9D535EA-A7D0-B794-DC8B-22C12A661E8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overriding, when ... method with ... object (the reference could be ... or ...), it will always ... to the ...  version (no matter where we ...)</a:t>
            </a:r>
          </a:p>
          <a:p>
            <a:pPr algn="l"/>
            <a:r>
              <a:rPr lang="en-US" sz="1800">
                <a:sym typeface="Wingdings" pitchFamily="2" charset="2"/>
              </a:rPr>
              <a:t>(code illustration snippet 35)</a:t>
            </a:r>
          </a:p>
          <a:p>
            <a:pPr algn="l"/>
            <a:r>
              <a:rPr lang="en-US" sz="1800">
                <a:sym typeface="Wingdings" pitchFamily="2" charset="2"/>
              </a:rPr>
              <a:t>- With hiding, the book assume that we ... method by using ... name =&gt; Now, which version is ... will depend on ...</a:t>
            </a:r>
          </a:p>
          <a:p>
            <a:pPr algn="l"/>
            <a:r>
              <a:rPr lang="en-US" sz="1800">
                <a:sym typeface="Wingdings" pitchFamily="2" charset="2"/>
              </a:rPr>
              <a:t>+) If we call at..., the ... version will be called</a:t>
            </a:r>
          </a:p>
          <a:p>
            <a:pPr algn="l"/>
            <a:r>
              <a:rPr lang="en-US" sz="1800">
                <a:sym typeface="Wingdings" pitchFamily="2" charset="2"/>
              </a:rPr>
              <a:t>+) If we call at..., the ... version will be called</a:t>
            </a:r>
          </a:p>
          <a:p>
            <a:pPr algn="l"/>
            <a:r>
              <a:rPr lang="en-US" sz="1800">
                <a:sym typeface="Wingdings" pitchFamily="2" charset="2"/>
              </a:rPr>
              <a:t>(code illustration snippet 36)</a:t>
            </a:r>
          </a:p>
          <a:p>
            <a:pPr algn="l"/>
            <a:r>
              <a:rPr lang="en-US" sz="1800">
                <a:sym typeface="Wingdings" pitchFamily="2" charset="2"/>
              </a:rPr>
              <a:t>- With hiding however, if we use ... and ... instead of simple name, there will be ... cases: </a:t>
            </a:r>
          </a:p>
          <a:p>
            <a:pPr algn="l"/>
            <a:r>
              <a:rPr lang="en-US" sz="1800">
                <a:sym typeface="Wingdings" pitchFamily="2" charset="2"/>
              </a:rPr>
              <a:t>+) If the ... and ... is subclass type =&gt; ... (this is why they call this as "..." because the ...class version won't never get ....ed from a ...class type...) </a:t>
            </a:r>
          </a:p>
          <a:p>
            <a:pPr algn="l"/>
            <a:r>
              <a:rPr lang="en-US" sz="1800">
                <a:sym typeface="Wingdings" pitchFamily="2" charset="2"/>
              </a:rPr>
              <a:t>+) If the ... and ... is parent-class type =&gt; ... </a:t>
            </a:r>
          </a:p>
          <a:p>
            <a:pPr algn="l"/>
            <a:r>
              <a:rPr lang="en-US" sz="1800">
                <a:sym typeface="Wingdings" pitchFamily="2" charset="2"/>
              </a:rPr>
              <a:t>=&gt; In order to ... the ... version, we have ... ways (as java specification said, link note 4)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37)</a:t>
            </a:r>
          </a:p>
          <a:p>
            <a:pPr algn="l"/>
            <a:endParaRPr lang="en-US" sz="1800">
              <a:sym typeface="Wingdings" pitchFamily="2" charset="2"/>
            </a:endParaRPr>
          </a:p>
        </p:txBody>
      </p:sp>
    </p:spTree>
    <p:extLst>
      <p:ext uri="{BB962C8B-B14F-4D97-AF65-F5344CB8AC3E}">
        <p14:creationId xmlns:p14="http://schemas.microsoft.com/office/powerpoint/2010/main" val="116413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5DB6B-9124-964A-C8F4-0709921B94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AA63D9-4330-43C3-3720-C8FC0338D57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variable (present again)</a:t>
            </a:r>
          </a:p>
        </p:txBody>
      </p:sp>
      <p:sp>
        <p:nvSpPr>
          <p:cNvPr id="4" name="Subtitle 2">
            <a:extLst>
              <a:ext uri="{FF2B5EF4-FFF2-40B4-BE49-F238E27FC236}">
                <a16:creationId xmlns:a16="http://schemas.microsoft.com/office/drawing/2014/main" id="{D447FB39-67E5-8E2B-1016-6EEC62F7F92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t>
            </a:r>
            <a:r>
              <a:rPr lang="en-US" sz="1800" b="1">
                <a:sym typeface="Wingdings" pitchFamily="2" charset="2"/>
              </a:rPr>
              <a:t>Hiding variable </a:t>
            </a:r>
            <a:r>
              <a:rPr lang="en-US" sz="1800">
                <a:sym typeface="Wingdings" pitchFamily="2" charset="2"/>
              </a:rPr>
              <a:t>is when we set a ... in ... class that has a name that ... match with the ... in ... class</a:t>
            </a:r>
          </a:p>
          <a:p>
            <a:pPr algn="l"/>
            <a:r>
              <a:rPr lang="en-US" sz="1800">
                <a:sym typeface="Wingdings" pitchFamily="2" charset="2"/>
              </a:rPr>
              <a:t>- There are ... cases when ...ing hidden ...</a:t>
            </a:r>
          </a:p>
          <a:p>
            <a:pPr algn="l"/>
            <a:r>
              <a:rPr lang="en-US" sz="1800">
                <a:sym typeface="Wingdings" pitchFamily="2" charset="2"/>
              </a:rPr>
              <a:t>+) If we access the hidden ... using the ... style =&gt; </a:t>
            </a:r>
          </a:p>
          <a:p>
            <a:pPr algn="l"/>
            <a:r>
              <a:rPr lang="en-US" sz="1800">
                <a:sym typeface="Wingdings" pitchFamily="2" charset="2"/>
              </a:rPr>
              <a:t>	- If we use ... and ... that has a type of ... class =&gt; The ... class version will be used </a:t>
            </a:r>
          </a:p>
          <a:p>
            <a:pPr algn="l"/>
            <a:r>
              <a:rPr lang="en-US" sz="1800">
                <a:sym typeface="Wingdings" pitchFamily="2" charset="2"/>
              </a:rPr>
              <a:t>	(If the ... class version used =&gt; we said that the ... version is ...) </a:t>
            </a:r>
          </a:p>
          <a:p>
            <a:pPr algn="l"/>
            <a:r>
              <a:rPr lang="en-US" sz="1800">
                <a:sym typeface="Wingdings" pitchFamily="2" charset="2"/>
              </a:rPr>
              <a:t>	- If we use ... and ... that has a type of ... class =&gt; The ... class version will be used </a:t>
            </a:r>
          </a:p>
          <a:p>
            <a:pPr algn="l"/>
            <a:r>
              <a:rPr lang="en-US" sz="1800">
                <a:sym typeface="Wingdings" pitchFamily="2" charset="2"/>
              </a:rPr>
              <a:t>	(code illustration snippet 38)</a:t>
            </a:r>
          </a:p>
          <a:p>
            <a:pPr algn="l"/>
            <a:r>
              <a:rPr lang="en-US" sz="1800">
                <a:sym typeface="Wingdings" pitchFamily="2" charset="2"/>
              </a:rPr>
              <a:t>	- If we want to use the ... class version (according to Java Specification), we can use these ...: </a:t>
            </a:r>
          </a:p>
          <a:p>
            <a:pPr algn="l"/>
            <a:r>
              <a:rPr lang="en-US" sz="1800">
                <a:sym typeface="Wingdings" pitchFamily="2" charset="2"/>
              </a:rPr>
              <a:t>		+) Use ... if the field is "static" </a:t>
            </a:r>
          </a:p>
          <a:p>
            <a:pPr algn="l"/>
            <a:r>
              <a:rPr lang="en-US" sz="1800">
                <a:sym typeface="Wingdings" pitchFamily="2" charset="2"/>
              </a:rPr>
              <a:t>		+) Use ... that contain "super" ...</a:t>
            </a:r>
          </a:p>
          <a:p>
            <a:pPr algn="l"/>
            <a:r>
              <a:rPr lang="en-US" sz="1800">
                <a:sym typeface="Wingdings" pitchFamily="2" charset="2"/>
              </a:rPr>
              <a:t>		+) Use ...st</a:t>
            </a:r>
          </a:p>
          <a:p>
            <a:pPr algn="l"/>
            <a:r>
              <a:rPr lang="en-US" sz="1800">
                <a:sym typeface="Wingdings" pitchFamily="2" charset="2"/>
              </a:rPr>
              <a:t>		(link note 5)</a:t>
            </a:r>
          </a:p>
          <a:p>
            <a:pPr algn="l"/>
            <a:r>
              <a:rPr lang="en-US" sz="1800">
                <a:sym typeface="Wingdings" pitchFamily="2" charset="2"/>
              </a:rPr>
              <a:t>	(code illustration snippet 39)</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34940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Why can a parameter name be the same with the field name in a class ? </a:t>
            </a:r>
          </a:p>
          <a:p>
            <a:pPr algn="l"/>
            <a:r>
              <a:rPr lang="en-US" sz="1800">
                <a:sym typeface="Wingdings" pitchFamily="2" charset="2"/>
              </a:rPr>
              <a:t>Answer: </a:t>
            </a:r>
          </a:p>
          <a:p>
            <a:pPr algn="l"/>
            <a:r>
              <a:rPr lang="en-US" sz="1800">
                <a:sym typeface="Wingdings" pitchFamily="2" charset="2"/>
              </a:rPr>
              <a:t>- As we discussed before, the ... of field is ... and the ... of parameter is ... =&gt; This is confirmed in Java Specification (link note 1) </a:t>
            </a:r>
          </a:p>
          <a:p>
            <a:pPr algn="l"/>
            <a:r>
              <a:rPr lang="en-US" sz="1800">
                <a:sym typeface="Wingdings" pitchFamily="2" charset="2"/>
              </a:rPr>
              <a:t>- The question that we are asking right now was mentioned in .... book =&gt; This is a phenomenon called ...ing (I forgot abt this  )</a:t>
            </a:r>
          </a:p>
          <a:p>
            <a:pPr algn="l"/>
            <a:r>
              <a:rPr lang="en-US" sz="1800">
                <a:sym typeface="Wingdings" pitchFamily="2" charset="2"/>
              </a:rPr>
              <a:t>- A field is considered as ... in a code ... if there are any ... that has the ... name with the ... name (link note 2)  </a:t>
            </a:r>
          </a:p>
          <a:p>
            <a:pPr algn="l"/>
            <a:r>
              <a:rPr lang="en-US" sz="1800">
                <a:sym typeface="Wingdings" pitchFamily="2" charset="2"/>
              </a:rPr>
              <a:t>- In order to access shadowed ..., ... name must be used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C4FB0-2DBC-ABBD-8358-ACCB6BD1CA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F15ED9B-04B9-2B00-A1BD-D4F74EB1B13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variable (present again)</a:t>
            </a:r>
          </a:p>
        </p:txBody>
      </p:sp>
      <p:sp>
        <p:nvSpPr>
          <p:cNvPr id="4" name="Subtitle 2">
            <a:extLst>
              <a:ext uri="{FF2B5EF4-FFF2-40B4-BE49-F238E27FC236}">
                <a16:creationId xmlns:a16="http://schemas.microsoft.com/office/drawing/2014/main" id="{BCED8F37-DF47-E262-84CE-90E6158BC42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we access the hidden ... using the style, the problem will depend on the nature of ...</a:t>
            </a:r>
          </a:p>
          <a:p>
            <a:pPr algn="l"/>
            <a:r>
              <a:rPr lang="en-US" sz="1800">
                <a:sym typeface="Wingdings" pitchFamily="2" charset="2"/>
              </a:rPr>
              <a:t>- According to Java Specification, "this" is a ... not a reference .... Instead of saving ..., it just "specify" ... value that pointing to the current ... that ... method (the method that contains ... keyword)</a:t>
            </a:r>
          </a:p>
          <a:p>
            <a:pPr algn="l"/>
            <a:r>
              <a:rPr lang="en-US" sz="1800" i="1">
                <a:sym typeface="Wingdings" pitchFamily="2" charset="2"/>
              </a:rPr>
              <a:t>(There is high chance that the "reference value" that Java Specification use is the word equilvalent to ... that points to the current ... in RAM, this is </a:t>
            </a:r>
            <a:r>
              <a:rPr lang="en-US" sz="1800" b="1" i="1">
                <a:sym typeface="Wingdings" pitchFamily="2" charset="2"/>
              </a:rPr>
              <a:t>assumption</a:t>
            </a:r>
            <a:r>
              <a:rPr lang="en-US" sz="1800" i="1">
                <a:sym typeface="Wingdings" pitchFamily="2" charset="2"/>
              </a:rPr>
              <a:t>, might not be totally correct) </a:t>
            </a:r>
          </a:p>
          <a:p>
            <a:pPr algn="l"/>
            <a:r>
              <a:rPr lang="en-US" sz="1800">
                <a:sym typeface="Wingdings" pitchFamily="2" charset="2"/>
              </a:rPr>
              <a:t>- The key point is that, the type of "this" will depend on ...</a:t>
            </a:r>
          </a:p>
          <a:p>
            <a:pPr algn="l"/>
            <a:r>
              <a:rPr lang="en-US" sz="1800">
                <a:sym typeface="Wingdings" pitchFamily="2" charset="2"/>
              </a:rPr>
              <a:t>=&gt; We will have ... cases if we use ... style: </a:t>
            </a:r>
          </a:p>
          <a:p>
            <a:pPr algn="l"/>
            <a:r>
              <a:rPr lang="en-US" sz="1800">
                <a:sym typeface="Wingdings" pitchFamily="2" charset="2"/>
              </a:rPr>
              <a:t>	*) The getter from ... class is ...ed by ... class: This time, when we ... the getter using subclass ... (doesn't matter if we use ...class or ...class reference and where do we ... it), the ...class version of the getter will always ...</a:t>
            </a:r>
          </a:p>
          <a:p>
            <a:pPr algn="l"/>
            <a:r>
              <a:rPr lang="en-US" sz="1800">
                <a:sym typeface="Wingdings" pitchFamily="2" charset="2"/>
              </a:rPr>
              <a:t>	=&gt; The type of "this" will be ... and the ... that "this" is pointing to is ... =&gt; The ... will be used</a:t>
            </a:r>
          </a:p>
          <a:p>
            <a:pPr algn="l"/>
            <a:r>
              <a:rPr lang="en-US" sz="1800">
                <a:sym typeface="Wingdings" pitchFamily="2" charset="2"/>
              </a:rPr>
              <a:t>	(code illustration snippet 40)</a:t>
            </a:r>
          </a:p>
          <a:p>
            <a:pPr algn="l"/>
            <a:r>
              <a:rPr lang="en-US" sz="1800">
                <a:sym typeface="Wingdings" pitchFamily="2" charset="2"/>
              </a:rPr>
              <a:t>	*) The getter from ... class is only ...ed by ... class: This time, when we ... the getter using subclass ... (doesn't matter if we use ...class or ...class reference and where do we ... it), the ...class version of the getter will always ...</a:t>
            </a:r>
          </a:p>
          <a:p>
            <a:pPr algn="l"/>
            <a:r>
              <a:rPr lang="en-US" sz="1800">
                <a:sym typeface="Wingdings" pitchFamily="2" charset="2"/>
              </a:rPr>
              <a:t>	=&gt; The type of "this" will be ... and the ... that "this" is pointing to is ... =&gt; This is a valid ...st =&gt; Satisfy the ... stated in Java specification =&gt; the ... will be used</a:t>
            </a:r>
          </a:p>
          <a:p>
            <a:pPr algn="l"/>
            <a:r>
              <a:rPr lang="en-US" sz="1800">
                <a:sym typeface="Wingdings" pitchFamily="2" charset="2"/>
              </a:rPr>
              <a:t>	(code illustration snippet 41) </a:t>
            </a:r>
          </a:p>
          <a:p>
            <a:pPr algn="l"/>
            <a:endParaRPr lang="en-US" sz="1800">
              <a:sym typeface="Wingdings" pitchFamily="2" charset="2"/>
            </a:endParaRPr>
          </a:p>
        </p:txBody>
      </p:sp>
    </p:spTree>
    <p:extLst>
      <p:ext uri="{BB962C8B-B14F-4D97-AF65-F5344CB8AC3E}">
        <p14:creationId xmlns:p14="http://schemas.microsoft.com/office/powerpoint/2010/main" val="10449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BFC1-9744-DB78-26AE-E7208F6300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9192B1-6A6B-3F82-6A74-FD7E3148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a:t>
            </a:r>
          </a:p>
        </p:txBody>
      </p:sp>
      <p:sp>
        <p:nvSpPr>
          <p:cNvPr id="4" name="Subtitle 2">
            <a:extLst>
              <a:ext uri="{FF2B5EF4-FFF2-40B4-BE49-F238E27FC236}">
                <a16:creationId xmlns:a16="http://schemas.microsoft.com/office/drawing/2014/main" id="{BB4003A2-EC33-B69B-1AD9-AB02CA01D85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say for example, we want to create a ... class for other devs to .... Our objective is to provide some ... and ... for the devs to use. And then, devs will ... the provided ... or create .... Also, we want our class can't ... </a:t>
            </a:r>
          </a:p>
          <a:p>
            <a:pPr algn="l"/>
            <a:r>
              <a:rPr lang="en-US" sz="1800">
                <a:sym typeface="Wingdings" pitchFamily="2" charset="2"/>
              </a:rPr>
              <a:t>=&gt; We can ... by using "</a:t>
            </a:r>
            <a:r>
              <a:rPr lang="en-US" sz="1800" b="1">
                <a:sym typeface="Wingdings" pitchFamily="2" charset="2"/>
              </a:rPr>
              <a:t>abstract" </a:t>
            </a:r>
            <a:r>
              <a:rPr lang="en-US" sz="1800">
                <a:sym typeface="Wingdings" pitchFamily="2" charset="2"/>
              </a:rPr>
              <a:t>... </a:t>
            </a:r>
          </a:p>
          <a:p>
            <a:pPr algn="l"/>
            <a:r>
              <a:rPr lang="en-US" sz="1800">
                <a:sym typeface="Wingdings" pitchFamily="2" charset="2"/>
              </a:rPr>
              <a:t>- In Abstract ..., we have a ... called Abstract...</a:t>
            </a:r>
          </a:p>
          <a:p>
            <a:pPr algn="l"/>
            <a:r>
              <a:rPr lang="en-US" sz="1800">
                <a:sym typeface="Wingdings" pitchFamily="2" charset="2"/>
              </a:rPr>
              <a:t>– Abstract method is a method where ...</a:t>
            </a:r>
          </a:p>
          <a:p>
            <a:pPr algn="l"/>
            <a:r>
              <a:rPr lang="en-US" sz="1800">
                <a:sym typeface="Wingdings" pitchFamily="2" charset="2"/>
              </a:rPr>
              <a:t>(code illustration snippet 24) </a:t>
            </a:r>
          </a:p>
        </p:txBody>
      </p:sp>
    </p:spTree>
    <p:extLst>
      <p:ext uri="{BB962C8B-B14F-4D97-AF65-F5344CB8AC3E}">
        <p14:creationId xmlns:p14="http://schemas.microsoft.com/office/powerpoint/2010/main" val="51015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56DA-5FAF-4911-B9BB-2838B09751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D8F468-DAE3-0519-8C64-9E6662FAEB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Defining an Abstract class</a:t>
            </a:r>
          </a:p>
        </p:txBody>
      </p:sp>
      <p:sp>
        <p:nvSpPr>
          <p:cNvPr id="4" name="Subtitle 2">
            <a:extLst>
              <a:ext uri="{FF2B5EF4-FFF2-40B4-BE49-F238E27FC236}">
                <a16:creationId xmlns:a16="http://schemas.microsoft.com/office/drawing/2014/main" id="{B1C4CCED-09B7-D364-4EA3-D576A384D2C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Unlike what I have been taught with Abstract class definition (which is ...),  however, an Abstract class can have ...</a:t>
            </a:r>
          </a:p>
          <a:p>
            <a:pPr algn="l"/>
            <a:r>
              <a:rPr lang="en-US" sz="1800">
                <a:sym typeface="Wingdings" pitchFamily="2" charset="2"/>
              </a:rPr>
              <a:t>(code illustration snippet 25)</a:t>
            </a:r>
          </a:p>
          <a:p>
            <a:pPr algn="l"/>
            <a:r>
              <a:rPr lang="en-US" sz="1800">
                <a:sym typeface="Wingdings" pitchFamily="2" charset="2"/>
              </a:rPr>
              <a:t>– Class that use ... keyword =&gt; Can't ...ed</a:t>
            </a:r>
          </a:p>
          <a:p>
            <a:pPr algn="l"/>
            <a:r>
              <a:rPr lang="en-US" sz="1800">
                <a:sym typeface="Wingdings" pitchFamily="2" charset="2"/>
              </a:rPr>
              <a:t>– Class that use "Abstract" ... =&gt; Must be ...</a:t>
            </a:r>
          </a:p>
          <a:p>
            <a:pPr algn="l"/>
            <a:r>
              <a:rPr lang="en-US" sz="1800">
                <a:sym typeface="Wingdings" pitchFamily="2" charset="2"/>
              </a:rPr>
              <a:t>=&gt; When ... these 2 keywords =&gt; there will be ... </a:t>
            </a:r>
          </a:p>
          <a:p>
            <a:pPr algn="l"/>
            <a:r>
              <a:rPr lang="en-US" sz="1800">
                <a:sym typeface="Wingdings" pitchFamily="2" charset="2"/>
              </a:rPr>
              <a:t>(code illustration snippet 26) </a:t>
            </a:r>
          </a:p>
          <a:p>
            <a:pPr algn="l"/>
            <a:r>
              <a:rPr lang="en-US" sz="1800">
                <a:sym typeface="Wingdings" pitchFamily="2" charset="2"/>
              </a:rPr>
              <a:t>- ... keyword are not also applicable to ...</a:t>
            </a:r>
          </a:p>
          <a:p>
            <a:pPr algn="l"/>
            <a:r>
              <a:rPr lang="en-US" sz="1800">
                <a:sym typeface="Wingdings" pitchFamily="2" charset="2"/>
              </a:rPr>
              <a:t>(code illustration snippet 27) </a:t>
            </a:r>
          </a:p>
          <a:p>
            <a:pPr algn="l"/>
            <a:r>
              <a:rPr lang="en-US" sz="1800">
                <a:sym typeface="Wingdings" pitchFamily="2" charset="2"/>
              </a:rPr>
              <a:t>- Abstract method doesn't work with ... because if we set it to ... =&gt; There will be no ... concept =&gt; ...</a:t>
            </a:r>
          </a:p>
          <a:p>
            <a:pPr algn="l"/>
            <a:r>
              <a:rPr lang="en-US" sz="1800">
                <a:sym typeface="Wingdings" pitchFamily="2" charset="2"/>
              </a:rPr>
              <a:t>(code illustration snippet 28 - 29)</a:t>
            </a:r>
          </a:p>
          <a:p>
            <a:pPr algn="l"/>
            <a:r>
              <a:rPr lang="en-US" sz="1800">
                <a:sym typeface="Wingdings" pitchFamily="2" charset="2"/>
              </a:rPr>
              <a:t>- An abstract class is only useful when ... =&gt; The class that ... the abstract class are called "..." because it is the first ... class that ... the abstract class</a:t>
            </a:r>
          </a:p>
          <a:p>
            <a:pPr algn="l"/>
            <a:r>
              <a:rPr lang="en-US" sz="1800">
                <a:sym typeface="Wingdings" pitchFamily="2" charset="2"/>
              </a:rPr>
              <a:t>– All class that ... the abstract class are required to ... </a:t>
            </a:r>
          </a:p>
          <a:p>
            <a:pPr algn="l"/>
            <a:r>
              <a:rPr lang="en-US" sz="1800">
                <a:sym typeface="Wingdings" pitchFamily="2" charset="2"/>
              </a:rPr>
              <a:t>(code illustration snippet 30 - 31)  </a:t>
            </a:r>
          </a:p>
        </p:txBody>
      </p:sp>
    </p:spTree>
    <p:extLst>
      <p:ext uri="{BB962C8B-B14F-4D97-AF65-F5344CB8AC3E}">
        <p14:creationId xmlns:p14="http://schemas.microsoft.com/office/powerpoint/2010/main" val="18163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06CB2-7FF4-9697-8A10-DA0FBFD596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165970-C08F-68DE-CFC9-10F914DBF7E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BEED27DC-F522-E0A8-1C39-FFEC4836CA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32)</a:t>
            </a:r>
          </a:p>
          <a:p>
            <a:pPr algn="l"/>
            <a:r>
              <a:rPr lang="en-US" sz="1800">
                <a:sym typeface="Wingdings" pitchFamily="2" charset="2"/>
              </a:rPr>
              <a:t>- An ... abstract class can ... other ... abstract class =&gt; When we doing this, the ... abstract class won't need to ... the ... on the ... abstract class</a:t>
            </a:r>
          </a:p>
          <a:p>
            <a:pPr algn="l"/>
            <a:r>
              <a:rPr lang="en-US" sz="1800">
                <a:sym typeface="Wingdings" pitchFamily="2" charset="2"/>
              </a:rPr>
              <a:t>– If there are any concrete ... that ... the ... abstract class =&gt; that concrete ... will have to ... from both ...</a:t>
            </a:r>
          </a:p>
          <a:p>
            <a:pPr algn="l"/>
            <a:r>
              <a:rPr lang="en-US" sz="1800">
                <a:sym typeface="Wingdings" pitchFamily="2" charset="2"/>
              </a:rPr>
              <a:t>(code illustration snippet 33) </a:t>
            </a:r>
          </a:p>
          <a:p>
            <a:pPr algn="l"/>
            <a:r>
              <a:rPr lang="en-US" sz="1800">
                <a:sym typeface="Wingdings" pitchFamily="2" charset="2"/>
              </a:rPr>
              <a:t>- However, there are 1 .... If all ... from parent abstract class that has been ... by the sub-abstract class =&gt; the concrete class won't have to ... </a:t>
            </a:r>
          </a:p>
          <a:p>
            <a:pPr algn="l"/>
            <a:r>
              <a:rPr lang="en-US" sz="1800">
                <a:sym typeface="Wingdings" pitchFamily="2" charset="2"/>
              </a:rPr>
              <a:t>(code illustration snippet 34) </a:t>
            </a:r>
          </a:p>
          <a:p>
            <a:pPr algn="l"/>
            <a:r>
              <a:rPr lang="en-US" sz="1800">
                <a:sym typeface="Wingdings" pitchFamily="2" charset="2"/>
              </a:rPr>
              <a:t>- The reason for this is because when the ... abstract class ... the method from the ... abstract class =&gt; When a concrete class .. the ... abstract class =&gt; the method that the ... class ... down will be the ... version not the ... version</a:t>
            </a:r>
          </a:p>
          <a:p>
            <a:pPr algn="l"/>
            <a:r>
              <a:rPr lang="en-US" sz="1800">
                <a:sym typeface="Wingdings" pitchFamily="2" charset="2"/>
              </a:rPr>
              <a:t>- Rules for Abstract class: </a:t>
            </a:r>
          </a:p>
          <a:p>
            <a:pPr algn="l"/>
            <a:r>
              <a:rPr lang="en-US" sz="1800">
                <a:sym typeface="Wingdings" pitchFamily="2" charset="2"/>
              </a:rPr>
              <a:t>+) ... (Ask question , Q7 – also check package part1.q7)</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p:txBody>
      </p:sp>
    </p:spTree>
    <p:extLst>
      <p:ext uri="{BB962C8B-B14F-4D97-AF65-F5344CB8AC3E}">
        <p14:creationId xmlns:p14="http://schemas.microsoft.com/office/powerpoint/2010/main" val="415177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ECF7-8AE4-6131-D6C1-FE64BA698E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C144EB9-2FCF-AF60-95EB-53EC00A5F3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28C86369-6F7A-BA88-BBD9-6061F2F1D06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Rule for Abstract method: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(Fact: ... and "abstract" keyword can't .... as Java ... said. This is due to the nature of ... keyword, which doesn't have ...ing but instead we got ...ing =&gt; incompatible with ...) (link note 3) </a:t>
            </a:r>
          </a:p>
        </p:txBody>
      </p:sp>
    </p:spTree>
    <p:extLst>
      <p:ext uri="{BB962C8B-B14F-4D97-AF65-F5344CB8AC3E}">
        <p14:creationId xmlns:p14="http://schemas.microsoft.com/office/powerpoint/2010/main" val="26940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94094-41C7-3128-AFEF-160933B762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5A38F9C-F1F8-D851-826B-A067613D1D7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CCF16F94-0ABE-06ED-310F-47A2B032D17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Java doesn't allow multiple..., Java does allows us to .... multiple </a:t>
            </a:r>
            <a:r>
              <a:rPr lang="en-US" sz="1800" b="1">
                <a:sym typeface="Wingdings" pitchFamily="2" charset="2"/>
              </a:rPr>
              <a:t>Interfaces</a:t>
            </a:r>
          </a:p>
          <a:p>
            <a:pPr algn="l"/>
            <a:r>
              <a:rPr lang="en-US" sz="1800" b="1">
                <a:sym typeface="Wingdings" pitchFamily="2" charset="2"/>
              </a:rPr>
              <a:t>- Interface </a:t>
            </a:r>
            <a:r>
              <a:rPr lang="en-US" sz="1800">
                <a:sym typeface="Wingdings" pitchFamily="2" charset="2"/>
              </a:rPr>
              <a:t>is a type of ... data type that ... a list of ... method for other classes to ...</a:t>
            </a:r>
          </a:p>
          <a:p>
            <a:pPr algn="l"/>
            <a:r>
              <a:rPr lang="en-US" sz="1800">
                <a:sym typeface="Wingdings" pitchFamily="2" charset="2"/>
              </a:rPr>
              <a:t>- Interface can also contains ... and ... </a:t>
            </a:r>
          </a:p>
          <a:p>
            <a:pPr algn="l"/>
            <a:r>
              <a:rPr lang="en-US" sz="1800">
                <a:sym typeface="Wingdings" pitchFamily="2" charset="2"/>
              </a:rPr>
              <a:t>- In Java, an Interface is ... using "..." keyword, just like a class is ... using "..." keyword</a:t>
            </a:r>
          </a:p>
          <a:p>
            <a:pPr algn="l"/>
            <a:r>
              <a:rPr lang="en-US" sz="1800">
                <a:sym typeface="Wingdings" pitchFamily="2" charset="2"/>
              </a:rPr>
              <a:t>– A class ... an interface using "..." keyword</a:t>
            </a:r>
          </a:p>
          <a:p>
            <a:pPr algn="l"/>
            <a:r>
              <a:rPr lang="en-US" sz="1800">
                <a:sym typeface="Wingdings" pitchFamily="2" charset="2"/>
              </a:rPr>
              <a:t>(But I still like to use the way we think interface as a contract, much more friendly apporach) (check the public modifier below and explain it)</a:t>
            </a:r>
          </a:p>
        </p:txBody>
      </p:sp>
      <p:pic>
        <p:nvPicPr>
          <p:cNvPr id="2" name="Picture 1">
            <a:extLst>
              <a:ext uri="{FF2B5EF4-FFF2-40B4-BE49-F238E27FC236}">
                <a16:creationId xmlns:a16="http://schemas.microsoft.com/office/drawing/2014/main" id="{AB18DEEC-5488-AF68-EF42-51B396FBA5A3}"/>
              </a:ext>
            </a:extLst>
          </p:cNvPr>
          <p:cNvPicPr>
            <a:picLocks noChangeAspect="1"/>
          </p:cNvPicPr>
          <p:nvPr/>
        </p:nvPicPr>
        <p:blipFill>
          <a:blip r:embed="rId3"/>
          <a:stretch>
            <a:fillRect/>
          </a:stretch>
        </p:blipFill>
        <p:spPr>
          <a:xfrm>
            <a:off x="2209800" y="3064912"/>
            <a:ext cx="7772400" cy="379308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3A83F63-65AD-ACE5-4D55-CBAF8EE4063B}"/>
                  </a:ext>
                </a:extLst>
              </p14:cNvPr>
              <p14:cNvContentPartPr/>
              <p14:nvPr/>
            </p14:nvContentPartPr>
            <p14:xfrm>
              <a:off x="2123684" y="3198424"/>
              <a:ext cx="2504520" cy="109800"/>
            </p14:xfrm>
          </p:contentPart>
        </mc:Choice>
        <mc:Fallback xmlns="">
          <p:pic>
            <p:nvPicPr>
              <p:cNvPr id="5" name="Ink 4">
                <a:extLst>
                  <a:ext uri="{FF2B5EF4-FFF2-40B4-BE49-F238E27FC236}">
                    <a16:creationId xmlns:a16="http://schemas.microsoft.com/office/drawing/2014/main" id="{73A83F63-65AD-ACE5-4D55-CBAF8EE4063B}"/>
                  </a:ext>
                </a:extLst>
              </p:cNvPr>
              <p:cNvPicPr/>
              <p:nvPr/>
            </p:nvPicPr>
            <p:blipFill>
              <a:blip r:embed="rId5"/>
              <a:stretch>
                <a:fillRect/>
              </a:stretch>
            </p:blipFill>
            <p:spPr>
              <a:xfrm>
                <a:off x="2060684" y="3135784"/>
                <a:ext cx="2630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6205240-B348-799B-C035-68D0389D7E7F}"/>
                  </a:ext>
                </a:extLst>
              </p14:cNvPr>
              <p14:cNvContentPartPr/>
              <p14:nvPr/>
            </p14:nvContentPartPr>
            <p14:xfrm>
              <a:off x="3349124" y="3603064"/>
              <a:ext cx="2007000" cy="53280"/>
            </p14:xfrm>
          </p:contentPart>
        </mc:Choice>
        <mc:Fallback xmlns="">
          <p:pic>
            <p:nvPicPr>
              <p:cNvPr id="6" name="Ink 5">
                <a:extLst>
                  <a:ext uri="{FF2B5EF4-FFF2-40B4-BE49-F238E27FC236}">
                    <a16:creationId xmlns:a16="http://schemas.microsoft.com/office/drawing/2014/main" id="{B6205240-B348-799B-C035-68D0389D7E7F}"/>
                  </a:ext>
                </a:extLst>
              </p:cNvPr>
              <p:cNvPicPr/>
              <p:nvPr/>
            </p:nvPicPr>
            <p:blipFill>
              <a:blip r:embed="rId7"/>
              <a:stretch>
                <a:fillRect/>
              </a:stretch>
            </p:blipFill>
            <p:spPr>
              <a:xfrm>
                <a:off x="3286124" y="3540424"/>
                <a:ext cx="21326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E3239B9-90E6-290B-7339-63134DA63098}"/>
                  </a:ext>
                </a:extLst>
              </p14:cNvPr>
              <p14:cNvContentPartPr/>
              <p14:nvPr/>
            </p14:nvContentPartPr>
            <p14:xfrm>
              <a:off x="4132124" y="4026424"/>
              <a:ext cx="1994400" cy="107640"/>
            </p14:xfrm>
          </p:contentPart>
        </mc:Choice>
        <mc:Fallback xmlns="">
          <p:pic>
            <p:nvPicPr>
              <p:cNvPr id="7" name="Ink 6">
                <a:extLst>
                  <a:ext uri="{FF2B5EF4-FFF2-40B4-BE49-F238E27FC236}">
                    <a16:creationId xmlns:a16="http://schemas.microsoft.com/office/drawing/2014/main" id="{8E3239B9-90E6-290B-7339-63134DA63098}"/>
                  </a:ext>
                </a:extLst>
              </p:cNvPr>
              <p:cNvPicPr/>
              <p:nvPr/>
            </p:nvPicPr>
            <p:blipFill>
              <a:blip r:embed="rId9"/>
              <a:stretch>
                <a:fillRect/>
              </a:stretch>
            </p:blipFill>
            <p:spPr>
              <a:xfrm>
                <a:off x="4069124" y="3963784"/>
                <a:ext cx="21200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2287676-337D-C5C7-0C8D-D075D64A9337}"/>
                  </a:ext>
                </a:extLst>
              </p14:cNvPr>
              <p14:cNvContentPartPr/>
              <p14:nvPr/>
            </p14:nvContentPartPr>
            <p14:xfrm>
              <a:off x="5852924" y="3612064"/>
              <a:ext cx="1112760" cy="24840"/>
            </p14:xfrm>
          </p:contentPart>
        </mc:Choice>
        <mc:Fallback xmlns="">
          <p:pic>
            <p:nvPicPr>
              <p:cNvPr id="8" name="Ink 7">
                <a:extLst>
                  <a:ext uri="{FF2B5EF4-FFF2-40B4-BE49-F238E27FC236}">
                    <a16:creationId xmlns:a16="http://schemas.microsoft.com/office/drawing/2014/main" id="{22287676-337D-C5C7-0C8D-D075D64A9337}"/>
                  </a:ext>
                </a:extLst>
              </p:cNvPr>
              <p:cNvPicPr/>
              <p:nvPr/>
            </p:nvPicPr>
            <p:blipFill>
              <a:blip r:embed="rId11"/>
              <a:stretch>
                <a:fillRect/>
              </a:stretch>
            </p:blipFill>
            <p:spPr>
              <a:xfrm>
                <a:off x="5789924" y="3549424"/>
                <a:ext cx="12384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0B32B2B-0268-977B-2EF8-3FCA83EFC85F}"/>
                  </a:ext>
                </a:extLst>
              </p14:cNvPr>
              <p14:cNvContentPartPr/>
              <p14:nvPr/>
            </p14:nvContentPartPr>
            <p14:xfrm>
              <a:off x="2867084" y="6507544"/>
              <a:ext cx="2627280" cy="145440"/>
            </p14:xfrm>
          </p:contentPart>
        </mc:Choice>
        <mc:Fallback xmlns="">
          <p:pic>
            <p:nvPicPr>
              <p:cNvPr id="9" name="Ink 8">
                <a:extLst>
                  <a:ext uri="{FF2B5EF4-FFF2-40B4-BE49-F238E27FC236}">
                    <a16:creationId xmlns:a16="http://schemas.microsoft.com/office/drawing/2014/main" id="{B0B32B2B-0268-977B-2EF8-3FCA83EFC85F}"/>
                  </a:ext>
                </a:extLst>
              </p:cNvPr>
              <p:cNvPicPr/>
              <p:nvPr/>
            </p:nvPicPr>
            <p:blipFill>
              <a:blip r:embed="rId13"/>
              <a:stretch>
                <a:fillRect/>
              </a:stretch>
            </p:blipFill>
            <p:spPr>
              <a:xfrm>
                <a:off x="2804444" y="6444904"/>
                <a:ext cx="2752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20A042A7-9355-40B9-772E-6BF72DFBA0D4}"/>
                  </a:ext>
                </a:extLst>
              </p14:cNvPr>
              <p14:cNvContentPartPr/>
              <p14:nvPr/>
            </p14:nvContentPartPr>
            <p14:xfrm>
              <a:off x="6711164" y="6398104"/>
              <a:ext cx="3231360" cy="92160"/>
            </p14:xfrm>
          </p:contentPart>
        </mc:Choice>
        <mc:Fallback xmlns="">
          <p:pic>
            <p:nvPicPr>
              <p:cNvPr id="10" name="Ink 9">
                <a:extLst>
                  <a:ext uri="{FF2B5EF4-FFF2-40B4-BE49-F238E27FC236}">
                    <a16:creationId xmlns:a16="http://schemas.microsoft.com/office/drawing/2014/main" id="{20A042A7-9355-40B9-772E-6BF72DFBA0D4}"/>
                  </a:ext>
                </a:extLst>
              </p:cNvPr>
              <p:cNvPicPr/>
              <p:nvPr/>
            </p:nvPicPr>
            <p:blipFill>
              <a:blip r:embed="rId15"/>
              <a:stretch>
                <a:fillRect/>
              </a:stretch>
            </p:blipFill>
            <p:spPr>
              <a:xfrm>
                <a:off x="6648524" y="6335464"/>
                <a:ext cx="3357000" cy="217800"/>
              </a:xfrm>
              <a:prstGeom prst="rect">
                <a:avLst/>
              </a:prstGeom>
            </p:spPr>
          </p:pic>
        </mc:Fallback>
      </mc:AlternateContent>
    </p:spTree>
    <p:extLst>
      <p:ext uri="{BB962C8B-B14F-4D97-AF65-F5344CB8AC3E}">
        <p14:creationId xmlns:p14="http://schemas.microsoft.com/office/powerpoint/2010/main" val="3276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6B954-4FF0-058D-573E-834A712C3CC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996999-4AD2-F61C-38BA-8F664D9912B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07299F1D-F2A9-61F1-E0D9-A332F91735E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11" name="Picture 10">
            <a:extLst>
              <a:ext uri="{FF2B5EF4-FFF2-40B4-BE49-F238E27FC236}">
                <a16:creationId xmlns:a16="http://schemas.microsoft.com/office/drawing/2014/main" id="{580DB819-BC5C-FB29-6568-0140CEAF321A}"/>
              </a:ext>
            </a:extLst>
          </p:cNvPr>
          <p:cNvPicPr>
            <a:picLocks noChangeAspect="1"/>
          </p:cNvPicPr>
          <p:nvPr/>
        </p:nvPicPr>
        <p:blipFill>
          <a:blip r:embed="rId3"/>
          <a:stretch>
            <a:fillRect/>
          </a:stretch>
        </p:blipFill>
        <p:spPr>
          <a:xfrm>
            <a:off x="1151446" y="957857"/>
            <a:ext cx="9889108" cy="5079405"/>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C2A865D-73A2-A40D-6EDE-7D62D4EF46B4}"/>
                  </a:ext>
                </a:extLst>
              </p14:cNvPr>
              <p14:cNvContentPartPr/>
              <p14:nvPr/>
            </p14:nvContentPartPr>
            <p14:xfrm>
              <a:off x="5406524" y="1287544"/>
              <a:ext cx="3859920" cy="145440"/>
            </p14:xfrm>
          </p:contentPart>
        </mc:Choice>
        <mc:Fallback xmlns="">
          <p:pic>
            <p:nvPicPr>
              <p:cNvPr id="12" name="Ink 11">
                <a:extLst>
                  <a:ext uri="{FF2B5EF4-FFF2-40B4-BE49-F238E27FC236}">
                    <a16:creationId xmlns:a16="http://schemas.microsoft.com/office/drawing/2014/main" id="{4C2A865D-73A2-A40D-6EDE-7D62D4EF46B4}"/>
                  </a:ext>
                </a:extLst>
              </p:cNvPr>
              <p:cNvPicPr/>
              <p:nvPr/>
            </p:nvPicPr>
            <p:blipFill>
              <a:blip r:embed="rId5"/>
              <a:stretch>
                <a:fillRect/>
              </a:stretch>
            </p:blipFill>
            <p:spPr>
              <a:xfrm>
                <a:off x="5343524" y="1224904"/>
                <a:ext cx="39855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AB6CB23D-4A48-9CFA-E63C-205C1604CB85}"/>
                  </a:ext>
                </a:extLst>
              </p14:cNvPr>
              <p14:cNvContentPartPr/>
              <p14:nvPr/>
            </p14:nvContentPartPr>
            <p14:xfrm>
              <a:off x="5518124" y="1214104"/>
              <a:ext cx="4042800" cy="272520"/>
            </p14:xfrm>
          </p:contentPart>
        </mc:Choice>
        <mc:Fallback xmlns="">
          <p:pic>
            <p:nvPicPr>
              <p:cNvPr id="13" name="Ink 12">
                <a:extLst>
                  <a:ext uri="{FF2B5EF4-FFF2-40B4-BE49-F238E27FC236}">
                    <a16:creationId xmlns:a16="http://schemas.microsoft.com/office/drawing/2014/main" id="{AB6CB23D-4A48-9CFA-E63C-205C1604CB85}"/>
                  </a:ext>
                </a:extLst>
              </p:cNvPr>
              <p:cNvPicPr/>
              <p:nvPr/>
            </p:nvPicPr>
            <p:blipFill>
              <a:blip r:embed="rId7"/>
              <a:stretch>
                <a:fillRect/>
              </a:stretch>
            </p:blipFill>
            <p:spPr>
              <a:xfrm>
                <a:off x="5455484" y="1151464"/>
                <a:ext cx="41684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5CFF612-4819-DCF1-4CAB-4B383C26C29C}"/>
                  </a:ext>
                </a:extLst>
              </p14:cNvPr>
              <p14:cNvContentPartPr/>
              <p14:nvPr/>
            </p14:nvContentPartPr>
            <p14:xfrm>
              <a:off x="4575284" y="1913944"/>
              <a:ext cx="1689480" cy="219600"/>
            </p14:xfrm>
          </p:contentPart>
        </mc:Choice>
        <mc:Fallback xmlns="">
          <p:pic>
            <p:nvPicPr>
              <p:cNvPr id="14" name="Ink 13">
                <a:extLst>
                  <a:ext uri="{FF2B5EF4-FFF2-40B4-BE49-F238E27FC236}">
                    <a16:creationId xmlns:a16="http://schemas.microsoft.com/office/drawing/2014/main" id="{B5CFF612-4819-DCF1-4CAB-4B383C26C29C}"/>
                  </a:ext>
                </a:extLst>
              </p:cNvPr>
              <p:cNvPicPr/>
              <p:nvPr/>
            </p:nvPicPr>
            <p:blipFill>
              <a:blip r:embed="rId9"/>
              <a:stretch>
                <a:fillRect/>
              </a:stretch>
            </p:blipFill>
            <p:spPr>
              <a:xfrm>
                <a:off x="4512644" y="1850944"/>
                <a:ext cx="18151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2165172B-49A5-211C-60A0-0D8EEE363932}"/>
                  </a:ext>
                </a:extLst>
              </p14:cNvPr>
              <p14:cNvContentPartPr/>
              <p14:nvPr/>
            </p14:nvContentPartPr>
            <p14:xfrm>
              <a:off x="2992364" y="5396224"/>
              <a:ext cx="4178160" cy="211680"/>
            </p14:xfrm>
          </p:contentPart>
        </mc:Choice>
        <mc:Fallback xmlns="">
          <p:pic>
            <p:nvPicPr>
              <p:cNvPr id="15" name="Ink 14">
                <a:extLst>
                  <a:ext uri="{FF2B5EF4-FFF2-40B4-BE49-F238E27FC236}">
                    <a16:creationId xmlns:a16="http://schemas.microsoft.com/office/drawing/2014/main" id="{2165172B-49A5-211C-60A0-0D8EEE363932}"/>
                  </a:ext>
                </a:extLst>
              </p:cNvPr>
              <p:cNvPicPr/>
              <p:nvPr/>
            </p:nvPicPr>
            <p:blipFill>
              <a:blip r:embed="rId11"/>
              <a:stretch>
                <a:fillRect/>
              </a:stretch>
            </p:blipFill>
            <p:spPr>
              <a:xfrm>
                <a:off x="2929724" y="5333584"/>
                <a:ext cx="43038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79D469F-2D16-F528-57F7-2FF3C605E9CD}"/>
                  </a:ext>
                </a:extLst>
              </p14:cNvPr>
              <p14:cNvContentPartPr/>
              <p14:nvPr/>
            </p14:nvContentPartPr>
            <p14:xfrm>
              <a:off x="8464004" y="1909984"/>
              <a:ext cx="2223000" cy="195480"/>
            </p14:xfrm>
          </p:contentPart>
        </mc:Choice>
        <mc:Fallback xmlns="">
          <p:pic>
            <p:nvPicPr>
              <p:cNvPr id="16" name="Ink 15">
                <a:extLst>
                  <a:ext uri="{FF2B5EF4-FFF2-40B4-BE49-F238E27FC236}">
                    <a16:creationId xmlns:a16="http://schemas.microsoft.com/office/drawing/2014/main" id="{B79D469F-2D16-F528-57F7-2FF3C605E9CD}"/>
                  </a:ext>
                </a:extLst>
              </p:cNvPr>
              <p:cNvPicPr/>
              <p:nvPr/>
            </p:nvPicPr>
            <p:blipFill>
              <a:blip r:embed="rId13"/>
              <a:stretch>
                <a:fillRect/>
              </a:stretch>
            </p:blipFill>
            <p:spPr>
              <a:xfrm>
                <a:off x="8401364" y="1846984"/>
                <a:ext cx="2348640" cy="321120"/>
              </a:xfrm>
              <a:prstGeom prst="rect">
                <a:avLst/>
              </a:prstGeom>
            </p:spPr>
          </p:pic>
        </mc:Fallback>
      </mc:AlternateContent>
    </p:spTree>
    <p:extLst>
      <p:ext uri="{BB962C8B-B14F-4D97-AF65-F5344CB8AC3E}">
        <p14:creationId xmlns:p14="http://schemas.microsoft.com/office/powerpoint/2010/main" val="19237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802C-6E36-A174-FA58-D11AC60826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285CDD-CBC1-8A9F-BA8A-051F0CF3D40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a:t>
            </a:r>
          </a:p>
        </p:txBody>
      </p:sp>
      <p:sp>
        <p:nvSpPr>
          <p:cNvPr id="4" name="Subtitle 2">
            <a:extLst>
              <a:ext uri="{FF2B5EF4-FFF2-40B4-BE49-F238E27FC236}">
                <a16:creationId xmlns:a16="http://schemas.microsoft.com/office/drawing/2014/main" id="{1524ED00-2CEB-77AC-A0F1-B2A7BD1594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you have seen in the previous picture, an Interface is not ...ed as a ... class, although that interface and ... class is albeit ... </a:t>
            </a:r>
          </a:p>
          <a:p>
            <a:pPr algn="l"/>
            <a:r>
              <a:rPr lang="en-US" sz="1800">
                <a:sym typeface="Wingdings" pitchFamily="2" charset="2"/>
              </a:rPr>
              <a:t>- Notice that the ... inside the interface is assumed to have ... and ... keyword. The problem is, if we ... it explicitly, the compiler ... but if we don't ... it, the compiler will ... </a:t>
            </a:r>
          </a:p>
          <a:p>
            <a:pPr algn="l"/>
            <a:r>
              <a:rPr lang="en-US" sz="1800">
                <a:sym typeface="Wingdings" pitchFamily="2" charset="2"/>
              </a:rPr>
              <a:t>(code illustration snippet 41)</a:t>
            </a:r>
          </a:p>
          <a:p>
            <a:pPr algn="l"/>
            <a:r>
              <a:rPr lang="en-US" sz="1800">
                <a:sym typeface="Wingdings" pitchFamily="2" charset="2"/>
              </a:rPr>
              <a:t>-  Moreover, we can see that the interface ... also contain ... and ... keyword. This is because in Java ..., it introduces new ... </a:t>
            </a:r>
          </a:p>
          <a:p>
            <a:pPr algn="l"/>
            <a:r>
              <a:rPr lang="en-US" sz="1800">
                <a:sym typeface="Wingdings" pitchFamily="2" charset="2"/>
              </a:rPr>
              <a:t>(we will talk about these things later) </a:t>
            </a:r>
          </a:p>
          <a:p>
            <a:pPr algn="l"/>
            <a:r>
              <a:rPr lang="en-US" sz="1800">
                <a:sym typeface="Wingdings" pitchFamily="2" charset="2"/>
              </a:rPr>
              <a:t>- We can think that an interface is like specialized ... because interface and ... class shares many ...</a:t>
            </a:r>
          </a:p>
          <a:p>
            <a:pPr algn="l"/>
            <a:r>
              <a:rPr lang="en-US" sz="1800">
                <a:sym typeface="Wingdings" pitchFamily="2" charset="2"/>
              </a:rPr>
              <a:t>- Some rules for the creation of interface: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 ... (this rules doesn't apply for ... interface, but this is out of OCA scope) </a:t>
            </a:r>
          </a:p>
          <a:p>
            <a:pPr algn="l"/>
            <a:r>
              <a:rPr lang="en-US" sz="1800">
                <a:sym typeface="Wingdings" pitchFamily="2" charset="2"/>
              </a:rPr>
              <a:t>+) ... </a:t>
            </a:r>
          </a:p>
          <a:p>
            <a:pPr algn="l"/>
            <a:r>
              <a:rPr lang="en-US" sz="1800">
                <a:sym typeface="Wingdings" pitchFamily="2" charset="2"/>
              </a:rPr>
              <a:t>(code illustration snippet 42 – 43 – 44 – 45)</a:t>
            </a:r>
          </a:p>
          <a:p>
            <a:pPr algn="l"/>
            <a:r>
              <a:rPr lang="en-US" sz="1800">
                <a:sym typeface="Wingdings" pitchFamily="2" charset="2"/>
              </a:rPr>
              <a:t>- Writing the ... keyword is albeit personal (depend on devs), although it is a good .... Code that write ... explicitly is much more ... to look</a:t>
            </a:r>
          </a:p>
          <a:p>
            <a:pPr algn="l"/>
            <a:endParaRPr lang="en-US" sz="1800">
              <a:sym typeface="Wingdings" pitchFamily="2" charset="2"/>
            </a:endParaRPr>
          </a:p>
        </p:txBody>
      </p:sp>
    </p:spTree>
    <p:extLst>
      <p:ext uri="{BB962C8B-B14F-4D97-AF65-F5344CB8AC3E}">
        <p14:creationId xmlns:p14="http://schemas.microsoft.com/office/powerpoint/2010/main" val="262640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91F23-CBCB-B704-A5F8-9951BFCC687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06513CD-188A-A2EC-260A-AF47E5591F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Inheriting an Interface</a:t>
            </a:r>
          </a:p>
        </p:txBody>
      </p:sp>
      <p:sp>
        <p:nvSpPr>
          <p:cNvPr id="4" name="Subtitle 2">
            <a:extLst>
              <a:ext uri="{FF2B5EF4-FFF2-40B4-BE49-F238E27FC236}">
                <a16:creationId xmlns:a16="http://schemas.microsoft.com/office/drawing/2014/main" id="{E0934E6E-E06D-58D6-3A87-52212DB512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There are ... rules we need to rememer when ...ing / ...ing an interface</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 Like all ... class, an interface can ... other interface using "..." keyword. However, unlike inheritance, interface does support ... inheritance</a:t>
            </a:r>
          </a:p>
          <a:p>
            <a:pPr algn="l"/>
            <a:r>
              <a:rPr lang="en-US" sz="1800">
                <a:sym typeface="Wingdings" pitchFamily="2" charset="2"/>
              </a:rPr>
              <a:t>(code illustration snippet 47)</a:t>
            </a:r>
            <a:br>
              <a:rPr lang="en-US" sz="1800">
                <a:sym typeface="Wingdings" pitchFamily="2" charset="2"/>
              </a:rPr>
            </a:br>
            <a:r>
              <a:rPr lang="en-US" sz="1800">
                <a:sym typeface="Wingdings" pitchFamily="2" charset="2"/>
              </a:rPr>
              <a:t>- As you have seen in the example, the interface Seal when ...ing other 2 interfaces, their ... method will become ... and Seal can ... or doesn't ...</a:t>
            </a:r>
          </a:p>
          <a:p>
            <a:pPr algn="l"/>
            <a:r>
              <a:rPr lang="en-US" sz="1800">
                <a:sym typeface="Wingdings" pitchFamily="2" charset="2"/>
              </a:rPr>
              <a:t>– Any classes that ... Seal interface will have to ...</a:t>
            </a:r>
          </a:p>
          <a:p>
            <a:pPr algn="l"/>
            <a:r>
              <a:rPr lang="en-US" sz="1800">
                <a:sym typeface="Wingdings" pitchFamily="2" charset="2"/>
              </a:rPr>
              <a:t>(code illustration snippet 48) </a:t>
            </a:r>
          </a:p>
        </p:txBody>
      </p:sp>
    </p:spTree>
    <p:extLst>
      <p:ext uri="{BB962C8B-B14F-4D97-AF65-F5344CB8AC3E}">
        <p14:creationId xmlns:p14="http://schemas.microsoft.com/office/powerpoint/2010/main" val="41050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617B1-FC75-75F7-01C1-99310DB642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13BF010-63F7-20C9-1ABF-0525E105F1F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Classes, Interface and Keyword</a:t>
            </a:r>
          </a:p>
        </p:txBody>
      </p:sp>
      <p:sp>
        <p:nvSpPr>
          <p:cNvPr id="4" name="Subtitle 2">
            <a:extLst>
              <a:ext uri="{FF2B5EF4-FFF2-40B4-BE49-F238E27FC236}">
                <a16:creationId xmlns:a16="http://schemas.microsoft.com/office/drawing/2014/main" id="{B110C921-AC39-773F-68C6-154BC21AF7B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 class can ... interface</a:t>
            </a:r>
          </a:p>
          <a:p>
            <a:pPr algn="l"/>
            <a:r>
              <a:rPr lang="en-US" sz="1800">
                <a:sym typeface="Wingdings" pitchFamily="2" charset="2"/>
              </a:rPr>
              <a:t>- A class can .... other classes</a:t>
            </a:r>
          </a:p>
          <a:p>
            <a:pPr algn="l"/>
            <a:r>
              <a:rPr lang="en-US" sz="1800">
                <a:sym typeface="Wingdings" pitchFamily="2" charset="2"/>
              </a:rPr>
              <a:t>– A interface can ... other interfaces</a:t>
            </a:r>
          </a:p>
          <a:p>
            <a:pPr algn="l"/>
            <a:r>
              <a:rPr lang="en-US" sz="1800">
                <a:sym typeface="Wingdings" pitchFamily="2" charset="2"/>
              </a:rPr>
              <a:t>- A class can't ... interface</a:t>
            </a:r>
          </a:p>
          <a:p>
            <a:pPr algn="l"/>
            <a:r>
              <a:rPr lang="en-US" sz="1800">
                <a:sym typeface="Wingdings" pitchFamily="2" charset="2"/>
              </a:rPr>
              <a:t>– A interface can't ... other interfaces </a:t>
            </a:r>
          </a:p>
          <a:p>
            <a:pPr algn="l"/>
            <a:r>
              <a:rPr lang="en-US" sz="1800">
                <a:sym typeface="Wingdings" pitchFamily="2" charset="2"/>
              </a:rPr>
              <a:t>(code illustration snippet 49)</a:t>
            </a:r>
          </a:p>
          <a:p>
            <a:pPr algn="l"/>
            <a:endParaRPr lang="en-US" sz="1800">
              <a:sym typeface="Wingdings" pitchFamily="2" charset="2"/>
            </a:endParaRPr>
          </a:p>
        </p:txBody>
      </p:sp>
    </p:spTree>
    <p:extLst>
      <p:ext uri="{BB962C8B-B14F-4D97-AF65-F5344CB8AC3E}">
        <p14:creationId xmlns:p14="http://schemas.microsoft.com/office/powerpoint/2010/main" val="21313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CD99-7D76-3136-ABC5-879C0731D3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19530-E230-5AE5-9894-ABFF9BD162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CAC1DC7B-4F2A-AB0A-DEB2-8964D6E100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When we create a new ... in Java, we could ... that class to "..." other existing ... </a:t>
            </a:r>
          </a:p>
          <a:p>
            <a:pPr algn="l"/>
            <a:r>
              <a:rPr lang="en-US" sz="1800">
                <a:sym typeface="Wingdings" pitchFamily="2" charset="2"/>
              </a:rPr>
              <a:t>=&gt; We call this as ...</a:t>
            </a:r>
          </a:p>
          <a:p>
            <a:pPr algn="l"/>
            <a:r>
              <a:rPr lang="en-US" sz="1800">
                <a:sym typeface="Wingdings" pitchFamily="2" charset="2"/>
              </a:rPr>
              <a:t>- </a:t>
            </a:r>
            <a:r>
              <a:rPr lang="en-US" sz="1800" b="1">
                <a:sym typeface="Wingdings" pitchFamily="2" charset="2"/>
              </a:rPr>
              <a:t>Inheritance </a:t>
            </a:r>
            <a:r>
              <a:rPr lang="en-US" sz="1800">
                <a:sym typeface="Wingdings" pitchFamily="2" charset="2"/>
              </a:rPr>
              <a:t>is a ... where a ... inheriting all ... from ... (this include ... and ...) – (although all ... have been inherited but some of them won't be able to ... due to ...)</a:t>
            </a:r>
          </a:p>
          <a:p>
            <a:pPr algn="l"/>
            <a:r>
              <a:rPr lang="en-US" sz="1800">
                <a:sym typeface="Wingdings" pitchFamily="2" charset="2"/>
              </a:rPr>
              <a:t>- For example, a class Z inherit a class A =&gt; Class Z is called ... and class A is called ...</a:t>
            </a:r>
          </a:p>
          <a:p>
            <a:pPr algn="l"/>
            <a:r>
              <a:rPr lang="en-US" sz="1800">
                <a:sym typeface="Wingdings" pitchFamily="2" charset="2"/>
              </a:rPr>
              <a:t>– Java support ... inheritance =&gt; which mean that each of the ... can only have ... </a:t>
            </a:r>
          </a:p>
          <a:p>
            <a:pPr algn="l"/>
            <a:r>
              <a:rPr lang="en-US" sz="1800">
                <a:sym typeface="Wingdings" pitchFamily="2" charset="2"/>
              </a:rPr>
              <a:t>- Java also support mutli ... =&gt; Which mean that a class can ... other class and that other class can ...</a:t>
            </a:r>
          </a:p>
          <a:p>
            <a:pPr algn="l"/>
            <a:r>
              <a:rPr lang="en-US" sz="1800">
                <a:sym typeface="Wingdings" pitchFamily="2" charset="2"/>
              </a:rPr>
              <a:t>- Java doesn't support ... inheritance (means that a class can have ...) because it causes ... and harder to ... </a:t>
            </a:r>
          </a:p>
          <a:p>
            <a:pPr algn="l"/>
            <a:r>
              <a:rPr lang="en-US" sz="1800">
                <a:sym typeface="Wingdings" pitchFamily="2" charset="2"/>
              </a:rPr>
              <a:t>- If we want a class that can't be ... by other ... =&gt; use ... keyword</a:t>
            </a:r>
          </a:p>
        </p:txBody>
      </p:sp>
    </p:spTree>
    <p:extLst>
      <p:ext uri="{BB962C8B-B14F-4D97-AF65-F5344CB8AC3E}">
        <p14:creationId xmlns:p14="http://schemas.microsoft.com/office/powerpoint/2010/main" val="2739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320DB-CC2D-B488-E8DA-DCF21CE2C3A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93EB3CD-7C88-2054-8EDD-A9A1BFBC3C6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Abstract methods and multiple inheritance</a:t>
            </a:r>
          </a:p>
        </p:txBody>
      </p:sp>
      <p:sp>
        <p:nvSpPr>
          <p:cNvPr id="4" name="Subtitle 2">
            <a:extLst>
              <a:ext uri="{FF2B5EF4-FFF2-40B4-BE49-F238E27FC236}">
                <a16:creationId xmlns:a16="http://schemas.microsoft.com/office/drawing/2014/main" id="{930D34CC-0D89-DD71-F90E-7416E6E5771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Since Java allows multiple inheritance for ..., what happen if we have 2 interfaces with 2 same method ?</a:t>
            </a:r>
          </a:p>
          <a:p>
            <a:pPr algn="l"/>
            <a:r>
              <a:rPr lang="en-US" sz="1800">
                <a:sym typeface="Wingdings" pitchFamily="2" charset="2"/>
              </a:rPr>
              <a:t>(code illustration snippet 50)</a:t>
            </a:r>
          </a:p>
          <a:p>
            <a:pPr algn="l"/>
            <a:r>
              <a:rPr lang="en-US" sz="1800">
                <a:sym typeface="Wingdings" pitchFamily="2" charset="2"/>
              </a:rPr>
              <a:t>– Why this works, because interface method is ... =&gt; Requires other classes to ... =&gt; If they ... the method, they are defining their ... (because method represent ... of a class) =&gt; 2 interfaces with 2 same method = 2 same .... =&gt; same method ... =&gt; this is considered as ... </a:t>
            </a:r>
          </a:p>
          <a:p>
            <a:pPr algn="l"/>
            <a:r>
              <a:rPr lang="en-US" sz="1800">
                <a:sym typeface="Wingdings" pitchFamily="2" charset="2"/>
              </a:rPr>
              <a:t>- What if we have 2 interface with 2 method but with different method signature ? (name is still the same)</a:t>
            </a:r>
          </a:p>
          <a:p>
            <a:pPr algn="l"/>
            <a:r>
              <a:rPr lang="en-US" sz="1800">
                <a:sym typeface="Wingdings" pitchFamily="2" charset="2"/>
              </a:rPr>
              <a:t>(code illustration snippet 51)</a:t>
            </a:r>
          </a:p>
          <a:p>
            <a:pPr algn="l"/>
            <a:r>
              <a:rPr lang="en-US" sz="1800">
                <a:sym typeface="Wingdings" pitchFamily="2" charset="2"/>
              </a:rPr>
              <a:t>- If this happen =&gt; just a normal Method ...</a:t>
            </a:r>
          </a:p>
          <a:p>
            <a:pPr algn="l"/>
            <a:r>
              <a:rPr lang="en-US" sz="1800">
                <a:sym typeface="Wingdings" pitchFamily="2" charset="2"/>
              </a:rPr>
              <a:t>- What if we have 2 interface with 2 method that share the same Method signature but different in return type ?</a:t>
            </a:r>
          </a:p>
          <a:p>
            <a:pPr algn="l"/>
            <a:r>
              <a:rPr lang="en-US" sz="1800">
                <a:sym typeface="Wingdings" pitchFamily="2" charset="2"/>
              </a:rPr>
              <a:t>(code illustration snippet 52) </a:t>
            </a:r>
          </a:p>
          <a:p>
            <a:pPr algn="l"/>
            <a:r>
              <a:rPr lang="en-US" sz="1800">
                <a:sym typeface="Wingdings" pitchFamily="2" charset="2"/>
              </a:rPr>
              <a:t>- This won't work because this is different in class ... but still has the same method signature =&gt; compiler can't ... =&gt; ...</a:t>
            </a:r>
          </a:p>
          <a:p>
            <a:pPr algn="l"/>
            <a:r>
              <a:rPr lang="en-US" sz="1800">
                <a:sym typeface="Wingdings" pitchFamily="2" charset="2"/>
              </a:rPr>
              <a:t>– This also won't work if we have ... class that ... these 2 interfaces or an interface that ... these interfaces</a:t>
            </a:r>
          </a:p>
          <a:p>
            <a:pPr algn="l"/>
            <a:r>
              <a:rPr lang="en-US" sz="1800">
                <a:sym typeface="Wingdings" pitchFamily="2" charset="2"/>
              </a:rPr>
              <a:t>(code illustration snippet 53)</a:t>
            </a:r>
          </a:p>
          <a:p>
            <a:pPr algn="l"/>
            <a:r>
              <a:rPr lang="en-US" sz="1800">
                <a:sym typeface="Wingdings" pitchFamily="2" charset="2"/>
              </a:rPr>
              <a:t>(also won't work even if we remove the ... implementation)</a:t>
            </a:r>
          </a:p>
        </p:txBody>
      </p:sp>
    </p:spTree>
    <p:extLst>
      <p:ext uri="{BB962C8B-B14F-4D97-AF65-F5344CB8AC3E}">
        <p14:creationId xmlns:p14="http://schemas.microsoft.com/office/powerpoint/2010/main" val="30326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7E82E-D939-64D4-F591-C2019E3E06D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AB360F5-DC5A-D705-6BD3-042158471C8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Interface variables</a:t>
            </a:r>
          </a:p>
        </p:txBody>
      </p:sp>
      <p:sp>
        <p:nvSpPr>
          <p:cNvPr id="4" name="Subtitle 2">
            <a:extLst>
              <a:ext uri="{FF2B5EF4-FFF2-40B4-BE49-F238E27FC236}">
                <a16:creationId xmlns:a16="http://schemas.microsoft.com/office/drawing/2014/main" id="{2E173695-59D8-E552-4B0F-56B039554C3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expand our discussion to a new concept called </a:t>
            </a:r>
            <a:r>
              <a:rPr lang="en-US" sz="1800" b="1">
                <a:sym typeface="Wingdings" pitchFamily="2" charset="2"/>
              </a:rPr>
              <a:t>Interface variable</a:t>
            </a:r>
          </a:p>
          <a:p>
            <a:pPr algn="l"/>
            <a:r>
              <a:rPr lang="en-US" sz="1800">
                <a:sym typeface="Wingdings" pitchFamily="2" charset="2"/>
              </a:rPr>
              <a:t>- Like Interface method, Interface variable are also ... to have a ... modifier. However, they are also ... to have ... and ... keyword </a:t>
            </a:r>
          </a:p>
          <a:p>
            <a:pPr algn="l"/>
            <a:r>
              <a:rPr lang="en-US" sz="1800">
                <a:sym typeface="Wingdings" pitchFamily="2" charset="2"/>
              </a:rPr>
              <a:t>- Some rules for Interface variable:</a:t>
            </a:r>
          </a:p>
          <a:p>
            <a:pPr algn="l"/>
            <a:r>
              <a:rPr lang="en-US" sz="1800">
                <a:sym typeface="Wingdings" pitchFamily="2" charset="2"/>
              </a:rPr>
              <a:t>+) ... </a:t>
            </a:r>
          </a:p>
          <a:p>
            <a:pPr algn="l"/>
            <a:r>
              <a:rPr lang="en-US" sz="1800">
                <a:sym typeface="Wingdings" pitchFamily="2" charset="2"/>
              </a:rPr>
              <a:t>+) ...</a:t>
            </a:r>
          </a:p>
          <a:p>
            <a:pPr algn="l"/>
            <a:r>
              <a:rPr lang="en-US" sz="1800">
                <a:sym typeface="Wingdings" pitchFamily="2" charset="2"/>
              </a:rPr>
              <a:t>(code illustration snippet 54 – 55 - 56)</a:t>
            </a:r>
          </a:p>
        </p:txBody>
      </p:sp>
    </p:spTree>
    <p:extLst>
      <p:ext uri="{BB962C8B-B14F-4D97-AF65-F5344CB8AC3E}">
        <p14:creationId xmlns:p14="http://schemas.microsoft.com/office/powerpoint/2010/main" val="845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AFCB7-3620-779B-B1F2-9F8414F912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4062A6-24AE-314B-F164-EA34466E6FF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Default Interface method</a:t>
            </a:r>
          </a:p>
        </p:txBody>
      </p:sp>
      <p:sp>
        <p:nvSpPr>
          <p:cNvPr id="4" name="Subtitle 2">
            <a:extLst>
              <a:ext uri="{FF2B5EF4-FFF2-40B4-BE49-F238E27FC236}">
                <a16:creationId xmlns:a16="http://schemas.microsoft.com/office/drawing/2014/main" id="{C986CB3A-7BB9-DAB9-CD65-AD60358BEDD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the release of Java ..., the authors of Java introduce us to a new type of method called </a:t>
            </a:r>
            <a:r>
              <a:rPr lang="en-US" sz="1800" b="1">
                <a:sym typeface="Wingdings" pitchFamily="2" charset="2"/>
              </a:rPr>
              <a:t>Default method. </a:t>
            </a:r>
          </a:p>
          <a:p>
            <a:pPr algn="l"/>
            <a:r>
              <a:rPr lang="en-US" sz="1800">
                <a:sym typeface="Wingdings" pitchFamily="2" charset="2"/>
              </a:rPr>
              <a:t>- Default method is a type of method that is defined in ... and has ... keyword and has full ....</a:t>
            </a:r>
          </a:p>
          <a:p>
            <a:pPr algn="l"/>
            <a:r>
              <a:rPr lang="en-US" sz="1800">
                <a:sym typeface="Wingdings" pitchFamily="2" charset="2"/>
              </a:rPr>
              <a:t>- Contrast with default method is ...</a:t>
            </a:r>
          </a:p>
          <a:p>
            <a:pPr algn="l"/>
            <a:r>
              <a:rPr lang="en-US" sz="1800">
                <a:sym typeface="Wingdings" pitchFamily="2" charset="2"/>
              </a:rPr>
              <a:t>- Default method in an interface is a ... method with a default body. In this case, any classes that ... the interface will have the option to ... or .... </a:t>
            </a:r>
          </a:p>
          <a:p>
            <a:pPr algn="l"/>
            <a:r>
              <a:rPr lang="en-US" sz="1800">
                <a:sym typeface="Wingdings" pitchFamily="2" charset="2"/>
              </a:rPr>
              <a:t>- Default method is considered as ... method not ... method</a:t>
            </a:r>
          </a:p>
          <a:p>
            <a:pPr algn="l"/>
            <a:r>
              <a:rPr lang="en-US" sz="1800">
                <a:sym typeface="Wingdings" pitchFamily="2" charset="2"/>
              </a:rPr>
              <a:t>- The reason why default method is introduced is for the &lt;... comp...?&gt; and for ... development. Assume that we have an interface and there are 1000 devs ... our interface. Now if we want to add a ... =&gt; all devs that ... our interface will ... and forced to ... </a:t>
            </a:r>
          </a:p>
          <a:p>
            <a:pPr algn="l"/>
            <a:r>
              <a:rPr lang="en-US" sz="1800">
                <a:sym typeface="Wingdings" pitchFamily="2" charset="2"/>
              </a:rPr>
              <a:t>- By using default method instead, we will achieve &lt;.... comp... ?&gt; and also provide new ... for devs to ... or .... </a:t>
            </a:r>
          </a:p>
          <a:p>
            <a:pPr algn="l"/>
            <a:r>
              <a:rPr lang="en-US" sz="1800">
                <a:sym typeface="Wingdings" pitchFamily="2" charset="2"/>
              </a:rPr>
              <a:t>(code illustration snippet 57)</a:t>
            </a:r>
          </a:p>
          <a:p>
            <a:pPr algn="l"/>
            <a:r>
              <a:rPr lang="en-US" sz="1800">
                <a:sym typeface="Wingdings" pitchFamily="2" charset="2"/>
              </a:rPr>
              <a:t>- Some rules for default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58)</a:t>
            </a:r>
          </a:p>
          <a:p>
            <a:pPr algn="l"/>
            <a:endParaRPr lang="en-US" sz="1800">
              <a:sym typeface="Wingdings" pitchFamily="2" charset="2"/>
            </a:endParaRPr>
          </a:p>
        </p:txBody>
      </p:sp>
      <p:sp>
        <p:nvSpPr>
          <p:cNvPr id="2" name="TextBox 1">
            <a:extLst>
              <a:ext uri="{FF2B5EF4-FFF2-40B4-BE49-F238E27FC236}">
                <a16:creationId xmlns:a16="http://schemas.microsoft.com/office/drawing/2014/main" id="{D73DA4B2-979E-358D-F088-EE1BAC303003}"/>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0537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F89D0-5691-A905-64C9-D9ED2FA5CF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6FCCE89-4198-C54D-7BB8-2D852F31E31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Default Interface method</a:t>
            </a:r>
          </a:p>
        </p:txBody>
      </p:sp>
      <p:sp>
        <p:nvSpPr>
          <p:cNvPr id="4" name="Subtitle 2">
            <a:extLst>
              <a:ext uri="{FF2B5EF4-FFF2-40B4-BE49-F238E27FC236}">
                <a16:creationId xmlns:a16="http://schemas.microsoft.com/office/drawing/2014/main" id="{7FC6EF4B-8EBD-269E-63F3-BB547212E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Unlike ... variable where it has been ... with ... and ... keyword, default method can't use ... and ... keyword because default method allows the class ... to either ... or ..... But if we use ... keyword (which indicate that ...) or if we use ... keyword (which indicate that ...) =&gt; it won't ...</a:t>
            </a:r>
          </a:p>
          <a:p>
            <a:pPr algn="l"/>
            <a:r>
              <a:rPr lang="en-US" sz="1800">
                <a:sym typeface="Wingdings" pitchFamily="2" charset="2"/>
              </a:rPr>
              <a:t>– When an ... implement another ... that contains default method, the ...interface has ... options:</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(when they doing this, all ... class that ... the interface will have to ...)</a:t>
            </a:r>
          </a:p>
          <a:p>
            <a:pPr algn="l"/>
            <a:r>
              <a:rPr lang="en-US" sz="1800">
                <a:sym typeface="Wingdings" pitchFamily="2" charset="2"/>
              </a:rPr>
              <a:t>(these rules are also apply to the case where a ... class ... the interface or a ... class ... the interface</a:t>
            </a:r>
          </a:p>
          <a:p>
            <a:pPr algn="l"/>
            <a:r>
              <a:rPr lang="en-US" sz="1800">
                <a:sym typeface="Wingdings" pitchFamily="2" charset="2"/>
              </a:rPr>
              <a:t>(code illustration snippet 59)</a:t>
            </a:r>
          </a:p>
        </p:txBody>
      </p:sp>
      <p:sp>
        <p:nvSpPr>
          <p:cNvPr id="2" name="TextBox 1">
            <a:extLst>
              <a:ext uri="{FF2B5EF4-FFF2-40B4-BE49-F238E27FC236}">
                <a16:creationId xmlns:a16="http://schemas.microsoft.com/office/drawing/2014/main" id="{FB13AD43-404B-2B6B-483D-28E8A78B9830}"/>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9028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A465-7A26-5092-7259-EF16F981554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840477E-6151-67C3-1A64-5692813A5A4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Default Interface method and multiple inheritance</a:t>
            </a:r>
          </a:p>
        </p:txBody>
      </p:sp>
      <p:sp>
        <p:nvSpPr>
          <p:cNvPr id="4" name="Subtitle 2">
            <a:extLst>
              <a:ext uri="{FF2B5EF4-FFF2-40B4-BE49-F238E27FC236}">
                <a16:creationId xmlns:a16="http://schemas.microsoft.com/office/drawing/2014/main" id="{F4E97627-CBEA-9131-52BF-90C1F79157F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we seen that default method allow us to have a ... and also ... allows us to have multple ... =&gt; Then does Java just accidentally allows multiple ... ?</a:t>
            </a:r>
          </a:p>
          <a:p>
            <a:pPr algn="l"/>
            <a:r>
              <a:rPr lang="en-US" sz="1800">
                <a:sym typeface="Wingdings" pitchFamily="2" charset="2"/>
              </a:rPr>
              <a:t>(code illustration snippet 60) </a:t>
            </a:r>
          </a:p>
          <a:p>
            <a:pPr algn="l"/>
            <a:r>
              <a:rPr lang="en-US" sz="1800">
                <a:sym typeface="Wingdings" pitchFamily="2" charset="2"/>
              </a:rPr>
              <a:t>- If a class ... 2 interfaces that has 2 ... with same method signature =&gt; Although their ... is different but since it has the same method signature =&gt; ... can't ... </a:t>
            </a:r>
          </a:p>
          <a:p>
            <a:pPr algn="l"/>
            <a:r>
              <a:rPr lang="en-US" sz="1800">
                <a:sym typeface="Wingdings" pitchFamily="2" charset="2"/>
              </a:rPr>
              <a:t>(this also apply when a ... class ... 2 interfaces or a ... class ... 2 interfaces)</a:t>
            </a:r>
          </a:p>
          <a:p>
            <a:pPr algn="l"/>
            <a:r>
              <a:rPr lang="en-US" sz="1800">
                <a:sym typeface="Wingdings" pitchFamily="2" charset="2"/>
              </a:rPr>
              <a:t>(code illustration snippet 61 – 62)</a:t>
            </a:r>
          </a:p>
          <a:p>
            <a:pPr algn="l"/>
            <a:r>
              <a:rPr lang="en-US" sz="1800">
                <a:sym typeface="Wingdings" pitchFamily="2" charset="2"/>
              </a:rPr>
              <a:t>- However, there is an exception, if the ... class or a ... class or interface that ... the method =&gt; ...</a:t>
            </a:r>
          </a:p>
          <a:p>
            <a:pPr algn="l"/>
            <a:r>
              <a:rPr lang="en-US" sz="1800">
                <a:sym typeface="Wingdings" pitchFamily="2" charset="2"/>
              </a:rPr>
              <a:t>(code illustration snippet 63 – 64 – 65)</a:t>
            </a:r>
          </a:p>
          <a:p>
            <a:pPr algn="l"/>
            <a:endParaRPr lang="en-US" sz="1800">
              <a:sym typeface="Wingdings" pitchFamily="2" charset="2"/>
            </a:endParaRPr>
          </a:p>
        </p:txBody>
      </p:sp>
      <p:sp>
        <p:nvSpPr>
          <p:cNvPr id="2" name="TextBox 1">
            <a:extLst>
              <a:ext uri="{FF2B5EF4-FFF2-40B4-BE49-F238E27FC236}">
                <a16:creationId xmlns:a16="http://schemas.microsoft.com/office/drawing/2014/main" id="{1C141F5A-10E9-2A5E-C8ED-A1D88695A90E}"/>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10423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F02EE-8581-351A-1FD8-5147CFE6C6F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265A742-CABE-C2E9-DB71-68C4F5B2F63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Implementing Interface – Static Interface method</a:t>
            </a:r>
          </a:p>
        </p:txBody>
      </p:sp>
      <p:sp>
        <p:nvSpPr>
          <p:cNvPr id="4" name="Subtitle 2">
            <a:extLst>
              <a:ext uri="{FF2B5EF4-FFF2-40B4-BE49-F238E27FC236}">
                <a16:creationId xmlns:a16="http://schemas.microsoft.com/office/drawing/2014/main" id="{86B2FA84-E07E-C5D0-1B23-5A8613671C5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 also support another new feature called </a:t>
            </a:r>
            <a:r>
              <a:rPr lang="en-US" sz="1800" b="1">
                <a:sym typeface="Wingdings" pitchFamily="2" charset="2"/>
              </a:rPr>
              <a:t>Static Interface method</a:t>
            </a:r>
          </a:p>
          <a:p>
            <a:pPr algn="l"/>
            <a:r>
              <a:rPr lang="en-US" sz="1800">
                <a:sym typeface="Wingdings" pitchFamily="2" charset="2"/>
              </a:rPr>
              <a:t>- This method is fully ... with ... keyword (almost as same as ...) </a:t>
            </a:r>
          </a:p>
          <a:p>
            <a:pPr algn="l"/>
            <a:r>
              <a:rPr lang="en-US" sz="1800">
                <a:sym typeface="Wingdings" pitchFamily="2" charset="2"/>
              </a:rPr>
              <a:t>- There is only 1 difference between static interface method and ..., which is all ... that ... the interface won't ... the static interface method (also apply to a ... class ... the interface that contains the static interface method or to a ... that extends the interface that contains the static interface method)</a:t>
            </a:r>
          </a:p>
          <a:p>
            <a:pPr algn="l"/>
            <a:r>
              <a:rPr lang="en-US" sz="1800">
                <a:sym typeface="Wingdings" pitchFamily="2" charset="2"/>
              </a:rPr>
              <a:t>- Some rules for static interface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64) </a:t>
            </a:r>
          </a:p>
        </p:txBody>
      </p:sp>
      <p:sp>
        <p:nvSpPr>
          <p:cNvPr id="2" name="TextBox 1">
            <a:extLst>
              <a:ext uri="{FF2B5EF4-FFF2-40B4-BE49-F238E27FC236}">
                <a16:creationId xmlns:a16="http://schemas.microsoft.com/office/drawing/2014/main" id="{86923195-29EF-4AAF-DA81-85CBF90D5E90}"/>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86089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53326-1F6C-5BC9-B08B-02BAC234E8B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4918CD-C236-1075-49D2-352FA51CA48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a:t>
            </a:r>
          </a:p>
        </p:txBody>
      </p:sp>
      <p:sp>
        <p:nvSpPr>
          <p:cNvPr id="4" name="Subtitle 2">
            <a:extLst>
              <a:ext uri="{FF2B5EF4-FFF2-40B4-BE49-F238E27FC236}">
                <a16:creationId xmlns:a16="http://schemas.microsoft.com/office/drawing/2014/main" id="{F568D0A2-FFCD-0494-3687-184F66EDFA9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support </a:t>
            </a:r>
            <a:r>
              <a:rPr lang="en-US" sz="1800" b="1">
                <a:sym typeface="Wingdings" pitchFamily="2" charset="2"/>
              </a:rPr>
              <a:t>Polymorphism </a:t>
            </a:r>
            <a:r>
              <a:rPr lang="en-US" sz="1800">
                <a:sym typeface="Wingdings" pitchFamily="2" charset="2"/>
              </a:rPr>
              <a:t>– a ... that allows an object to have many ... </a:t>
            </a:r>
          </a:p>
          <a:p>
            <a:pPr algn="l"/>
            <a:r>
              <a:rPr lang="en-US" sz="1800">
                <a:sym typeface="Wingdings" pitchFamily="2" charset="2"/>
              </a:rPr>
              <a:t>- Specifically, an object could be accessed using ... or ... or ... </a:t>
            </a:r>
          </a:p>
          <a:p>
            <a:pPr algn="l"/>
            <a:r>
              <a:rPr lang="en-US" sz="1800">
                <a:sym typeface="Wingdings" pitchFamily="2" charset="2"/>
              </a:rPr>
              <a:t>- Moreover, if an object is accessed through ... or ... =&gt; no ... is required</a:t>
            </a:r>
          </a:p>
          <a:p>
            <a:pPr algn="l"/>
            <a:r>
              <a:rPr lang="en-US" sz="1800">
                <a:sym typeface="Wingdings" pitchFamily="2" charset="2"/>
              </a:rPr>
              <a:t>(code illustration snippet 65)</a:t>
            </a:r>
          </a:p>
          <a:p>
            <a:pPr algn="l"/>
            <a:r>
              <a:rPr lang="en-US" sz="1800">
                <a:sym typeface="Wingdings" pitchFamily="2" charset="2"/>
              </a:rPr>
              <a:t>– The most important thing about this code is that there is ... created while there are ... reference ... created </a:t>
            </a:r>
          </a:p>
          <a:p>
            <a:pPr algn="l"/>
            <a:r>
              <a:rPr lang="en-US" sz="1800">
                <a:sym typeface="Wingdings" pitchFamily="2" charset="2"/>
              </a:rPr>
              <a:t>- This is possible because of the nature of ....</a:t>
            </a:r>
          </a:p>
          <a:p>
            <a:pPr algn="l"/>
            <a:r>
              <a:rPr lang="en-US" sz="1800">
                <a:sym typeface="Wingdings" pitchFamily="2" charset="2"/>
              </a:rPr>
              <a:t>– Once upcasted, only ... that are available in ... can be ... </a:t>
            </a:r>
          </a:p>
          <a:p>
            <a:pPr algn="l"/>
            <a:r>
              <a:rPr lang="en-US" sz="1800">
                <a:sym typeface="Wingdings" pitchFamily="2" charset="2"/>
              </a:rPr>
              <a:t>(code illustration snippet 66) </a:t>
            </a:r>
          </a:p>
        </p:txBody>
      </p:sp>
      <p:sp>
        <p:nvSpPr>
          <p:cNvPr id="2" name="TextBox 1">
            <a:extLst>
              <a:ext uri="{FF2B5EF4-FFF2-40B4-BE49-F238E27FC236}">
                <a16:creationId xmlns:a16="http://schemas.microsoft.com/office/drawing/2014/main" id="{F5DEE892-2316-F9C0-678B-8155DE91C1F3}"/>
              </a:ext>
            </a:extLst>
          </p:cNvPr>
          <p:cNvSpPr txBox="1"/>
          <p:nvPr/>
        </p:nvSpPr>
        <p:spPr>
          <a:xfrm>
            <a:off x="9422780" y="1839951"/>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12393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06D8E-D02C-2B48-B916-C8D4412CA4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52F6AF6-774B-B400-5560-A58DB644700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 – Object VS Reference</a:t>
            </a:r>
          </a:p>
        </p:txBody>
      </p:sp>
      <p:sp>
        <p:nvSpPr>
          <p:cNvPr id="4" name="Subtitle 2">
            <a:extLst>
              <a:ext uri="{FF2B5EF4-FFF2-40B4-BE49-F238E27FC236}">
                <a16:creationId xmlns:a16="http://schemas.microsoft.com/office/drawing/2014/main" id="{D5C8FCA5-27C7-8578-AA1C-6EC66D3997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Java, all objects can only ... using ... variable. As a developer, you shouldn't able to ... object. </a:t>
            </a:r>
          </a:p>
          <a:p>
            <a:pPr algn="l"/>
            <a:r>
              <a:rPr lang="en-US" sz="1800">
                <a:sym typeface="Wingdings" pitchFamily="2" charset="2"/>
              </a:rPr>
              <a:t>- We should consider an object as a ... in ... (allocated by J...) </a:t>
            </a:r>
          </a:p>
          <a:p>
            <a:pPr algn="l"/>
            <a:r>
              <a:rPr lang="en-US" sz="1800">
                <a:sym typeface="Wingdings" pitchFamily="2" charset="2"/>
              </a:rPr>
              <a:t>- No matter what type of ... is, the object will ...</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Although lemur is ...ed to Object class type, the real object is .... The only thing has changed is ... access ... (because Object class doesn't has ...)</a:t>
            </a:r>
          </a:p>
          <a:p>
            <a:pPr algn="l"/>
            <a:r>
              <a:rPr lang="en-US" sz="1800">
                <a:sym typeface="Wingdings" pitchFamily="2" charset="2"/>
              </a:rPr>
              <a:t>- Therefore, we have 2 rules: </a:t>
            </a:r>
          </a:p>
          <a:p>
            <a:pPr algn="l"/>
            <a:r>
              <a:rPr lang="en-US" sz="1800">
                <a:sym typeface="Wingdings" pitchFamily="2" charset="2"/>
              </a:rPr>
              <a:t>+) </a:t>
            </a:r>
          </a:p>
          <a:p>
            <a:pPr algn="l"/>
            <a:r>
              <a:rPr lang="en-US" sz="1800">
                <a:sym typeface="Wingdings" pitchFamily="2" charset="2"/>
              </a:rPr>
              <a:t>+)</a:t>
            </a:r>
          </a:p>
          <a:p>
            <a:pPr algn="l"/>
            <a:r>
              <a:rPr lang="en-US" sz="1800">
                <a:sym typeface="Wingdings" pitchFamily="2" charset="2"/>
              </a:rPr>
              <a:t>– Therefore, once we change ... =&gt; we have access ... although the member is ... before</a:t>
            </a:r>
          </a:p>
          <a:p>
            <a:pPr algn="l"/>
            <a:endParaRPr lang="en-US" sz="1800">
              <a:sym typeface="Wingdings" pitchFamily="2" charset="2"/>
            </a:endParaRPr>
          </a:p>
        </p:txBody>
      </p:sp>
      <p:sp>
        <p:nvSpPr>
          <p:cNvPr id="2" name="TextBox 1">
            <a:extLst>
              <a:ext uri="{FF2B5EF4-FFF2-40B4-BE49-F238E27FC236}">
                <a16:creationId xmlns:a16="http://schemas.microsoft.com/office/drawing/2014/main" id="{B5C4A49F-C8BF-8ECA-7E5C-A479A10DC8EC}"/>
              </a:ext>
            </a:extLst>
          </p:cNvPr>
          <p:cNvSpPr txBox="1"/>
          <p:nvPr/>
        </p:nvSpPr>
        <p:spPr>
          <a:xfrm>
            <a:off x="9422780" y="1839951"/>
            <a:ext cx="184731" cy="369332"/>
          </a:xfrm>
          <a:prstGeom prst="rect">
            <a:avLst/>
          </a:prstGeom>
          <a:noFill/>
        </p:spPr>
        <p:txBody>
          <a:bodyPr wrap="none" rtlCol="0">
            <a:spAutoFit/>
          </a:bodyPr>
          <a:lstStyle/>
          <a:p>
            <a:endParaRPr lang="en-VN"/>
          </a:p>
        </p:txBody>
      </p:sp>
      <p:pic>
        <p:nvPicPr>
          <p:cNvPr id="5" name="Picture 4">
            <a:extLst>
              <a:ext uri="{FF2B5EF4-FFF2-40B4-BE49-F238E27FC236}">
                <a16:creationId xmlns:a16="http://schemas.microsoft.com/office/drawing/2014/main" id="{78F34888-211E-11E4-F984-CD5F14C9CC49}"/>
              </a:ext>
            </a:extLst>
          </p:cNvPr>
          <p:cNvPicPr>
            <a:picLocks noChangeAspect="1"/>
          </p:cNvPicPr>
          <p:nvPr/>
        </p:nvPicPr>
        <p:blipFill>
          <a:blip r:embed="rId3"/>
          <a:stretch>
            <a:fillRect/>
          </a:stretch>
        </p:blipFill>
        <p:spPr>
          <a:xfrm>
            <a:off x="3000721" y="2209283"/>
            <a:ext cx="6190558" cy="1793855"/>
          </a:xfrm>
          <a:prstGeom prst="rect">
            <a:avLst/>
          </a:prstGeom>
        </p:spPr>
      </p:pic>
    </p:spTree>
    <p:extLst>
      <p:ext uri="{BB962C8B-B14F-4D97-AF65-F5344CB8AC3E}">
        <p14:creationId xmlns:p14="http://schemas.microsoft.com/office/powerpoint/2010/main" val="7722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9BBAA-FAD6-9637-5EEB-913B2035A2F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FEB724C-BBFB-4DFE-2620-981243700F0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 – Object VS Reference</a:t>
            </a:r>
          </a:p>
        </p:txBody>
      </p:sp>
      <p:sp>
        <p:nvSpPr>
          <p:cNvPr id="4" name="Subtitle 2">
            <a:extLst>
              <a:ext uri="{FF2B5EF4-FFF2-40B4-BE49-F238E27FC236}">
                <a16:creationId xmlns:a16="http://schemas.microsoft.com/office/drawing/2014/main" id="{3997B17E-99FF-BC1D-9005-87F039B332E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sp>
        <p:nvSpPr>
          <p:cNvPr id="2" name="TextBox 1">
            <a:extLst>
              <a:ext uri="{FF2B5EF4-FFF2-40B4-BE49-F238E27FC236}">
                <a16:creationId xmlns:a16="http://schemas.microsoft.com/office/drawing/2014/main" id="{9A40003A-EF94-5983-0610-E1D870E7B9BA}"/>
              </a:ext>
            </a:extLst>
          </p:cNvPr>
          <p:cNvSpPr txBox="1"/>
          <p:nvPr/>
        </p:nvSpPr>
        <p:spPr>
          <a:xfrm>
            <a:off x="9422780" y="1839951"/>
            <a:ext cx="184731" cy="369332"/>
          </a:xfrm>
          <a:prstGeom prst="rect">
            <a:avLst/>
          </a:prstGeom>
          <a:noFill/>
        </p:spPr>
        <p:txBody>
          <a:bodyPr wrap="none" rtlCol="0">
            <a:spAutoFit/>
          </a:bodyPr>
          <a:lstStyle/>
          <a:p>
            <a:endParaRPr lang="en-VN"/>
          </a:p>
        </p:txBody>
      </p:sp>
      <p:pic>
        <p:nvPicPr>
          <p:cNvPr id="6" name="Picture 5">
            <a:extLst>
              <a:ext uri="{FF2B5EF4-FFF2-40B4-BE49-F238E27FC236}">
                <a16:creationId xmlns:a16="http://schemas.microsoft.com/office/drawing/2014/main" id="{3072C177-8A5E-965A-3EFD-C10EA3E40D9A}"/>
              </a:ext>
            </a:extLst>
          </p:cNvPr>
          <p:cNvPicPr>
            <a:picLocks noChangeAspect="1"/>
          </p:cNvPicPr>
          <p:nvPr/>
        </p:nvPicPr>
        <p:blipFill>
          <a:blip r:embed="rId3"/>
          <a:stretch>
            <a:fillRect/>
          </a:stretch>
        </p:blipFill>
        <p:spPr>
          <a:xfrm>
            <a:off x="2259673" y="1192212"/>
            <a:ext cx="7672653" cy="4845050"/>
          </a:xfrm>
          <a:prstGeom prst="rect">
            <a:avLst/>
          </a:prstGeom>
        </p:spPr>
      </p:pic>
    </p:spTree>
    <p:extLst>
      <p:ext uri="{BB962C8B-B14F-4D97-AF65-F5344CB8AC3E}">
        <p14:creationId xmlns:p14="http://schemas.microsoft.com/office/powerpoint/2010/main" val="169928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3A86D-194B-1614-C701-CDE741C9FE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08C98FC-2E7A-7D7F-F40E-57635066B13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 – Casting Object</a:t>
            </a:r>
          </a:p>
        </p:txBody>
      </p:sp>
      <p:sp>
        <p:nvSpPr>
          <p:cNvPr id="4" name="Subtitle 2">
            <a:extLst>
              <a:ext uri="{FF2B5EF4-FFF2-40B4-BE49-F238E27FC236}">
                <a16:creationId xmlns:a16="http://schemas.microsoft.com/office/drawing/2014/main" id="{A1E480B4-E93E-7D39-9D4F-A0592FB7729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order to access again, we need ... cast</a:t>
            </a:r>
          </a:p>
          <a:p>
            <a:pPr algn="l"/>
            <a:r>
              <a:rPr lang="en-US" sz="1800">
                <a:sym typeface="Wingdings" pitchFamily="2" charset="2"/>
              </a:rPr>
              <a:t>(explicit cast = ... cast)</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We have 4 rules for casting object:</a:t>
            </a:r>
          </a:p>
          <a:p>
            <a:pPr algn="l"/>
            <a:r>
              <a:rPr lang="en-US" sz="1800">
                <a:sym typeface="Wingdings" pitchFamily="2" charset="2"/>
              </a:rPr>
              <a:t>+)</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a:t>
            </a:r>
          </a:p>
          <a:p>
            <a:pPr algn="l"/>
            <a:r>
              <a:rPr lang="en-US" sz="1800">
                <a:sym typeface="Wingdings" pitchFamily="2" charset="2"/>
              </a:rPr>
              <a:t>(code illustration snippet 67 - 68)</a:t>
            </a:r>
          </a:p>
          <a:p>
            <a:pPr algn="l"/>
            <a:endParaRPr lang="en-US" sz="1800">
              <a:sym typeface="Wingdings" pitchFamily="2" charset="2"/>
            </a:endParaRPr>
          </a:p>
          <a:p>
            <a:pPr algn="l"/>
            <a:r>
              <a:rPr lang="en-US" sz="1800">
                <a:sym typeface="Wingdings" pitchFamily="2" charset="2"/>
              </a:rPr>
              <a:t> </a:t>
            </a:r>
          </a:p>
        </p:txBody>
      </p:sp>
      <p:sp>
        <p:nvSpPr>
          <p:cNvPr id="2" name="TextBox 1">
            <a:extLst>
              <a:ext uri="{FF2B5EF4-FFF2-40B4-BE49-F238E27FC236}">
                <a16:creationId xmlns:a16="http://schemas.microsoft.com/office/drawing/2014/main" id="{2191A8D3-1E9E-551D-EFDD-58D96EA75D5A}"/>
              </a:ext>
            </a:extLst>
          </p:cNvPr>
          <p:cNvSpPr txBox="1"/>
          <p:nvPr/>
        </p:nvSpPr>
        <p:spPr>
          <a:xfrm>
            <a:off x="9422780" y="1839951"/>
            <a:ext cx="184731" cy="369332"/>
          </a:xfrm>
          <a:prstGeom prst="rect">
            <a:avLst/>
          </a:prstGeom>
          <a:noFill/>
        </p:spPr>
        <p:txBody>
          <a:bodyPr wrap="none" rtlCol="0">
            <a:spAutoFit/>
          </a:bodyPr>
          <a:lstStyle/>
          <a:p>
            <a:endParaRPr lang="en-VN"/>
          </a:p>
        </p:txBody>
      </p:sp>
      <p:pic>
        <p:nvPicPr>
          <p:cNvPr id="6" name="Picture 5">
            <a:extLst>
              <a:ext uri="{FF2B5EF4-FFF2-40B4-BE49-F238E27FC236}">
                <a16:creationId xmlns:a16="http://schemas.microsoft.com/office/drawing/2014/main" id="{83B15F3B-3339-62A1-D045-697F127C4A6F}"/>
              </a:ext>
            </a:extLst>
          </p:cNvPr>
          <p:cNvPicPr>
            <a:picLocks noChangeAspect="1"/>
          </p:cNvPicPr>
          <p:nvPr/>
        </p:nvPicPr>
        <p:blipFill>
          <a:blip r:embed="rId3"/>
          <a:stretch>
            <a:fillRect/>
          </a:stretch>
        </p:blipFill>
        <p:spPr>
          <a:xfrm>
            <a:off x="2703195" y="1172427"/>
            <a:ext cx="6785610" cy="2256573"/>
          </a:xfrm>
          <a:prstGeom prst="rect">
            <a:avLst/>
          </a:prstGeom>
        </p:spPr>
      </p:pic>
    </p:spTree>
    <p:extLst>
      <p:ext uri="{BB962C8B-B14F-4D97-AF65-F5344CB8AC3E}">
        <p14:creationId xmlns:p14="http://schemas.microsoft.com/office/powerpoint/2010/main" val="39338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AB8CF-81BA-44BC-AB9A-8A27A9919D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73BAE-549A-9CA6-9C1C-6F508D293BD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A5C26640-3A34-5DFC-C969-9A2D5B74DA7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08CFD75A-F861-E030-430F-DE2F623672F3}"/>
              </a:ext>
            </a:extLst>
          </p:cNvPr>
          <p:cNvPicPr>
            <a:picLocks noChangeAspect="1"/>
          </p:cNvPicPr>
          <p:nvPr/>
        </p:nvPicPr>
        <p:blipFill>
          <a:blip r:embed="rId3"/>
          <a:stretch>
            <a:fillRect/>
          </a:stretch>
        </p:blipFill>
        <p:spPr>
          <a:xfrm>
            <a:off x="923956" y="1620497"/>
            <a:ext cx="10344088" cy="3617005"/>
          </a:xfrm>
          <a:prstGeom prst="rect">
            <a:avLst/>
          </a:prstGeom>
        </p:spPr>
      </p:pic>
    </p:spTree>
    <p:extLst>
      <p:ext uri="{BB962C8B-B14F-4D97-AF65-F5344CB8AC3E}">
        <p14:creationId xmlns:p14="http://schemas.microsoft.com/office/powerpoint/2010/main" val="24145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3B9BE-6301-4433-2F63-AEC0DC047B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439BC5B-1950-C8A9-848C-FA3830986A3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 – Casting Object</a:t>
            </a:r>
          </a:p>
        </p:txBody>
      </p:sp>
      <p:sp>
        <p:nvSpPr>
          <p:cNvPr id="4" name="Subtitle 2">
            <a:extLst>
              <a:ext uri="{FF2B5EF4-FFF2-40B4-BE49-F238E27FC236}">
                <a16:creationId xmlns:a16="http://schemas.microsoft.com/office/drawing/2014/main" id="{70E4BD5F-3203-C66B-A7A1-C7346F8B16E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we want to avoid ... like the Capybara example, we could use the ... operator to check whether ... the object is ...</a:t>
            </a:r>
          </a:p>
          <a:p>
            <a:pPr algn="l"/>
            <a:r>
              <a:rPr lang="en-US" sz="1800">
                <a:sym typeface="Wingdings" pitchFamily="2" charset="2"/>
              </a:rPr>
              <a:t>(code illustration snippet 69)</a:t>
            </a:r>
          </a:p>
          <a:p>
            <a:pPr algn="l"/>
            <a:r>
              <a:rPr lang="en-US" sz="1800">
                <a:sym typeface="Wingdings" pitchFamily="2" charset="2"/>
              </a:rPr>
              <a:t>Note: This is just an example, the ... operator is only disclosed in OCP exam </a:t>
            </a:r>
          </a:p>
        </p:txBody>
      </p:sp>
      <p:sp>
        <p:nvSpPr>
          <p:cNvPr id="2" name="TextBox 1">
            <a:extLst>
              <a:ext uri="{FF2B5EF4-FFF2-40B4-BE49-F238E27FC236}">
                <a16:creationId xmlns:a16="http://schemas.microsoft.com/office/drawing/2014/main" id="{3EA4246F-3BCB-5D98-38BF-E8FA3D2F4EA3}"/>
              </a:ext>
            </a:extLst>
          </p:cNvPr>
          <p:cNvSpPr txBox="1"/>
          <p:nvPr/>
        </p:nvSpPr>
        <p:spPr>
          <a:xfrm>
            <a:off x="9422780" y="1839951"/>
            <a:ext cx="184731" cy="369332"/>
          </a:xfrm>
          <a:prstGeom prst="rect">
            <a:avLst/>
          </a:prstGeom>
          <a:noFill/>
        </p:spPr>
        <p:txBody>
          <a:bodyPr wrap="none" rtlCol="0">
            <a:spAutoFit/>
          </a:bodyPr>
          <a:lstStyle/>
          <a:p>
            <a:endParaRPr lang="en-VN"/>
          </a:p>
        </p:txBody>
      </p:sp>
      <p:sp>
        <p:nvSpPr>
          <p:cNvPr id="7" name="TextBox 6">
            <a:extLst>
              <a:ext uri="{FF2B5EF4-FFF2-40B4-BE49-F238E27FC236}">
                <a16:creationId xmlns:a16="http://schemas.microsoft.com/office/drawing/2014/main" id="{88C53636-22C3-E80A-507F-BC22DB5BFD57}"/>
              </a:ext>
            </a:extLst>
          </p:cNvPr>
          <p:cNvSpPr txBox="1"/>
          <p:nvPr/>
        </p:nvSpPr>
        <p:spPr>
          <a:xfrm>
            <a:off x="2620537" y="3858322"/>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231732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45984-993E-C143-2EE4-BA8BA17DE0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36DB397-1AC1-137C-3E38-1EC714649CB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 – Virtual Method  </a:t>
            </a:r>
          </a:p>
        </p:txBody>
      </p:sp>
      <p:sp>
        <p:nvSpPr>
          <p:cNvPr id="4" name="Subtitle 2">
            <a:extLst>
              <a:ext uri="{FF2B5EF4-FFF2-40B4-BE49-F238E27FC236}">
                <a16:creationId xmlns:a16="http://schemas.microsoft.com/office/drawing/2014/main" id="{95E41D9E-43DF-6A17-1495-8572708BE4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most important polymorphism ... is </a:t>
            </a:r>
            <a:r>
              <a:rPr lang="en-US" sz="1800" b="1">
                <a:sym typeface="Wingdings" pitchFamily="2" charset="2"/>
              </a:rPr>
              <a:t>Virtual method</a:t>
            </a:r>
            <a:endParaRPr lang="en-US" sz="1800">
              <a:sym typeface="Wingdings" pitchFamily="2" charset="2"/>
            </a:endParaRPr>
          </a:p>
          <a:p>
            <a:pPr algn="l"/>
            <a:r>
              <a:rPr lang="en-US" sz="1800">
                <a:sym typeface="Wingdings" pitchFamily="2" charset="2"/>
              </a:rPr>
              <a:t>- </a:t>
            </a:r>
            <a:r>
              <a:rPr lang="en-US" sz="1800" b="1">
                <a:sym typeface="Wingdings" pitchFamily="2" charset="2"/>
              </a:rPr>
              <a:t>Virtual method </a:t>
            </a:r>
            <a:r>
              <a:rPr lang="en-US" sz="1800">
                <a:sym typeface="Wingdings" pitchFamily="2" charset="2"/>
              </a:rPr>
              <a:t>is the reason why we have ... – to support virtual method</a:t>
            </a:r>
          </a:p>
          <a:p>
            <a:pPr algn="l"/>
            <a:r>
              <a:rPr lang="en-US" sz="1800">
                <a:sym typeface="Wingdings" pitchFamily="2" charset="2"/>
              </a:rPr>
              <a:t>– Virtual method is the method where its ... is not ... until ... </a:t>
            </a:r>
          </a:p>
          <a:p>
            <a:pPr algn="l"/>
            <a:r>
              <a:rPr lang="en-US" sz="1800">
                <a:sym typeface="Wingdings" pitchFamily="2" charset="2"/>
              </a:rPr>
              <a:t>- The special point of virtual method is that when we call ... on a ... that ... the method =&gt; The ... will be ... (no matter which ... is used) </a:t>
            </a:r>
          </a:p>
          <a:p>
            <a:pPr algn="l"/>
            <a:r>
              <a:rPr lang="en-US" sz="1800">
                <a:sym typeface="Wingdings" pitchFamily="2" charset="2"/>
              </a:rPr>
              <a:t>(code illustration snippet 70)</a:t>
            </a:r>
          </a:p>
          <a:p>
            <a:pPr algn="l"/>
            <a:r>
              <a:rPr lang="en-US" sz="1800">
                <a:sym typeface="Wingdings" pitchFamily="2" charset="2"/>
              </a:rPr>
              <a:t>- So, we have know how to ... a method and now we also know how it relate to ...</a:t>
            </a:r>
          </a:p>
          <a:p>
            <a:pPr algn="l"/>
            <a:r>
              <a:rPr lang="en-US" sz="1800">
                <a:sym typeface="Wingdings" pitchFamily="2" charset="2"/>
              </a:rPr>
              <a:t>– The nature of polymorphism is ..., by combining polymorphism and ..., we can see that an ... in runtime, especially in ... defined in ... class (ask question, Q1)</a:t>
            </a:r>
          </a:p>
        </p:txBody>
      </p:sp>
      <p:sp>
        <p:nvSpPr>
          <p:cNvPr id="2" name="TextBox 1">
            <a:extLst>
              <a:ext uri="{FF2B5EF4-FFF2-40B4-BE49-F238E27FC236}">
                <a16:creationId xmlns:a16="http://schemas.microsoft.com/office/drawing/2014/main" id="{D6B90E31-9133-CE41-5502-E232A87E05FF}"/>
              </a:ext>
            </a:extLst>
          </p:cNvPr>
          <p:cNvSpPr txBox="1"/>
          <p:nvPr/>
        </p:nvSpPr>
        <p:spPr>
          <a:xfrm>
            <a:off x="9422780" y="1839951"/>
            <a:ext cx="184731" cy="369332"/>
          </a:xfrm>
          <a:prstGeom prst="rect">
            <a:avLst/>
          </a:prstGeom>
          <a:noFill/>
        </p:spPr>
        <p:txBody>
          <a:bodyPr wrap="none" rtlCol="0">
            <a:spAutoFit/>
          </a:bodyPr>
          <a:lstStyle/>
          <a:p>
            <a:endParaRPr lang="en-VN"/>
          </a:p>
        </p:txBody>
      </p:sp>
      <p:sp>
        <p:nvSpPr>
          <p:cNvPr id="7" name="TextBox 6">
            <a:extLst>
              <a:ext uri="{FF2B5EF4-FFF2-40B4-BE49-F238E27FC236}">
                <a16:creationId xmlns:a16="http://schemas.microsoft.com/office/drawing/2014/main" id="{446C7330-7660-E3FE-8B01-C34B168E722A}"/>
              </a:ext>
            </a:extLst>
          </p:cNvPr>
          <p:cNvSpPr txBox="1"/>
          <p:nvPr/>
        </p:nvSpPr>
        <p:spPr>
          <a:xfrm>
            <a:off x="2620537" y="3858322"/>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39318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917A9-C538-53E1-1F39-4E4D10DB453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25C46D4-03B2-F52D-3808-959989DFEF2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Polymorphism – Polymorphic Parameter  </a:t>
            </a:r>
          </a:p>
        </p:txBody>
      </p:sp>
      <p:sp>
        <p:nvSpPr>
          <p:cNvPr id="4" name="Subtitle 2">
            <a:extLst>
              <a:ext uri="{FF2B5EF4-FFF2-40B4-BE49-F238E27FC236}">
                <a16:creationId xmlns:a16="http://schemas.microsoft.com/office/drawing/2014/main" id="{8B6986B2-B11C-A13A-5840-07E2ADB7FDC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One of the most important ... of polymorphism is to pass ... a method that accept ... or ... or ... </a:t>
            </a:r>
          </a:p>
          <a:p>
            <a:pPr algn="l"/>
            <a:r>
              <a:rPr lang="en-US" sz="1800">
                <a:sym typeface="Wingdings" pitchFamily="2" charset="2"/>
              </a:rPr>
              <a:t>- For example, a method that accept a ... as a ... =&gt; We could pass a ... that its ... implement the ... </a:t>
            </a:r>
          </a:p>
          <a:p>
            <a:pPr algn="l"/>
            <a:r>
              <a:rPr lang="en-US" sz="1800">
                <a:sym typeface="Wingdings" pitchFamily="2" charset="2"/>
              </a:rPr>
              <a:t>- And since this is ... =&gt; no explicit ... </a:t>
            </a:r>
          </a:p>
          <a:p>
            <a:pPr algn="l"/>
            <a:r>
              <a:rPr lang="en-US" sz="1800">
                <a:sym typeface="Wingdings" pitchFamily="2" charset="2"/>
              </a:rPr>
              <a:t>=&gt; We call this feature as </a:t>
            </a:r>
            <a:r>
              <a:rPr lang="en-US" sz="1800" b="1">
                <a:sym typeface="Wingdings" pitchFamily="2" charset="2"/>
              </a:rPr>
              <a:t>Polymorphic Parameter</a:t>
            </a:r>
            <a:endParaRPr lang="en-US" sz="1800">
              <a:sym typeface="Wingdings" pitchFamily="2" charset="2"/>
            </a:endParaRPr>
          </a:p>
          <a:p>
            <a:pPr algn="l"/>
            <a:r>
              <a:rPr lang="en-US" sz="1800">
                <a:sym typeface="Wingdings" pitchFamily="2" charset="2"/>
              </a:rPr>
              <a:t>(code illustration snippet 71) </a:t>
            </a:r>
          </a:p>
          <a:p>
            <a:pPr algn="l"/>
            <a:r>
              <a:rPr lang="en-US" sz="1800">
                <a:sym typeface="Wingdings" pitchFamily="2" charset="2"/>
              </a:rPr>
              <a:t>- In this example, if we try to pass  ... as a parameter or ... as a parameter =&gt; ...</a:t>
            </a:r>
          </a:p>
          <a:p>
            <a:pPr algn="l"/>
            <a:r>
              <a:rPr lang="en-US" sz="1800" b="1">
                <a:sym typeface="Wingdings" pitchFamily="2" charset="2"/>
              </a:rPr>
              <a:t>Polymorphic parameter and its relationship with code reusability</a:t>
            </a:r>
          </a:p>
          <a:p>
            <a:pPr algn="l"/>
            <a:r>
              <a:rPr lang="en-US" sz="1800">
                <a:sym typeface="Wingdings" pitchFamily="2" charset="2"/>
              </a:rPr>
              <a:t>- If we try to define a ... that is accessible from ... or ... =&gt; we should use polymorphic parameter because it is considered as ... </a:t>
            </a:r>
          </a:p>
          <a:p>
            <a:pPr algn="l"/>
            <a:r>
              <a:rPr lang="en-US" sz="1800">
                <a:sym typeface="Wingdings" pitchFamily="2" charset="2"/>
              </a:rPr>
              <a:t>(use List example)</a:t>
            </a:r>
          </a:p>
          <a:p>
            <a:pPr algn="l"/>
            <a:r>
              <a:rPr lang="en-US" sz="1800">
                <a:sym typeface="Wingdings" pitchFamily="2" charset="2"/>
              </a:rPr>
              <a:t>(ask teacher about the Polymorphism and Method overriding section) </a:t>
            </a:r>
          </a:p>
        </p:txBody>
      </p:sp>
      <p:sp>
        <p:nvSpPr>
          <p:cNvPr id="2" name="TextBox 1">
            <a:extLst>
              <a:ext uri="{FF2B5EF4-FFF2-40B4-BE49-F238E27FC236}">
                <a16:creationId xmlns:a16="http://schemas.microsoft.com/office/drawing/2014/main" id="{996CDA7E-53A8-DDB2-5BC9-F3F0014B5386}"/>
              </a:ext>
            </a:extLst>
          </p:cNvPr>
          <p:cNvSpPr txBox="1"/>
          <p:nvPr/>
        </p:nvSpPr>
        <p:spPr>
          <a:xfrm>
            <a:off x="9422780" y="1839951"/>
            <a:ext cx="184731" cy="369332"/>
          </a:xfrm>
          <a:prstGeom prst="rect">
            <a:avLst/>
          </a:prstGeom>
          <a:noFill/>
        </p:spPr>
        <p:txBody>
          <a:bodyPr wrap="none" rtlCol="0">
            <a:spAutoFit/>
          </a:bodyPr>
          <a:lstStyle/>
          <a:p>
            <a:endParaRPr lang="en-VN"/>
          </a:p>
        </p:txBody>
      </p:sp>
      <p:sp>
        <p:nvSpPr>
          <p:cNvPr id="7" name="TextBox 6">
            <a:extLst>
              <a:ext uri="{FF2B5EF4-FFF2-40B4-BE49-F238E27FC236}">
                <a16:creationId xmlns:a16="http://schemas.microsoft.com/office/drawing/2014/main" id="{20FC3F31-90E6-2C3A-40CE-D7EEEA2DD9D7}"/>
              </a:ext>
            </a:extLst>
          </p:cNvPr>
          <p:cNvSpPr txBox="1"/>
          <p:nvPr/>
        </p:nvSpPr>
        <p:spPr>
          <a:xfrm>
            <a:off x="2620537" y="3858322"/>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96136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120A-CDF5-0EB8-9CBF-0F8E400AB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526C3D-3FD7-4657-663F-113F32F0212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6C0B2C4E-2617-C792-5157-AED83DB7565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 </a:t>
            </a:r>
          </a:p>
          <a:p>
            <a:pPr algn="l"/>
            <a:r>
              <a:rPr lang="en-US" sz="1800">
                <a:sym typeface="Wingdings" pitchFamily="2" charset="2"/>
              </a:rPr>
              <a:t>(code illustration snippet 1)</a:t>
            </a:r>
          </a:p>
        </p:txBody>
      </p:sp>
      <p:pic>
        <p:nvPicPr>
          <p:cNvPr id="2" name="Picture 1">
            <a:extLst>
              <a:ext uri="{FF2B5EF4-FFF2-40B4-BE49-F238E27FC236}">
                <a16:creationId xmlns:a16="http://schemas.microsoft.com/office/drawing/2014/main" id="{B3DD4E8C-4CA7-621D-10EF-0965E1CC09C7}"/>
              </a:ext>
            </a:extLst>
          </p:cNvPr>
          <p:cNvPicPr>
            <a:picLocks noChangeAspect="1"/>
          </p:cNvPicPr>
          <p:nvPr/>
        </p:nvPicPr>
        <p:blipFill>
          <a:blip r:embed="rId3"/>
          <a:stretch>
            <a:fillRect/>
          </a:stretch>
        </p:blipFill>
        <p:spPr>
          <a:xfrm>
            <a:off x="1608892" y="2133072"/>
            <a:ext cx="8974215" cy="390419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02B492-D734-890F-500F-A510534D94A2}"/>
                  </a:ext>
                </a:extLst>
              </p14:cNvPr>
              <p14:cNvContentPartPr/>
              <p14:nvPr/>
            </p14:nvContentPartPr>
            <p14:xfrm>
              <a:off x="2680604" y="2832304"/>
              <a:ext cx="2796480" cy="170280"/>
            </p14:xfrm>
          </p:contentPart>
        </mc:Choice>
        <mc:Fallback xmlns="">
          <p:pic>
            <p:nvPicPr>
              <p:cNvPr id="5" name="Ink 4">
                <a:extLst>
                  <a:ext uri="{FF2B5EF4-FFF2-40B4-BE49-F238E27FC236}">
                    <a16:creationId xmlns:a16="http://schemas.microsoft.com/office/drawing/2014/main" id="{EE02B492-D734-890F-500F-A510534D94A2}"/>
                  </a:ext>
                </a:extLst>
              </p:cNvPr>
              <p:cNvPicPr/>
              <p:nvPr/>
            </p:nvPicPr>
            <p:blipFill>
              <a:blip r:embed="rId5"/>
              <a:stretch>
                <a:fillRect/>
              </a:stretch>
            </p:blipFill>
            <p:spPr>
              <a:xfrm>
                <a:off x="2617964" y="2769664"/>
                <a:ext cx="29221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CDE79F-0F6A-0AE6-E890-7572EEA55671}"/>
                  </a:ext>
                </a:extLst>
              </p14:cNvPr>
              <p14:cNvContentPartPr/>
              <p14:nvPr/>
            </p14:nvContentPartPr>
            <p14:xfrm>
              <a:off x="3799484" y="3279424"/>
              <a:ext cx="2933280" cy="156240"/>
            </p14:xfrm>
          </p:contentPart>
        </mc:Choice>
        <mc:Fallback xmlns="">
          <p:pic>
            <p:nvPicPr>
              <p:cNvPr id="6" name="Ink 5">
                <a:extLst>
                  <a:ext uri="{FF2B5EF4-FFF2-40B4-BE49-F238E27FC236}">
                    <a16:creationId xmlns:a16="http://schemas.microsoft.com/office/drawing/2014/main" id="{8DCDE79F-0F6A-0AE6-E890-7572EEA55671}"/>
                  </a:ext>
                </a:extLst>
              </p:cNvPr>
              <p:cNvPicPr/>
              <p:nvPr/>
            </p:nvPicPr>
            <p:blipFill>
              <a:blip r:embed="rId7"/>
              <a:stretch>
                <a:fillRect/>
              </a:stretch>
            </p:blipFill>
            <p:spPr>
              <a:xfrm>
                <a:off x="3736484" y="3216424"/>
                <a:ext cx="30589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A4E3D19-F762-98AB-8431-A09CE4AAD495}"/>
                  </a:ext>
                </a:extLst>
              </p14:cNvPr>
              <p14:cNvContentPartPr/>
              <p14:nvPr/>
            </p14:nvContentPartPr>
            <p14:xfrm>
              <a:off x="4895684" y="3802864"/>
              <a:ext cx="1966320" cy="93240"/>
            </p14:xfrm>
          </p:contentPart>
        </mc:Choice>
        <mc:Fallback xmlns="">
          <p:pic>
            <p:nvPicPr>
              <p:cNvPr id="7" name="Ink 6">
                <a:extLst>
                  <a:ext uri="{FF2B5EF4-FFF2-40B4-BE49-F238E27FC236}">
                    <a16:creationId xmlns:a16="http://schemas.microsoft.com/office/drawing/2014/main" id="{AA4E3D19-F762-98AB-8431-A09CE4AAD495}"/>
                  </a:ext>
                </a:extLst>
              </p:cNvPr>
              <p:cNvPicPr/>
              <p:nvPr/>
            </p:nvPicPr>
            <p:blipFill>
              <a:blip r:embed="rId9"/>
              <a:stretch>
                <a:fillRect/>
              </a:stretch>
            </p:blipFill>
            <p:spPr>
              <a:xfrm>
                <a:off x="4832684" y="3739864"/>
                <a:ext cx="2091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267ECFD-059E-C70B-763C-236464442B6D}"/>
                  </a:ext>
                </a:extLst>
              </p14:cNvPr>
              <p14:cNvContentPartPr/>
              <p14:nvPr/>
            </p14:nvContentPartPr>
            <p14:xfrm>
              <a:off x="6712604" y="2895304"/>
              <a:ext cx="933480" cy="54720"/>
            </p14:xfrm>
          </p:contentPart>
        </mc:Choice>
        <mc:Fallback xmlns="">
          <p:pic>
            <p:nvPicPr>
              <p:cNvPr id="8" name="Ink 7">
                <a:extLst>
                  <a:ext uri="{FF2B5EF4-FFF2-40B4-BE49-F238E27FC236}">
                    <a16:creationId xmlns:a16="http://schemas.microsoft.com/office/drawing/2014/main" id="{F267ECFD-059E-C70B-763C-236464442B6D}"/>
                  </a:ext>
                </a:extLst>
              </p:cNvPr>
              <p:cNvPicPr/>
              <p:nvPr/>
            </p:nvPicPr>
            <p:blipFill>
              <a:blip r:embed="rId11"/>
              <a:stretch>
                <a:fillRect/>
              </a:stretch>
            </p:blipFill>
            <p:spPr>
              <a:xfrm>
                <a:off x="6649964" y="2832304"/>
                <a:ext cx="1059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4D0B1F0-9008-8643-C094-9B1D30F10E58}"/>
                  </a:ext>
                </a:extLst>
              </p14:cNvPr>
              <p14:cNvContentPartPr/>
              <p14:nvPr/>
            </p14:nvContentPartPr>
            <p14:xfrm>
              <a:off x="7413164" y="3441064"/>
              <a:ext cx="2789280" cy="166680"/>
            </p14:xfrm>
          </p:contentPart>
        </mc:Choice>
        <mc:Fallback xmlns="">
          <p:pic>
            <p:nvPicPr>
              <p:cNvPr id="9" name="Ink 8">
                <a:extLst>
                  <a:ext uri="{FF2B5EF4-FFF2-40B4-BE49-F238E27FC236}">
                    <a16:creationId xmlns:a16="http://schemas.microsoft.com/office/drawing/2014/main" id="{C4D0B1F0-9008-8643-C094-9B1D30F10E58}"/>
                  </a:ext>
                </a:extLst>
              </p:cNvPr>
              <p:cNvPicPr/>
              <p:nvPr/>
            </p:nvPicPr>
            <p:blipFill>
              <a:blip r:embed="rId13"/>
              <a:stretch>
                <a:fillRect/>
              </a:stretch>
            </p:blipFill>
            <p:spPr>
              <a:xfrm>
                <a:off x="7350164" y="3378424"/>
                <a:ext cx="2914920" cy="292320"/>
              </a:xfrm>
              <a:prstGeom prst="rect">
                <a:avLst/>
              </a:prstGeom>
            </p:spPr>
          </p:pic>
        </mc:Fallback>
      </mc:AlternateContent>
    </p:spTree>
    <p:extLst>
      <p:ext uri="{BB962C8B-B14F-4D97-AF65-F5344CB8AC3E}">
        <p14:creationId xmlns:p14="http://schemas.microsoft.com/office/powerpoint/2010/main" val="32647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1D3D-CC96-5AD7-954E-13F5C9645D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50BFEF-9E10-B57A-04AD-B94D689475B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DFA8B494-7199-293D-940B-0A986761E8C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not all ... can be ... from Lion, but Lion still ... all of ... from Animal class =&gt; Technically, we can base on this and conclude that Lion object is ... than Animal object because Lion object has ... from ... and also have its ... (although not all ...) </a:t>
            </a:r>
          </a:p>
          <a:p>
            <a:pPr algn="l"/>
            <a:r>
              <a:rPr lang="en-US" sz="1800">
                <a:sym typeface="Wingdings" pitchFamily="2" charset="2"/>
              </a:rPr>
              <a:t> </a:t>
            </a:r>
          </a:p>
        </p:txBody>
      </p:sp>
    </p:spTree>
    <p:extLst>
      <p:ext uri="{BB962C8B-B14F-4D97-AF65-F5344CB8AC3E}">
        <p14:creationId xmlns:p14="http://schemas.microsoft.com/office/powerpoint/2010/main" val="1687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DE71-3101-F6E1-C6BC-7EB91DE5D5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09C7A4-E1F8-284F-1431-E4C1B7DD18B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Apply access modifier</a:t>
            </a:r>
          </a:p>
        </p:txBody>
      </p:sp>
      <p:sp>
        <p:nvSpPr>
          <p:cNvPr id="4" name="Subtitle 2">
            <a:extLst>
              <a:ext uri="{FF2B5EF4-FFF2-40B4-BE49-F238E27FC236}">
                <a16:creationId xmlns:a16="http://schemas.microsoft.com/office/drawing/2014/main" id="{DB8CA84F-EFDE-DDF7-F70A-CC8095C5F93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all ... of modifiers that we have studied =&gt; we could ... in class</a:t>
            </a:r>
          </a:p>
          <a:p>
            <a:pPr algn="l"/>
            <a:r>
              <a:rPr lang="en-US" sz="1800">
                <a:sym typeface="Wingdings" pitchFamily="2" charset="2"/>
              </a:rPr>
              <a:t>- Note: In OCA exam, we only use ... and ... modifier for ... classes (which is the ... classes), the others are used in ... classes (classes where the ...) which are out of scope of OCA exam</a:t>
            </a:r>
          </a:p>
          <a:p>
            <a:pPr algn="l"/>
            <a:r>
              <a:rPr lang="en-US" sz="1800">
                <a:sym typeface="Wingdings" pitchFamily="2" charset="2"/>
              </a:rPr>
              <a:t>– If a class uses ... modifier =&gt; ?</a:t>
            </a:r>
          </a:p>
          <a:p>
            <a:pPr algn="l"/>
            <a:r>
              <a:rPr lang="en-US" sz="1800">
                <a:sym typeface="Wingdings" pitchFamily="2" charset="2"/>
              </a:rPr>
              <a:t>- If a class uses ... modifier =&gt; ?</a:t>
            </a:r>
          </a:p>
          <a:p>
            <a:pPr algn="l"/>
            <a:r>
              <a:rPr lang="en-US" sz="1800">
                <a:sym typeface="Wingdings" pitchFamily="2" charset="2"/>
              </a:rPr>
              <a:t>– A ... file can have many ... but can only have ... class =&gt; The ... file name must be ... with the class that have ... modifier</a:t>
            </a:r>
          </a:p>
          <a:p>
            <a:pPr algn="l"/>
            <a:r>
              <a:rPr lang="en-US" sz="1800">
                <a:sym typeface="Wingdings" pitchFamily="2" charset="2"/>
              </a:rPr>
              <a:t>– An ... of using ... modifier is that we can have multiple ... within only ... file</a:t>
            </a:r>
          </a:p>
          <a:p>
            <a:pPr algn="l"/>
            <a:r>
              <a:rPr lang="en-US" sz="1800">
                <a:sym typeface="Wingdings" pitchFamily="2" charset="2"/>
              </a:rPr>
              <a:t>(code illustration snippet 2) </a:t>
            </a:r>
          </a:p>
          <a:p>
            <a:pPr algn="l"/>
            <a:r>
              <a:rPr lang="en-US" sz="1800">
                <a:sym typeface="Wingdings" pitchFamily="2" charset="2"/>
              </a:rPr>
              <a:t>- All ... for modifier are also ... to interface </a:t>
            </a:r>
          </a:p>
        </p:txBody>
      </p:sp>
    </p:spTree>
    <p:extLst>
      <p:ext uri="{BB962C8B-B14F-4D97-AF65-F5344CB8AC3E}">
        <p14:creationId xmlns:p14="http://schemas.microsoft.com/office/powerpoint/2010/main" val="33279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2198-59C0-ACAC-D8DE-847FEFFBD3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75C827-E6F6-8029-C343-C5B12680318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Java Objects</a:t>
            </a:r>
          </a:p>
        </p:txBody>
      </p:sp>
      <p:sp>
        <p:nvSpPr>
          <p:cNvPr id="4" name="Subtitle 2">
            <a:extLst>
              <a:ext uri="{FF2B5EF4-FFF2-40B4-BE49-F238E27FC236}">
                <a16:creationId xmlns:a16="http://schemas.microsoft.com/office/drawing/2014/main" id="{1C713E10-7520-8395-E2F0-DD25F2E67C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 matter how hard we try, all classes will ... the "..." class.</a:t>
            </a:r>
          </a:p>
          <a:p>
            <a:pPr algn="l"/>
            <a:r>
              <a:rPr lang="en-US" sz="1800">
                <a:sym typeface="Wingdings" pitchFamily="2" charset="2"/>
              </a:rPr>
              <a:t>- Because the ... class is the 2</a:t>
            </a:r>
            <a:r>
              <a:rPr lang="en-US" sz="1800" baseline="30000">
                <a:sym typeface="Wingdings" pitchFamily="2" charset="2"/>
              </a:rPr>
              <a:t>nd</a:t>
            </a:r>
            <a:r>
              <a:rPr lang="en-US" sz="1800">
                <a:sym typeface="Wingdings" pitchFamily="2" charset="2"/>
              </a:rPr>
              <a:t> ... class =&gt; It won't ... any other class =&gt; it will automatically ... "..." class</a:t>
            </a:r>
          </a:p>
          <a:p>
            <a:pPr algn="l"/>
            <a:r>
              <a:rPr lang="en-US" sz="1800">
                <a:sym typeface="Wingdings" pitchFamily="2" charset="2"/>
              </a:rPr>
              <a:t>- </a:t>
            </a:r>
            <a:r>
              <a:rPr lang="en-US" sz="1800" b="1">
                <a:sym typeface="Wingdings" pitchFamily="2" charset="2"/>
              </a:rPr>
              <a:t>Object class </a:t>
            </a:r>
            <a:r>
              <a:rPr lang="en-US" sz="1800">
                <a:sym typeface="Wingdings" pitchFamily="2" charset="2"/>
              </a:rPr>
              <a:t>is the only class that ... </a:t>
            </a:r>
          </a:p>
          <a:p>
            <a:pPr algn="l"/>
            <a:r>
              <a:rPr lang="en-US" sz="1800">
                <a:sym typeface="Wingdings" pitchFamily="2" charset="2"/>
              </a:rPr>
              <a:t>(code illustration snippet 3) </a:t>
            </a: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F6A4FBFB-B31E-82A4-0D31-79C0BD19477A}"/>
              </a:ext>
            </a:extLst>
          </p:cNvPr>
          <p:cNvPicPr>
            <a:picLocks noChangeAspect="1"/>
          </p:cNvPicPr>
          <p:nvPr/>
        </p:nvPicPr>
        <p:blipFill>
          <a:blip r:embed="rId3"/>
          <a:stretch>
            <a:fillRect/>
          </a:stretch>
        </p:blipFill>
        <p:spPr>
          <a:xfrm>
            <a:off x="4495800" y="2735262"/>
            <a:ext cx="3200400" cy="3302000"/>
          </a:xfrm>
          <a:prstGeom prst="rect">
            <a:avLst/>
          </a:prstGeom>
        </p:spPr>
      </p:pic>
    </p:spTree>
    <p:extLst>
      <p:ext uri="{BB962C8B-B14F-4D97-AF65-F5344CB8AC3E}">
        <p14:creationId xmlns:p14="http://schemas.microsoft.com/office/powerpoint/2010/main" val="351222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0E2-07E7-7207-43B5-3D98B4BA5A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E35AB5-202B-CEA6-47B9-9AE928A462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Defining constructor</a:t>
            </a:r>
          </a:p>
        </p:txBody>
      </p:sp>
      <p:sp>
        <p:nvSpPr>
          <p:cNvPr id="4" name="Subtitle 2">
            <a:extLst>
              <a:ext uri="{FF2B5EF4-FFF2-40B4-BE49-F238E27FC236}">
                <a16:creationId xmlns:a16="http://schemas.microsoft.com/office/drawing/2014/main" id="{13626ECC-4FF0-B548-F4E5-6F20DD1BA0E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normal case, if a class that doesn't have ... =&gt; ... will automatically ...</a:t>
            </a:r>
          </a:p>
          <a:p>
            <a:pPr algn="l"/>
            <a:r>
              <a:rPr lang="en-US" sz="1800">
                <a:sym typeface="Wingdings" pitchFamily="2" charset="2"/>
              </a:rPr>
              <a:t>- However, in inheritance, things will behave differently</a:t>
            </a:r>
          </a:p>
          <a:p>
            <a:pPr algn="l"/>
            <a:r>
              <a:rPr lang="en-US" sz="1800">
                <a:sym typeface="Wingdings" pitchFamily="2" charset="2"/>
              </a:rPr>
              <a:t>– In inheritance, the 1</a:t>
            </a:r>
            <a:r>
              <a:rPr lang="en-US" sz="1800" baseline="30000">
                <a:sym typeface="Wingdings" pitchFamily="2" charset="2"/>
              </a:rPr>
              <a:t>st</a:t>
            </a:r>
            <a:r>
              <a:rPr lang="en-US" sz="1800">
                <a:sym typeface="Wingdings" pitchFamily="2" charset="2"/>
              </a:rPr>
              <a:t> ... of the ... will have ... cases:</a:t>
            </a:r>
          </a:p>
          <a:p>
            <a:pPr algn="l"/>
            <a:r>
              <a:rPr lang="en-US" sz="1800">
                <a:sym typeface="Wingdings" pitchFamily="2" charset="2"/>
              </a:rPr>
              <a:t>+) Case 1: It will call other ... within a ... </a:t>
            </a:r>
          </a:p>
          <a:p>
            <a:pPr algn="l"/>
            <a:r>
              <a:rPr lang="en-US" sz="1800">
                <a:sym typeface="Wingdings" pitchFamily="2" charset="2"/>
              </a:rPr>
              <a:t>+) Case 2: It will call to the ... of the ... class (If the ... class ... requires param =&gt; ... also requires param). This case happen because of a idiom: </a:t>
            </a:r>
          </a:p>
          <a:p>
            <a:pPr algn="l"/>
            <a:r>
              <a:rPr lang="en-US" sz="1800">
                <a:sym typeface="Wingdings" pitchFamily="2" charset="2"/>
              </a:rPr>
              <a:t>"If a ... wants to be ..., ... must be ... first" </a:t>
            </a:r>
          </a:p>
          <a:p>
            <a:pPr algn="l"/>
            <a:r>
              <a:rPr lang="en-US" sz="1800">
                <a:sym typeface="Wingdings" pitchFamily="2" charset="2"/>
              </a:rPr>
              <a:t>(code illustration snippet 4 – 5) </a:t>
            </a:r>
          </a:p>
          <a:p>
            <a:pPr algn="l"/>
            <a:r>
              <a:rPr lang="en-US" sz="1800">
                <a:sym typeface="Wingdings" pitchFamily="2" charset="2"/>
              </a:rPr>
              <a:t>- If the ... class has multiple ... =&gt; the child class can use the ... class constructor at any context (as long as they pass in ...)</a:t>
            </a:r>
          </a:p>
          <a:p>
            <a:pPr algn="l"/>
            <a:r>
              <a:rPr lang="en-US" sz="1800">
                <a:sym typeface="Wingdings" pitchFamily="2" charset="2"/>
              </a:rPr>
              <a:t>(code illustration snippet 6)</a:t>
            </a:r>
          </a:p>
          <a:p>
            <a:pPr algn="l"/>
            <a:endParaRPr lang="en-US" sz="1800">
              <a:sym typeface="Wingdings" pitchFamily="2" charset="2"/>
            </a:endParaRPr>
          </a:p>
        </p:txBody>
      </p:sp>
    </p:spTree>
    <p:extLst>
      <p:ext uri="{BB962C8B-B14F-4D97-AF65-F5344CB8AC3E}">
        <p14:creationId xmlns:p14="http://schemas.microsoft.com/office/powerpoint/2010/main" val="39558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9793</TotalTime>
  <Words>5189</Words>
  <Application>Microsoft Macintosh PowerPoint</Application>
  <PresentationFormat>Widescreen</PresentationFormat>
  <Paragraphs>393</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20</cp:revision>
  <dcterms:created xsi:type="dcterms:W3CDTF">2024-07-05T03:43:45Z</dcterms:created>
  <dcterms:modified xsi:type="dcterms:W3CDTF">2024-12-11T12:21:38Z</dcterms:modified>
</cp:coreProperties>
</file>