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12651-E492-4749-A948-8FB040B70964}" v="10997" dt="2024-07-11T23:31:06.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9" autoAdjust="0"/>
    <p:restoredTop sz="94670"/>
  </p:normalViewPr>
  <p:slideViewPr>
    <p:cSldViewPr snapToGrid="0">
      <p:cViewPr varScale="1">
        <p:scale>
          <a:sx n="117" d="100"/>
          <a:sy n="117"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30.921"/>
    </inkml:context>
    <inkml:brush xml:id="br0">
      <inkml:brushProperty name="width" value="0.35" units="cm"/>
      <inkml:brushProperty name="height" value="0.35" units="cm"/>
      <inkml:brushProperty name="color" value="#E71225"/>
    </inkml:brush>
  </inkml:definitions>
  <inkml:trace contextRef="#ctx0" brushRef="#br0">1 43 24575,'67'0'0,"0"0"0,5 0 0,21 0-984,4 0 723,-34 0 0,2 0 261,0 0 0,1 0-492,10 0 0,-1 0 381,-19 1 1,0-2 110,26-3 0,0 0 0,-18 3 0,-2 0 0,-1-3 0,1 0 0,12-1 0,-7 2 411,-8 1-411,2-2 0,-1 0 0,-4 4 0,24 0 0,-47 0 0,-3-3 708,-11 2-708,-3-2 983,8 3-631,18 0-95,-11 0-257,16 4 0,-11-3 0,44 3 0,-21-4 0,21 0 0,-44 0 0,-9 0 0,9 0 0,44 8 0,-21-6 0,6 2 0,1-1-984,3-3 492,-2 0 0,-1 0 116,-6 0 376,-4 0 0,-5 0 0,-22 0 0,17 0 0,-27 0 0,-10 0 0,6 0 983,-8 0 0,3 0-605,1 0-378,3 0 0,5 0 0,43 0 0,-26 0 0,31 0 0,-46 0 0,4 0 0,6 0 0,18 0 0,2 0 0,19 0 0,-8 0 0,-1 0 0,9 0 0,-29 0 0,-3 0 0,-22 0 0,-9 0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1.321"/>
    </inkml:context>
    <inkml:brush xml:id="br0">
      <inkml:brushProperty name="width" value="0.35" units="cm"/>
      <inkml:brushProperty name="height" value="0.35" units="cm"/>
      <inkml:brushProperty name="color" value="#E71225"/>
    </inkml:brush>
  </inkml:definitions>
  <inkml:trace contextRef="#ctx0" brushRef="#br0">0 0 24575,'46'27'0,"0"-1"0,42 12 0,-36-14 0,-1-3 0,39-2-492,-14 1 0,4 2 0,-13-8 0,2-1 0,12 1 0,1 0 0,-5 0 0,-3-2 144,-9-6 0,1-2 348,19 1 0,-1-2 0,-19-3 0,-2 0 0,12 0 0,-2 0 233,-13 0 0,-4 0-233,41 0 0,-34 0 0,-1 0 0,28 0 0,-33 0 0,-1 0 0,18 0 0,-2-6 0,-13 5 0,-10-4 983,-15 5 0,11 0 0,-1-7-473,-3 6-510,36-6 0,-2 7-293,2 0 293,-12 0 0,0 0 0,7 0 0,4 0 0,2 0 0,4 0-133,-27 0 0,3 0 133,-1 0 0,-2 0 0,28 0 0,-21 1 0,-2-2 0,5-4 0,-12 3 0,-17-7 0,-6 8 0,-9-6 983,33 0-980,-37 2 277,39-7-280,-38 11 0,47-12 0,-37 11 0,49-11 0,-45 11 0,24-4 0,-6-1 0,-9 6 0,16-6 0,12 7 0,-22-4 0,30 3 0,-48-2 0,58 3 0,-38-6 0,41 5 0,-41-5 0,-10 2 0,28 3 0,-41-3 0,19 4 0,-41-3 0,-34-9 0,-41-9 0,-11 6 0,5 6 0,-1 2 0,-7 7-492,-1 4 0,-4 1 188,33-4 1,-1 0-189,-26 3 0,-4 0 0,6-4 0,0 0 405,-5 0 1,-2 0 86,-5 0 0,0 0 0,1 0 0,-1 0 0,5 0 0,2 0 0,4 0 0,2 0 0,2 0 0,6 0-284,-17 0 284,30 0 0,2 0 0,-9 0 0,-2 0 0,-16 0 0,56 0 0,-58 0 0,43 0 0,-10 0 0,-2 0 0,-14 0 0,21 0 0,-5 0 0,-13-4 0,1-1-630,-32 3 630,31-2 0,-2 0 0,6 3 0,3 2 0,-22-1 0,31 0 0,-1 0 0,-27 0 983,40 0-632,-16 4 632,24 2 0,7-1-421,-11 1-562,23-3 784,-7-2-784,11 2 0,-10 1 0,9-3 0,-26 8 0,5-8 0,-40 5 0,-4-6-492,22 0 0,-1 0 384,-34 0 108,14 4 0,27-3 0,25 2 0,4-3 0,10 0 0,4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3.879"/>
    </inkml:context>
    <inkml:brush xml:id="br0">
      <inkml:brushProperty name="width" value="0.35" units="cm"/>
      <inkml:brushProperty name="height" value="0.35" units="cm"/>
      <inkml:brushProperty name="color" value="#E71225"/>
    </inkml:brush>
  </inkml:definitions>
  <inkml:trace contextRef="#ctx0" brushRef="#br0">1 57 24575,'71'0'0,"20"0"0,-4 0-492,-15 0 0,2 0 0,-12 0 0,2 0 0,16 1 0,1-2 139,-15-2 0,-2-1 315,1-1 1,-2 0 37,-8 1 0,-2-1 864,42-9-864,-23 12 0,-23-8 0,-18 9 983,-12-3-145,-5 4 145,-3 0-918,-1 0-65,-1 0 0,2 0 0,3 0 0,-3 0 0,-1 0 0,-3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4.870"/>
    </inkml:context>
    <inkml:brush xml:id="br0">
      <inkml:brushProperty name="width" value="0.35" units="cm"/>
      <inkml:brushProperty name="height" value="0.35" units="cm"/>
      <inkml:brushProperty name="color" value="#E71225"/>
    </inkml:brush>
  </inkml:definitions>
  <inkml:trace contextRef="#ctx0" brushRef="#br0">0 1 24575,'80'12'0,"-1"-2"0,-10-2 0,-12-6 0,-4 4 0,4 3-984,41 0 492,-30 0 0,5 0 126,2-1 1,3 2 365,10 3 0,-2 0 0,-23-3 0,0-1 0,20 5 0,-2-2 0,-29-7 0,-2-1 0,16 0 0,-4 0 858,7-4-858,-19 0 0,-42 0 0,-2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6.588"/>
    </inkml:context>
    <inkml:brush xml:id="br0">
      <inkml:brushProperty name="width" value="0.35" units="cm"/>
      <inkml:brushProperty name="height" value="0.35" units="cm"/>
      <inkml:brushProperty name="color" value="#E71225"/>
    </inkml:brush>
  </inkml:definitions>
  <inkml:trace contextRef="#ctx0" brushRef="#br0">1 216 24575,'53'-10'0,"0"0"0,7 0 0,4 0 0,10-3 0,3 0-492,1 7 0,3 0 0,14-6 0,4-1 164,-30 8 0,0 3 0,1-2 0,0-2 0,2-1 0,1 1 0,13 1 0,4 2 0,-2 0 0,-5 0 0,-1 0 0,2 0 0,4 0 0,1 0 0,0 1 0,0 1 0,0 0 0,-1 0 36,2-1 0,0-1 0,0 0 292,-2-1 0,0 1 0,-6 1 220,11 1 0,-4 0-220,14-4 0,-11 1-392,-17 4 392,-4-3 0,-1-1 0,-3 2 983,-1-6 0,-29 8 0,-24 0 0,-9-3 0,14 2 0,-9-2 0,10 3 0,31 0-147,-11 0-836,30 0-492,-14 0 0,0 0 479,20 0 13,-9 0 0,1 0 0,18 0 0,9 0 0,-16 0 0,0 0 0,22 0 0,-31 0 0,-4 0 0,4 0 0,-33 0 0,4 3 0,-29-2 0,-1 2 0,-1-3 0,-1 0 0,5 0 983,13 0-969,-2 4-14,4-3 0,-10 3 0,-13-1 0,-33-2 0,-23 2 0,-16-3 0,-2 0 0,9 6 0,-1-4 0,-22 11 0,-12-11-492,38 1 0,-3 1 0,-10 0 0,-1 0 0,-7-3 0,2 0 0,15 3 0,-1 0 0,-25-4 0,0 0 372,17 4 0,1 0 120,-8-3 0,-2 0 0,-13 8 0,7-1-834,0-6 834,3 6 0,3 0 0,17-6 0,0 6 0,3-1 0,21-5 0,-12 8 0,36-9 983,3 2 0,1-3 0,-6 0 0,-1 0 0,-20 5 0,-22-3-887,-16 10-1080,-20-10 982,1 12 2,36-13 0,0 0 0,8 6 0,1 0 0,-47-6-369,27 12 369,0-12 0,24 5 0,-11-2 0,29-4 0,9 4 0,0-4 0,10 3 967,-2-2-967,0 2 0,-1-3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8.259"/>
    </inkml:context>
    <inkml:brush xml:id="br0">
      <inkml:brushProperty name="width" value="0.35" units="cm"/>
      <inkml:brushProperty name="height" value="0.35" units="cm"/>
      <inkml:brushProperty name="color" value="#E71225"/>
    </inkml:brush>
  </inkml:definitions>
  <inkml:trace contextRef="#ctx0" brushRef="#br0">0 1 24575,'51'10'0,"5"4"0,3-5 0,26 5-492,-33-9 0,3-1 0,2 0 0,4 0 481,22 1 1,3-2 10,-16-2 0,1 1-492,24 2 0,2 0 0,-19-4 0,-3 0 366,3 4 0,-2 0 214,-15-3 0,-2 0-88,9 3 0,-2 0 0,34-4 0,-30 0 0,-2 0 0,11 0 0,-22 0 0,-6 0 0,-17 0 0,33 0 0,-44 0 862,32 0-862,-34 0 983,34 0 0,-37 0 0,17 0-761,-23 0-222,3 0 0,1 0 0,2 0 0,8 0 0,0 0 0,31 0 0,-23 0 0,23 0 0,-37-3 0,5 2 0,-4-2 0,56 3 0,-38 0 0,49 0 0,-49 0 0,10 0 0,0 0 0,0 0 0,-10 0 0,-2 0 0,-1-6 0,3 5 0,20-5 0,13 6 0,13 0-492,-33 0 0,1 0 440,44 7 52,-28-6 0,-2 0 0,5 6 0,9-7 0,-64 0 0,-7 0 0,-4 0 0,4 0 0,1 0 0,0 0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9.829"/>
    </inkml:context>
    <inkml:brush xml:id="br0">
      <inkml:brushProperty name="width" value="0.35" units="cm"/>
      <inkml:brushProperty name="height" value="0.35" units="cm"/>
      <inkml:brushProperty name="color" value="#E71225"/>
    </inkml:brush>
  </inkml:definitions>
  <inkml:trace contextRef="#ctx0" brushRef="#br0">1 155 24575,'31'8'0,"9"-4"0,-1 0 0,14-4 0,4 0 0,18 0-335,-9 0 1,1 0 334,17 0 0,-32 0 0,1 0-492,5 0 0,2 0 359,5 0 0,1 0 133,2 0 0,4 0-328,-3-3 0,5 0 0,-4 0-164,5 2 0,-2 0 355,24-4 1,-4 1-147,-38 3 0,-5 2 283,44-1 0,1 0 0,0 0 0,-11 0 0,-2 0 0,-10 0 398,-10 0-398,7 0 983,-7 0-735,10 0-248,0 0 0,0 0 0,0 0 0,0-7 0,0 6 983,-21-6 0,-4 7 0,-26-3-835,-5 2-148,-3-2 0,3 3 0,46 0 0,-16 0 0,44 0 0,-38 0 0,7 0 0,-10 0 0,0 0 0,1-5 0,-11 3 0,-8-3 0,-15 5 0,-6 0 0,-3 0 0,3 0 0,3-3 0,-1 2 0,1-2 0,-6 3 0,21 0 0,-12 0 0,32 0 0,-25 0 0,34 0 0,-7-4 0,3 0-554,42 2 554,-27-3 0,-1 1 0,18 4 0,-3-6 0,-20 4 0,-22-4 0,-11 6 0,-22 0 0,6 0 0,-5 0 0,2 0 0,0 0 0,-44-16-492,-19 4 0,-11 2 483,-13 0 1,-6 0 8,12 3 0,-5 1 0,2 2 0,-25 2 0,1 4-492,-1 1 0,1 2 0,9 0 0,-2 0 164,11 1 0,-4 1 0,2 0 0,15-4 0,1 0 0,-1 1 0,-9 2 0,-2 0 0,2-1-164,-24-4 0,5 0 0,16 3 0,2 0 298,1-3 0,0-2 194,5 1 0,4 0 564,-23 0-564,34 0 0,2 0 0,-10 0 983,7 0 0,-8 6 0,29-4 0,-8 4 0,-1-6 0,27 0 0,-48 0 0,17 0-580,-43-7-403,-3 6-492,38-6 0,-4-1 67,-3 2 1,-2 2 424,1-1 0,-1 0-474,-3 0 0,0 2 474,7 3 0,3 0 0,-38 0 0,41 0 0,1 0 0,-22 0 0,8 0 0,14 0 0,39 0 0,0 0 983,6 0-731,3 0 1,0 0-1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8:00.537"/>
    </inkml:context>
    <inkml:brush xml:id="br0">
      <inkml:brushProperty name="width" value="0.35" units="cm"/>
      <inkml:brushProperty name="height" value="0.35" units="cm"/>
      <inkml:brushProperty name="color" value="#E71225"/>
    </inkml:brush>
  </inkml:definitions>
  <inkml:trace contextRef="#ctx0" brushRef="#br0">0 76 24575,'48'-9'0,"0"5"0,32-9 0,-3 11 0,-16-6 0,3 0-492,-5 7 0,2 0 0,21-3 0,-2 0 0,-27 4 0,-1 0 291,25-3 1,-3-1 200,6 2 0,4-10 783,-42 14-783,-34-2 0,-15 3 0,0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2.392"/>
    </inkml:context>
    <inkml:brush xml:id="br0">
      <inkml:brushProperty name="width" value="0.35" units="cm"/>
      <inkml:brushProperty name="height" value="0.35" units="cm"/>
      <inkml:brushProperty name="color" value="#E71225"/>
    </inkml:brush>
  </inkml:definitions>
  <inkml:trace contextRef="#ctx0" brushRef="#br0">1 0 24575,'54'4'0,"14"6"0,27-1 0,-18 5 0,-10-7 0,13-1 0,-3-1-492,6-1 0,1-1 164,-7 0 0,7 1 0,-1-2 0,3-2 0,0 0 0,-7 0-164,-5-1 0,1 2 164,16 1 0,11 2 0,-11-1-164,-16-3 0,-1 2 334,11 3 0,8 2 1,-10-1 76,-21-5 1,-1 0 80,38 3 0,-1 0 427,-45-3 0,-4-2-427,46 1 0,-28 0 0,-18 0 0,3 0 0,17 0 983,-17 0 0,7 0 0,0 7 0,3-6-492,0 6 1,1 0-461,11-5-208,-4 2 1,3-1 176,24-3 0,-7 0 0,-33 0 0,-4 0 0,1 0 0,0 0 0,1-6 0,-35 4 0,20-4 0,0 6 983,-14 0-875,50-7-108,-31 5 0,14-5 0,8 0 0,-39 5 0,27-9 0,-40 11 0,41-11 0,-28 9 0,39-5 0,-28 7 0,10-6 0,0 5 0,2 1 0,21-6 0,21 6 0,-47 0 0,-28 0 0,-3 0 0,-8 0 0,0 0 0,0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3.030"/>
    </inkml:context>
    <inkml:brush xml:id="br0">
      <inkml:brushProperty name="width" value="0.35" units="cm"/>
      <inkml:brushProperty name="height" value="0.35" units="cm"/>
      <inkml:brushProperty name="color" value="#E71225"/>
    </inkml:brush>
  </inkml:definitions>
  <inkml:trace contextRef="#ctx0" brushRef="#br0">0 12 24575,'85'18'0,"-20"-7"0,3-2 0,-1 0 0,2-1-492,21-2 0,7-2 164,-13 0 0,4-1 0,-1-1 0,-10-2 0,-1 0 0,6 0 82,8 0 0,7 0 0,2 0 0,-5 0 0,-16 0 0,-2 0 0,-1 0 0,3 0 0,12-2 0,3-1 0,0 1 0,-2 0 0,-11 1 0,-2 1 0,-1 0 0,0-1 0,0-3 0,-1-1 0,-1 0 0,0 1-82,17 0 0,-2 0 0,-1 1 0,-5-1 0,-2 1 0,-4-1-145,15-5 0,-10 1 473,-25 5 0,-8 1 0,12-7 0,-61 5 0,2 4 0,-14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8:02.496"/>
    </inkml:context>
    <inkml:brush xml:id="br0">
      <inkml:brushProperty name="width" value="0.35" units="cm"/>
      <inkml:brushProperty name="height" value="0.35" units="cm"/>
      <inkml:brushProperty name="color" value="#E71225"/>
    </inkml:brush>
  </inkml:definitions>
  <inkml:trace contextRef="#ctx0" brushRef="#br0">1 1 24575,'10'22'0,"3"-3"0,-2-9 0,3-3 0,0 3 0,-1-3 0,27-3 0,-20 2 0,66-5 0,-45 2 0,22-3 0,5 0-984,4 0 645,5 0 0,-1 0 339,-4 0 0,5 0 0,-2 0 0,-14 0 0,29 0 0,-23 0 0,-33-4 0,17 3 0,15-3 0,-35 4 0,46 0 0,-38 0 0,10 0 0,2 0 0,11 0 491,-11 0 1,-2 0 187,0 0-679,0 0 0,41-8 0,-20 6-361,-14-2 1,0 0 360,19 4 0,-3 0 0,-13 0 0,-10 0 0,0 0 0,-10 0 0,-2 0 721,-11 0-721,10 0 0,14 0 0,19 9 0,5 0-984,19-5 492,3 12 0,2 2 8,-45-12 1,-3-1 483,10 5 0,-2-2 0,8 0 0,-10-8 0,-33 0 0,23 5 0,-22-3 983,21 9 0,-30-10-14,19 4-969,-22-2 0,33-2 0,-25 5 0,20-5 0,0 2 0,-20-3 0,20 0 0,-26 0 0,25 0 0,-19 0 0,20 0 0,-26 0 0,5 0 0,-3 0 0,19 0 0,-18 0 0,10 0 0,-17 0 0,-3 0 0,2 0 0,2 0 0,3 0 0,0 0 0,-4 0 0,3 0 0,-2 0 0,0 0 0,-1 0 0,3 0 0,-5 0 0,5 0 0,-3 0 0,-2 0 0,2-3 0,0 2 0,-3-2 0,9 3 0,-4 0 0,5 0 0,-4 0 0,1 0 0,6-4 0,-5 3 0,1-3 0,-6 4 0,-3 0 0,6-3 0,-5 2 0,5-2 0,-3 0 0,-2 2 0,2-2 0,0 0 0,0-1 0,10-6 0,-7 3 0,3 0 0,-10 0 0,1 7 0,3-7 0,1 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32.826"/>
    </inkml:context>
    <inkml:brush xml:id="br0">
      <inkml:brushProperty name="width" value="0.35" units="cm"/>
      <inkml:brushProperty name="height" value="0.35" units="cm"/>
      <inkml:brushProperty name="color" value="#E71225"/>
    </inkml:brush>
  </inkml:definitions>
  <inkml:trace contextRef="#ctx0" brushRef="#br0">0 224 24575,'61'0'0,"0"0"0,11 0 0,-2 0 0,20 0-492,-10 0 0,6 0 0,-7 0 0,1 0 0,8 0 0,3 0 164,-14 0 0,3 0 0,-4 0-164,17 0 0,1 0 164,0 0 0,8 0 0,-5 0 0,-21 0 0,-3 1 0,0-2 18,8-1 0,1-2 0,-4 2 310,17 2 0,-5-2-492,-13-5 0,-1-2 345,0 0 1,-1 0 146,-2 0 0,-5-2 552,22-6-552,-31 9 0,0 0 0,18-1 0,0 0 983,10-5 0,-35 12 0,-6-7 0,-1 8 0,-33-2 0,23-3 0,-21 5 0,16-5-304,-1 6-679,-5 0 0,12 0 0,21 0 0,-23 0 0,33 0 0,-28 0 0,40 0 0,-22-5 0,23 3 0,-41-3 0,-3 5 0,31-8 0,-30 7 0,29-7 0,-39 8 0,-6 0 0,-2 0 0,-5 0 0,0 0 0,5 0 0,-4 0 0,5 0 0,-7 0 0,-2 0 0,-1 0 0,0 0 0,-2 0 0,5 3 0,-3-2 0,1 5 0,-1-5 0,-3 2 0,8 1 0,-3 0 0,8 0 0,-13 2 0,6-5 0,-9 2 0,-38 13 0,15-9 0,-37 14 0,-7 1 0,33-11 0,-23 10 0,40-14 0,2-1 0,0-2 0,1 2 0,3-5 0,-3 2 0,-17 3 0,-16-5 0,-19 11 0,-20-4 0,27 0 0,-42 7-984,20-6 737,18 0 0,0-1 247,-19 1-303,24-1 1,1-1 302,-14 2 0,-8 4 0,-22-5-48,60-4 48,-60-4 0,63 0 0,-54 0 0,44 0 0,-15 0 0,-39 8 983,36-6-968,12 5 1,-3 0-16,-36-6 637,42 4-637,-12-5 53,47 4-53,15-4 0,51 3 0,-3-3-492,31 4 0,10 1 0,-26-3 0,1-2 164,4 2 0,6-1 0,1-4 0,2-6 0,1-5 0,-1-1 0,-6 2 0,0-1 0,0-2 285,12-5 1,1-3 0,-8 2-450,-10 0 0,-3 1 466,17-6 1,-4 2 25,-27 8 0,-2 1 0,22-3 0,-3 2 0,19-4 0,-11 7 0,-38 8 983,-6 1-173,2 1 173,-23 3 0,7-3 0,-11 4 0,5-3-199,-6 2-784,3-2 0,6 3 0,-7 0 0,9 0 0,9 0 0,-9-3 0,11 2 0,-18-2 0,18 3 0,-15 0 0,16 0 0,-16 0 0,-1 0 0,1 0 0,0 0 0,-6 0 0,-2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8:48.719"/>
    </inkml:context>
    <inkml:brush xml:id="br0">
      <inkml:brushProperty name="width" value="0.35" units="cm"/>
      <inkml:brushProperty name="height" value="0.35" units="cm"/>
      <inkml:brushProperty name="color" value="#E71225"/>
    </inkml:brush>
  </inkml:definitions>
  <inkml:trace contextRef="#ctx0" brushRef="#br0">0 1 24575,'38'4'0,"58"13"0,-54-5 0,47 6 0,12-2 0,-44-11 0,-1-2 0,26 7 0,0-2 0,-27-7 0,-8-2 0,2-3 0,-12 3 0,-19-6 0,-3 6 0,-8-2 0,3 3 0,1 0 0,59 8 0,-16-6 0,22 6 0,-39-8 0,-27 0 0,-3 0 0,3 0 0,6 0 0,5 0 0,-7 0 0,-2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8:50.040"/>
    </inkml:context>
    <inkml:brush xml:id="br0">
      <inkml:brushProperty name="width" value="0.35" units="cm"/>
      <inkml:brushProperty name="height" value="0.35" units="cm"/>
      <inkml:brushProperty name="color" value="#E71225"/>
    </inkml:brush>
  </inkml:definitions>
  <inkml:trace contextRef="#ctx0" brushRef="#br0">1 0 24575,'74'0'0,"-3"8"0,4 2 0,-15-5 0,1 2 0,11 2 0,-3 1 0,2-2 0,-46-8 0,-15 0 0,-2 0 0,5 0 0,-5 0 0,5 0 0,13-6 0,18-2 0,-3 1 0,-3 1 0,-19 3 0,-12 2 0,3-2 0,0 3 0,-2 0 0,5 0 0,-3 0 0,1 0 0,-1 0 0,19 5 0,22 4 0,-9 1 0,1-2 0,-37-5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8:51.648"/>
    </inkml:context>
    <inkml:brush xml:id="br0">
      <inkml:brushProperty name="width" value="0.35" units="cm"/>
      <inkml:brushProperty name="height" value="0.35" units="cm"/>
      <inkml:brushProperty name="color" value="#E71225"/>
    </inkml:brush>
  </inkml:definitions>
  <inkml:trace contextRef="#ctx0" brushRef="#br0">73 1 24575,'88'21'0,"-1"1"0,-19-6 0,2 0 0,0-1 0,-2-1 0,1-1 0,1 1 0,9 1 0,1 2 0,-3-4 0,15-1 0,-5-3 0,-6 1 0,-6-1 0,-21-4 0,-8-2 0,1-3 0,-43 0 0,-5 0 0,-55-15 0,-13-4 0,-18-5 0,23 8 0,37 10 0,17 6 0,3 0 0,-9-4 0,-32 3 0,-37-10 0,26 5 0,-2 2 0,0-1 0,1 0 0,1-3 0,3 1 0,-8 5 0,-13-5 0,35 18 0,-48 7 0,23 3 0,-25 8 0,40-16 0,11 4 0,21-9 0,13-4 0,0-1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8:52.547"/>
    </inkml:context>
    <inkml:brush xml:id="br0">
      <inkml:brushProperty name="width" value="0.35" units="cm"/>
      <inkml:brushProperty name="height" value="0.35" units="cm"/>
      <inkml:brushProperty name="color" value="#E71225"/>
    </inkml:brush>
  </inkml:definitions>
  <inkml:trace contextRef="#ctx0" brushRef="#br0">0 1 24575,'79'0'0,"0"0"0,5 8 0,0 0 0,-11-5 0,0-1 0,22 6 0,0 0 0,-20-7 0,-2-2 0,1 1 0,-4 0 0,22 0 0,-35 0 0,-33 0 0,2 0 0,-16 0 0,-6 0 0,-1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8:53.596"/>
    </inkml:context>
    <inkml:brush xml:id="br0">
      <inkml:brushProperty name="width" value="0.35" units="cm"/>
      <inkml:brushProperty name="height" value="0.35" units="cm"/>
      <inkml:brushProperty name="color" value="#E71225"/>
    </inkml:brush>
  </inkml:definitions>
  <inkml:trace contextRef="#ctx0" brushRef="#br0">1 0 24575,'83'13'0,"-1"0"0,14-3 0,2-1 0,-3 2 0,-3-2 0,-8-3 0,-12-3 0,-18-6 0,-28 2 0,-16-2 0,-6 0 0,-1-1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8:54.796"/>
    </inkml:context>
    <inkml:brush xml:id="br0">
      <inkml:brushProperty name="width" value="0.35" units="cm"/>
      <inkml:brushProperty name="height" value="0.35" units="cm"/>
      <inkml:brushProperty name="color" value="#E71225"/>
    </inkml:brush>
  </inkml:definitions>
  <inkml:trace contextRef="#ctx0" brushRef="#br0">1 1 24575,'26'0'0,"-4"0"0,-15 0 0,3 3 0,16 3 0,8 4 0,5-3 0,21 7 0,8 3 0,-13-5 0,0-1 0,10 4 0,-2 0 0,-3-2 0,-13-4 0,-30-7 0,19 4 0,-30-6 0,-2 0 0,-1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02.249"/>
    </inkml:context>
    <inkml:brush xml:id="br0">
      <inkml:brushProperty name="width" value="0.35" units="cm"/>
      <inkml:brushProperty name="height" value="0.35" units="cm"/>
      <inkml:brushProperty name="color" value="#E71225"/>
    </inkml:brush>
  </inkml:definitions>
  <inkml:trace contextRef="#ctx0" brushRef="#br0">0 0 24575,'26'11'0,"22"9"0,-22-14 0,51 14 0,-43-15 0,63 11 0,-60-7 0,50 13 0,-55-15 0,6 8 0,-23-14 0,-8 2 0,0-3 0,8-4 0,3 3 0,3-3 0,-2 4 0,-11 0 0,-2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04.006"/>
    </inkml:context>
    <inkml:brush xml:id="br0">
      <inkml:brushProperty name="width" value="0.35" units="cm"/>
      <inkml:brushProperty name="height" value="0.35" units="cm"/>
      <inkml:brushProperty name="color" value="#E71225"/>
    </inkml:brush>
  </inkml:definitions>
  <inkml:trace contextRef="#ctx0" brushRef="#br0">49 225 24575,'25'0'0,"-2"0"0,-13 0 0,-3 0 0,32 0 0,4 0 0,29-6 0,-29 4 0,-4-4 0,-31 6 0,1 0 0,1 0 0,-2 0 0,5 0 0,3 0 0,5 0 0,5 0 0,-5 0 0,-5 0 0,-6 0 0,-3 0 0,-40-23 0,4 6 0,-55-23 0,9 4 0,-10 4 0,13 2 0,13 10 0,28 13 0,6 2 0,18 5 0,0 0 0,0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05.866"/>
    </inkml:context>
    <inkml:brush xml:id="br0">
      <inkml:brushProperty name="width" value="0.35" units="cm"/>
      <inkml:brushProperty name="height" value="0.35" units="cm"/>
      <inkml:brushProperty name="color" value="#E71225"/>
    </inkml:brush>
  </inkml:definitions>
  <inkml:trace contextRef="#ctx0" brushRef="#br0">1 0 24575,'78'16'0,"-24"-10"0,0 1 0,25 14 0,4-11 0,-42-4 0,-22-6 0,-8 3 0,-1 1 0,-3 6 0,22 20 0,0 15 0,20 14 0,-19-15 0,-12-23 0,-16-16 0,-24-30 0,11 17 0,-12-14 0,16 18 0,0-2 0,-3 5 0,-16-2 0,2 3 0,-22 0 0,17 0 0,-2 3 0,14-2 0,4 2 0,8-3 0,-1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07.259"/>
    </inkml:context>
    <inkml:brush xml:id="br0">
      <inkml:brushProperty name="width" value="0.35" units="cm"/>
      <inkml:brushProperty name="height" value="0.35" units="cm"/>
      <inkml:brushProperty name="color" value="#E71225"/>
    </inkml:brush>
  </inkml:definitions>
  <inkml:trace contextRef="#ctx0" brushRef="#br0">1 176 24575,'54'4'0,"0"0"0,20-2 0,-13-1 0,-1-2 0,6-7 0,6-5 0,-15 0 0,-37 8 0,6-1 0,-19 6 0,8 0 0,-2 0 0,3 0 0,-6 0 0,0 0 0,6-8 0,5-2 0,0-6 0,-2 1 0,-11 4 0,1 4 0,-12-5 0,3 6 0,-16-12 0,-12 2 0,-1 5 0,-8 1 0,-19 10 0,-19 0 0,23 6 0,-4 2 0,-4-3 0,3 2 0,-21 13 0,23-8 0,40-8 0,11-1 0,-3-3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27.900"/>
    </inkml:context>
    <inkml:brush xml:id="br0">
      <inkml:brushProperty name="width" value="0.35" units="cm"/>
      <inkml:brushProperty name="height" value="0.35" units="cm"/>
      <inkml:brushProperty name="color" value="#E71225"/>
    </inkml:brush>
  </inkml:definitions>
  <inkml:trace contextRef="#ctx0" brushRef="#br0">1 15 24575,'70'33'0,"21"-4"0,-32-12 0,2-1-492,5-2 0,-4-3 206,15 3 286,-18-10 0,0 0 0,21 7 0,-13-10 0,4 0-492,1 7 0,-3 0 431,-18-7 1,0 0 60,22 7 0,-5 0 0,-8-6 186,1 2 1,-2-1-187,-12-3 0,40 0 0,-61 0 601,29 0-601,-37 0 983,8 0-778,3 0 8,-14 0-213,14 0 0,21 7 0,-27-5 0,42 5 0,-42-7 0,44 7 0,-23-5 0,16 5 0,-24-7 0,-10 0 0,41-8 0,-20 7 0,22-11 0,-32 11 0,-11-7 0,1 3 0,-1 0 0,-5-2 0,4 3 0,-10-4 0,4 1 0,1 3 0,0 1 0,7-1 0,-6 3 0,3-3 0,7-2 0,8 5 0,0-5 0,8 6 0,-18-4 0,17 3 0,-17-2 0,18 3 0,-8 0 0,20 0 0,-7 0 0,27 0 0,-14 0 0,17 0 0,-10 0-495,10 0 495,2 0 0,11 0 0,-1 7 0,1-6 0,0 6 0,-11-7 0,-2 0 0,-20 0 0,7 0 0,3 0 0,13 0 0,-1-6 0,-2 4 0,-30-8 0,-5 9 0,-11-9 495,-7 9-495,18-10 0,-8 10 0,20-11 0,-7 10 0,17-11 0,-17 12 0,7-6 0,0 7 0,-7-5 0,-3 3 0,-2-9 0,-19 10 0,9-8 0,-11 8 0,1-3 0,-1 0 0,0 3 0,-5-6 0,-2 6 0,-5-5 0,-3 5 0,-1-2 0,-3 0 0,3 2 0,0-2 0,1 3 0,-1 0 0,-62-8 0,-31 7 0,10-3 0,-1 0 0,-17 4 0,18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08.162"/>
    </inkml:context>
    <inkml:brush xml:id="br0">
      <inkml:brushProperty name="width" value="0.35" units="cm"/>
      <inkml:brushProperty name="height" value="0.35" units="cm"/>
      <inkml:brushProperty name="color" value="#E71225"/>
    </inkml:brush>
  </inkml:definitions>
  <inkml:trace contextRef="#ctx0" brushRef="#br0">1 74 24575,'68'2'0,"0"0"0,5 0 0,4-1 0,-12-3 0,3-1 0,1 0 0,1 0 0,0 1 0,-8-3 0,-7-6 0,-5 1 0,10 2 0,-9-1 0,-21-3 0,-4 3 0,-19 8 0,-3-2 0,-1 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09.450"/>
    </inkml:context>
    <inkml:brush xml:id="br0">
      <inkml:brushProperty name="width" value="0.35" units="cm"/>
      <inkml:brushProperty name="height" value="0.35" units="cm"/>
      <inkml:brushProperty name="color" value="#E71225"/>
    </inkml:brush>
  </inkml:definitions>
  <inkml:trace contextRef="#ctx0" brushRef="#br0">0 216 24575,'75'20'0,"-25"-12"0,4-1 0,0 2 0,4-1 0,24-2 0,3-4 0,-13-1 0,1-2 0,21 1 0,-1 0 0,-22 0 0,-6 0 0,33 0 0,-59 0 0,-28 0 0,-1 0 0,0-3 0,0-4 0,1 0 0,-1-4 0,-10-4 0,-1 6 0,-29-29 0,-25-2 0,12 12 0,-3 1 0,-44-15 0,34 23 0,-1 6 0,-30 5 0,-8 0 0,43 8 0,1 0 0,-26 0 0,-5 0 0,33 0 0,2 0 0,18 0 0,-8 0 0,17 0 0,3 0 0,10 0 0,4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0.366"/>
    </inkml:context>
    <inkml:brush xml:id="br0">
      <inkml:brushProperty name="width" value="0.35" units="cm"/>
      <inkml:brushProperty name="height" value="0.35" units="cm"/>
      <inkml:brushProperty name="color" value="#E71225"/>
    </inkml:brush>
  </inkml:definitions>
  <inkml:trace contextRef="#ctx0" brushRef="#br0">1 18 24575,'37'0'0,"50"0"0,-39 0 0,4 0 0,28 0 0,4 0 0,-5-4 0,-2 0 0,-5 3 0,-3 0 0,-10-3 0,-3 0 0,28 4 0,-27 0 0,-18 0 0,-25 0 0,16 0 0,-7 0 0,23 0 0,-28 0 0,3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1.730"/>
    </inkml:context>
    <inkml:brush xml:id="br0">
      <inkml:brushProperty name="width" value="0.35" units="cm"/>
      <inkml:brushProperty name="height" value="0.35" units="cm"/>
      <inkml:brushProperty name="color" value="#E71225"/>
    </inkml:brush>
  </inkml:definitions>
  <inkml:trace contextRef="#ctx0" brushRef="#br0">0 265 24575,'34'0'0,"62"0"0,-44 0 0,3 0 0,25 0 0,7 0 0,-20 1 0,4-1 0,-4-1 0,9-2 0,-1-1 0,7 0 0,-6-1 0,9-4 0,-16 2 0,1 7 0,-16 0 0,5 0 0,-28 0 0,-15 0 0,-6 0 0,-3 0 0,3 0 0,-37-32 0,-17 3 0,-41-22 0,39 30 0,-2 3 0,-9 5 0,-2 1 0,-1-1 0,0 2 0,4 6 0,2 0 0,0-3 0,5 2 0,-13 4 0,18-4 0,18 6 0,7 0 0,-19 0 0,-44 0 0,2 0 0,28-1 0,1 2 0,-21 5 0,26-4 0,9 7 0,30-8 0,4 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2.795"/>
    </inkml:context>
    <inkml:brush xml:id="br0">
      <inkml:brushProperty name="width" value="0.35" units="cm"/>
      <inkml:brushProperty name="height" value="0.35" units="cm"/>
      <inkml:brushProperty name="color" value="#E71225"/>
    </inkml:brush>
  </inkml:definitions>
  <inkml:trace contextRef="#ctx0" brushRef="#br0">1 1 24575,'83'9'0,"1"0"0,10-4 0,4-1 0,-14 2 0,3 1 0,-4-3 0,10-1 0,-4-3 0,10-2 0,-11 0 0,-16-1 0,-32-13 0,5 15 0,-5 4 0,12 4 0,-9 1 0,-16-3 0,-23-1 0,-5-1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3.694"/>
    </inkml:context>
    <inkml:brush xml:id="br0">
      <inkml:brushProperty name="width" value="0.35" units="cm"/>
      <inkml:brushProperty name="height" value="0.35" units="cm"/>
      <inkml:brushProperty name="color" value="#E71225"/>
    </inkml:brush>
  </inkml:definitions>
  <inkml:trace contextRef="#ctx0" brushRef="#br0">1 0 24575,'51'10'0,"14"2"0,-12-4 0,9 0 0,6-4 0,6-1 0,0-1 0,23 3 0,0-2 0,5-2 0,-6-2 0,-32-2 0,-8 0 0,6 1 0,-10-4 0,45 6 0,-37 0 0,16 0 0,-39 0 0,-27 0 0,-3 0 0,3 3 0,0 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5.449"/>
    </inkml:context>
    <inkml:brush xml:id="br0">
      <inkml:brushProperty name="width" value="0.35" units="cm"/>
      <inkml:brushProperty name="height" value="0.35" units="cm"/>
      <inkml:brushProperty name="color" value="#E71225"/>
    </inkml:brush>
  </inkml:definitions>
  <inkml:trace contextRef="#ctx0" brushRef="#br0">133 84 24575,'56'-23'0,"7"9"0,1 4 0,3 2 0,0 2 0,15 0 0,-8 1 0,-16 4 0,-1 0 0,11-2 0,7-1 0,-5 2 0,4 2 0,-5 0 0,-1 0 0,-5 0 0,16 0 0,-35 6 0,-38-1 0,-6 5 0,-4 5 0,-13 7 0,-13 5 0,-24 5 0,-8-11 0,19-7 0,7-8 0,26-6 0,-1 0 0,-60 0 0,-7 0 0,-10 0 0,-4 3 0,-8 3-191,24-2 0,-7 1 0,1 0 0,10 1 191,-7 3 0,7 0 0,-13 2 0,16-2 0,47-7 0,22-3 0,3-2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6.755"/>
    </inkml:context>
    <inkml:brush xml:id="br0">
      <inkml:brushProperty name="width" value="0.35" units="cm"/>
      <inkml:brushProperty name="height" value="0.35" units="cm"/>
      <inkml:brushProperty name="color" value="#E71225"/>
    </inkml:brush>
  </inkml:definitions>
  <inkml:trace contextRef="#ctx0" brushRef="#br0">0 82 24575,'58'-36'0,"28"0"0,12 34 0,-38-2 0,0 1 0,-4 2 0,-4 2 0,11-1 0,-8 11 0,-11 8 0,5 7 0,23 9 0,4 4 0,2 0 0,-3-2 0,-6-4 0,-10-4 0,-11-4 0,-45-30 0,-87-8 0,-9 0 0,23 9 0,-2 1 0,13 3 0,3 2 0,-29 5 0,29-6 0,-1-2 0,-32-6 0,4 1 0,33-2 0,33 1 0,5 7 0,6-7 0,2 4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7.881"/>
    </inkml:context>
    <inkml:brush xml:id="br0">
      <inkml:brushProperty name="width" value="0.35" units="cm"/>
      <inkml:brushProperty name="height" value="0.35" units="cm"/>
      <inkml:brushProperty name="color" value="#E71225"/>
    </inkml:brush>
  </inkml:definitions>
  <inkml:trace contextRef="#ctx0" brushRef="#br0">340 53 24575,'91'-10'0,"0"0"0,-18-3 0,-5 3 0,32 8 0,-45-5 0,-40 7 0,21 0 0,-28 0 0,7 0 0,-109 0 0,45 4 0,-3 0 0,-26-3 0,-4 0 0,1 3 0,3 0 0,10-3 0,3-2 0,2 1 0,5 0 0,-16 0 0,38 3 0,29-2 0,4-1 0,-1-4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8.974"/>
    </inkml:context>
    <inkml:brush xml:id="br0">
      <inkml:brushProperty name="width" value="0.35" units="cm"/>
      <inkml:brushProperty name="height" value="0.35" units="cm"/>
      <inkml:brushProperty name="color" value="#E71225"/>
    </inkml:brush>
  </inkml:definitions>
  <inkml:trace contextRef="#ctx0" brushRef="#br0">426 202 24575,'53'-7'0,"-2"-3"0,1-2 0,31-6 0,-17 4 0,3 1 0,-8 0 0,-4 2 0,33 1 0,-11 2 0,-60 2 0,-61-10 0,-50-2 0,14 4 0,-8 2 0,20 7 0,-2 2 0,2 1 0,-21-3 0,2 1 0,-7 4 0,5 0 0,23 0 0,7 0 0,-22 0 0,23 0 0,55 0 0,5 0 0,23 0 0,-10 0 0,7 0 0,-18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29.383"/>
    </inkml:context>
    <inkml:brush xml:id="br0">
      <inkml:brushProperty name="width" value="0.35" units="cm"/>
      <inkml:brushProperty name="height" value="0.35" units="cm"/>
      <inkml:brushProperty name="color" value="#E71225"/>
    </inkml:brush>
  </inkml:definitions>
  <inkml:trace contextRef="#ctx0" brushRef="#br0">0 25 24575,'55'0'0,"19"0"0,-23 0 0,3 0 0,5 0 0,5 0-492,31 0 0,2 0 0,-22 4 0,1 0 164,0-3 0,5-1 0,-5 1-164,7 3 0,-2 0 164,-13-4 0,2 0 0,-3 0-164,10 0 0,0 0 287,-7-2 1,4-1 0,-5 0 204,0-1 0,-2-1 265,25 0 0,-6 0-265,-1-2 0,-29 7 0,-1 0 983,-32 0-90,5 0 90,-4-4 0,-15 3 0,16-3 0,-16 4-804,9 0-179,-7 0 0,3 0 0,15 0 0,-14 0 0,29 6 0,-23-5 0,15 5 0,-10-6 0,41 7 0,-20-5 0,33 5 0,-41-3 0,-3-3 0,21 3 0,-12-4 0,15 0 0,-22 4 0,-12-3 0,-5 3 0,4-4 0,6 0 0,-2 0 0,17 5 0,-7-3 0,31 3 0,-26-5 0,7 0 0,-32 0 0,-5 0 0,0 0 0,5 0 0,-3 3 0,9-2 0,5 2 0,-1-3 0,18 0 0,-18 4 0,7-3 0,-15 3 0,-2-4 0,-5 0 0,17 0 0,-7 0 0,14 0 0,-1 0 0,2 0 0,0 0 0,-3 0 0,-10 0 0,-5 0 0,4 0 0,6 0 0,8 0 0,10 0 0,0 0 0,0 5 0,-10-3 0,28 3 0,-33-5 0,23 0 0,-36 0 0,4 0 0,-5 0 0,7 0 0,-7 0 0,0 0 0,-6 0 0,0 0 0,5-4 0,-4 3 0,10-3 0,-10 4 0,2 0 0,-7 0 0,-4 0 0,4 0 0,1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9.921"/>
    </inkml:context>
    <inkml:brush xml:id="br0">
      <inkml:brushProperty name="width" value="0.35" units="cm"/>
      <inkml:brushProperty name="height" value="0.35" units="cm"/>
      <inkml:brushProperty name="color" value="#E71225"/>
    </inkml:brush>
  </inkml:definitions>
  <inkml:trace contextRef="#ctx0" brushRef="#br0">1 35 24575,'68'-9'0,"1"1"0,5 3 0,4 1 0,-11 1 0,4 0 0,-1 1 0,28 1 0,-2 2 0,1-1 0,-7 0 0,-32 0 0,-8 0 0,17 0 0,-46 0 0,-2 3 0,-14-3 0,-86 3 0,21 1 0,-8 1 0,-4-2 0,-7 0 0,4 2 0,-14 7 0,3 1 0,-1-4 0,8 1 0,4 11 0,22-9 0,29-6 0,18-3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20.983"/>
    </inkml:context>
    <inkml:brush xml:id="br0">
      <inkml:brushProperty name="width" value="0.35" units="cm"/>
      <inkml:brushProperty name="height" value="0.35" units="cm"/>
      <inkml:brushProperty name="color" value="#E71225"/>
    </inkml:brush>
  </inkml:definitions>
  <inkml:trace contextRef="#ctx0" brushRef="#br0">9 0 24575,'70'15'0,"-1"0"0,0-1 0,11 3 0,-7-3 0,17-1 0,-31-11 0,-7 9 0,7-4 0,-25 2 0,-8-2 0,-16-4 0,-3-3 0,3 0 0,-49-8 0,-28-2 0,2 8 0,-5 0 0,-24-7 0,-3 1 0,8 7 0,9 2 0,11-1 0,25 3 0,41-3 0,7 4 0,3-4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21.899"/>
    </inkml:context>
    <inkml:brush xml:id="br0">
      <inkml:brushProperty name="width" value="0.35" units="cm"/>
      <inkml:brushProperty name="height" value="0.35" units="cm"/>
      <inkml:brushProperty name="color" value="#E71225"/>
    </inkml:brush>
  </inkml:definitions>
  <inkml:trace contextRef="#ctx0" brushRef="#br0">119 1 24575,'52'6'0,"-1"0"0,44-1 0,-22-1 0,2 0 0,-14-4 0,-1 0 0,5 0 0,-2 0 0,24 0 0,-26 0 0,-50 0 0,-18 0 0,-48 7 0,8 1 0,-6 2 0,-17 7 0,-6 2 0,12-6 0,-4 0 0,3 1 0,-22 9 0,5-1 0,18-9 0,7-2 0,-9 6 0,55-13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22.949"/>
    </inkml:context>
    <inkml:brush xml:id="br0">
      <inkml:brushProperty name="width" value="0.35" units="cm"/>
      <inkml:brushProperty name="height" value="0.35" units="cm"/>
      <inkml:brushProperty name="color" value="#E71225"/>
    </inkml:brush>
  </inkml:definitions>
  <inkml:trace contextRef="#ctx0" brushRef="#br0">1 11 24575,'89'2'0,"0"1"0,-11-1 0,3 0 0,1-2 0,6-1 0,-2 2-305,-11 1 1,-2 2 0,-1-1 304,-1-3 0,-1 0 0,-6 2 150,6 2 0,-12 0-150,-12-4 151,-49 0-151,-86 0 0,18 0 0,-21 1 0,-11-2 0,9-2 0,-1-2 0,22 1 0,-2 1 0,5-1 0,-14-2 0,9 1 115,-25-4 1,88 9-1,8 0 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19.706"/>
    </inkml:context>
    <inkml:brush xml:id="br0">
      <inkml:brushProperty name="width" value="0.35" units="cm"/>
      <inkml:brushProperty name="height" value="0.35" units="cm"/>
      <inkml:brushProperty name="color" value="#E71225"/>
    </inkml:brush>
  </inkml:definitions>
  <inkml:trace contextRef="#ctx0" brushRef="#br0">180 100 8191,'39'0'0,"-8"3"983,-6-2 0,-10 2 0,20-3 0,60 8-492,-40 1 1,5 0-1,30 2 1,5-1-1,-9 3 1,4 1-165,-6-4 1,5-1 0,-3 0-1,-16-2 1,-4 0 0,3 0-1,15 3 1,2 0 0,-7-1 163,-4-3 1,-7-2-1,-13 1 1,-5-2 491,20-3-315,-37 0 315,2 0-979,-14-4 979,15 3-16,3-8-967,-5 7 0,21-10 0,12 11 0,10-6 0,-6 7 0,1 0 0,13 0 0,-7 0 0,-3 0 0,-5 0 0,2 0 0,-3 0 0,-18 0 0,15 0 0,-3 0 0,-27 0 0,51-6 0,-55 4 0,24-9 0,-27 5 0,2 0 0,35 2 0,-35 4 0,46 0 0,3 0 0,-11 0 0,-18 0 0,1 0 0,20 0 0,-7-1 0,3 2 0,29 6 0,-16-6 0,5 0 0,-9 2 0,-3 1 0,-14-4 0,-2 0 0,2 0 0,-7 0 0,-16 0 0,-21 0 0,-32-17 0,-33 1 0,-17 2 0,-25 1 0,-11 3-328,13-1 0,-7 1 0,-4 4 82,8 8 0,-6 3 0,-1 2 0,4-2 0,12-3 0,3-1 0,-2-1 0,-4 2 49,-5 1 0,-6 2 1,-3 0-1,2-1 0,5-2-49,-2-3 0,5-1 0,0-1 0,-5-1 49,5 0 0,-3-2 1,-2-1-1,0 0 0,4 1 50,-8 0 1,1 0 0,3 0-1,0-1 147,8-2 0,2-1 0,0-1 0,-1 2-246,-9 0 0,-1 1 0,0 1 0,3 1 22,13 2 0,1 1 0,2 0 1,1 0 223,-19-4 0,3 0 0,2 2 0,6 4 0,3 1 0,12 1 0,-12-1 0,35 11 0,115 11 0,49 5 0,-43-10 0,3 0 0,9-1-197,-5-1 0,9 0 1,4 0-1,1 0 0,-4-3 140,-7-1 1,-2-2-1,-1-1 1,4 0-1,7-2-84,-3-1 1,8-1-1,3-1 1,2 0-1,0-1 1,-2 0-1,-5 0 34,-3 0 0,-4 0 1,-1-1-1,0 1 0,0-1 1,3 0 106,-5 1 0,2-1 0,1 1 0,1-1 0,-2 0 0,-2 1 0,-3-2-87,12 1 1,-3-1 0,-2 0 0,-4 1-1,-3 0 87,-2 0 0,-5 2 0,-2-1 0,-3 1 0,10-1 0,-3-1 0,-8 1 0,8-3 0,-33 6 0,-108 28 0,-51 6 0,41-19 0,-6-2 0,-10 1-164,14-2 0,-9 3 0,-5 0 0,-2 1 0,0-1 0,3-3 142,-6 1 0,3-2 0,-1-1 0,-2-1 0,-6-1 22,10-3 0,-6 0 0,-3-1 0,-2-1 0,2 0 0,2-1 0,5 0 0,-12 1 0,4-1 0,2-1 0,1-1 0,-3 0 0,10-1 0,-4-1 0,0 0 0,2-2 0,4 0 0,7-1 245,-3-3 1,6-1 0,5-1 0,3 0 81,-5 2 1,4 0 0,12-2 655,-22-13 0,82 11-492,48 7 1,30 9-426,-8-3 0,9 1 0,4 0-312,-4-1 0,4 0 0,4-1 0,1 1 49,-7 0 0,1 0 1,3 0-1,2 1 0,1-2 33,-3-1 0,4 0 0,1 0 0,0-1 0,0 1 0,-2-1-11,10 2 0,-2-1 0,-1 1 0,1-1 0,1 0 175,-11-2 0,2 0 0,1 0 0,-1 0 0,-3 0 0,-4 0 0,15 3 0,-4 0 0,-4 0 0,-4-1 265,7-3 1,-4-1 0,-9 1-266,-2 3 0,-14 1 0,-10-2 0,-53-3 983,-74 20-492,8-13 1,-13-1-165,-6 0 1,-9 0 0,-7 0-134,24-2 0,-6 0 0,-2 0 0,-1 0 0,-2-2-194,-7 0 0,-1-2 0,-2 0 0,-2 0 0,0 1 0,9 0 0,-2 1 0,0 0 0,-1 0 0,3-1 0,2 0-197,-2 0 0,2-1 1,2 0-1,2-1 0,3 1-49,-10 0 0,2 0 0,5 0 0,11 0 194,-6 0 1,14 0 51,2 0 0,136 0 0,51 0 0,-53 3 0,3 0 0,7 0-197,1 0 0,8-1 1,5 1-1,2-1 0,-2 0 0,-1 0 0,1 0 1,0 1-1,0-1 0,1 1 232,4 0 1,0 1 0,0 0-1,1 0 1,-1-1-36,0 0 0,1-1 0,0 1 0,-3-1 0,-2 0 0,7 1 0,-1 0 0,-5 0 0,-8 0 327,-8 0 1,-6-1 0,-9 2 56,8-1 1,-32 5-385,-126 37 0,26-21 0,-9-1-328,-5 0 0,-10 0 0,-3-2 82,10-7 0,-2-1 0,-2-2 0,1-1 0,2-1 0,0-1 0,1 0 0,1-2 570,-23 2 0,2-1 0,10-1-324,8 0 0,14-3 983,9-6 0,127-6-492,-6 2 1,10 0-820,0-1 0,7-2 0,4 0 327,8-3 0,4-2 0,1 2 1,-20 4 0,2 1 0,0 0 0,0-1 0,-2 0 0,0-2 0,-1 1 0,-3 2 0,9 0 0,-3 2 0,-8 1 491,7-1 1,-36 1-1,-106-1 1,-48 4-165,27 6 1,-6 4 0,-8-2-446,13-4 1,-6-1-1,-5-2 1,1 2 0,3 1 117,-11 4 0,1 2 0,2 0 0,2-2 0,12-4 0,1-2 0,1-1 0,1 2-183,0 1 0,0 1 1,4-1-1,8 0 183,-12-2 0,14 0 983,-5 0-492,126-4 1,41-1-446,-28 1 0,4 1 1,5-1-293,3-1 0,6 0 0,2 0 0,-4-1-45,12-1 1,-3 0-1,-3 1 291,-6 2 0,-2 1 0,-12-1 983,23-5 0,-190 9-656,33 0 1,-8 0 0,-6 0-464,4 2 0,-5 0 1,-1 1-1,0-1 136,0 1 0,0-1 0,0 1 0,1 0 0,2 2 0,2 0 0,0 1 0,3-1 0,-11-1 0,3 0 0,5-1 0,-12 0 0,12-1 0,0-6 0,67-1 0,78-26 0,50-7-328,-40 19 0,5 2 0,8 0 178,-6-1 1,7-2 0,5 0 0,2 1 0,-1 2 149,-17 4 0,1 2 0,0 0 0,1 2 0,1 0 0,0 0-164,5 2 0,1 1 0,1 0 0,1 1 0,-2 1 0,-1-1 0,-4 1 0,1 0 0,-2 0 0,0 1 0,-2-1 0,-3 2-82,25-2 0,-2 2 0,-5-1 0,-8 2 380,-4 1 1,-6 0 0,-13 0-135,21 0 0,-129-3 0,-31-3 0,-8-3 0,-9-2-328,10 4 0,-5 0 0,-4-1 82,8-1 0,-3-1 0,0 0 0,3 1-82,-6 1 0,3 1 0,4 0 655,7 0 1,3-1 0,7 2-209,-2 2 1,18 0 863,33 0 0,13 1 0,56-33-142,33 9-841,-18 1 0,4 1 0,-3 9 0,0 4 0,-2-2 0,-2 2 983,29 3 0,-25 1 0,-34 8 0,-37-7 0,-23 0 0,5-4-38,1-2-945,62-22 0,14 8 0,-13 2 0,3 2 0,35-1 0,-13 9 0,-23 8 0,-31 4 0,22 3 0,14 5 0,20-2 0,18-2 0,-20-9 0,-10-11 0,-21 7 0,-22-3 0,-28 3 0,-39 0 0,-17 2 0,13 6 0,-1 1 0,-24 9 0,-3-5 0,47 5 0,-33 8 0,10-5 0,-8 2-492,-28 7 0,-8 0 164,16-4 0,-4 0 0,1-2 309,6-4 0,1-1 0,2 0 19,6 0 0,2-1 0,5-1-34,-3-4 1,5-2 33,4-2 0,5-1 0,-10-9 0,4-1 0,29-1 0,6 6 983,-6 0 0,-18 4-857,-23-8-126,16 8 0,-3 0 0,3 1 0,-1-1 0,-12-3 0,0 0 0,9 7 0,2 0 0,-2-6 0,2-1 0,-40 7 0,16-7 0,13 8 0,17 0 0,-18 0 0,29 0 0,20 0 0,59-3 0,30-3 0,-6-4 0,6-3 0,1 1 0,0 4 0,0 0 0,-2 0-214,33-11 1,-9 3 213,-37 11 0,-8 3 0,8 2 0,-3 0 0,-5 0 0,43 0 0,16 0-492,-11 0 0,6 0 246,-22 0 0,8 0 0,1 0 0,-7 0 91,0-3 1,-4 0 0,-7 0 154,5 3 0,-9-2 0,12-6 0,-85 19 0,-47 8 0,-25 1 0,8-3 0,-6 2 0,-6 2-246,3 0 0,-6 2 0,-2 1 0,0-2 49,11-4 0,-1-1 1,-1 0-1,1 0 0,2 0-49,-5 3 0,3 2 0,0-2 0,-1-1 0,-5-2 0,-2-1 0,2-1 0,4-2-82,-3 2 0,5-2 0,-2-1 558,-7-1 0,-1-2 0,5-1-230,-8-3 0,4 1 0,-9 6 0,2 1-50,19-7 1,6 0 49,16 3 0,3 0 0,-47 5 0,46-10 0,-4 1 0,-16 7 0,-6 1 0,-13-3 0,3 0 0,26 2 0,8-2 983,-1-4 0,146 4 0,-6 4-934,-22-1 1,9 3 0,-6 0 441,-5 3 1,-4 0-1,4 2 1,-7-1 491,-6-2 0,-32-13-977,6 5-6,37 2 0,28 2 0,1-1-328,-8-1 0,1-1 0,8 1 131,-7 0 0,9 1 1,3 0-1,-1 0 0,-7-3-49,-3-3 0,-2-1 0,-5-1 0,-3 0-82,0 2 0,-4 0 0,-10-3 304,23-4 24,-125-4 0,-28-1 0,17 4 0,-6 0 0,-9-2 0,-10 0 0,2 0-328,7 3 0,1 1 0,-2-2 269,-13-1 0,-2 0 1,-1-3 385,-4 0 1,0-2 0,2-1-1,11 2 1,3-2 0,0 1-318,-3 0 1,1 0 0,9 1-11,7 2 0,6 1 0,-42 3 0,72 0 0,63 3 0,24 2 0,-12 0 0,8 0 0,31-1 0,16-1 0,-2 1-328,-17 1 0,-2 2 0,8-2 131,-8-2 0,8-1 1,5-1-1,-1 2 0,-3 0 0,-9 2 0,-3 1 1,0 1-1,1-1 0,4 0 33,-3-2 0,3 0 0,2-1 0,1 0 0,-2 1 0,-1 2 41,9 2 0,-2 2 0,0 1 1,-1 0-1,1-2 123,3-1 0,1-1 0,0-1 0,-3 1 0,-3 0 0,0 3 0,-3 1 0,-2 0 0,0-2-191,1-2 1,3-1-1,-6-2 1,-12 0 190,-7 1 0,-8-1 0,4-3 0,-14-2 0,-38-2 983,8-2 0,-2 1 0,1-3 0,-3 6 0,14-8 0,-4 8 0,5-8 0,-13 9-262,-8-3-721,3 3 0,17 0 0,26 0 0,12 0 0,-12 0 0,-18 0 0,-46-11 0,-66-52 0,32 35 0,-6-1-328,-12-2 0,-8-2 0,-1 4 178,2 7 1,-1 4 0,-4 2 149,-15 0 0,-5 3 0,1 2 0,3 5 0,-1 2 0,3 3 0,8 2 0,2 3 0,4 0 0,-23 5 0,11 3 0,-5 6 0,50-11 0,71-7 0,33 0 0,-12 0 0,5 0 491,13 1 1,-4-2-43,8-5-449,-12-3 0,-69 6 0,-2-3 0,14 12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23.692"/>
    </inkml:context>
    <inkml:brush xml:id="br0">
      <inkml:brushProperty name="width" value="0.35" units="cm"/>
      <inkml:brushProperty name="height" value="0.35" units="cm"/>
      <inkml:brushProperty name="color" value="#E71225"/>
    </inkml:brush>
  </inkml:definitions>
  <inkml:trace contextRef="#ctx0" brushRef="#br0">718 56 24575,'94'11'0,"-1"0"0,-20-7 0,2-1 0,9 0 0,-2 3 0,8 1 0,6 1 0,1-1 0,-1-1-197,2-3 0,2 0 1,1-2-1,-1 0 0,-1 0 0,-6-1 0,-3 0 1,1-1-1,2 1 0,5 1 56,-8 1 1,5 1-1,4 0 1,0 1-1,0 0 1,-3 0-1,-5 0-56,12 0 0,-4 1 1,-2 0-1,0 0 0,2 0 33,-11 1 0,3 1 0,0-1 0,-1 1 0,-1-1 0,-4 0-33,5-1 0,-2-1 1,-2 0-1,-4 0 0,-7 0-131,4-1 0,-7 0 0,-1-1 0,3-1 0,-2-1 0,-13-1-656,-2-2 1209,-118-13-225,-3 7 0,-18 2 0,9 1 0,-13 0 0,-7 0 0,-3 0 0,4 0 22,5 1 0,1 1 1,-2 0-1,-2 0 0,-6 0-22,15 2 0,-4 0 0,-4 0 0,-2 0 0,0 1 0,0-1 0,2 1 0,3-1 0,-16 0 0,3 0 0,1 0 0,1 0 0,1 1 0,1 1 0,7 0 0,1 2 0,0 0 0,2 0 0,1-1 0,4 1 245,-24-2 1,2 0 0,7 0 0,12 2 238,-6 4 1,18 0-485,5-5 0,98 3 0,49 4 0,29 2 0,7 0 0,-12 0-197,-12-1 0,-1 0 1,2 0-1,5 0 0,8 0 98,-27-4 1,4 1 0,6-1-1,2 0 1,2-1 0,1 1-1,0 0 1,-1-1 0,-3 0-1,-4 1-24,6 0 0,-2 0 0,-1 0 0,-1 0 0,-2 0 0,1-1 0,-1 0 0,0-2-18,11 0 1,0-1-1,0-1 1,0-1-1,-3 0 1,-2 1-1,-4-1-56,13 1 0,-4 0 1,-2 0-1,-5 0 0,-2 0 417,0 0 0,-2 0 1,-6 0-1,-8 0-220,33 0 0,-48 0 0,-99 3 0,-53 0 0,-12 1-164,22-1 0,-10 1 0,-8 0 0,-4 0 0,-1-1 0,1 1 41,20-2 0,-1 0 0,-1-1 0,-2 1 0,0-1 0,-1 1 0,0 0 0,-2 0 37,2 0 0,-3 0 0,-3 1 1,0 0-1,1 0 0,0-1 1,4 0-1,2 0 0,6-2 86,-10 0 0,4 0 0,4-2 0,2 1 0,3-2 0,0 0 196,-5-1 1,1-1-1,3-1 1,4-1 0,5 0 93,-13-2 1,7-1 0,8-1-291,1-5 0,13-1 0,11-2 0,69 9 0,43-1 0,32-1 0,1 2 327,-6 2 1,2 1 0,8 0-132,-15 0 1,7 0-1,4 1 1,1-1 0,-4 2-1,-8 2 1,0 1-1,-1 0 1,0 1 0,-2 0-99,18 0 1,-2 2 0,-1-1 0,-6 0-99,5 0 0,-4 0 0,-7 0 491,17 2 1,-22-1-231,-45 0-261,-84 0 0,-36 1 0,6-2 0,-9 0 0,-6 0-246,3 2 0,-5 0 0,-5 1 0,-5-1 105,23 0 1,-5 0-1,-4 0 1,-1 0-1,1 0 1,1 0-1,5 0-56,-12 1 0,4-1 1,2 1-1,-1-1 0,-3 0 33,6 1 0,-6-1 0,0 0 0,3 0 0,6 0 0,10-1 68,-6 0 1,10 0 0,9-3 1078,-32-9-872,133 4 1,58 0-1,23 0 1,-12 1-112,-20 1 0,-3 1 0,4 0 0,8 0-141,-17 1 1,7-1-1,4 0 1,3 0-1,-1 0 1,-1 2-1,-4-1-23,1 2 0,-4 0 0,0 1 0,-1 1 0,4 0 0,4-1 41,-4 1 0,4 0 0,4 1 0,1-1 0,0 1 0,-1 0 0,-3 0 0,-4 1 118,8 0 0,-5 0 1,-2 1-1,-1-1 1,2 1-1,3 1 5,0-1 0,7 1 0,2 0 0,-1 0 0,-6 1 0,-7-1 0,-13 1 327,10 2 1,-14-1 0,-7 1-179,15 2 1,-36-5 676,-93-14-826,-7 4 983,-5-5 0,60 3 0,60-13 0,27 3 0,-18 0 0,-50 4-492,-58 11 1,-26 3-1,-3-4 1,-8 1-192,0 3 0,-6 3 0,-1-1-300,2 0 0,1 1 0,-5 0-246,3 3 0,-3 1 0,-3 0 0,2-1 0,3-3 0,0-1 0,-1 0 0,-5 0 49,-4 3 0,-6 0 1,-2 1-1,1-2 0,5 0-49,1-4 0,4 0 0,2-2 0,-2 2 0,-9 1 0,-3 2 0,4-1 0,8-2 191,12-3 1,7-1-1,8 0 55,-9 2 0,33 0 0,61 2 0,55 8 0,-11-3 0,6-2-123,4 1 1,7-2 122,-4-3 0,7 0 0,0 0 0,-8 0 0,1 1 0,5-2 0,4-4 0,8-2 0,0-1 0,-10 0 0,-12 1 0,-7 0 0,0-1 0,38-9 0,-18-2 983,-45-2-656,-79 16 1,-42 5 0,-5 1-83,15-2 1,-3 0 0,-5 0 0,-7 0-387,6-1 1,-6 1-1,-5 0 1,-3-1-1,-4 0 1,-1 0-1,0 0 31,10-1 1,-2 0 0,-2 0 0,-2-1-1,0 1 1,-1-1 0,-1 0 0,1 1-1,0-1 0,-2 1 1,0-1 0,-2 1 0,0 0-1,1 0 1,0 0 0,1-1 0,1 0-1,2 0-13,-2 0 0,-1-1 0,2-1 0,0 1 0,2-1 0,3 1 0,3 1 0,5 0-74,-19 0 0,3 1 1,5 1-1,9-1 0,12 1-295,-8-3 0,20 1-492,19 1 0,41 2 936,49-5 1,28 0 47,-11 4 0,4 2 327,-3-2 1,4 1 0,1 3-1,-3 2 1,0 2 0,-8 2 163,-7 3 1,-5 1 491,42 10 0,-70 12 0,-34 37 0,-24 21-492,8-31 1,-5-1-1,-3-2 1,-6-5-1,-2-12 1,-1-5 491,-24 25-494,15-31 361,40-14-850,52 1 0,23-2 0,-10-5 0,6-2-322,19 2 1,10 0 0,-2-2 321,15-3 0,-1-2 0,-24-2 0,1-2 0,-3 1 0,12-1 0,-4 2-64,-13 2 0,-7 1 64,15 2 0,-30 5 0,-36-4 0,-63 10 0,-38-3 0,29-9 0,-4-3 0,-7 1-246,-12 3 0,-8 2 0,-3 0 0,2-3 0,8-3 0,2-2 0,-1-1 0,-2 0 0,-11 1 0,-4 0 0,3 0 0,7 0-82,7 0 0,7 0 0,3 0 275,-30-1 0,15-1 155,23 1-102,71-5 0,37-7 0,23-1 0,25 0 0,14 0-328,-9 4 0,7 0 0,4 0 82,-17 2 0,3 0 0,1 1 0,0 3 114,1 1 0,2 3 0,-1 1 1,-1-2 131,-5-1 0,-1-2 0,0 2 0,-1 1 0,1 4 0,1 2 0,-3 1 0,-8-2 491,18-3 1,-11 2-250,-8 7 0,-20 1-242,-42-7 0,-13 3 983,-18 13 0,-31 1-700,-3 1 1,-6 1-284,-2-8 0,-6-2 0,2 0 0,-6-1 0,2-2 0,-15-3 0,4-4 0,12 2 0,6-1 983,-4-4 0,144 8-492,-26-6 1,7-2-300,13 3 1,9 0 0,2 0-521,5-3 0,2 0 0,0 0 0,6 0 0,1 0 0,-6 0 197,-19 0 0,-4 0 1,-5 0 130,14 0 0,-34 0 0,-60 0 0,-51 0 0,-38 0 0,-4 0-246,27 0 0,-1 0 0,-3 0 0,-7 0 82,9 0 0,-6 0 0,-4 0 0,-1 0 0,0 0 0,3 0 0,4 0 0,2 0 0,-1 0 0,1 0 0,0 0 0,1 0-33,-17 0 0,-1 0 1,1 0-1,3 0 0,5 0-49,-1 0 0,3 0 0,5 0 0,4 0-82,-14 0 0,5 0 0,51-4-433,127-16 761,-26 16 0,11 2 0,6 0-246,11-4 0,9-2 0,5 0 0,1 2 49,-11 4 0,3 1 1,2 2-1,1-1 0,-2 0 0,2-2 0,-1-1 1,1 1-1,0 0 0,3 2 181,-10 1 0,3 2 1,1 0-1,-1 1 0,-1 0 1,-2-1 15,6 0 0,-1-1 0,-2 0 0,-2 1 0,-2 1 245,12 3 1,-2 1 0,-4 1 0,-7-3-83,-3-1 0,-6-2 0,-10 1-163,3-1 0,-33 2 0,-93 7 0,-40 1 0,27-2 0,-5 1 0,-5-1 39,-2-1 0,-6 1 0,-2-1 0,2 0-39,7-2 0,0 0 0,2-1 0,4-1 0,-1-1 0,4-3 0,6 0 491,-3-2 1,10 0 491,-1 0 0,77 0-492,26-7 1,13-3-1,17 4 1,10-1-820,-3-7 0,7-3 0,1 1 0,-2 4 0,2 2 0,-3-1 257,-3-2 0,-2-1 0,-5 1 562,11 0 1,-13 1 491,-12-2-492,-127-3 1,-46 0-227,38 9 1,-5 2 0,-5 0-512,-8-2 0,-9-1 0,-2 1 0,3 3 0,10 3 0,1 2 0,1 1 0,1 0 62,4-1 1,-1 0-1,4 0 1,6 2 183,-25 3 0,14-1 0,-6-10 0,125-2 0,32-2 0,-4 1 0,9 0 0,3-2-68,14-4 1,6-2 0,1 0 67,-15 6 0,2 0 0,-1 0 0,-4 1 0,4-1 0,-5 0 0,-4 2 0,14-2 0,-19 4 0,-33 7 0,-69 0 0,-49 0 0,-28 0 0,-7 0 0,13 0-197,13-2 0,1-1 1,-1 0-1,-4 1 0,-8 1 187,12 0 1,-7 2 0,-5 0 0,-2 0 0,-2 0 0,2 1-1,2-1 1,4 0-132,1-1 1,1 0-1,2 0 1,1 0-1,1 0 1,3 0-1,1 1-56,-16 1 0,2 0 1,3 1-1,2 0 0,2-1 0,9 1 0,-1-1 1,4 0-1,3 0 0,7-1 524,-7 0 1,8-1 0,6-1-277,-13 2 0,34-5-51,54-4 0,63 3 0,-13 2 0,22 0 0,12-1 0,6 0 0,-2 0 0,-11 2-246,8 0 0,-6 2 0,1 0 0,11-1 223,-21-1 1,7 1 0,6-1 0,3 0 0,0 0 0,-2 0 0,-4 0 0,-7 1 22,12 1 0,-4-1 0,-5 1 0,-1 1 0,1-1 196,-1 2 1,0 0-1,-1 0 1,-3 0 0,-6-1 130,14 0 1,-7-1 0,-6 2 123,16 3 0,-27 2-451,-53-3 0,-18 2 0,-42 17 0,-20 2 0,7-5 0,-6 0 327,-6-1 1,-7 2 0,3-3 163,-12 2 1,9-5-1,20-7 1,10-2 491,12 2 0,102 0-838,-22-6 0,25 3 1,-55-5-1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25.084"/>
    </inkml:context>
    <inkml:brush xml:id="br0">
      <inkml:brushProperty name="width" value="0.35" units="cm"/>
      <inkml:brushProperty name="height" value="0.35" units="cm"/>
      <inkml:brushProperty name="color" value="#E71225"/>
    </inkml:brush>
  </inkml:definitions>
  <inkml:trace contextRef="#ctx0" brushRef="#br0">0 213 23980,'94'-9'0,"-1"0"0,0 0 0,0 0 0,-7 2 0,2 0 0,1 0 0,0 1 0,-1 0 0,-5 1 0,-3 1 0,1 0 0,3 0 0,6 0-141,1 1 1,6-1-1,5 1 1,1-1-1,1 1 1,-3-1-1,-4 1-23,-3-1 0,-3 0 0,-3 1 0,1-1 0,2 0 0,3 1 23,2-1 1,4 1-1,2-1 1,1 1-1,-2-1 1,-3 1-1,-6-1-56,7 0 0,-4 0 1,-4 0-1,-4 0 0,-3-1-49,0 0 0,-3 0 0,-5 0 0,-7 1-246,37-5 0,-48 7 0,-99 15 0,-35 3 164,2-6 0,-11-2 0,-8 2 131,15-1 0,-6 2 1,-4 0-1,-2 0 0,-1-2 33,10-3 0,-2 0 0,-1 0 0,0-2 0,-1 0 0,1 0 150,-15 0 1,0-2 0,0 0 0,0 0-1,-1 0 14,15 0 0,-1 1 0,-1 0 0,1-1 0,2-2 0,1 0 0,-5-4 0,1-1 0,1-2 0,4 1 0,2 0 245,-2 3 1,1 0 0,6 0 0,5-2-47,-24-12 1,18 1-200,16 7 0,97 10 0,54 3 0,32 2 0,5 1 0,-19-1-246,-15 1 0,-7-1 0,4 1 0,13-1 136,-21-2 1,9 0 0,7 0 0,4 0-1,3-1 1,1 1 0,-1-1 0,-4 0-1,-4 0-13,-3 0 0,-3 0 0,-1 0 0,0 0 0,-2-1 0,1 0 0,0 0 0,2 0 0,3-1 0,2-1 0,0 0 0,0 0 0,0 0 0,-1 0 0,-2-1 0,-1 1 36,2-1 0,-1-1 0,0 1 0,-2-1 0,-2 1 0,-2-1 0,-3 1 87,16 1 0,-1 0 0,-4 0 0,-7-1 0,-8 0 0,-1-2 0,-9-1 0,-9 2 0,5 2 0,-31 0 0,-77 0 0,-32 0 0,8-1 0,-7 1 0,-7 1 245,-4 2 1,-8 2 0,-3 1 0,-2-2-119,11-1 0,-2-1 0,-2 0 0,0 1 0,1 1 69,-1 3 1,0 1-1,0 0 1,-1 1 0,1-1-114,-3-1 0,0-1 0,0 1 0,1-1 0,4 1-83,-7 1 0,1 0 0,5 0 0,7 0 327,2 0 1,6-1 0,10-2 655,-27-3-492,154-15 1,48-4-348,-27 6 1,7 1-1,6-1-341,-17 1 0,5-1 1,3 0-1,2 1 0,-2 0 0,1 3 0,2 0 1,-1 1-1,0 0 0,-1 0 11,-6-1 0,0 1 0,-1-1 0,-2 1 0,-6 1 513,21 1 1,-7 0 0,-7 1 163,18-3 1,-44 3-309,-151 12-183,21-8 0,-15-2 0,-7 3-197,13 2 0,-7 1 1,-4 2-1,-3 0 0,-3-1 149,16-2 1,-4-1 0,-2 0 0,-1 1 0,-2-1 0,1 2 0,0 1-94,-5 2 1,0 1-1,-1 2 1,-1 0-1,1 0 1,0-1-1,2 0 0,2 0 1,1-2-1,0 1 1,1-1-1,0 1 1,2 0-1,1 1-23,-7 1 0,-1 1 0,2 1 0,2-1 0,5 0 0,5-2 409,-3-1 1,5 0 0,5-1 0,7-2-61,-43 5 1,50-10-186,118-23 0,45-5 0,-27 16 0,6 3 0,8-1-197,-7-1 0,9-1 1,4 0-1,-1 1 0,-5 3-49,2 2 0,-2 2 0,-2 1 0,-1 3 164,-2 1 0,0 2 1,-2 1-1,-8 1 573,23 4 1,-13 3-1,-26-3 1,-12 5 491,-13 16 0,-43-3 0,-8 6 0,-3-5-738,-2-18 1,16-10 0,2-7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29.426"/>
    </inkml:context>
    <inkml:brush xml:id="br0">
      <inkml:brushProperty name="width" value="0.35" units="cm"/>
      <inkml:brushProperty name="height" value="0.35" units="cm"/>
      <inkml:brushProperty name="color" value="#E71225"/>
    </inkml:brush>
  </inkml:definitions>
  <inkml:trace contextRef="#ctx0" brushRef="#br0">1556 411 8191,'82'-19'0,"1"1"0,0-1 0,-1 0 0,-2-1 0,-1-1 0,1 1 0,2 4 245,9 4 1,3 4 0,1 1 0,-4 0-119,-12-1 1,-2 1-1,0 0 1,3 0 117,15 1 1,3 1 0,0 1 0,-5 1-61,5 2 0,-4 2 0,-4-4-185,-7-4 0,-3-3 0,-7 2 491,2 8 1,-15-7 491,-22-32-890,-97 13 1,-42 7-94,13 6 0,-10 3 0,-7 1 171,24 2 1,-5-1-1,-3 1 1,-1 3 0,0 3-172,-1 5 0,-1 4 0,0 2 0,0 3 0,0 1 0,-1 1 0,-1 3 0,1 1 0,1 2 0,5 2 93,-7 3 1,4 3 0,3 2-1,0 1-93,-1 5 0,1 2 0,3 1 0,9-5 491,-13 5 1,10-3-180,8-3 1,19-4-313,41-16 0,34 13 983,17 4-492,10 7 1,6 5-1,0-3 1,4 1-165,-8-5 1,3 3 0,1-2 163,24 16 1,-2-2-1,-9-8 1,-5-5 491,21 12-532,-129-23-451,-23-14 0,-29-4 0,-11-1 0,6 1-246,17 3 0,2 0 0,-2 1 0,-6 1 82,6-1 0,-9 1 0,-2 1 0,0 0 0,5 1 0,10 0-164,-21 8 0,10 0 0,6 0 0,13-4 0,4 0 0,10-2 37,-21 8 291,78-26 0,55-5 0,36-1 0,-17 3 0,6 0 0,7 0-246,2 0 0,7 0 0,4 1 0,-1 1 49,-13 3 0,1 2 1,1 1-1,0-1 0,-3 0-11,10 0 1,0-2 0,-3 2 0,-3 0-5,17 2 1,-4 1 0,-13 1 211,-12-1 0,-12-2 983,3-4 0,-87 9-738,-39-10 1,-35-9 0,-14-4 0,8 2-492,16 5 0,2 1 0,-2 0 0,-7 0 82,8 0 0,-7 0 0,-4-1 0,1 0 0,2 2 0,6 0-77,-10 0 1,4 0-1,4 2 1,5 4 567,-1 5 1,5 3 0,3 0 163,-23 1 1,7-1-1,15-1 1,9 0-454,-10 2-38,39-10 0,42 2 0,69 47 0,11-6 491,-17-8 1,9 1-165,-11-11 1,6-2 0,2-3-429,11-4 1,3-4 0,1 0 100,-1 4 0,1 0 0,3-2 0,-13-6 0,4-1 0,-3-2 0,-10 0 0,7 0 0,-7-1 94,7-2 0,-25 6-94,-52 2 0,-27 6 0,-46 15 0,-17 4 0,7-6 0,-4-1 294,9-2 1,-5 1-1,7-4-294,-1-2 0,10-5 983,-15 0 0,69-20-615,19-30-368,62-19 0,-16 18 0,8 1-492,20 2 0,9 7 205,-12 11 1,5 5 0,-3 2 286,22-1 0,-2 5 0,-28 6 0,1 2 0,-8-1 0,-5-2 0,-10 2 552,7 14-552,-45-11 0,-14-2 0,-10 1 0,7-3 0,-6-1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31.463"/>
    </inkml:context>
    <inkml:brush xml:id="br0">
      <inkml:brushProperty name="width" value="0.35" units="cm"/>
      <inkml:brushProperty name="height" value="0.35" units="cm"/>
      <inkml:brushProperty name="color" value="#E71225"/>
    </inkml:brush>
  </inkml:definitions>
  <inkml:trace contextRef="#ctx0" brushRef="#br0">1522 582 24575,'92'-4'0,"-37"2"0,6 1 0,34 1 0,5 0-492,-2-4 0,1-1 164,-22 0 0,2-2 0,-4 0-164,10-2 0,-4-2 234,7-6 1,-7-1 257,-27 6 0,-5 0 808,29-7-808,-79-7 0,-42 0 0,-38-5 0,-24-1 0,-5 1 0,10 5-197,15 7 0,1 4 1,-1 1-1,-4 0 0,-5-4 74,13 0 0,-5-3 0,-4-1 0,-2-1 0,0 0 0,0 3 0,3 1 0,3 5-41,-10 2 0,2 4 0,1 3 0,2 1 0,3 1 0,4 1-82,-15 0 0,5 2 0,4 0 0,4 1 495,-3-1 0,6 1 0,9 0-249,-5 4 0,35-1 258,47-4-258,71 4 0,40 1 0,-39-1 0,2 0 0,8 0-197,-11-2 0,5 1 1,4-1-1,1 0 0,-2 0 0,-1 1 0,-1-1 1,1 0-1,0 0 0,1-2 3,5 0 1,2-2-1,0 0 1,0-1-1,-2 1 194,-5 0 0,0 0 0,-1-1 0,-1 1 0,0-1 0,17 1 0,0-1 0,-3 0 0,-3 0 327,10-2 1,-4 1 0,-5 4-1,-17 3 1,-4 2 0,-4 2 163,13 4 1,-9 1-482,6 12-10,-44-1 0,-27-16 983,-3-1 0,4 4 0,1-5 0,-1 13 0,-8-12-657,-28 37 0,-21 14-326,-6-10 0,-7 1-328,-2 2 0,-6 5 0,-2-3 0,0-3 0,-3-3 0,-2-5 130,-3-6 0,-2-5 0,1-3-130,6-2 0,1-1 0,-1-5 67,-1-6 1,-1-5 0,3-1 205,-19-1 0,8-4 55,22-1 0,7-2 0,-2 1 0,55 0 983,55 7 0,8 1-819,1-4 0,7 0-164,16 12 0,8 2-80,-7-7 0,7-1 0,1 3 80,-19 0 0,1 3 0,1 0 0,3-1-246,9 1 0,3-1 0,0 1 0,-1-1 0,-8-2 0,-1 1 0,-1-1 0,-1-2-53,19 2 0,-1-3 0,-8-1 299,8 2 0,-12-4 0,-25-6 0,-13-2 0,-20 1 0,-22 0 0,-38 0 0,-32 0 0,-25-1 0,-2 2-174,0 1 1,-3 1 0,-7 1 173,21 1 0,-6 1 0,-3 0 0,0 1 0,2-1-127,6-1 1,-1 0-1,1 0 1,2 0-1,2 0 127,-5 3 0,3 0 0,2 0 0,0-2 0,-21-1 0,1-3 0,9 0 0,-1-1 0,15-2 0,-1-2 0,119-1 0,32-2 0,10-1 0,12 0-246,-25 3 0,6 2 0,4-1 0,3 1 49,-4-1 0,4 1 1,2 0-1,1 1 0,-3 0 82,-3 0 0,-1 1 0,-1 0 0,2 1 1,2-1 114,10 0 0,4 0 0,0 0 0,-1 0 0,-4 0 0,5 0 0,-3 0 0,-2 0 0,-1 0 0,-5 0 0,0 0 0,-4 0 0,-3 0 238,4-3 0,-4 0 0,-2 1-238,-6 1 0,-2 1 0,-4-2 491,3-2 1,-6 0 491,23 4 0,-37 0-870,-42-9-113,-58-10 0,-39 0 0,12 0 0,-8 0 0,-6 1-6,6 2 1,-5 2 0,-4 1 0,-3 1 5,3 1 0,-4 2 0,-2 1 0,1 1 0,2 2 0,11 2 0,1 3 0,1 1 0,1 0 0,1 0 0,-18-1 0,0 0 0,3 1 0,2 0 0,10 1 0,0 1 0,5 0 0,10-2 491,-10-2 1,12-2-9,-27 2-483,142-1 0,35 1 0,-2 0 0,10 2-246,-16 0 0,6 2 0,3 0 0,-1-1-82,18-1 0,0-1 0,0 1 82,0 2 1,0 0 0,-2 0 245,-8-3 0,-1 0 0,-5 0-288,16-1 0,-7 2 288,-12 6 0,-9 0 983,-5-4 0,-19 11 0,-42-11-938,-13 6 938,-36 17 0,-50 3-492,31-1 1,-5 2-382,-9-3 1,2 1-111,18-2 0,6-1 838,-22 12-838,47-22 0,20-14 0,4-2 0,3-35 0,5 3 0,-3-4 0,3 15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33.059"/>
    </inkml:context>
    <inkml:brush xml:id="br0">
      <inkml:brushProperty name="width" value="0.35" units="cm"/>
      <inkml:brushProperty name="height" value="0.35" units="cm"/>
      <inkml:brushProperty name="color" value="#E71225"/>
    </inkml:brush>
  </inkml:definitions>
  <inkml:trace contextRef="#ctx0" brushRef="#br0">1 0 24575,'55'10'0,"3"-5"0,14 14 0,-22-14 0,2 1 0,38 23 0,-27-23 0,-1-1 0,15 15 0,-21-18 0,-1-3 0,11 7 0,-15-6 0,1 0 0,22 0 0,8 0 0,-10 0 0,0 0 0,0 0 0,0 0 0,10-7 0,-28 5 0,23-5 0,-25 7 0,30 0 0,-34 0 0,28-7 0,-20 6 0,-7-6 0,36 0 0,-46 6 0,19-3 0,4 1 0,10 3 0,9 0 0,2 0 0,2 0 0,-3 0 0,0 0 0,0 0 0,-31-1 0,1 2 0,-1 2 0,-2 1 0,10-2 0,16 6 0,1 0 0,-1 1 0,-1-1 0,5 2 0,-13-2 0,-1 0 0,9-3 0,-2 0 0,-15 2 0,-4-2 0,35-4 0,-59 3 0,2-4 0,14 0 0,11 0 0,-2 0 0,-3 0 0,-26-4 0,-10 3 0,5-3 0,-6 4 0,-1-3 0,7 2 0,1-2 0,5 3 0,-5 0 0,-2 0 0,-8 0 0,7-4 0,0 3 0,3-3 0,-2 4 0,-8 0 0,2 0 0,-2 0 0,8 0 0,-4 0 0,2 0 0,-7 0 0,-4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43.955"/>
    </inkml:context>
    <inkml:brush xml:id="br0">
      <inkml:brushProperty name="width" value="0.35" units="cm"/>
      <inkml:brushProperty name="height" value="0.35" units="cm"/>
      <inkml:brushProperty name="color" value="#E71225"/>
    </inkml:brush>
  </inkml:definitions>
  <inkml:trace contextRef="#ctx0" brushRef="#br0">1 100 24575,'74'0'0,"20"8"0,-31-8 0,4 1-492,18 11 0,2 1 347,-4-6 0,3-1-183,-16 0 0,3 0 0,2 1 0,5-1 0,2 1 0,-1-3 0,-8-3 0,-1-1 0,3 1 0,21 5 0,4 1 0,-6-2-164,2-3 0,-3-2 164,-14 3 0,2 1 0,-5-2-164,9-1 0,-4-2 182,7 1 1,-1 0-8,-9 0 1,-3 0 316,-8 0 0,-3 0 491,-5 0 1,-3 0-401,28 7 892,-2-6 0,-36 6 0,20-7 0,-20 6 0,0-5 0,30 6 0,-48-3 0,49-3-507,-46 3-476,36-4 0,-41 0 0,14 0 0,-1 0 0,-18 0 0,18 0 0,11 7 0,-22-6 0,41 6 0,-10-7 0,-18 0 0,8 0 0,-38 0 0,2 0 0,-5 0 0,10 0 0,-6 0 0,8 0 0,-6-3 0,-4 2 0,3-2 0,4 3 0,-2-3 0,10-1 0,-4-1 0,5-2 0,0 6 0,1-7 0,-1 7 0,10-9 0,3 9 0,11-5 0,9 6 0,3 0 0,20 0 0,-8 0 0,8 0 0,-10 0 0,-10 0 0,7-6 0,-36 4 0,12-4 0,-33 6 0,4 0 0,-6-3 0,0 2 0,-3-2 0,-68-19 0,-6 9 0,-7-3 0,-7 0-294,21 7 0,-3 1 294,-1 2 0,-5 0 0,2-1-492,-8-2 0,-3 1 164,-4 3 0,-7 2 0,3 0-84,-13-6 1,1 1 411,25 6 0,-1 3 0,1-2 0,-26-3 0,3-1 0,12 1 0,1 0 0,0 3 0,2 0-428,8-3 0,5 0 428,-19 4-272,-10-7 272,52 5 471,-14-5-471,31 7 983,9 0 0,0 0 0,-3 0-239,1 0-401,3 0-343,-19 0 0,1 0 0,-24 0 0,-30 0 0,21 0 0,-24 6 0,24-5-846,-24 5 846,14 0 0,-4-4 0,26 4 0,28-6 0,-38 0 0,33 0 0,-22 0 0,19 5 846,8-3-846,-8 3 0,16-5 0,-4 0 0,5 0 0,-7 0 0,-10 6 0,8-5 0,-7 4 0,15-5 0,2 4 0,-1-4 0,-1 3 0,3-3 0,0 0 0,1 0 0,-14 6 0,-40-5 0,-17 12-643,-1-11 643,37 5 0,4 0 0,4-5 0,-43 19 0,65-17 0,-20 10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34.521"/>
    </inkml:context>
    <inkml:brush xml:id="br0">
      <inkml:brushProperty name="width" value="0.35" units="cm"/>
      <inkml:brushProperty name="height" value="0.35" units="cm"/>
      <inkml:brushProperty name="color" value="#E71225"/>
    </inkml:brush>
  </inkml:definitions>
  <inkml:trace contextRef="#ctx0" brushRef="#br0">0 1 24575,'60'10'0,"-1"0"0,1-3 0,4-2 0,30 0 0,4-2-492,-13-3 0,4 0 164,-9 0 0,6 0 0,-4 0-164,17 0 0,-3 0 312,-26 0 0,0 0 0,-3 0 180,13-4 0,-6 0 406,-8 3 1,-4 0-407,33-6 0,-33 7 0,4 0 983,-40 0-296,40 0 296,-40 4-957,40-3-26,-14 3 0,20-11 0,10 6 0,3-13 0,-1 12 0,-12-5 0,-13 7 0,-28 0 0,-3 3 0,-11 2 0,24-1 0,-15 3 0,59-6 0,-44 2 0,12-3 0,5 0 0,29 0 0,0 0 0,-25 0 0,-3 0 0,0 0 0,7 0 0,-2 0 0,-14 0 0,10 0 0,-3 0 0,-20 0 0,30 4 0,-41 1 0,-5-1 0,-5 0 0,23-4 0,-16 0 0,64 8 0,-10-6 0,0 5 0,11-7 0,-57 0 0,10 0 0,-21 0 0,9 0 0,-11 0 0,78 0 0,-40 0 0,15 0 0,2 0 0,-4 0 0,11 0 0,-52 0 0,-13 0 0,-5 0 0,-2 0 0,2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38.135"/>
    </inkml:context>
    <inkml:brush xml:id="br0">
      <inkml:brushProperty name="width" value="0.35" units="cm"/>
      <inkml:brushProperty name="height" value="0.35" units="cm"/>
      <inkml:brushProperty name="color" value="#E71225"/>
    </inkml:brush>
  </inkml:definitions>
  <inkml:trace contextRef="#ctx0" brushRef="#br0">700 354 24575,'31'-12'0,"39"3"0,17 9 0,-29 0 0,5 0 0,20-1 0,3 2-492,-14 2 0,4 2 164,8 1 0,9 1 0,-3 0 116,-15 0 1,-2 0 0,4 0-35,-1 1 0,5 0 0,0 0 0,-1-2-27,14-2 1,-3-1-1,6 1 27,-6 0 0,5 1 0,0 0 0,-5-1-82,5-3 0,-5-1 0,1 1 82,-15 1 0,2 1 0,-2 0 0,-7-1 171,16-2 1,-9 0 74,-15 0 0,-6 0 983,26 0-574,-2 0 574,-16 0-492,-13-1 1,1 2 491,35 6-492,-35-7 1,1 1 491,41 6 0,1-7-876,-43-2 1,1-3-108,6-3 0,0-2 0,-5 1 0,2 0 0,12-5 0,-1 2 0,23 3 0,-39 2 0,0 0 0,31 6 0,13-6 0,-8 7 0,-4 0 0,-24 0 0,-10-5 0,-16 3 0,-9-6 0,-12 7 0,-4-5 0,6 2 0,-4 0 0,-3-2 0,-49-25 0,-21 5 0,2 8 0,-9 3 0,-15 4 0,-4 7-492,-5 10 0,-5 5 330,19-5 0,-5 1 0,-1 2-166,-8 3 0,-2 2 0,-3-1 82,15-4 0,-2 0 0,-1-2 0,3 0 0,7-1 0,3-1 0,-1 0 0,-2 0 193,-12-2 0,-4 0 0,3-2 0,8 1-196,-17-2 0,4 0 249,6 0 0,-5 0 0,13 0 0,19 0 0,6 0 0,-9 0 0,6 0 0,0 0 983,20 0-780,-18 0-203,5 12 0,-40 7 0,4 4 983,-6 6 0,11-18-492,28 0 1,-3-2-316,4-7 1,-4-2-505,-6 3 0,-7 0 0,3 0-164,-14-3 0,0 0 260,-12 0 1,4 0 224,28 0 0,6 0 7,-37 0 0,41 0 0,14 0 0,23-10 0,-4-44 983,4 19 0,-5-23 0,12 42-843,1 12-140,-15-10 0,-29 5 0,-4 2 0,-6 1 0,6-2 0,-5 1 0,-37 6 0,-6 0-492,11-2 0,2-1 0,2 0 0,5 1 404,17 3 0,11-2 88,12-8 0,46 3 0,35-7 0,19-2 0,13-4 0,7 1-328,-14 5 0,5 1 0,5 0 82,3 0 0,7 0 0,0 1 0,-4 3 177,3 3 1,-4 3 0,5-1 68,1-3 0,5 0 0,1-1 0,-4 2 0,7 1 0,-4 2 0,0 0 0,0-1 0,0 0 0,2 1 0,-13 0 0,3 0 0,-1 1 0,-3 1 0,8 3 0,-3 2 0,-1-1-328,-5-3 0,-2 0 0,-1 2 284,-2 3 0,-1 2 0,-6-2 44,1-4 0,-2 0 491,24 3 1,0 0-339,-14-4 1,-5 0-154,-12 3 0,-4 1 0,14-3 0,0 6 983,-30-7 0,13 0 0,8 0-360,25 0-623,-3 0 285,-12 3 1,0 1-286,12-2 0,-8 2 0,2 0 0,-22-3 0,0-2 0,13 1 0,0 0 0,-11 4 0,-1-1 0,1-2 0,-1 0 0,25 11 0,2-5 0,-48 0 0,-2 2 0,-13-9 0,5 7 0,35-6 0,-22 7 0,17-7 0,-37 6 0,-18 3 0,-43 32 0,-18 14 0,16-9 0,-5 0-293,-4-6 0,-4-2 293,-8 7 0,-5-4 0,-7-11 0,-3-5 0,-8 2 0,-1-2-492,1-6 0,-1-3 378,-4-1 1,-1-3 113,28-6 0,0-1 0,2 0-492,-11 2 0,-1-1 257,7-3 0,-4-1 0,2 1 235,-16 4 0,-1 2 0,7-3 0,-7-1 0,6 0 0,-12 0 0,0-1 0,9-1 0,-5-1 0,9-1 0,12-2 0,-1 0 0,4 0 0,-10 0 0,0 0 0,9 0 0,-10 0 0,0 0 0,10 0 0,-9-1 0,0 1 0,10 1 0,-4 3 0,1-1 0,-14-2 0,-9-1 0,11 1 0,15 3 0,6 0 0,-19-4 0,9 0 0,14 0 0,35 0 500,-10 0-500,3 0 983,-57 7-832,23-5 832,-15 11-114,38-12-869,24 11 0,77 21 0,-7-17 0,12-1 0,4-2 0,12 2 0,3-2 0,-3-2-328,9-1 0,-2-4 0,5 0 82,-3-1 0,5 0 0,0-1 0,-3-1-82,8-2 0,-3-2 0,2 1 82,-18 2 0,1 1 0,0-1 0,0 0-82,20-1 0,0-1 0,3 2 204,-13 1 0,4 3 1,-2-1-1,-6-1 124,-2-3 0,-5-1 0,0 1 0,6 2 0,2 1 0,-8-2 0,3-1 0,-11-2 0,18 1 0,-27 0 0,-36 0 983,6 0 0,8 0 0,30-7 0,-4 5 0,27-5-483,3 7-500,-33 0 0,3 0 0,7 0 0,0 0 0,-6 0 0,1 0 0,17 0 0,-2 0 0,-24 0 0,-1 0-225,23 4 0,-1 0 225,-23-3 0,-2 0 0,4 3 0,-1 0 0,-3-4 0,-3 0 0,36 0 0,-35 0 0,-1 0 0,23 0 0,-12 0 0,-5 0 450,-18 5-450,0-3 0,-11 3 0,-4-5 0,4 6 0,21-5 0,-13 5 0,3-6 0,-28 0 0,-10-7 0,-16-11 0,-2 5 0,-1-4 0,12 14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41.621"/>
    </inkml:context>
    <inkml:brush xml:id="br0">
      <inkml:brushProperty name="width" value="0.35" units="cm"/>
      <inkml:brushProperty name="height" value="0.35" units="cm"/>
      <inkml:brushProperty name="color" value="#E71225"/>
    </inkml:brush>
  </inkml:definitions>
  <inkml:trace contextRef="#ctx0" brushRef="#br0">716 1 24575,'-30'68'0,"13"-21"0,-3-17 0,32-13 0,54 21 0,6-6 0,13 3 0,-28-21 0,-21-14 0,-7 0 0,18 0 0,-18 0 0,48 0 0,-25 0 0,4 0 0,10 0 0,3 0-431,6 0 1,2 0 430,12 0 0,1 0 0,-15 0 0,1 0 0,-9 0 0,3-1 0,-2 2 0,16 3 0,-2 0 0,10-3 0,1 0 0,-10 7 0,0 0 0,9-7 0,0 0 0,-8 7 0,-1 0 0,11-6 0,-4-1 0,-31 3 0,-2 0-37,14-4 0,-1 0 37,27 0 0,-37 0 0,0 0 0,38 0 0,-43 0 0,0 0 0,32 0 0,-10 0 428,-16 0 1,-4 0-429,-8 0 39,11 0 0,1 0-39,-4 0 0,8 0 0,0 0 0,-3 0 0,10-1 0,-3 2 0,-20 2 0,7-2 0,-4-1 0,-24 4 0,22-4 0,-11 0 0,-13 0 0,15 0 0,-16-4 0,-13 3 0,-5-12 0,-31-15 0,-1 5 0,-25-10 0,-3 22 0,-6 6 0,-3 0 0,-5 3-328,-4 1 0,-8 2 0,0 1 0,-3 1 0,-1 1 0,2 0 198,5 2 1,0 1 0,-3-1 129,1 0 0,-4-1 0,-1 0 0,6 0 0,-1-1 0,5-1 0,-5 0 0,-1 0 0,-6 0 0,1-1 0,7-1 0,-25 0 0,4-2-180,21 2 1,-1-1-1,10-1 180,15-1 0,3-1 0,-27 2 0,3 0 0,2-4 0,-3 4 0,-4 2 0,28-1 0,0 0 0,-18 3 0,-1 1 0,16 0 0,1 1 0,-4 3 0,-2 1 0,-6 0 0,2-1 0,-29 1 0,26 0 0,1-2 983,-12-5-492,25 5 1,-1 0-172,-42-5 289,0 5-609,21-2 0,23-3 0,22 3 0,22-5 0,-7 6 0,4 2 0,-4 6 0,-24 38 0,16-23 0,-17 31 0,26-43 0,4-1 0,3-9 0,5 0 0,-10 8 0,9-6 0,-6 7 0,8-9 0,0-1 0,3 4 0,1-2 0,26 18 0,31-11 0,-4 4 0,8 0 0,20-8 0,7-2-328,-26 0 0,2 1 0,0-2 0,5-1 0,1-1 0,-1 1 74,1-1 0,0 0 0,-1 1-74,-5-1 0,-1 1 0,0-1 159,2-2 0,1-1 0,-1 0-135,25 6 1,-1-1 303,-8-7 0,-4 0 0,-19 3 0,-3 0 0,3-3 0,-4-2 0,19 1 0,-1 4 0,4 1 0,-16-5 0,0 2 491,26 6 1,2 0-489,-14-6 1,-2-2-4,0 5 0,1-2 491,-1-2 1,-1-2-390,-9 1 1,-1 0-103,4 0 0,0 0 0,-4 4 0,1 0 0,9 1 0,1 0 0,-5 4 0,1 0 0,4 0 0,-1 0 0,-13-4 0,-4 0 691,37 2-691,-26-7 0,-19 0 0,9 0 983,-7 0-389,-9-3-212,-8 3-382,-32-4 0,-86 13 0,-9 9-328,13-6 0,-15 1 0,3 1 0,15 0 0,3-1 0,-4 1 174,3-4 0,-4 1 0,-2-1 0,2-1 154,3-1 0,0 0 0,1-1 0,-2-1 0,-2-2 0,0-1 0,-1-1 0,-1 0-246,-6 1 0,-1-1 0,-1 1 0,0-2 0,1 0 0,-1-1 0,0 0 0,0-1 0,-2 0 0,0-2 0,0 1 0,1-1 227,6 0 0,1 0 0,0 1 0,1-1-227,1 0 0,0 1 0,2-1 0,3-1 50,-7-1 1,3-2-1,2 2 26,6 4 0,2 2 1,4-3 169,-8-6 0,5 1 491,8 5 1,2 2 370,-37-8 121,3 1 0,27 0 0,-14-2 0,27-2 0,-17 10-51,32-5-932,-18 6 0,1 0 0,16 0 0,-48 0 0,17 0 0,-8 0 0,20-3 0,3-1 0,8 2 0,-21-5 0,52 4 0,6-1 0,32-11 0,68 1 0,-22 7 0,9 1-328,-2-1 0,8 1 0,-1 1 138,-5 4 0,1 1 0,5-1-56,3-1 0,7 0 0,1-1 0,-5 1-82,4-1 0,-4 0 0,6 0 229,-17 2 0,6 0 1,2 1-1,-3 0 1,-7 0 98,11-1 0,-7 1 0,1 0 0,13 2 0,0 2 0,-5 1-320,6 3 1,-5 2 319,-3 4 0,0-1 0,5-3 0,-1 1 0,-8 2 0,-2 0 0,1-3 0,-2-2 0,-14-3 0,-3 0 0,-6-1 0,-1 0 0,37 3 491,-40-6 1,-3 0-175,26 6 666,13-1 0,-54-4-738,1 4 1,-30-6 0,-4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44.920"/>
    </inkml:context>
    <inkml:brush xml:id="br0">
      <inkml:brushProperty name="width" value="0.35" units="cm"/>
      <inkml:brushProperty name="height" value="0.35" units="cm"/>
      <inkml:brushProperty name="color" value="#E71225"/>
    </inkml:brush>
  </inkml:definitions>
  <inkml:trace contextRef="#ctx0" brushRef="#br0">633 3 24575,'51'14'0,"0"0"0,40 12 0,-31-21 0,3-2 0,-4 1 0,5-2-328,6-1 0,8-1 0,-1-1 0,-7 1 0,-2 0 0,4 0 0,16 0 0,4 0 0,2 0 285,-15 1 0,2 0 0,-1-1 0,-2-2-285,12-3 0,-4-1 0,2 0 153,9 5 0,1 1 0,-8-3 175,-3-10 0,-11 1 491,-20 12 1,-6-1-426,9-10-66,-31 10 0,-10-3 983,-7 1-508,18 2 508,5-2 0,15 8-823,10-3-160,-9 0 0,3 1 0,2-3 0,3 0-373,20 0 1,5 0 372,-1 0 0,0 0 0,0 4 0,2 0 0,15-3 0,-3 0 0,-27 6 0,0 1 0,29-3 0,1 0-492,-20 4 0,1 0 400,-11-2 1,3-1 0,-3 0 91,10-1 0,1 1 0,-10 0 0,4 0 0,-1-1 0,-4-4 0,-1-1 0,0 1 0,1 1 0,0 2 0,3-1 0,21 0 0,5 0 0,-4 0 0,-19-2 0,-2-1 0,-1 1 0,6 2 0,-1 0 0,-4 0 0,7-2 0,-8-2 0,15-5 0,-64 5 0,12-9 0,-19 9 698,0-2-698,-6-1 983,0 4-661,-3-3-322,6 3 0,-2 0 0,-84 19 0,-24-6 0,23-1 0,-12 3 0,0-2-328,10-5 0,1-1 0,-7-1 82,-7 2 0,-8 0 0,-1 0 0,2-2 0,13-2 0,2-2 0,-1 0 0,-2 1 49,6 0 0,-3 1 1,-1 0-1,1 0 0,0-1-49,-14 1 0,0-1 0,0-1 0,1 1 0,0 0 0,1 0 0,0 0 0,-2-1 49,15 0 0,-2 1 1,-1-1-1,2-1 0,2 1-49,-6-2 0,2 0 0,0 0 0,-2 0 0,-9-1 0,-4 1 0,1 0 0,7 1-82,0 1 0,6 1 0,-1 0 0,-6 0 0,-1 0 0,1 2 38,5 0 1,3 2 0,3 0 289,-9 2 0,1 0 327,17-2 1,-2-1 0,5 0 163,-6 3 1,4 0-1,-1-4 1,1 0-1,6 3 1,0-1-1,6-2 1,-2 0-208,-7 2 0,-4 3-284,-11 3 0,0 0 0,8 1 0,-1 0 491,-9 0 1,-1 0-82,3 3 1,3 0 80,19-8 1,2 0-480,-3 3 1,9-1 873,14-1-886,28 1 284,24 10-284,19 8 0,32-8 0,-15-6 0,9-2 0,34-10 0,8-4-328,-30 3 0,2 1 0,4 0 310,19-3 0,5 0 1,-1 0 17,-12 0 0,-2 0 0,1 0 0,5 0 0,0 0 0,1 0 0,0-1 0,0 1 0,-2 1 0,-10 1 0,-1 1 0,-1 0 17,0 0 1,-1 1 0,-4-1-18,11 3 0,-6-1 0,-17-1 0,-6 0 0,10-4 0,-21 0 0,-29 0 0,19 0 983,-12 0 0,34 6 0,-16 1-721,18 1-262,-9-3 0,-17-1 0,-7-4 0,-16 3 0,-45 12 0,-31 4 0,7-7 0,-8 0 0,-6 0-246,-2 2 0,-5 1 0,-6 1 0,-7-2 105,14-5 1,-6 1-1,-5-2 1,-3 1-1,1-2 1,2 0-1,4 0-56,-12-1 0,4-1 1,1 0-1,-2-1 0,-5 0 56,9 0 1,-6 0-1,-4 0 1,0 0-1,3 0 1,4-1-1,7-1-105,-15-1 0,7-1 0,5-1 0,1 1 0,3 0 0,1 0 0,5 0 0,10 0-246,-4 0 0,14 0-492,11 0 859,86 0 0,29 0 125,10 0 0,8 0 327,-14 0 1,3 0 0,3 0-310,5-3 1,3 0 0,2 0 308,11 2 1,4 2 0,-5-3-1,-14-3 1,-4-2 0,3 2-18,14 1 1,2 1-1,-7-1-645,8-1 1,-9 0 334,-15 0 0,-5 1 0,-3 4 0,-6 0 0,14-5 983,-4 3-312,-11-3 312,-8 5-492,5-1 1,9 2-295,21 3 0,5 1-525,-27-2 0,2 0 0,4 1 195,4 1 0,7 0 0,-1 1 0,-5-2 133,-4 0 0,-5 0 0,2-1-328,15 1 0,2-1 0,-5-1 251,6-2 1,-8 0 43,-11 1 1,-3-2 32,-5-2 0,-3-1 0,28-4 0,-12-1 983,-23-1 0,-18 9 0,-14-3-452,-17-2-452,-61-19-79,13 10 0,-9 1-328,-3 1 0,-7 1 0,-3 1 0,-15 0 0,-4 2 0,-4 1 82,12 1 0,-2 2 0,-3 0 0,-2 1 49,9 1 0,-1 1 1,-2 0-1,-1 0 0,-1 0 0,-7-2 0,-2 0 1,-1 0-1,1 0 0,0 1 0,4 2 0,0 1 1,0 0-1,2 0 0,3-1-49,-10-3 0,2-1 0,5-1 0,6 3-82,5 2 0,7 1 0,11-1-656,-14-8 578,121 8 1,33 2 405,-16 3 0,7 1-246,-4-4 0,10-1 0,2 0 0,-7 1 200,-4 2 0,-5 0 0,2-1 46,10-1 0,0-2 0,-5 1 491,-3 4 1,-8-1 491,18-1 0,-32 5 0,-40-4 0,-1 1-738,4 9 1,-5-8 0,4 5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46.428"/>
    </inkml:context>
    <inkml:brush xml:id="br0">
      <inkml:brushProperty name="width" value="0.35" units="cm"/>
      <inkml:brushProperty name="height" value="0.35" units="cm"/>
      <inkml:brushProperty name="color" value="#E71225"/>
    </inkml:brush>
  </inkml:definitions>
  <inkml:trace contextRef="#ctx0" brushRef="#br0">278 352 24575,'70'-6'0,"1"0"0,0 0 0,19-4 0,3-1 0,-3-2 0,7-1 0,-2 1-328,-13 2 0,-2 1 0,4 0 82,-13 2 0,3 1 0,1-1 0,4 3 49,0 1 0,4 1 1,2 1-1,0 0 0,-3 1-49,9 0 0,-3 1 0,2 0 0,4 1 49,0 1 0,6 0 1,3 1-1,-3-1 0,-4 1-49,3 0 0,-3 0 0,-3-1 0,1 1 0,-4 0 0,-1 0 0,0-1 0,-1 0 0,0-2 0,1 0 0,-2 0 0,-5 0 39,2 0 0,-5 0 1,-1 0 65,-5 0 0,-1 0 0,-4 0 141,4 0 0,-6 0 491,-9 0 1,-4 0 491,34 0-918,-34 0 0,2 0-65,14-4 0,-2-1 983,15 3 0,2-9 0,-54 7 0,-20-3 0,9 0 0,29-5-62,-23 7-921,0-12 0,-63 5 0,-29 4 0,1 1 0,-8 3 0,-5 0-246,3 1 0,-3 0 0,-4 2 0,-2 0 210,3 2 1,-4 1-1,-1 0 1,1 1-1,1 1-210,-12 0 0,2 2 0,1 0 0,-2-2 49,16-1 0,-2 0 1,1-1-1,1 0 0,3 0-49,-3 1 0,3-1 0,2 0 0,-1 0-82,-23-1 0,0-2 0,10 1-4,4 0 0,8 0 332,11 1 0,12-2 0,23-2 885,11-1-885,1-4 983,-2 4 0,-36 0 0,-18-3-654,-6 6 1,-7 0-153,12-7 1,-2 0-178,9 5 0,-4 0 0,0-1-328,0-4 0,0-3 0,1 2 44,-27-2 0,1 1 284,28 1 0,-1-1 0,4 1-165,-11-1 1,5 2 164,6 3 0,6 0 0,-16-2 0,15 7 826,27 0-826,-19 0 983,-20 0-677,17 0 0,-2 0-306,-40 0 0,29 0 0,4 0 374,-4 0-374,-2 0-246,59 3 0,7-2 0,6 2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47.360"/>
    </inkml:context>
    <inkml:brush xml:id="br0">
      <inkml:brushProperty name="width" value="0.35" units="cm"/>
      <inkml:brushProperty name="height" value="0.35" units="cm"/>
      <inkml:brushProperty name="color" value="#E71225"/>
    </inkml:brush>
  </inkml:definitions>
  <inkml:trace contextRef="#ctx0" brushRef="#br0">0 98 24575,'70'-9'0,"-1"-1"0,1 0 0,8 0 0,1 0 0,4 2 0,10 3 0,4 2 0,2 1-246,-13-1 0,3 1 0,0-1 0,-2 2 0,-6 1 0,-2 0 0,-1 0 0,-1 0-82,22-2 0,-3-2 0,-6 2-164,7 1 0,-10 0 692,-20-4 0,-3 2-200,1 2 0,-5 2 822,17 4-822,-21-1 0,-2 1 0,3 8 0,13-5 983,-24-2 0,-26-6-235,9 0-748,-2-6 0,6-6 0,6 4 0,-11-6 0,-13 13 0,-5-2 0,-2 3 0,13 0 0,18 6 0,36 3-407,5 7 0,9 3 407,-1-3 0,1-1 0,-18-2 0,2 1 0,-7-2 0,-1-2 0,-9-1 0,12 1 0,-55-9 0,-10 2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2:25.835"/>
    </inkml:context>
    <inkml:brush xml:id="br0">
      <inkml:brushProperty name="width" value="0.35" units="cm"/>
      <inkml:brushProperty name="height" value="0.35" units="cm"/>
      <inkml:brushProperty name="color" value="#E71225"/>
    </inkml:brush>
  </inkml:definitions>
  <inkml:trace contextRef="#ctx0" brushRef="#br0">1258 18 24575,'67'3'0,"0"1"0,1 0 0,5-1 0,2 0 0,1 0-328,4 0 0,2 0 0,2 0 82,-11-1 0,1 1 0,2 0 0,1 0 0,6 2 0,1 0 0,2 0 0,-1 0 0,2 1 0,0-1 0,1 0 0,4 0 49,-5-1 0,4 1 1,1-1-1,0 0 0,-3 0-49,10-1 0,-3 0 0,0 0 0,3-1 49,-9 1 0,2-1 1,2 0-1,-2 0 0,-4-1 63,4-1 0,-4 0 0,-1-1 0,0 2 138,-2 0 1,1 2 0,-3 0 0,-4-1-5,0-2 0,-4 1 0,-1 0-158,3 2 1,-1 0 0,-6 0 157,-6-3 0,-3 0 491,6 0 1,2 0-284,12 0 0,-5 0-208,14 0 491,-20 0 1,-8 0 491,-28 0 0,1 0 0,-14-4 0,-1 3 0,-3-3-403,-35-10-580,-69 2 0,-11-4 0,21 11 0,-5 1 0,7 0 0,-1 0-492,-16 3 0,-3 0 393,28-2 0,0 0 0,-2 1 99,-5 1 0,-1 1 0,4 1 0,-10-1 0,3 0 0,-3 0 0,6 0 0,-2 0 0,23 0 0,-2 0 0,3 0 0,-2 0-492,-33-4 0,-9-1 250,22 1 1,-4 0 0,-3 1-87,-12-1 0,-4 1 0,-2-1 82,17-1 0,-2 0 0,0 0 0,2 1-82,-13 3 0,1 1 0,-3-1 82,5-3 0,-4-1 0,1-1 0,5 3 222,1 1 1,6 2-1,-6-1 24,-4-1 0,-8-1 0,1 1 0,8 0 0,9 2 0,6 0 0,-1 0-328,-11 0 0,-2-1 0,5 2 268,-11 3 1,11 0 550,32-1 1,5 0-265,-42 7 756,67-3 0,4-6 0,-26 10 0,-46 6-492,31-7 1,-9-1-621,-1 0 0,-7 1 1,2-2 128,9-4 0,2-1 0,0 1 0,-30 4 0,5-1 0,23-6 0,13 0 0,15 5 0,8-6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2:28.116"/>
    </inkml:context>
    <inkml:brush xml:id="br0">
      <inkml:brushProperty name="width" value="0.35" units="cm"/>
      <inkml:brushProperty name="height" value="0.35" units="cm"/>
      <inkml:brushProperty name="color" value="#E71225"/>
    </inkml:brush>
  </inkml:definitions>
  <inkml:trace contextRef="#ctx0" brushRef="#br0">1 113 24575,'84'-14'0,"0"0"0,11 0 0,4 2 0,-24 7 0,4 2 0,0 0-328,2-3 0,1 0 0,3 1 82,-10 3 0,3 2 0,1 0 0,-3-1-82,13-1 0,-1-2 0,1 2 0,11 1 0,2 1 0,-7 1 0,-24 1 0,-4 0 0,0 1 4,11 1 1,0-1-1,0 1 324,-10-1 0,-1 0 0,0 1 256,31 4 0,-1 0-256,0-3 0,-2 0 0,-13 4 0,-3 0 0,-10 0 0,-2 0 0,-2-4 0,-2 0 0,29 9 983,-20-13 0,20 6 0,-25-7 0,33 0 0,-36 0-519,-2 0-464,-15 0 0,40 8 0,6 9 0,-11-7 0,7 1-492,-6 2 0,1 0 436,10-3 0,-1-2 56,-25-3 0,0 1-104,18 2 1,-9 0 103,-20-6 0,20 9 0,-79-13 0,-48-6 0,-24 0 0,10 1 0,-5-2 0,-9 0 0,-8-1 0,-2 1-328,-2 1 0,-2 2 0,0 0 0,-2-1 0,0 0 0,-5 1 297,10 1 1,-4 0 0,0-1 0,1 1 30,9 0 0,1 0 0,0 0 0,-4 0 0,5-1 0,-4 0 0,0 0 0,0-1 0,3 1 0,-6 1 0,3-1 0,1 1 0,0-1 0,4-1 0,0-1 0,2 0 0,1 1-320,-16 0 0,2 0 0,8 2 320,4-1 0,7 1 0,4 1 0,8 0 0,-2 1 0,46 2 0,6-2 983,-6 3 0,-42 7 0,-30 3-961,15-1 1,-5 0-23,9-4 0,2-1 491,10 3 1,6-1-117,-7-5-375,42 2 0,-10 3 0,-45 11 0,-19 0 0,12 0 0,-3 0 0,18-7 0,1-1 0,-5 0 0,5 0 0,-4 2 0,60-10 0,100 2 0,-43-3 0,2 0-492,21 0 0,1 0 0,-17 0 0,-1 0 0,-4 0 0,1 0 0,5-3 0,0-2-492,38-3 492,-44 0 0,-3 0-492,14 0 973,5-5 994,-19 12 0,-17-8 0,2 8 0,-14-2 0,15 3 0,13-6 0,34 4-974,-32-1 0,5 0-9,18-2 0,3 1 0,5 3 0,3 0 0,8-3 0,1 0 0,-5 4 0,-2 0-442,1 0 0,-1 0 442,-10 0 0,-1 0 0,2 4 0,-5 0-28,-22-4 1,-2 2 27,17 6 0,-1-1 0,-14-6 0,-2 0 0,0 6 0,2 0 0,11-6 0,-4-1 0,9 5 0,5-5 882,-5 0-882,-41 0 57,39 7-57,-39-6 0,62 6 0,-32-1 0,5-5 0,1 0 0,8 5 0,9-6 0,-42 0 0,-22 3 0,-29 12 0,-37-2 0,-18-2 0,-16 7 0,-8 0-328,18-7 0,-5-1 0,-3-1 82,10-1 0,-4 0 0,0-1 0,2-1-82,-15 2 0,3-2 0,-3 0 82,13-3 0,-3 0 0,0 0 0,4-1-82,-5 1 0,3 0 0,-1 0 0,-3 0 0,-1 0 0,2 0 0,8-3 0,2 1 0,2 0-164,-24 3 0,2 0 0,3-3 0,7-2 0,24 1 0,9 0 737,-8 0 1,13 0 0,40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45.396"/>
    </inkml:context>
    <inkml:brush xml:id="br0">
      <inkml:brushProperty name="width" value="0.35" units="cm"/>
      <inkml:brushProperty name="height" value="0.35" units="cm"/>
      <inkml:brushProperty name="color" value="#E71225"/>
    </inkml:brush>
  </inkml:definitions>
  <inkml:trace contextRef="#ctx0" brushRef="#br0">0 1 24575,'67'4'0,"-9"-1"0,32-3-984,-3 0 492,-25 0 0,4 0 0,3 0 0,3 0 0,13-1 0,4 2 0,-1 3 0,3 0 247,-23-3 1,2-1 0,-1 1 244,32 3 0,-2 0 0,4-3 0,-6-2-492,-28 1 0,-2 0 376,12 0 0,-7 0 1024,-13 0-908,-8 0 0,-2 0 0,3 0 983,-11 0-403,-7 0 403,-25 0 0,6 0 0,-5 0 0,-2 0-517,21 0-466,-15 0 0,16 0 0,-16 0 0,25 0 0,-18 0 0,18-3 0,-25 2 0,16-2 0,-7 3 0,13 0 0,-9 0 0,9 0 0,3 0 0,41 0 0,-23 0 0,22 0 0,-19 0 0,-9 0 0,8 0 0,-9 0 0,-1 0 0,-10 0 0,-3 0 0,-9 0 0,-7 0 0,5 0 0,-4 0 0,5 0 0,-5-3 0,4 3 0,-10-4 0,10 4 0,-9 0 0,3 0 0,-5 0 0,0 0 0,-1 0 0,27 0 0,-20 0 0,36 0 0,-33 0 0,8 0 0,14 0 0,-25 0 0,17 0 0,-18 0 0,-10 0 0,6 0 0,-5 0 0,-2 0 0,8 0 0,-8 0 0,5 0 0,-6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46.514"/>
    </inkml:context>
    <inkml:brush xml:id="br0">
      <inkml:brushProperty name="width" value="0.35" units="cm"/>
      <inkml:brushProperty name="height" value="0.35" units="cm"/>
      <inkml:brushProperty name="color" value="#E71225"/>
    </inkml:brush>
  </inkml:definitions>
  <inkml:trace contextRef="#ctx0" brushRef="#br0">1 47 24575,'53'4'0,"9"-1"0,31-3 0,-14 0-492,-4-4 0,4 0 0,-22 2 0,1 1 0,26-3 0,4 0 0,-7 4 0,2 0 263,9 0 1,3 0 228,4 0 0,1 0 0,0 1 0,0-2 0,-1-3 0,-1 0 0,-7 3 0,-5 0 0,-23-4 0,-3 1 221,7 4 0,-3 0-221,13-7 894,-3 6-894,13-6 0,-53 7 0,43 0 983,-51 0 0,39 0 0,-44 0-894,44 0-70,-29 0-19,13 0 0,8 0 0,-25 0 0,14 0 0,-20 0 0,52 0 0,-29 0 0,0 0 0,2 0 0,11 0 0,-1 0 0,-5 0 0,-1 0 0,-4 0 0,37 0 0,-62 0 0,1 0 0,9 0 0,3 0 0,20 6 0,3-5 0,20 6-492,-10-3 0,2 0 59,26-1 433,-35 1 0,-6 0 0,-13-4 0,-28 0 0,-3 0 0,-8 0 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48.172"/>
    </inkml:context>
    <inkml:brush xml:id="br0">
      <inkml:brushProperty name="width" value="0.35" units="cm"/>
      <inkml:brushProperty name="height" value="0.35" units="cm"/>
      <inkml:brushProperty name="color" value="#E71225"/>
    </inkml:brush>
  </inkml:definitions>
  <inkml:trace contextRef="#ctx0" brushRef="#br0">0 30 24575,'94'5'0,"-10"-3"0,-34 3 0,9-5 0,13 0 0,12 0-984,11 0 758,-43 0 1,1 0 225,0 0 0,1 0 0,0 0 0,0 0 0,3 4 0,1-1 0,1-2 0,0 0 0,0 3 0,2 0-480,8-4 1,0 0 479,-8 0 0,-2 0 0,5 0 0,0 0 0,1 0 0,-2 0 0,-2 0 0,-1 0 0,0 0 0,-3 0 571,38-7-571,-33 6 0,-15-6 0,-1 1 690,-20 4-690,14-4 983,-26 6-833,5 0-150,2 0 0,15 0 0,3 0 0,20 0 0,13 0 0,3 0 0,17 0-637,-18 0 637,18 0 0,-17 0 0,7 0 0,-20 0 0,-13-4 0,8 3 0,-26-3 0,10 4 0,-22 0 637,1 0-637,31 0 0,-17 0 0,23 0 0,-31 0 0,-5 0 0,4 0 0,-10 0 0,40 0 0,-32 0 0,27 0 0,-21 0 0,-6 0 0,65 0 0,-39 0 0,12 0 0,-2 0 0,-18 0 0,19-3 0,-40 2 0,-8-2 0,3 3 0,-8 0 0,0-3 0,6 2 0,-4-2 0,32 3 0,2 0 0,9 0 0,-5 0 0,-26-3 0,-5 2 0,-9-2 0,-4 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49.551"/>
    </inkml:context>
    <inkml:brush xml:id="br0">
      <inkml:brushProperty name="width" value="0.35" units="cm"/>
      <inkml:brushProperty name="height" value="0.35" units="cm"/>
      <inkml:brushProperty name="color" value="#E71225"/>
    </inkml:brush>
  </inkml:definitions>
  <inkml:trace contextRef="#ctx0" brushRef="#br0">1 0 24575,'58'5'0,"23"6"0,16-1-492,-36-2 0,6 1 279,-2-3 0,4 0 0,0 0-279,19 3 0,3 0 205,-13-2 0,3 0 0,-2-1-205,22-1 0,-5 0 190,-4 0 1,-4-2 301,-16-2 0,-1-2-488,3 1 1,-4 0 487,30 0 0,-35 0 0,-2 0 0,14 0 0,0 0 0,-54 0 609,32 0-609,-19 0 983,8 0-418,-9 0 418,26 0 0,-24 0-677,26 0 0,2 0-306,-13 0 0,-4 0 0,4 0 983,38 0-671,-41 0-312,28 4 0,-40-3 0,32 3 0,-12-4 0,23 6 0,-31-5 0,10 11 0,3-11-344,-1 3 1,1-1 343,12-3 0,21 0 0,-50 0 0,-27 0 0,9 0 0,-14 0 0,-3 0 0,4 0 687,-3 0-687,2 0 0,-5 0 0,1 0 0,1 0 0,1 0 0,0 0 0,7 0 0,-5 0 0,32 0 0,-19 0 0,25 0 0,5 0 0,-4 0-239,19 0 1,-1 0 238,-21 0 0,28 0 0,-59-3 0,-6 2 0,-8-2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11/17/24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11/17/24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11/17/24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11/17/24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11/17/24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11/17/24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11/17/24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11/17/24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11/17/24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11/17/24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11/17/24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11/17/24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7.png"/><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14.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8.xml"/><Relationship Id="rId40" Type="http://schemas.openxmlformats.org/officeDocument/2006/relationships/image" Target="../media/image20.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png"/><Relationship Id="rId36"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3.xml"/><Relationship Id="rId30" Type="http://schemas.openxmlformats.org/officeDocument/2006/relationships/image" Target="../media/image15.png"/><Relationship Id="rId35" Type="http://schemas.openxmlformats.org/officeDocument/2006/relationships/customXml" Target="../ink/ink17.xml"/><Relationship Id="rId8" Type="http://schemas.openxmlformats.org/officeDocument/2006/relationships/image" Target="../media/image4.png"/><Relationship Id="rId3" Type="http://schemas.openxmlformats.org/officeDocument/2006/relationships/customXml" Target="../ink/ink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3" Type="http://schemas.openxmlformats.org/officeDocument/2006/relationships/customXml" Target="../ink/ink25.xml"/><Relationship Id="rId18" Type="http://schemas.openxmlformats.org/officeDocument/2006/relationships/image" Target="../media/image30.png"/><Relationship Id="rId26" Type="http://schemas.openxmlformats.org/officeDocument/2006/relationships/image" Target="../media/image34.png"/><Relationship Id="rId39" Type="http://schemas.openxmlformats.org/officeDocument/2006/relationships/customXml" Target="../ink/ink38.xml"/><Relationship Id="rId21" Type="http://schemas.openxmlformats.org/officeDocument/2006/relationships/customXml" Target="../ink/ink29.xml"/><Relationship Id="rId34" Type="http://schemas.openxmlformats.org/officeDocument/2006/relationships/image" Target="../media/image38.png"/><Relationship Id="rId42" Type="http://schemas.openxmlformats.org/officeDocument/2006/relationships/image" Target="../media/image42.png"/><Relationship Id="rId47" Type="http://schemas.openxmlformats.org/officeDocument/2006/relationships/customXml" Target="../ink/ink42.xml"/><Relationship Id="rId50" Type="http://schemas.openxmlformats.org/officeDocument/2006/relationships/image" Target="../media/image46.png"/><Relationship Id="rId7" Type="http://schemas.openxmlformats.org/officeDocument/2006/relationships/customXml" Target="../ink/ink22.xml"/><Relationship Id="rId2" Type="http://schemas.openxmlformats.org/officeDocument/2006/relationships/image" Target="../media/image22.png"/><Relationship Id="rId16" Type="http://schemas.openxmlformats.org/officeDocument/2006/relationships/image" Target="../media/image29.png"/><Relationship Id="rId29" Type="http://schemas.openxmlformats.org/officeDocument/2006/relationships/customXml" Target="../ink/ink33.xml"/><Relationship Id="rId11" Type="http://schemas.openxmlformats.org/officeDocument/2006/relationships/customXml" Target="../ink/ink24.xml"/><Relationship Id="rId24" Type="http://schemas.openxmlformats.org/officeDocument/2006/relationships/image" Target="../media/image33.png"/><Relationship Id="rId32" Type="http://schemas.openxmlformats.org/officeDocument/2006/relationships/image" Target="../media/image37.png"/><Relationship Id="rId37" Type="http://schemas.openxmlformats.org/officeDocument/2006/relationships/customXml" Target="../ink/ink37.xml"/><Relationship Id="rId40" Type="http://schemas.openxmlformats.org/officeDocument/2006/relationships/image" Target="../media/image41.png"/><Relationship Id="rId45" Type="http://schemas.openxmlformats.org/officeDocument/2006/relationships/customXml" Target="../ink/ink41.xml"/><Relationship Id="rId5" Type="http://schemas.openxmlformats.org/officeDocument/2006/relationships/customXml" Target="../ink/ink21.xml"/><Relationship Id="rId15" Type="http://schemas.openxmlformats.org/officeDocument/2006/relationships/customXml" Target="../ink/ink26.xml"/><Relationship Id="rId23" Type="http://schemas.openxmlformats.org/officeDocument/2006/relationships/customXml" Target="../ink/ink30.xml"/><Relationship Id="rId28" Type="http://schemas.openxmlformats.org/officeDocument/2006/relationships/image" Target="../media/image35.png"/><Relationship Id="rId36" Type="http://schemas.openxmlformats.org/officeDocument/2006/relationships/image" Target="../media/image39.png"/><Relationship Id="rId49" Type="http://schemas.openxmlformats.org/officeDocument/2006/relationships/customXml" Target="../ink/ink43.xml"/><Relationship Id="rId10" Type="http://schemas.openxmlformats.org/officeDocument/2006/relationships/image" Target="../media/image26.png"/><Relationship Id="rId19" Type="http://schemas.openxmlformats.org/officeDocument/2006/relationships/customXml" Target="../ink/ink28.xml"/><Relationship Id="rId31" Type="http://schemas.openxmlformats.org/officeDocument/2006/relationships/customXml" Target="../ink/ink34.xml"/><Relationship Id="rId44" Type="http://schemas.openxmlformats.org/officeDocument/2006/relationships/image" Target="../media/image43.png"/><Relationship Id="rId4" Type="http://schemas.openxmlformats.org/officeDocument/2006/relationships/image" Target="../media/image23.png"/><Relationship Id="rId9" Type="http://schemas.openxmlformats.org/officeDocument/2006/relationships/customXml" Target="../ink/ink23.xml"/><Relationship Id="rId14" Type="http://schemas.openxmlformats.org/officeDocument/2006/relationships/image" Target="../media/image28.png"/><Relationship Id="rId22" Type="http://schemas.openxmlformats.org/officeDocument/2006/relationships/image" Target="../media/image32.png"/><Relationship Id="rId27" Type="http://schemas.openxmlformats.org/officeDocument/2006/relationships/customXml" Target="../ink/ink32.xml"/><Relationship Id="rId30" Type="http://schemas.openxmlformats.org/officeDocument/2006/relationships/image" Target="../media/image36.png"/><Relationship Id="rId35" Type="http://schemas.openxmlformats.org/officeDocument/2006/relationships/customXml" Target="../ink/ink36.xml"/><Relationship Id="rId43" Type="http://schemas.openxmlformats.org/officeDocument/2006/relationships/customXml" Target="../ink/ink40.xml"/><Relationship Id="rId48" Type="http://schemas.openxmlformats.org/officeDocument/2006/relationships/image" Target="../media/image45.png"/><Relationship Id="rId8" Type="http://schemas.openxmlformats.org/officeDocument/2006/relationships/image" Target="../media/image25.png"/><Relationship Id="rId3" Type="http://schemas.openxmlformats.org/officeDocument/2006/relationships/customXml" Target="../ink/ink20.xml"/><Relationship Id="rId12" Type="http://schemas.openxmlformats.org/officeDocument/2006/relationships/image" Target="../media/image27.png"/><Relationship Id="rId17" Type="http://schemas.openxmlformats.org/officeDocument/2006/relationships/customXml" Target="../ink/ink27.xml"/><Relationship Id="rId25" Type="http://schemas.openxmlformats.org/officeDocument/2006/relationships/customXml" Target="../ink/ink31.xml"/><Relationship Id="rId33" Type="http://schemas.openxmlformats.org/officeDocument/2006/relationships/customXml" Target="../ink/ink35.xml"/><Relationship Id="rId38" Type="http://schemas.openxmlformats.org/officeDocument/2006/relationships/image" Target="../media/image40.png"/><Relationship Id="rId46" Type="http://schemas.openxmlformats.org/officeDocument/2006/relationships/image" Target="../media/image44.png"/><Relationship Id="rId20" Type="http://schemas.openxmlformats.org/officeDocument/2006/relationships/image" Target="../media/image31.png"/><Relationship Id="rId41" Type="http://schemas.openxmlformats.org/officeDocument/2006/relationships/customXml" Target="../ink/ink39.xml"/><Relationship Id="rId1" Type="http://schemas.openxmlformats.org/officeDocument/2006/relationships/slideLayout" Target="../slideLayouts/slideLayout1.xml"/><Relationship Id="rId6"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customXml" Target="../ink/ink49.xml"/><Relationship Id="rId18" Type="http://schemas.openxmlformats.org/officeDocument/2006/relationships/image" Target="../media/image56.png"/><Relationship Id="rId26" Type="http://schemas.openxmlformats.org/officeDocument/2006/relationships/image" Target="../media/image60.png"/><Relationship Id="rId3" Type="http://schemas.openxmlformats.org/officeDocument/2006/relationships/customXml" Target="../ink/ink44.xml"/><Relationship Id="rId21" Type="http://schemas.openxmlformats.org/officeDocument/2006/relationships/customXml" Target="../ink/ink53.xml"/><Relationship Id="rId7" Type="http://schemas.openxmlformats.org/officeDocument/2006/relationships/customXml" Target="../ink/ink46.xml"/><Relationship Id="rId12" Type="http://schemas.openxmlformats.org/officeDocument/2006/relationships/image" Target="../media/image53.png"/><Relationship Id="rId17" Type="http://schemas.openxmlformats.org/officeDocument/2006/relationships/customXml" Target="../ink/ink51.xml"/><Relationship Id="rId25" Type="http://schemas.openxmlformats.org/officeDocument/2006/relationships/customXml" Target="../ink/ink55.xml"/><Relationship Id="rId2" Type="http://schemas.openxmlformats.org/officeDocument/2006/relationships/image" Target="../media/image48.png"/><Relationship Id="rId16" Type="http://schemas.openxmlformats.org/officeDocument/2006/relationships/image" Target="../media/image55.png"/><Relationship Id="rId20" Type="http://schemas.openxmlformats.org/officeDocument/2006/relationships/image" Target="../media/image57.png"/><Relationship Id="rId29" Type="http://schemas.openxmlformats.org/officeDocument/2006/relationships/customXml" Target="../ink/ink57.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customXml" Target="../ink/ink48.xml"/><Relationship Id="rId24" Type="http://schemas.openxmlformats.org/officeDocument/2006/relationships/image" Target="../media/image59.png"/><Relationship Id="rId5" Type="http://schemas.openxmlformats.org/officeDocument/2006/relationships/customXml" Target="../ink/ink45.xml"/><Relationship Id="rId15" Type="http://schemas.openxmlformats.org/officeDocument/2006/relationships/customXml" Target="../ink/ink50.xml"/><Relationship Id="rId23" Type="http://schemas.openxmlformats.org/officeDocument/2006/relationships/customXml" Target="../ink/ink54.xml"/><Relationship Id="rId28" Type="http://schemas.openxmlformats.org/officeDocument/2006/relationships/image" Target="../media/image61.png"/><Relationship Id="rId10" Type="http://schemas.openxmlformats.org/officeDocument/2006/relationships/image" Target="../media/image52.png"/><Relationship Id="rId19" Type="http://schemas.openxmlformats.org/officeDocument/2006/relationships/customXml" Target="../ink/ink52.xml"/><Relationship Id="rId4" Type="http://schemas.openxmlformats.org/officeDocument/2006/relationships/image" Target="../media/image49.png"/><Relationship Id="rId9" Type="http://schemas.openxmlformats.org/officeDocument/2006/relationships/customXml" Target="../ink/ink47.xml"/><Relationship Id="rId14" Type="http://schemas.openxmlformats.org/officeDocument/2006/relationships/image" Target="../media/image54.png"/><Relationship Id="rId22" Type="http://schemas.openxmlformats.org/officeDocument/2006/relationships/image" Target="../media/image58.png"/><Relationship Id="rId27" Type="http://schemas.openxmlformats.org/officeDocument/2006/relationships/customXml" Target="../ink/ink56.xml"/><Relationship Id="rId30" Type="http://schemas.openxmlformats.org/officeDocument/2006/relationships/image" Target="../media/image6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a:t>Java 8 – SE 1 Presentation</a:t>
            </a:r>
            <a:endParaRPr lang="en-US"/>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GB"/>
              <a:t>Chapter 3 – Core Java APIs</a:t>
            </a:r>
            <a:endParaRPr lang="en-US"/>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B3BBA-E85E-49DF-ACE2-03279D035EC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45B1C73-ED2D-D0FF-78E7-CDD761A0BFF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an ArrayList</a:t>
            </a:r>
          </a:p>
        </p:txBody>
      </p:sp>
      <p:sp>
        <p:nvSpPr>
          <p:cNvPr id="4" name="Subtitle 2">
            <a:extLst>
              <a:ext uri="{FF2B5EF4-FFF2-40B4-BE49-F238E27FC236}">
                <a16:creationId xmlns:a16="http://schemas.microsoft.com/office/drawing/2014/main" id="{10E9D66B-92B1-D7AB-CB08-E8C0D1B64F8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Explain what is ArrayList ?</a:t>
            </a:r>
          </a:p>
          <a:p>
            <a:pPr algn="l"/>
            <a:r>
              <a:rPr lang="en-US" sz="1800"/>
              <a:t>- How many ways to create an ArrayList ? (list 3 types of ArrayList constructor)</a:t>
            </a:r>
          </a:p>
          <a:p>
            <a:pPr algn="l"/>
            <a:r>
              <a:rPr lang="en-US" sz="1800"/>
              <a:t>- When we looking at the ArrayList class, we can see the ... letter appears on some methods or constructor. The letter ... is not a ... but it is just a ... =&gt; the letter will change depend on ..., if no ... are detected =&gt; ... will become Object class</a:t>
            </a:r>
          </a:p>
          <a:p>
            <a:pPr algn="l"/>
            <a:r>
              <a:rPr lang="en-US" sz="1800"/>
              <a:t>– What specials about the 3</a:t>
            </a:r>
            <a:r>
              <a:rPr lang="en-US" sz="1800" baseline="30000"/>
              <a:t>rd</a:t>
            </a:r>
            <a:r>
              <a:rPr lang="en-US" sz="1800"/>
              <a:t> constructor ?</a:t>
            </a:r>
          </a:p>
          <a:p>
            <a:pPr algn="l"/>
            <a:r>
              <a:rPr lang="en-US" sz="1800"/>
              <a:t>- Explain these important ArrayList method:</a:t>
            </a:r>
          </a:p>
          <a:p>
            <a:pPr algn="l"/>
            <a:endParaRPr lang="en-US" sz="1800"/>
          </a:p>
          <a:p>
            <a:pPr algn="l"/>
            <a:r>
              <a:rPr lang="en-US" sz="1800"/>
              <a:t>add()</a:t>
            </a:r>
          </a:p>
          <a:p>
            <a:pPr algn="l"/>
            <a:endParaRPr lang="en-US" sz="1800"/>
          </a:p>
          <a:p>
            <a:pPr algn="l"/>
            <a:r>
              <a:rPr lang="en-US" sz="1800"/>
              <a:t>boolean remove(Object object)</a:t>
            </a:r>
          </a:p>
          <a:p>
            <a:pPr algn="l"/>
            <a:endParaRPr lang="en-US" sz="1800"/>
          </a:p>
          <a:p>
            <a:pPr algn="l"/>
            <a:r>
              <a:rPr lang="en-US" sz="1800"/>
              <a:t>E remove(index)</a:t>
            </a:r>
          </a:p>
          <a:p>
            <a:pPr algn="l"/>
            <a:endParaRPr lang="en-US" sz="1800"/>
          </a:p>
          <a:p>
            <a:pPr algn="l"/>
            <a:r>
              <a:rPr lang="en-US" sz="1800"/>
              <a:t>E set(int index, E newElement)</a:t>
            </a:r>
          </a:p>
          <a:p>
            <a:pPr algn="l"/>
            <a:endParaRPr lang="en-US" sz="1800"/>
          </a:p>
          <a:p>
            <a:pPr algn="l"/>
            <a:r>
              <a:rPr lang="en-US" sz="1800"/>
              <a:t>isEmpty() and size() </a:t>
            </a:r>
          </a:p>
          <a:p>
            <a:pPr algn="l"/>
            <a:endParaRPr lang="en-US" sz="1800"/>
          </a:p>
          <a:p>
            <a:pPr algn="l"/>
            <a:endParaRPr lang="en-US" sz="1800"/>
          </a:p>
        </p:txBody>
      </p:sp>
    </p:spTree>
    <p:extLst>
      <p:ext uri="{BB962C8B-B14F-4D97-AF65-F5344CB8AC3E}">
        <p14:creationId xmlns:p14="http://schemas.microsoft.com/office/powerpoint/2010/main" val="419443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57FDB-A507-4CBB-4D73-AFDBBFF5DB0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CF61EDE-306D-6C79-529D-7F275B7CC33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an ArrayList</a:t>
            </a:r>
          </a:p>
        </p:txBody>
      </p:sp>
      <p:sp>
        <p:nvSpPr>
          <p:cNvPr id="4" name="Subtitle 2">
            <a:extLst>
              <a:ext uri="{FF2B5EF4-FFF2-40B4-BE49-F238E27FC236}">
                <a16:creationId xmlns:a16="http://schemas.microsoft.com/office/drawing/2014/main" id="{F46919DE-98B5-FCDE-9355-052463A420F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clear()</a:t>
            </a:r>
          </a:p>
          <a:p>
            <a:pPr algn="l"/>
            <a:endParaRPr lang="en-US" sz="1800"/>
          </a:p>
          <a:p>
            <a:pPr algn="l"/>
            <a:r>
              <a:rPr lang="en-US" sz="1800"/>
              <a:t>contains()</a:t>
            </a:r>
          </a:p>
          <a:p>
            <a:pPr algn="l"/>
            <a:endParaRPr lang="en-US" sz="1800"/>
          </a:p>
          <a:p>
            <a:pPr algn="l"/>
            <a:r>
              <a:rPr lang="en-US" sz="1800"/>
              <a:t>equals()</a:t>
            </a:r>
          </a:p>
          <a:p>
            <a:pPr algn="l"/>
            <a:endParaRPr lang="en-US" sz="1800"/>
          </a:p>
          <a:p>
            <a:pPr algn="l"/>
            <a:endParaRPr lang="en-US" sz="1800"/>
          </a:p>
        </p:txBody>
      </p:sp>
    </p:spTree>
    <p:extLst>
      <p:ext uri="{BB962C8B-B14F-4D97-AF65-F5344CB8AC3E}">
        <p14:creationId xmlns:p14="http://schemas.microsoft.com/office/powerpoint/2010/main" val="120033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D092E-E2B3-2866-99F7-F70F57986FC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2B32788-D87C-7CAE-5176-8D11C9D0435F}"/>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Wrapper classes</a:t>
            </a:r>
          </a:p>
        </p:txBody>
      </p:sp>
      <p:sp>
        <p:nvSpPr>
          <p:cNvPr id="4" name="Subtitle 2">
            <a:extLst>
              <a:ext uri="{FF2B5EF4-FFF2-40B4-BE49-F238E27FC236}">
                <a16:creationId xmlns:a16="http://schemas.microsoft.com/office/drawing/2014/main" id="{B9B7917B-4D6B-66C1-4A3E-2E22C182044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Explain what is wrapper object ? </a:t>
            </a:r>
          </a:p>
          <a:p>
            <a:pPr algn="l"/>
            <a:r>
              <a:rPr lang="en-US" sz="1800"/>
              <a:t>- Wrapper classes has ... methods allows us to change a ... to ... or ... =&gt; These method are called ...() and ...()</a:t>
            </a:r>
          </a:p>
          <a:p>
            <a:pPr algn="l"/>
            <a:r>
              <a:rPr lang="en-US" sz="1800"/>
              <a:t>– parseInt() is used to change from .... to ...</a:t>
            </a:r>
          </a:p>
          <a:p>
            <a:pPr algn="l"/>
            <a:r>
              <a:rPr lang="en-US" sz="1800"/>
              <a:t>– valueOf() is used to change from ... to ...</a:t>
            </a:r>
          </a:p>
          <a:p>
            <a:pPr algn="l"/>
            <a:r>
              <a:rPr lang="en-US" sz="1800"/>
              <a:t>- All wrappers classes ... this methods</a:t>
            </a:r>
          </a:p>
          <a:p>
            <a:pPr algn="l"/>
            <a:endParaRPr lang="en-US" sz="1800"/>
          </a:p>
          <a:p>
            <a:pPr algn="l"/>
            <a:endParaRPr lang="en-US" sz="1800"/>
          </a:p>
        </p:txBody>
      </p:sp>
      <p:pic>
        <p:nvPicPr>
          <p:cNvPr id="2" name="Picture 1">
            <a:extLst>
              <a:ext uri="{FF2B5EF4-FFF2-40B4-BE49-F238E27FC236}">
                <a16:creationId xmlns:a16="http://schemas.microsoft.com/office/drawing/2014/main" id="{E607BF22-635A-7395-A0D5-E60002C895BE}"/>
              </a:ext>
            </a:extLst>
          </p:cNvPr>
          <p:cNvPicPr>
            <a:picLocks noChangeAspect="1"/>
          </p:cNvPicPr>
          <p:nvPr/>
        </p:nvPicPr>
        <p:blipFill>
          <a:blip r:embed="rId2"/>
          <a:stretch>
            <a:fillRect/>
          </a:stretch>
        </p:blipFill>
        <p:spPr>
          <a:xfrm>
            <a:off x="3168650" y="2773362"/>
            <a:ext cx="5854700" cy="3263900"/>
          </a:xfrm>
          <a:prstGeom prst="rect">
            <a:avLst/>
          </a:prstGeom>
        </p:spPr>
      </p:pic>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283D5BAE-2A0B-BE4D-8EDC-B03DBA78F962}"/>
                  </a:ext>
                </a:extLst>
              </p14:cNvPr>
              <p14:cNvContentPartPr/>
              <p14:nvPr/>
            </p14:nvContentPartPr>
            <p14:xfrm>
              <a:off x="4491943" y="3797109"/>
              <a:ext cx="1410120" cy="16200"/>
            </p14:xfrm>
          </p:contentPart>
        </mc:Choice>
        <mc:Fallback xmlns="">
          <p:pic>
            <p:nvPicPr>
              <p:cNvPr id="9" name="Ink 8">
                <a:extLst>
                  <a:ext uri="{FF2B5EF4-FFF2-40B4-BE49-F238E27FC236}">
                    <a16:creationId xmlns:a16="http://schemas.microsoft.com/office/drawing/2014/main" id="{283D5BAE-2A0B-BE4D-8EDC-B03DBA78F962}"/>
                  </a:ext>
                </a:extLst>
              </p:cNvPr>
              <p:cNvPicPr/>
              <p:nvPr/>
            </p:nvPicPr>
            <p:blipFill>
              <a:blip r:embed="rId4"/>
              <a:stretch>
                <a:fillRect/>
              </a:stretch>
            </p:blipFill>
            <p:spPr>
              <a:xfrm>
                <a:off x="4429303" y="3734109"/>
                <a:ext cx="153576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0" name="Ink 9">
                <a:extLst>
                  <a:ext uri="{FF2B5EF4-FFF2-40B4-BE49-F238E27FC236}">
                    <a16:creationId xmlns:a16="http://schemas.microsoft.com/office/drawing/2014/main" id="{11735651-B8D8-7144-91FF-0655386A5CC6}"/>
                  </a:ext>
                </a:extLst>
              </p14:cNvPr>
              <p14:cNvContentPartPr/>
              <p14:nvPr/>
            </p14:nvContentPartPr>
            <p14:xfrm>
              <a:off x="4446583" y="4049469"/>
              <a:ext cx="1725840" cy="138600"/>
            </p14:xfrm>
          </p:contentPart>
        </mc:Choice>
        <mc:Fallback xmlns="">
          <p:pic>
            <p:nvPicPr>
              <p:cNvPr id="10" name="Ink 9">
                <a:extLst>
                  <a:ext uri="{FF2B5EF4-FFF2-40B4-BE49-F238E27FC236}">
                    <a16:creationId xmlns:a16="http://schemas.microsoft.com/office/drawing/2014/main" id="{11735651-B8D8-7144-91FF-0655386A5CC6}"/>
                  </a:ext>
                </a:extLst>
              </p:cNvPr>
              <p:cNvPicPr/>
              <p:nvPr/>
            </p:nvPicPr>
            <p:blipFill>
              <a:blip r:embed="rId6"/>
              <a:stretch>
                <a:fillRect/>
              </a:stretch>
            </p:blipFill>
            <p:spPr>
              <a:xfrm>
                <a:off x="4383583" y="3986469"/>
                <a:ext cx="1851480" cy="264240"/>
              </a:xfrm>
              <a:prstGeom prst="rect">
                <a:avLst/>
              </a:prstGeom>
            </p:spPr>
          </p:pic>
        </mc:Fallback>
      </mc:AlternateContent>
      <p:grpSp>
        <p:nvGrpSpPr>
          <p:cNvPr id="19" name="Group 18">
            <a:extLst>
              <a:ext uri="{FF2B5EF4-FFF2-40B4-BE49-F238E27FC236}">
                <a16:creationId xmlns:a16="http://schemas.microsoft.com/office/drawing/2014/main" id="{D83E6445-C28B-91DB-00AF-D5A7A5A2E052}"/>
              </a:ext>
            </a:extLst>
          </p:cNvPr>
          <p:cNvGrpSpPr/>
          <p:nvPr/>
        </p:nvGrpSpPr>
        <p:grpSpPr>
          <a:xfrm>
            <a:off x="4512823" y="3434229"/>
            <a:ext cx="4300920" cy="113760"/>
            <a:chOff x="4512823" y="3434229"/>
            <a:chExt cx="4300920" cy="113760"/>
          </a:xfrm>
        </p:grpSpPr>
        <mc:AlternateContent xmlns:mc="http://schemas.openxmlformats.org/markup-compatibility/2006" xmlns:p14="http://schemas.microsoft.com/office/powerpoint/2010/main">
          <mc:Choice Requires="p14">
            <p:contentPart p14:bwMode="auto" r:id="rId7">
              <p14:nvContentPartPr>
                <p14:cNvPr id="5" name="Ink 4">
                  <a:extLst>
                    <a:ext uri="{FF2B5EF4-FFF2-40B4-BE49-F238E27FC236}">
                      <a16:creationId xmlns:a16="http://schemas.microsoft.com/office/drawing/2014/main" id="{8898A2F4-69BC-CE32-1672-B0340DCFB5E5}"/>
                    </a:ext>
                  </a:extLst>
                </p14:cNvPr>
                <p14:cNvContentPartPr/>
                <p14:nvPr/>
              </p14:nvContentPartPr>
              <p14:xfrm>
                <a:off x="4512823" y="3459429"/>
                <a:ext cx="2003400" cy="88560"/>
              </p14:xfrm>
            </p:contentPart>
          </mc:Choice>
          <mc:Fallback xmlns="">
            <p:pic>
              <p:nvPicPr>
                <p:cNvPr id="5" name="Ink 4">
                  <a:extLst>
                    <a:ext uri="{FF2B5EF4-FFF2-40B4-BE49-F238E27FC236}">
                      <a16:creationId xmlns:a16="http://schemas.microsoft.com/office/drawing/2014/main" id="{8898A2F4-69BC-CE32-1672-B0340DCFB5E5}"/>
                    </a:ext>
                  </a:extLst>
                </p:cNvPr>
                <p:cNvPicPr/>
                <p:nvPr/>
              </p:nvPicPr>
              <p:blipFill>
                <a:blip r:embed="rId8"/>
                <a:stretch>
                  <a:fillRect/>
                </a:stretch>
              </p:blipFill>
              <p:spPr>
                <a:xfrm>
                  <a:off x="4450183" y="3396429"/>
                  <a:ext cx="212904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 name="Ink 5">
                  <a:extLst>
                    <a:ext uri="{FF2B5EF4-FFF2-40B4-BE49-F238E27FC236}">
                      <a16:creationId xmlns:a16="http://schemas.microsoft.com/office/drawing/2014/main" id="{B5C08236-87E2-C7B7-9BBD-181A81E8A285}"/>
                    </a:ext>
                  </a:extLst>
                </p14:cNvPr>
                <p14:cNvContentPartPr/>
                <p14:nvPr/>
              </p14:nvContentPartPr>
              <p14:xfrm>
                <a:off x="4550263" y="3434229"/>
                <a:ext cx="1697040" cy="31680"/>
              </p14:xfrm>
            </p:contentPart>
          </mc:Choice>
          <mc:Fallback xmlns="">
            <p:pic>
              <p:nvPicPr>
                <p:cNvPr id="6" name="Ink 5">
                  <a:extLst>
                    <a:ext uri="{FF2B5EF4-FFF2-40B4-BE49-F238E27FC236}">
                      <a16:creationId xmlns:a16="http://schemas.microsoft.com/office/drawing/2014/main" id="{B5C08236-87E2-C7B7-9BBD-181A81E8A285}"/>
                    </a:ext>
                  </a:extLst>
                </p:cNvPr>
                <p:cNvPicPr/>
                <p:nvPr/>
              </p:nvPicPr>
              <p:blipFill>
                <a:blip r:embed="rId10"/>
                <a:stretch>
                  <a:fillRect/>
                </a:stretch>
              </p:blipFill>
              <p:spPr>
                <a:xfrm>
                  <a:off x="4487263" y="3371229"/>
                  <a:ext cx="182268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7" name="Ink 16">
                  <a:extLst>
                    <a:ext uri="{FF2B5EF4-FFF2-40B4-BE49-F238E27FC236}">
                      <a16:creationId xmlns:a16="http://schemas.microsoft.com/office/drawing/2014/main" id="{5D2D4E47-78BA-9579-D98F-AD6113593B99}"/>
                    </a:ext>
                  </a:extLst>
                </p14:cNvPr>
                <p14:cNvContentPartPr/>
                <p14:nvPr/>
              </p14:nvContentPartPr>
              <p14:xfrm>
                <a:off x="7010503" y="3438189"/>
                <a:ext cx="1803240" cy="96480"/>
              </p14:xfrm>
            </p:contentPart>
          </mc:Choice>
          <mc:Fallback xmlns="">
            <p:pic>
              <p:nvPicPr>
                <p:cNvPr id="17" name="Ink 16">
                  <a:extLst>
                    <a:ext uri="{FF2B5EF4-FFF2-40B4-BE49-F238E27FC236}">
                      <a16:creationId xmlns:a16="http://schemas.microsoft.com/office/drawing/2014/main" id="{5D2D4E47-78BA-9579-D98F-AD6113593B99}"/>
                    </a:ext>
                  </a:extLst>
                </p:cNvPr>
                <p:cNvPicPr/>
                <p:nvPr/>
              </p:nvPicPr>
              <p:blipFill>
                <a:blip r:embed="rId12"/>
                <a:stretch>
                  <a:fillRect/>
                </a:stretch>
              </p:blipFill>
              <p:spPr>
                <a:xfrm>
                  <a:off x="6947863" y="3375189"/>
                  <a:ext cx="1928880" cy="222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20" name="Ink 19">
                <a:extLst>
                  <a:ext uri="{FF2B5EF4-FFF2-40B4-BE49-F238E27FC236}">
                    <a16:creationId xmlns:a16="http://schemas.microsoft.com/office/drawing/2014/main" id="{4CC88F73-6C26-89F6-BBAF-8604983D8D01}"/>
                  </a:ext>
                </a:extLst>
              </p14:cNvPr>
              <p14:cNvContentPartPr/>
              <p14:nvPr/>
            </p14:nvContentPartPr>
            <p14:xfrm>
              <a:off x="6958663" y="3795669"/>
              <a:ext cx="1354680" cy="9720"/>
            </p14:xfrm>
          </p:contentPart>
        </mc:Choice>
        <mc:Fallback xmlns="">
          <p:pic>
            <p:nvPicPr>
              <p:cNvPr id="20" name="Ink 19">
                <a:extLst>
                  <a:ext uri="{FF2B5EF4-FFF2-40B4-BE49-F238E27FC236}">
                    <a16:creationId xmlns:a16="http://schemas.microsoft.com/office/drawing/2014/main" id="{4CC88F73-6C26-89F6-BBAF-8604983D8D01}"/>
                  </a:ext>
                </a:extLst>
              </p:cNvPr>
              <p:cNvPicPr/>
              <p:nvPr/>
            </p:nvPicPr>
            <p:blipFill>
              <a:blip r:embed="rId14"/>
              <a:stretch>
                <a:fillRect/>
              </a:stretch>
            </p:blipFill>
            <p:spPr>
              <a:xfrm>
                <a:off x="6895663" y="3733029"/>
                <a:ext cx="148032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1" name="Ink 20">
                <a:extLst>
                  <a:ext uri="{FF2B5EF4-FFF2-40B4-BE49-F238E27FC236}">
                    <a16:creationId xmlns:a16="http://schemas.microsoft.com/office/drawing/2014/main" id="{206DACEA-92B8-EE2A-54D6-5D376DFE5AFA}"/>
                  </a:ext>
                </a:extLst>
              </p14:cNvPr>
              <p14:cNvContentPartPr/>
              <p14:nvPr/>
            </p14:nvContentPartPr>
            <p14:xfrm>
              <a:off x="7055143" y="4116789"/>
              <a:ext cx="1538280" cy="19440"/>
            </p14:xfrm>
          </p:contentPart>
        </mc:Choice>
        <mc:Fallback xmlns="">
          <p:pic>
            <p:nvPicPr>
              <p:cNvPr id="21" name="Ink 20">
                <a:extLst>
                  <a:ext uri="{FF2B5EF4-FFF2-40B4-BE49-F238E27FC236}">
                    <a16:creationId xmlns:a16="http://schemas.microsoft.com/office/drawing/2014/main" id="{206DACEA-92B8-EE2A-54D6-5D376DFE5AFA}"/>
                  </a:ext>
                </a:extLst>
              </p:cNvPr>
              <p:cNvPicPr/>
              <p:nvPr/>
            </p:nvPicPr>
            <p:blipFill>
              <a:blip r:embed="rId16"/>
              <a:stretch>
                <a:fillRect/>
              </a:stretch>
            </p:blipFill>
            <p:spPr>
              <a:xfrm>
                <a:off x="6992503" y="4054149"/>
                <a:ext cx="166392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2" name="Ink 21">
                <a:extLst>
                  <a:ext uri="{FF2B5EF4-FFF2-40B4-BE49-F238E27FC236}">
                    <a16:creationId xmlns:a16="http://schemas.microsoft.com/office/drawing/2014/main" id="{33891467-A121-D59D-FE0A-049D8E196ABF}"/>
                  </a:ext>
                </a:extLst>
              </p14:cNvPr>
              <p14:cNvContentPartPr/>
              <p14:nvPr/>
            </p14:nvContentPartPr>
            <p14:xfrm>
              <a:off x="4492303" y="4460949"/>
              <a:ext cx="1580040" cy="21600"/>
            </p14:xfrm>
          </p:contentPart>
        </mc:Choice>
        <mc:Fallback xmlns="">
          <p:pic>
            <p:nvPicPr>
              <p:cNvPr id="22" name="Ink 21">
                <a:extLst>
                  <a:ext uri="{FF2B5EF4-FFF2-40B4-BE49-F238E27FC236}">
                    <a16:creationId xmlns:a16="http://schemas.microsoft.com/office/drawing/2014/main" id="{33891467-A121-D59D-FE0A-049D8E196ABF}"/>
                  </a:ext>
                </a:extLst>
              </p:cNvPr>
              <p:cNvPicPr/>
              <p:nvPr/>
            </p:nvPicPr>
            <p:blipFill>
              <a:blip r:embed="rId18"/>
              <a:stretch>
                <a:fillRect/>
              </a:stretch>
            </p:blipFill>
            <p:spPr>
              <a:xfrm>
                <a:off x="4429303" y="4397949"/>
                <a:ext cx="170568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3" name="Ink 22">
                <a:extLst>
                  <a:ext uri="{FF2B5EF4-FFF2-40B4-BE49-F238E27FC236}">
                    <a16:creationId xmlns:a16="http://schemas.microsoft.com/office/drawing/2014/main" id="{9C3A97B8-FDF6-9631-817B-A2C01230D218}"/>
                  </a:ext>
                </a:extLst>
              </p14:cNvPr>
              <p14:cNvContentPartPr/>
              <p14:nvPr/>
            </p14:nvContentPartPr>
            <p14:xfrm>
              <a:off x="4402663" y="4779549"/>
              <a:ext cx="1542600" cy="55440"/>
            </p14:xfrm>
          </p:contentPart>
        </mc:Choice>
        <mc:Fallback xmlns="">
          <p:pic>
            <p:nvPicPr>
              <p:cNvPr id="23" name="Ink 22">
                <a:extLst>
                  <a:ext uri="{FF2B5EF4-FFF2-40B4-BE49-F238E27FC236}">
                    <a16:creationId xmlns:a16="http://schemas.microsoft.com/office/drawing/2014/main" id="{9C3A97B8-FDF6-9631-817B-A2C01230D218}"/>
                  </a:ext>
                </a:extLst>
              </p:cNvPr>
              <p:cNvPicPr/>
              <p:nvPr/>
            </p:nvPicPr>
            <p:blipFill>
              <a:blip r:embed="rId20"/>
              <a:stretch>
                <a:fillRect/>
              </a:stretch>
            </p:blipFill>
            <p:spPr>
              <a:xfrm>
                <a:off x="4340023" y="4716549"/>
                <a:ext cx="166824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4" name="Ink 23">
                <a:extLst>
                  <a:ext uri="{FF2B5EF4-FFF2-40B4-BE49-F238E27FC236}">
                    <a16:creationId xmlns:a16="http://schemas.microsoft.com/office/drawing/2014/main" id="{04B32045-C488-3017-6F1C-FB80963D72F5}"/>
                  </a:ext>
                </a:extLst>
              </p14:cNvPr>
              <p14:cNvContentPartPr/>
              <p14:nvPr/>
            </p14:nvContentPartPr>
            <p14:xfrm>
              <a:off x="4394383" y="5110749"/>
              <a:ext cx="1816560" cy="106920"/>
            </p14:xfrm>
          </p:contentPart>
        </mc:Choice>
        <mc:Fallback xmlns="">
          <p:pic>
            <p:nvPicPr>
              <p:cNvPr id="24" name="Ink 23">
                <a:extLst>
                  <a:ext uri="{FF2B5EF4-FFF2-40B4-BE49-F238E27FC236}">
                    <a16:creationId xmlns:a16="http://schemas.microsoft.com/office/drawing/2014/main" id="{04B32045-C488-3017-6F1C-FB80963D72F5}"/>
                  </a:ext>
                </a:extLst>
              </p:cNvPr>
              <p:cNvPicPr/>
              <p:nvPr/>
            </p:nvPicPr>
            <p:blipFill>
              <a:blip r:embed="rId22"/>
              <a:stretch>
                <a:fillRect/>
              </a:stretch>
            </p:blipFill>
            <p:spPr>
              <a:xfrm>
                <a:off x="4331383" y="5047749"/>
                <a:ext cx="194220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7" name="Ink 26">
                <a:extLst>
                  <a:ext uri="{FF2B5EF4-FFF2-40B4-BE49-F238E27FC236}">
                    <a16:creationId xmlns:a16="http://schemas.microsoft.com/office/drawing/2014/main" id="{0B18F67E-BC0E-BD35-5F62-04C077EC2478}"/>
                  </a:ext>
                </a:extLst>
              </p14:cNvPr>
              <p14:cNvContentPartPr/>
              <p14:nvPr/>
            </p14:nvContentPartPr>
            <p14:xfrm>
              <a:off x="4424983" y="5764149"/>
              <a:ext cx="508320" cy="21240"/>
            </p14:xfrm>
          </p:contentPart>
        </mc:Choice>
        <mc:Fallback xmlns="">
          <p:pic>
            <p:nvPicPr>
              <p:cNvPr id="27" name="Ink 26">
                <a:extLst>
                  <a:ext uri="{FF2B5EF4-FFF2-40B4-BE49-F238E27FC236}">
                    <a16:creationId xmlns:a16="http://schemas.microsoft.com/office/drawing/2014/main" id="{0B18F67E-BC0E-BD35-5F62-04C077EC2478}"/>
                  </a:ext>
                </a:extLst>
              </p:cNvPr>
              <p:cNvPicPr/>
              <p:nvPr/>
            </p:nvPicPr>
            <p:blipFill>
              <a:blip r:embed="rId24"/>
              <a:stretch>
                <a:fillRect/>
              </a:stretch>
            </p:blipFill>
            <p:spPr>
              <a:xfrm>
                <a:off x="4362343" y="5701149"/>
                <a:ext cx="63396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8" name="Ink 27">
                <a:extLst>
                  <a:ext uri="{FF2B5EF4-FFF2-40B4-BE49-F238E27FC236}">
                    <a16:creationId xmlns:a16="http://schemas.microsoft.com/office/drawing/2014/main" id="{8BC0C575-0FE3-C261-B299-C8EE4E106324}"/>
                  </a:ext>
                </a:extLst>
              </p14:cNvPr>
              <p14:cNvContentPartPr/>
              <p14:nvPr/>
            </p14:nvContentPartPr>
            <p14:xfrm>
              <a:off x="6904303" y="5797269"/>
              <a:ext cx="581040" cy="65160"/>
            </p14:xfrm>
          </p:contentPart>
        </mc:Choice>
        <mc:Fallback xmlns="">
          <p:pic>
            <p:nvPicPr>
              <p:cNvPr id="28" name="Ink 27">
                <a:extLst>
                  <a:ext uri="{FF2B5EF4-FFF2-40B4-BE49-F238E27FC236}">
                    <a16:creationId xmlns:a16="http://schemas.microsoft.com/office/drawing/2014/main" id="{8BC0C575-0FE3-C261-B299-C8EE4E106324}"/>
                  </a:ext>
                </a:extLst>
              </p:cNvPr>
              <p:cNvPicPr/>
              <p:nvPr/>
            </p:nvPicPr>
            <p:blipFill>
              <a:blip r:embed="rId26"/>
              <a:stretch>
                <a:fillRect/>
              </a:stretch>
            </p:blipFill>
            <p:spPr>
              <a:xfrm>
                <a:off x="6841303" y="5734629"/>
                <a:ext cx="70668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9" name="Ink 28">
                <a:extLst>
                  <a:ext uri="{FF2B5EF4-FFF2-40B4-BE49-F238E27FC236}">
                    <a16:creationId xmlns:a16="http://schemas.microsoft.com/office/drawing/2014/main" id="{3D03E53E-8784-2C4B-BBB3-4EAFAF4A7C28}"/>
                  </a:ext>
                </a:extLst>
              </p14:cNvPr>
              <p14:cNvContentPartPr/>
              <p14:nvPr/>
            </p14:nvContentPartPr>
            <p14:xfrm>
              <a:off x="6982423" y="4422069"/>
              <a:ext cx="1763640" cy="85320"/>
            </p14:xfrm>
          </p:contentPart>
        </mc:Choice>
        <mc:Fallback xmlns="">
          <p:pic>
            <p:nvPicPr>
              <p:cNvPr id="29" name="Ink 28">
                <a:extLst>
                  <a:ext uri="{FF2B5EF4-FFF2-40B4-BE49-F238E27FC236}">
                    <a16:creationId xmlns:a16="http://schemas.microsoft.com/office/drawing/2014/main" id="{3D03E53E-8784-2C4B-BBB3-4EAFAF4A7C28}"/>
                  </a:ext>
                </a:extLst>
              </p:cNvPr>
              <p:cNvPicPr/>
              <p:nvPr/>
            </p:nvPicPr>
            <p:blipFill>
              <a:blip r:embed="rId28"/>
              <a:stretch>
                <a:fillRect/>
              </a:stretch>
            </p:blipFill>
            <p:spPr>
              <a:xfrm>
                <a:off x="6919783" y="4359069"/>
                <a:ext cx="188928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Ink 31">
                <a:extLst>
                  <a:ext uri="{FF2B5EF4-FFF2-40B4-BE49-F238E27FC236}">
                    <a16:creationId xmlns:a16="http://schemas.microsoft.com/office/drawing/2014/main" id="{F5EE01B0-A8E6-4A2B-D121-83F15DAE9805}"/>
                  </a:ext>
                </a:extLst>
              </p14:cNvPr>
              <p14:cNvContentPartPr/>
              <p14:nvPr/>
            </p14:nvContentPartPr>
            <p14:xfrm>
              <a:off x="6943183" y="4771629"/>
              <a:ext cx="1411920" cy="36720"/>
            </p14:xfrm>
          </p:contentPart>
        </mc:Choice>
        <mc:Fallback xmlns="">
          <p:pic>
            <p:nvPicPr>
              <p:cNvPr id="32" name="Ink 31">
                <a:extLst>
                  <a:ext uri="{FF2B5EF4-FFF2-40B4-BE49-F238E27FC236}">
                    <a16:creationId xmlns:a16="http://schemas.microsoft.com/office/drawing/2014/main" id="{F5EE01B0-A8E6-4A2B-D121-83F15DAE9805}"/>
                  </a:ext>
                </a:extLst>
              </p:cNvPr>
              <p:cNvPicPr/>
              <p:nvPr/>
            </p:nvPicPr>
            <p:blipFill>
              <a:blip r:embed="rId30"/>
              <a:stretch>
                <a:fillRect/>
              </a:stretch>
            </p:blipFill>
            <p:spPr>
              <a:xfrm>
                <a:off x="6880183" y="4708989"/>
                <a:ext cx="1537560" cy="162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3" name="Ink 32">
                <a:extLst>
                  <a:ext uri="{FF2B5EF4-FFF2-40B4-BE49-F238E27FC236}">
                    <a16:creationId xmlns:a16="http://schemas.microsoft.com/office/drawing/2014/main" id="{22A7C29B-3D59-43F2-025C-D03B028F0435}"/>
                  </a:ext>
                </a:extLst>
              </p14:cNvPr>
              <p14:cNvContentPartPr/>
              <p14:nvPr/>
            </p14:nvContentPartPr>
            <p14:xfrm>
              <a:off x="6946063" y="5115429"/>
              <a:ext cx="1598400" cy="61920"/>
            </p14:xfrm>
          </p:contentPart>
        </mc:Choice>
        <mc:Fallback xmlns="">
          <p:pic>
            <p:nvPicPr>
              <p:cNvPr id="33" name="Ink 32">
                <a:extLst>
                  <a:ext uri="{FF2B5EF4-FFF2-40B4-BE49-F238E27FC236}">
                    <a16:creationId xmlns:a16="http://schemas.microsoft.com/office/drawing/2014/main" id="{22A7C29B-3D59-43F2-025C-D03B028F0435}"/>
                  </a:ext>
                </a:extLst>
              </p:cNvPr>
              <p:cNvPicPr/>
              <p:nvPr/>
            </p:nvPicPr>
            <p:blipFill>
              <a:blip r:embed="rId32"/>
              <a:stretch>
                <a:fillRect/>
              </a:stretch>
            </p:blipFill>
            <p:spPr>
              <a:xfrm>
                <a:off x="6883423" y="5052429"/>
                <a:ext cx="172404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34" name="Ink 33">
                <a:extLst>
                  <a:ext uri="{FF2B5EF4-FFF2-40B4-BE49-F238E27FC236}">
                    <a16:creationId xmlns:a16="http://schemas.microsoft.com/office/drawing/2014/main" id="{1541CDC6-E79F-9E0D-CF72-93E5D67D75B6}"/>
                  </a:ext>
                </a:extLst>
              </p14:cNvPr>
              <p14:cNvContentPartPr/>
              <p14:nvPr/>
            </p14:nvContentPartPr>
            <p14:xfrm>
              <a:off x="7488943" y="4535829"/>
              <a:ext cx="407160" cy="27720"/>
            </p14:xfrm>
          </p:contentPart>
        </mc:Choice>
        <mc:Fallback xmlns="">
          <p:pic>
            <p:nvPicPr>
              <p:cNvPr id="34" name="Ink 33">
                <a:extLst>
                  <a:ext uri="{FF2B5EF4-FFF2-40B4-BE49-F238E27FC236}">
                    <a16:creationId xmlns:a16="http://schemas.microsoft.com/office/drawing/2014/main" id="{1541CDC6-E79F-9E0D-CF72-93E5D67D75B6}"/>
                  </a:ext>
                </a:extLst>
              </p:cNvPr>
              <p:cNvPicPr/>
              <p:nvPr/>
            </p:nvPicPr>
            <p:blipFill>
              <a:blip r:embed="rId34"/>
              <a:stretch>
                <a:fillRect/>
              </a:stretch>
            </p:blipFill>
            <p:spPr>
              <a:xfrm>
                <a:off x="7425943" y="4473189"/>
                <a:ext cx="532800" cy="153360"/>
              </a:xfrm>
              <a:prstGeom prst="rect">
                <a:avLst/>
              </a:prstGeom>
            </p:spPr>
          </p:pic>
        </mc:Fallback>
      </mc:AlternateContent>
      <p:grpSp>
        <p:nvGrpSpPr>
          <p:cNvPr id="37" name="Group 36">
            <a:extLst>
              <a:ext uri="{FF2B5EF4-FFF2-40B4-BE49-F238E27FC236}">
                <a16:creationId xmlns:a16="http://schemas.microsoft.com/office/drawing/2014/main" id="{D769A4B5-B4E6-98DF-22DB-09F0B5D082E8}"/>
              </a:ext>
            </a:extLst>
          </p:cNvPr>
          <p:cNvGrpSpPr/>
          <p:nvPr/>
        </p:nvGrpSpPr>
        <p:grpSpPr>
          <a:xfrm>
            <a:off x="4445143" y="5426469"/>
            <a:ext cx="4120200" cy="83160"/>
            <a:chOff x="4445143" y="5426469"/>
            <a:chExt cx="4120200" cy="83160"/>
          </a:xfrm>
        </p:grpSpPr>
        <mc:AlternateContent xmlns:mc="http://schemas.openxmlformats.org/markup-compatibility/2006" xmlns:p14="http://schemas.microsoft.com/office/powerpoint/2010/main">
          <mc:Choice Requires="p14">
            <p:contentPart p14:bwMode="auto" r:id="rId35">
              <p14:nvContentPartPr>
                <p14:cNvPr id="25" name="Ink 24">
                  <a:extLst>
                    <a:ext uri="{FF2B5EF4-FFF2-40B4-BE49-F238E27FC236}">
                      <a16:creationId xmlns:a16="http://schemas.microsoft.com/office/drawing/2014/main" id="{32D2ED6A-7EF1-EB56-5416-C3D9DCB5F336}"/>
                    </a:ext>
                  </a:extLst>
                </p14:cNvPr>
                <p14:cNvContentPartPr/>
                <p14:nvPr/>
              </p14:nvContentPartPr>
              <p14:xfrm>
                <a:off x="4445143" y="5458509"/>
                <a:ext cx="1759320" cy="51120"/>
              </p14:xfrm>
            </p:contentPart>
          </mc:Choice>
          <mc:Fallback xmlns="">
            <p:pic>
              <p:nvPicPr>
                <p:cNvPr id="25" name="Ink 24">
                  <a:extLst>
                    <a:ext uri="{FF2B5EF4-FFF2-40B4-BE49-F238E27FC236}">
                      <a16:creationId xmlns:a16="http://schemas.microsoft.com/office/drawing/2014/main" id="{32D2ED6A-7EF1-EB56-5416-C3D9DCB5F336}"/>
                    </a:ext>
                  </a:extLst>
                </p:cNvPr>
                <p:cNvPicPr/>
                <p:nvPr/>
              </p:nvPicPr>
              <p:blipFill>
                <a:blip r:embed="rId36"/>
                <a:stretch>
                  <a:fillRect/>
                </a:stretch>
              </p:blipFill>
              <p:spPr>
                <a:xfrm>
                  <a:off x="4382503" y="5395509"/>
                  <a:ext cx="1884960" cy="1767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6" name="Ink 25">
                  <a:extLst>
                    <a:ext uri="{FF2B5EF4-FFF2-40B4-BE49-F238E27FC236}">
                      <a16:creationId xmlns:a16="http://schemas.microsoft.com/office/drawing/2014/main" id="{5D35CDDB-525E-4C58-6B2C-5CDED67003E9}"/>
                    </a:ext>
                  </a:extLst>
                </p14:cNvPr>
                <p14:cNvContentPartPr/>
                <p14:nvPr/>
              </p14:nvContentPartPr>
              <p14:xfrm>
                <a:off x="4833223" y="5450589"/>
                <a:ext cx="1285200" cy="31320"/>
              </p14:xfrm>
            </p:contentPart>
          </mc:Choice>
          <mc:Fallback xmlns="">
            <p:pic>
              <p:nvPicPr>
                <p:cNvPr id="26" name="Ink 25">
                  <a:extLst>
                    <a:ext uri="{FF2B5EF4-FFF2-40B4-BE49-F238E27FC236}">
                      <a16:creationId xmlns:a16="http://schemas.microsoft.com/office/drawing/2014/main" id="{5D35CDDB-525E-4C58-6B2C-5CDED67003E9}"/>
                    </a:ext>
                  </a:extLst>
                </p:cNvPr>
                <p:cNvPicPr/>
                <p:nvPr/>
              </p:nvPicPr>
              <p:blipFill>
                <a:blip r:embed="rId38"/>
                <a:stretch>
                  <a:fillRect/>
                </a:stretch>
              </p:blipFill>
              <p:spPr>
                <a:xfrm>
                  <a:off x="4770223" y="5387589"/>
                  <a:ext cx="1410840" cy="15696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5" name="Ink 34">
                  <a:extLst>
                    <a:ext uri="{FF2B5EF4-FFF2-40B4-BE49-F238E27FC236}">
                      <a16:creationId xmlns:a16="http://schemas.microsoft.com/office/drawing/2014/main" id="{119D8F6D-C969-F7A6-4CCB-D3C5E42A5F5D}"/>
                    </a:ext>
                  </a:extLst>
                </p14:cNvPr>
                <p14:cNvContentPartPr/>
                <p14:nvPr/>
              </p14:nvContentPartPr>
              <p14:xfrm>
                <a:off x="6979543" y="5426469"/>
                <a:ext cx="1585800" cy="69840"/>
              </p14:xfrm>
            </p:contentPart>
          </mc:Choice>
          <mc:Fallback xmlns="">
            <p:pic>
              <p:nvPicPr>
                <p:cNvPr id="35" name="Ink 34">
                  <a:extLst>
                    <a:ext uri="{FF2B5EF4-FFF2-40B4-BE49-F238E27FC236}">
                      <a16:creationId xmlns:a16="http://schemas.microsoft.com/office/drawing/2014/main" id="{119D8F6D-C969-F7A6-4CCB-D3C5E42A5F5D}"/>
                    </a:ext>
                  </a:extLst>
                </p:cNvPr>
                <p:cNvPicPr/>
                <p:nvPr/>
              </p:nvPicPr>
              <p:blipFill>
                <a:blip r:embed="rId40"/>
                <a:stretch>
                  <a:fillRect/>
                </a:stretch>
              </p:blipFill>
              <p:spPr>
                <a:xfrm>
                  <a:off x="6916903" y="5363829"/>
                  <a:ext cx="1711440" cy="195480"/>
                </a:xfrm>
                <a:prstGeom prst="rect">
                  <a:avLst/>
                </a:prstGeom>
              </p:spPr>
            </p:pic>
          </mc:Fallback>
        </mc:AlternateContent>
      </p:grpSp>
    </p:spTree>
    <p:extLst>
      <p:ext uri="{BB962C8B-B14F-4D97-AF65-F5344CB8AC3E}">
        <p14:creationId xmlns:p14="http://schemas.microsoft.com/office/powerpoint/2010/main" val="304816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A989F-E585-7B94-04E2-FB65AE8F236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0E34B00-E36B-BD3B-F713-83F8236B0AD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Wrapper classes</a:t>
            </a:r>
          </a:p>
        </p:txBody>
      </p:sp>
      <p:sp>
        <p:nvSpPr>
          <p:cNvPr id="4" name="Subtitle 2">
            <a:extLst>
              <a:ext uri="{FF2B5EF4-FFF2-40B4-BE49-F238E27FC236}">
                <a16:creationId xmlns:a16="http://schemas.microsoft.com/office/drawing/2014/main" id="{1E141B15-B232-6AE8-B899-3BE78054997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Explain what is autoboxing ? (Also explain autoboxing in ArrayList)</a:t>
            </a:r>
          </a:p>
          <a:p>
            <a:pPr algn="l"/>
            <a:r>
              <a:rPr lang="en-US" sz="1800"/>
              <a:t>(code illustration 22 - 23)</a:t>
            </a:r>
          </a:p>
          <a:p>
            <a:pPr algn="l"/>
            <a:endParaRPr lang="en-US" sz="1800"/>
          </a:p>
        </p:txBody>
      </p:sp>
    </p:spTree>
    <p:extLst>
      <p:ext uri="{BB962C8B-B14F-4D97-AF65-F5344CB8AC3E}">
        <p14:creationId xmlns:p14="http://schemas.microsoft.com/office/powerpoint/2010/main" val="45817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8B34A-9C11-6863-3AE2-0479E396E0F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EFF6566-0A27-ACE0-180E-B86120B2CD6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Converting between Array and List</a:t>
            </a:r>
          </a:p>
        </p:txBody>
      </p:sp>
      <p:sp>
        <p:nvSpPr>
          <p:cNvPr id="4" name="Subtitle 2">
            <a:extLst>
              <a:ext uri="{FF2B5EF4-FFF2-40B4-BE49-F238E27FC236}">
                <a16:creationId xmlns:a16="http://schemas.microsoft.com/office/drawing/2014/main" id="{01BC94CB-96FE-9C9B-0FCE-9702F54D2E9D}"/>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To convert from list to array, we use a method called ...()</a:t>
            </a:r>
          </a:p>
          <a:p>
            <a:pPr algn="l"/>
            <a:r>
              <a:rPr lang="en-US" sz="1800"/>
              <a:t>- There are 3 cases happen when using this method</a:t>
            </a:r>
          </a:p>
          <a:p>
            <a:pPr algn="l"/>
            <a:r>
              <a:rPr lang="en-US" sz="1800"/>
              <a:t>+) Case 1: ...</a:t>
            </a:r>
          </a:p>
          <a:p>
            <a:pPr algn="l"/>
            <a:r>
              <a:rPr lang="en-US" sz="1800"/>
              <a:t>+) Case 2: ...</a:t>
            </a:r>
          </a:p>
          <a:p>
            <a:pPr algn="l"/>
            <a:r>
              <a:rPr lang="en-US" sz="1800"/>
              <a:t>+) Case 3: ...</a:t>
            </a:r>
          </a:p>
          <a:p>
            <a:pPr algn="l"/>
            <a:r>
              <a:rPr lang="en-US" sz="1800"/>
              <a:t>(code illustration snippet 24 – 25 – 26)</a:t>
            </a:r>
          </a:p>
          <a:p>
            <a:pPr algn="l"/>
            <a:r>
              <a:rPr lang="en-US" sz="1800"/>
              <a:t>(make sure to ask question about asList method, Q2 – 3)</a:t>
            </a:r>
          </a:p>
          <a:p>
            <a:pPr algn="l"/>
            <a:endParaRPr lang="en-US" sz="1800"/>
          </a:p>
        </p:txBody>
      </p:sp>
    </p:spTree>
    <p:extLst>
      <p:ext uri="{BB962C8B-B14F-4D97-AF65-F5344CB8AC3E}">
        <p14:creationId xmlns:p14="http://schemas.microsoft.com/office/powerpoint/2010/main" val="391678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D4330-374A-CF8E-5228-544EA1A1259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376FCA2-797E-AB55-F35C-78D3D67852ED}"/>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Sorting ArrayList</a:t>
            </a:r>
          </a:p>
        </p:txBody>
      </p:sp>
      <p:sp>
        <p:nvSpPr>
          <p:cNvPr id="4" name="Subtitle 2">
            <a:extLst>
              <a:ext uri="{FF2B5EF4-FFF2-40B4-BE49-F238E27FC236}">
                <a16:creationId xmlns:a16="http://schemas.microsoft.com/office/drawing/2014/main" id="{F0B8914B-AEC7-1662-7054-D275C0DA524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To sort an ArrayList, we use a method called ... from ... class</a:t>
            </a:r>
          </a:p>
          <a:p>
            <a:pPr algn="l"/>
            <a:r>
              <a:rPr lang="en-US" sz="1800"/>
              <a:t>(this method is .... and the version we use doesn't have ... parameter)</a:t>
            </a:r>
          </a:p>
          <a:p>
            <a:pPr algn="l"/>
            <a:r>
              <a:rPr lang="en-US" sz="1800"/>
              <a:t>(code illustration snippet 27) </a:t>
            </a:r>
          </a:p>
        </p:txBody>
      </p:sp>
    </p:spTree>
    <p:extLst>
      <p:ext uri="{BB962C8B-B14F-4D97-AF65-F5344CB8AC3E}">
        <p14:creationId xmlns:p14="http://schemas.microsoft.com/office/powerpoint/2010/main" val="288494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3D8CF-6B34-AFBD-5D14-857DD648282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22A7592-DB97-FDA2-4551-550902752920}"/>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a:t>
            </a:r>
          </a:p>
        </p:txBody>
      </p:sp>
      <p:sp>
        <p:nvSpPr>
          <p:cNvPr id="4" name="Subtitle 2">
            <a:extLst>
              <a:ext uri="{FF2B5EF4-FFF2-40B4-BE49-F238E27FC236}">
                <a16:creationId xmlns:a16="http://schemas.microsoft.com/office/drawing/2014/main" id="{2DC31486-D371-5776-C0F9-F4498A789E1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In Java 8, Oracle has completely ... </a:t>
            </a:r>
          </a:p>
          <a:p>
            <a:pPr algn="l"/>
            <a:r>
              <a:rPr lang="en-US" sz="1800"/>
              <a:t>- Just like Arrays class, we have to ... it by using ...</a:t>
            </a:r>
          </a:p>
          <a:p>
            <a:pPr algn="l"/>
            <a:r>
              <a:rPr lang="en-US" sz="1800" b="1"/>
              <a:t>Note: The exam doesn't require us to study about time zone =&gt; no need to cover that</a:t>
            </a:r>
          </a:p>
          <a:p>
            <a:pPr algn="l"/>
            <a:r>
              <a:rPr lang="en-US" sz="1800"/>
              <a:t>- Java gives us ... ways to work with dates and times (this depends on ...)</a:t>
            </a:r>
          </a:p>
          <a:p>
            <a:pPr algn="l"/>
            <a:r>
              <a:rPr lang="en-US" sz="1800"/>
              <a:t>+) Local...</a:t>
            </a:r>
          </a:p>
          <a:p>
            <a:pPr algn="l"/>
            <a:r>
              <a:rPr lang="en-US" sz="1800"/>
              <a:t>+) Local...</a:t>
            </a:r>
          </a:p>
          <a:p>
            <a:pPr algn="l"/>
            <a:r>
              <a:rPr lang="en-US" sz="1800"/>
              <a:t>+) Local... </a:t>
            </a:r>
          </a:p>
          <a:p>
            <a:pPr algn="l"/>
            <a:r>
              <a:rPr lang="en-US" sz="1800"/>
              <a:t>(the word "local" indicates that we are working with ....)</a:t>
            </a:r>
          </a:p>
          <a:p>
            <a:pPr algn="l"/>
            <a:r>
              <a:rPr lang="en-US" sz="1800"/>
              <a:t>- Oracle also recommends that we should only work with ... when needed</a:t>
            </a:r>
          </a:p>
          <a:p>
            <a:pPr algn="l"/>
            <a:r>
              <a:rPr lang="en-US" sz="1800"/>
              <a:t>(code illustration snippet 28)</a:t>
            </a:r>
          </a:p>
          <a:p>
            <a:pPr algn="l"/>
            <a:r>
              <a:rPr lang="en-US" sz="1800"/>
              <a:t>- All 3 classes has a ... method called "now()" that ...</a:t>
            </a:r>
          </a:p>
          <a:p>
            <a:pPr algn="l"/>
            <a:r>
              <a:rPr lang="en-US" sz="1800"/>
              <a:t>- The format of ... are written in the format ...-...-... and the time are in ... hours format</a:t>
            </a:r>
          </a:p>
          <a:p>
            <a:pPr algn="l"/>
            <a:r>
              <a:rPr lang="en-US" sz="1800"/>
              <a:t>– To create 3 locals object with ... data, we use a ... method from 3 classed called "..."</a:t>
            </a:r>
          </a:p>
          <a:p>
            <a:pPr algn="l"/>
            <a:r>
              <a:rPr lang="en-US" sz="1800"/>
              <a:t>(code illustration snippet 29)</a:t>
            </a:r>
          </a:p>
          <a:p>
            <a:pPr algn="l"/>
            <a:r>
              <a:rPr lang="en-US" sz="1800" b="1"/>
              <a:t>NOTE: Java always count from ..., however, when working with dates and time, there is 1 exception, which is ...</a:t>
            </a:r>
          </a:p>
        </p:txBody>
      </p:sp>
    </p:spTree>
    <p:extLst>
      <p:ext uri="{BB962C8B-B14F-4D97-AF65-F5344CB8AC3E}">
        <p14:creationId xmlns:p14="http://schemas.microsoft.com/office/powerpoint/2010/main" val="174388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6FEB0-D3D7-AC65-1D2A-376CCB8A1EC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9F04125-F4E7-EAC3-8DF6-B9F30CD2500C}"/>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a:t>
            </a:r>
          </a:p>
        </p:txBody>
      </p:sp>
      <p:sp>
        <p:nvSpPr>
          <p:cNvPr id="4" name="Subtitle 2">
            <a:extLst>
              <a:ext uri="{FF2B5EF4-FFF2-40B4-BE49-F238E27FC236}">
                <a16:creationId xmlns:a16="http://schemas.microsoft.com/office/drawing/2014/main" id="{7A868B66-3C51-7374-44C5-45BFC68764A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When working with time, we can choose ... =&gt; we could ... as many as we want (requirement: must contains ... and ... in the object)</a:t>
            </a:r>
          </a:p>
          <a:p>
            <a:pPr algn="l"/>
            <a:r>
              <a:rPr lang="en-US" sz="1800"/>
              <a:t>(code illustration snippet 30)</a:t>
            </a:r>
          </a:p>
          <a:p>
            <a:pPr algn="l"/>
            <a:r>
              <a:rPr lang="en-US" sz="1800"/>
              <a:t>- We can also combine the ... and ... into single object by using Local...</a:t>
            </a:r>
          </a:p>
          <a:p>
            <a:pPr algn="l"/>
            <a:r>
              <a:rPr lang="en-US" sz="1800"/>
              <a:t>– There are ... constructors available for LocalDateTime (Java APIs illustration + snippet 31)</a:t>
            </a:r>
          </a:p>
          <a:p>
            <a:pPr algn="l"/>
            <a:r>
              <a:rPr lang="en-US" sz="1800"/>
              <a:t>- The only ways to ... objects is by using ..., not ...</a:t>
            </a:r>
          </a:p>
          <a:p>
            <a:pPr algn="l"/>
            <a:r>
              <a:rPr lang="en-US" sz="1800"/>
              <a:t>– This is because the ... of 3 classes are all set at ... modifier</a:t>
            </a:r>
          </a:p>
          <a:p>
            <a:pPr algn="l"/>
            <a:r>
              <a:rPr lang="en-US" sz="1800"/>
              <a:t>- Also, the 3 classes also check our ... =&gt; If we pass ... =&gt; exception</a:t>
            </a:r>
          </a:p>
          <a:p>
            <a:pPr algn="l"/>
            <a:r>
              <a:rPr lang="en-US" sz="1800" b="1"/>
              <a:t>NOTE: The class only checks for ... and ... to see if they are ... or not. However, with ... parameter, we can pass ... (e.g, if we pass 0 =&gt; ?). This happen because Java exclusively count ... only when working with date and time (if we pass &lt; 0 =&gt; ?)</a:t>
            </a:r>
          </a:p>
          <a:p>
            <a:pPr algn="l"/>
            <a:endParaRPr lang="en-US" sz="1800"/>
          </a:p>
        </p:txBody>
      </p:sp>
    </p:spTree>
    <p:extLst>
      <p:ext uri="{BB962C8B-B14F-4D97-AF65-F5344CB8AC3E}">
        <p14:creationId xmlns:p14="http://schemas.microsoft.com/office/powerpoint/2010/main" val="88343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DE3AB-814A-676A-EFFB-7D8E0658D55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9BA4594-F696-14B7-2F28-1994AB570F77}"/>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a:t>
            </a:r>
          </a:p>
        </p:txBody>
      </p:sp>
      <p:sp>
        <p:nvSpPr>
          <p:cNvPr id="4" name="Subtitle 2">
            <a:extLst>
              <a:ext uri="{FF2B5EF4-FFF2-40B4-BE49-F238E27FC236}">
                <a16:creationId xmlns:a16="http://schemas.microsoft.com/office/drawing/2014/main" id="{3FA3CF73-0028-7F10-1676-8BCCCFCDB43C}"/>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p>
        </p:txBody>
      </p:sp>
      <p:pic>
        <p:nvPicPr>
          <p:cNvPr id="2" name="Picture 1">
            <a:extLst>
              <a:ext uri="{FF2B5EF4-FFF2-40B4-BE49-F238E27FC236}">
                <a16:creationId xmlns:a16="http://schemas.microsoft.com/office/drawing/2014/main" id="{0AC8AA37-99C8-C4D3-D1A6-C06CD92ED4C5}"/>
              </a:ext>
            </a:extLst>
          </p:cNvPr>
          <p:cNvPicPr>
            <a:picLocks noChangeAspect="1"/>
          </p:cNvPicPr>
          <p:nvPr/>
        </p:nvPicPr>
        <p:blipFill>
          <a:blip r:embed="rId2"/>
          <a:stretch>
            <a:fillRect/>
          </a:stretch>
        </p:blipFill>
        <p:spPr>
          <a:xfrm>
            <a:off x="2329541" y="820738"/>
            <a:ext cx="6847114" cy="5765991"/>
          </a:xfrm>
          <a:prstGeom prst="rect">
            <a:avLst/>
          </a:prstGeom>
        </p:spPr>
      </p:pic>
    </p:spTree>
    <p:extLst>
      <p:ext uri="{BB962C8B-B14F-4D97-AF65-F5344CB8AC3E}">
        <p14:creationId xmlns:p14="http://schemas.microsoft.com/office/powerpoint/2010/main" val="404118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8C78B-BD6B-BE3B-D685-D3A0C3D499C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47E1207-0239-A49E-B1FD-0C671984824E}"/>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manipulating date and times</a:t>
            </a:r>
            <a:endParaRPr lang="en-US" sz="1800" b="1"/>
          </a:p>
        </p:txBody>
      </p:sp>
      <p:sp>
        <p:nvSpPr>
          <p:cNvPr id="4" name="Subtitle 2">
            <a:extLst>
              <a:ext uri="{FF2B5EF4-FFF2-40B4-BE49-F238E27FC236}">
                <a16:creationId xmlns:a16="http://schemas.microsoft.com/office/drawing/2014/main" id="{53271EBB-BB59-1F70-AD30-49808796ED7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We can also change ... of the ... object. However, like String class, ... objects are ... =&gt; When we change ... of the object, its ... new ... to another object</a:t>
            </a:r>
          </a:p>
          <a:p>
            <a:pPr algn="l"/>
            <a:r>
              <a:rPr lang="en-US" sz="1800"/>
              <a:t>- This requires us to ... the object by ... it to a ... variable</a:t>
            </a:r>
          </a:p>
          <a:p>
            <a:pPr algn="l"/>
            <a:r>
              <a:rPr lang="en-US" sz="1800"/>
              <a:t>(code illustration snippet 32 – 33) </a:t>
            </a:r>
          </a:p>
          <a:p>
            <a:pPr algn="l"/>
            <a:r>
              <a:rPr lang="en-US" sz="1800"/>
              <a:t>- Method ... can also be applied to date-time manipulation </a:t>
            </a:r>
          </a:p>
          <a:p>
            <a:pPr algn="l"/>
            <a:r>
              <a:rPr lang="en-US" sz="1800"/>
              <a:t>(code illustration snippet 34 – 35)</a:t>
            </a:r>
          </a:p>
          <a:p>
            <a:pPr algn="l"/>
            <a:r>
              <a:rPr lang="en-US" sz="1800"/>
              <a:t>- We must be careful that some methods are ... on some classes while ...</a:t>
            </a:r>
          </a:p>
          <a:p>
            <a:pPr algn="l"/>
            <a:r>
              <a:rPr lang="en-US" sz="1800"/>
              <a:t>(code illustration snippet 36)</a:t>
            </a:r>
          </a:p>
          <a:p>
            <a:pPr algn="l"/>
            <a:r>
              <a:rPr lang="en-US" sz="1800"/>
              <a:t> </a:t>
            </a:r>
          </a:p>
          <a:p>
            <a:pPr algn="l"/>
            <a:endParaRPr lang="en-US" sz="1800"/>
          </a:p>
        </p:txBody>
      </p:sp>
    </p:spTree>
    <p:extLst>
      <p:ext uri="{BB962C8B-B14F-4D97-AF65-F5344CB8AC3E}">
        <p14:creationId xmlns:p14="http://schemas.microsoft.com/office/powerpoint/2010/main" val="88401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1223171" cy="303212"/>
          </a:xfrm>
        </p:spPr>
        <p:txBody>
          <a:bodyPr>
            <a:normAutofit fontScale="92500" lnSpcReduction="20000"/>
          </a:bodyPr>
          <a:lstStyle/>
          <a:p>
            <a:endParaRPr lang="en-US" sz="1800" b="1"/>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Explain how to create a String ? (2 ways) </a:t>
            </a:r>
          </a:p>
          <a:p>
            <a:pPr algn="l"/>
            <a:r>
              <a:rPr lang="en-US" sz="1800"/>
              <a:t>- What is String concatenation ? </a:t>
            </a:r>
          </a:p>
          <a:p>
            <a:pPr algn="l"/>
            <a:r>
              <a:rPr lang="en-US" sz="1800"/>
              <a:t>- Explain String concatenation with compound assignment operator ?</a:t>
            </a:r>
          </a:p>
          <a:p>
            <a:pPr algn="l"/>
            <a:r>
              <a:rPr lang="en-US" sz="1800"/>
              <a:t>– Explain String immutability</a:t>
            </a:r>
          </a:p>
          <a:p>
            <a:pPr algn="l"/>
            <a:r>
              <a:rPr lang="en-US" sz="1800"/>
              <a:t>– Explain what is String pool ? (and state the other name of String pool ?) (code illustration snippet 1 – 2 – 3 – 4 - 5)</a:t>
            </a:r>
          </a:p>
          <a:p>
            <a:pPr algn="l"/>
            <a:r>
              <a:rPr lang="en-US" sz="1800"/>
              <a:t>- Explain about these important String method: </a:t>
            </a:r>
          </a:p>
          <a:p>
            <a:pPr algn="l"/>
            <a:endParaRPr lang="en-US" sz="1800"/>
          </a:p>
          <a:p>
            <a:pPr algn="l"/>
            <a:r>
              <a:rPr lang="en-US" sz="1800"/>
              <a:t>length()</a:t>
            </a:r>
          </a:p>
          <a:p>
            <a:pPr algn="l"/>
            <a:endParaRPr lang="en-US" sz="1800"/>
          </a:p>
          <a:p>
            <a:pPr algn="l"/>
            <a:r>
              <a:rPr lang="en-US" sz="1800"/>
              <a:t>charAt()</a:t>
            </a:r>
          </a:p>
          <a:p>
            <a:pPr algn="l"/>
            <a:endParaRPr lang="en-US" sz="1800"/>
          </a:p>
          <a:p>
            <a:pPr algn="l"/>
            <a:r>
              <a:rPr lang="en-US" sz="1800"/>
              <a:t>indexOf()</a:t>
            </a:r>
          </a:p>
          <a:p>
            <a:pPr algn="l"/>
            <a:endParaRPr lang="en-US" sz="1800"/>
          </a:p>
          <a:p>
            <a:pPr algn="l"/>
            <a:r>
              <a:rPr lang="en-US" sz="1800"/>
              <a:t>substring()</a:t>
            </a:r>
          </a:p>
          <a:p>
            <a:pPr algn="l"/>
            <a:endParaRPr lang="en-US" sz="1800"/>
          </a:p>
          <a:p>
            <a:pPr algn="l"/>
            <a:r>
              <a:rPr lang="en-US" sz="1800"/>
              <a:t>toLowerCase() and toUpperCase() (code illustration snippet 6)</a:t>
            </a:r>
          </a:p>
          <a:p>
            <a:pPr algn="l"/>
            <a:endParaRPr lang="en-US" sz="1800"/>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364CB-E733-7207-4C3E-045D16E10AC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6ACC002-339A-4119-3092-E261BED37C17}"/>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manipulating date and times</a:t>
            </a:r>
            <a:endParaRPr lang="en-US" sz="1800" b="1"/>
          </a:p>
        </p:txBody>
      </p:sp>
      <p:sp>
        <p:nvSpPr>
          <p:cNvPr id="4" name="Subtitle 2">
            <a:extLst>
              <a:ext uri="{FF2B5EF4-FFF2-40B4-BE49-F238E27FC236}">
                <a16:creationId xmlns:a16="http://schemas.microsoft.com/office/drawing/2014/main" id="{04FB80E7-45C2-3620-E692-C1FACEE7102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p>
        </p:txBody>
      </p:sp>
      <p:pic>
        <p:nvPicPr>
          <p:cNvPr id="2" name="Picture 1">
            <a:extLst>
              <a:ext uri="{FF2B5EF4-FFF2-40B4-BE49-F238E27FC236}">
                <a16:creationId xmlns:a16="http://schemas.microsoft.com/office/drawing/2014/main" id="{6E5DEA7D-38FD-5446-2823-B7CACABB4B36}"/>
              </a:ext>
            </a:extLst>
          </p:cNvPr>
          <p:cNvPicPr>
            <a:picLocks noChangeAspect="1"/>
          </p:cNvPicPr>
          <p:nvPr/>
        </p:nvPicPr>
        <p:blipFill>
          <a:blip r:embed="rId2"/>
          <a:stretch>
            <a:fillRect/>
          </a:stretch>
        </p:blipFill>
        <p:spPr>
          <a:xfrm>
            <a:off x="1709057" y="1005795"/>
            <a:ext cx="8773886" cy="5194442"/>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367CA2B6-3CA7-BE2F-7013-A9CDE7A353FA}"/>
                  </a:ext>
                </a:extLst>
              </p14:cNvPr>
              <p14:cNvContentPartPr/>
              <p14:nvPr/>
            </p14:nvContentPartPr>
            <p14:xfrm>
              <a:off x="4892983" y="2331549"/>
              <a:ext cx="439200" cy="34560"/>
            </p14:xfrm>
          </p:contentPart>
        </mc:Choice>
        <mc:Fallback xmlns="">
          <p:pic>
            <p:nvPicPr>
              <p:cNvPr id="5" name="Ink 4">
                <a:extLst>
                  <a:ext uri="{FF2B5EF4-FFF2-40B4-BE49-F238E27FC236}">
                    <a16:creationId xmlns:a16="http://schemas.microsoft.com/office/drawing/2014/main" id="{367CA2B6-3CA7-BE2F-7013-A9CDE7A353FA}"/>
                  </a:ext>
                </a:extLst>
              </p:cNvPr>
              <p:cNvPicPr/>
              <p:nvPr/>
            </p:nvPicPr>
            <p:blipFill>
              <a:blip r:embed="rId4"/>
              <a:stretch>
                <a:fillRect/>
              </a:stretch>
            </p:blipFill>
            <p:spPr>
              <a:xfrm>
                <a:off x="4829983" y="2268909"/>
                <a:ext cx="56484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E32C1220-7630-A064-B6F3-C111192C2F22}"/>
                  </a:ext>
                </a:extLst>
              </p14:cNvPr>
              <p14:cNvContentPartPr/>
              <p14:nvPr/>
            </p14:nvContentPartPr>
            <p14:xfrm>
              <a:off x="4971823" y="2838069"/>
              <a:ext cx="377640" cy="21240"/>
            </p14:xfrm>
          </p:contentPart>
        </mc:Choice>
        <mc:Fallback xmlns="">
          <p:pic>
            <p:nvPicPr>
              <p:cNvPr id="6" name="Ink 5">
                <a:extLst>
                  <a:ext uri="{FF2B5EF4-FFF2-40B4-BE49-F238E27FC236}">
                    <a16:creationId xmlns:a16="http://schemas.microsoft.com/office/drawing/2014/main" id="{E32C1220-7630-A064-B6F3-C111192C2F22}"/>
                  </a:ext>
                </a:extLst>
              </p:cNvPr>
              <p:cNvPicPr/>
              <p:nvPr/>
            </p:nvPicPr>
            <p:blipFill>
              <a:blip r:embed="rId6"/>
              <a:stretch>
                <a:fillRect/>
              </a:stretch>
            </p:blipFill>
            <p:spPr>
              <a:xfrm>
                <a:off x="4909183" y="2775069"/>
                <a:ext cx="50328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10339A6F-483C-B3EB-0B02-A042886CF855}"/>
                  </a:ext>
                </a:extLst>
              </p14:cNvPr>
              <p14:cNvContentPartPr/>
              <p14:nvPr/>
            </p14:nvContentPartPr>
            <p14:xfrm>
              <a:off x="4978663" y="3319749"/>
              <a:ext cx="498600" cy="81360"/>
            </p14:xfrm>
          </p:contentPart>
        </mc:Choice>
        <mc:Fallback xmlns="">
          <p:pic>
            <p:nvPicPr>
              <p:cNvPr id="7" name="Ink 6">
                <a:extLst>
                  <a:ext uri="{FF2B5EF4-FFF2-40B4-BE49-F238E27FC236}">
                    <a16:creationId xmlns:a16="http://schemas.microsoft.com/office/drawing/2014/main" id="{10339A6F-483C-B3EB-0B02-A042886CF855}"/>
                  </a:ext>
                </a:extLst>
              </p:cNvPr>
              <p:cNvPicPr/>
              <p:nvPr/>
            </p:nvPicPr>
            <p:blipFill>
              <a:blip r:embed="rId8"/>
              <a:stretch>
                <a:fillRect/>
              </a:stretch>
            </p:blipFill>
            <p:spPr>
              <a:xfrm>
                <a:off x="4915663" y="3257109"/>
                <a:ext cx="624240" cy="207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3D006B51-72A3-2C18-C1E3-29BA73E7FC0C}"/>
                  </a:ext>
                </a:extLst>
              </p14:cNvPr>
              <p14:cNvContentPartPr/>
              <p14:nvPr/>
            </p14:nvContentPartPr>
            <p14:xfrm>
              <a:off x="4947343" y="3859749"/>
              <a:ext cx="421200" cy="14040"/>
            </p14:xfrm>
          </p:contentPart>
        </mc:Choice>
        <mc:Fallback xmlns="">
          <p:pic>
            <p:nvPicPr>
              <p:cNvPr id="8" name="Ink 7">
                <a:extLst>
                  <a:ext uri="{FF2B5EF4-FFF2-40B4-BE49-F238E27FC236}">
                    <a16:creationId xmlns:a16="http://schemas.microsoft.com/office/drawing/2014/main" id="{3D006B51-72A3-2C18-C1E3-29BA73E7FC0C}"/>
                  </a:ext>
                </a:extLst>
              </p:cNvPr>
              <p:cNvPicPr/>
              <p:nvPr/>
            </p:nvPicPr>
            <p:blipFill>
              <a:blip r:embed="rId10"/>
              <a:stretch>
                <a:fillRect/>
              </a:stretch>
            </p:blipFill>
            <p:spPr>
              <a:xfrm>
                <a:off x="4884343" y="3797109"/>
                <a:ext cx="546840" cy="1396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17C3E2EB-40C7-1544-C274-63A5705F7646}"/>
                  </a:ext>
                </a:extLst>
              </p14:cNvPr>
              <p14:cNvContentPartPr/>
              <p14:nvPr/>
            </p14:nvContentPartPr>
            <p14:xfrm>
              <a:off x="4970743" y="4336749"/>
              <a:ext cx="288000" cy="26640"/>
            </p14:xfrm>
          </p:contentPart>
        </mc:Choice>
        <mc:Fallback xmlns="">
          <p:pic>
            <p:nvPicPr>
              <p:cNvPr id="9" name="Ink 8">
                <a:extLst>
                  <a:ext uri="{FF2B5EF4-FFF2-40B4-BE49-F238E27FC236}">
                    <a16:creationId xmlns:a16="http://schemas.microsoft.com/office/drawing/2014/main" id="{17C3E2EB-40C7-1544-C274-63A5705F7646}"/>
                  </a:ext>
                </a:extLst>
              </p:cNvPr>
              <p:cNvPicPr/>
              <p:nvPr/>
            </p:nvPicPr>
            <p:blipFill>
              <a:blip r:embed="rId12"/>
              <a:stretch>
                <a:fillRect/>
              </a:stretch>
            </p:blipFill>
            <p:spPr>
              <a:xfrm>
                <a:off x="4908103" y="4273749"/>
                <a:ext cx="41364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7BD3B217-3760-3F1A-58D3-F5963642C2F2}"/>
                  </a:ext>
                </a:extLst>
              </p14:cNvPr>
              <p14:cNvContentPartPr/>
              <p14:nvPr/>
            </p14:nvContentPartPr>
            <p14:xfrm>
              <a:off x="5006023" y="4836789"/>
              <a:ext cx="253800" cy="50760"/>
            </p14:xfrm>
          </p:contentPart>
        </mc:Choice>
        <mc:Fallback xmlns="">
          <p:pic>
            <p:nvPicPr>
              <p:cNvPr id="10" name="Ink 9">
                <a:extLst>
                  <a:ext uri="{FF2B5EF4-FFF2-40B4-BE49-F238E27FC236}">
                    <a16:creationId xmlns:a16="http://schemas.microsoft.com/office/drawing/2014/main" id="{7BD3B217-3760-3F1A-58D3-F5963642C2F2}"/>
                  </a:ext>
                </a:extLst>
              </p:cNvPr>
              <p:cNvPicPr/>
              <p:nvPr/>
            </p:nvPicPr>
            <p:blipFill>
              <a:blip r:embed="rId14"/>
              <a:stretch>
                <a:fillRect/>
              </a:stretch>
            </p:blipFill>
            <p:spPr>
              <a:xfrm>
                <a:off x="4943383" y="4774149"/>
                <a:ext cx="379440" cy="1764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4EC41724-A763-9D06-4A14-5CB6EE114A9A}"/>
                  </a:ext>
                </a:extLst>
              </p14:cNvPr>
              <p14:cNvContentPartPr/>
              <p14:nvPr/>
            </p14:nvContentPartPr>
            <p14:xfrm>
              <a:off x="5039503" y="5331429"/>
              <a:ext cx="222840" cy="48960"/>
            </p14:xfrm>
          </p:contentPart>
        </mc:Choice>
        <mc:Fallback xmlns="">
          <p:pic>
            <p:nvPicPr>
              <p:cNvPr id="13" name="Ink 12">
                <a:extLst>
                  <a:ext uri="{FF2B5EF4-FFF2-40B4-BE49-F238E27FC236}">
                    <a16:creationId xmlns:a16="http://schemas.microsoft.com/office/drawing/2014/main" id="{4EC41724-A763-9D06-4A14-5CB6EE114A9A}"/>
                  </a:ext>
                </a:extLst>
              </p:cNvPr>
              <p:cNvPicPr/>
              <p:nvPr/>
            </p:nvPicPr>
            <p:blipFill>
              <a:blip r:embed="rId16"/>
              <a:stretch>
                <a:fillRect/>
              </a:stretch>
            </p:blipFill>
            <p:spPr>
              <a:xfrm>
                <a:off x="4976503" y="5268429"/>
                <a:ext cx="34848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797E8C3E-C496-06EE-F699-E818DF3E16C3}"/>
                  </a:ext>
                </a:extLst>
              </p14:cNvPr>
              <p14:cNvContentPartPr/>
              <p14:nvPr/>
            </p14:nvContentPartPr>
            <p14:xfrm>
              <a:off x="4983703" y="5770989"/>
              <a:ext cx="185400" cy="81000"/>
            </p14:xfrm>
          </p:contentPart>
        </mc:Choice>
        <mc:Fallback xmlns="">
          <p:pic>
            <p:nvPicPr>
              <p:cNvPr id="14" name="Ink 13">
                <a:extLst>
                  <a:ext uri="{FF2B5EF4-FFF2-40B4-BE49-F238E27FC236}">
                    <a16:creationId xmlns:a16="http://schemas.microsoft.com/office/drawing/2014/main" id="{797E8C3E-C496-06EE-F699-E818DF3E16C3}"/>
                  </a:ext>
                </a:extLst>
              </p:cNvPr>
              <p:cNvPicPr/>
              <p:nvPr/>
            </p:nvPicPr>
            <p:blipFill>
              <a:blip r:embed="rId18"/>
              <a:stretch>
                <a:fillRect/>
              </a:stretch>
            </p:blipFill>
            <p:spPr>
              <a:xfrm>
                <a:off x="4921063" y="5708349"/>
                <a:ext cx="31104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872FD83C-528F-5999-F0A1-A90BB26660D3}"/>
                  </a:ext>
                </a:extLst>
              </p14:cNvPr>
              <p14:cNvContentPartPr/>
              <p14:nvPr/>
            </p14:nvContentPartPr>
            <p14:xfrm>
              <a:off x="6808543" y="2326149"/>
              <a:ext cx="213840" cy="103320"/>
            </p14:xfrm>
          </p:contentPart>
        </mc:Choice>
        <mc:Fallback xmlns="">
          <p:pic>
            <p:nvPicPr>
              <p:cNvPr id="15" name="Ink 14">
                <a:extLst>
                  <a:ext uri="{FF2B5EF4-FFF2-40B4-BE49-F238E27FC236}">
                    <a16:creationId xmlns:a16="http://schemas.microsoft.com/office/drawing/2014/main" id="{872FD83C-528F-5999-F0A1-A90BB26660D3}"/>
                  </a:ext>
                </a:extLst>
              </p:cNvPr>
              <p:cNvPicPr/>
              <p:nvPr/>
            </p:nvPicPr>
            <p:blipFill>
              <a:blip r:embed="rId20"/>
              <a:stretch>
                <a:fillRect/>
              </a:stretch>
            </p:blipFill>
            <p:spPr>
              <a:xfrm>
                <a:off x="6745903" y="2263149"/>
                <a:ext cx="33948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E2EC67DC-6E68-001E-A03C-387B5EA0DD16}"/>
                  </a:ext>
                </a:extLst>
              </p14:cNvPr>
              <p14:cNvContentPartPr/>
              <p14:nvPr/>
            </p14:nvContentPartPr>
            <p14:xfrm>
              <a:off x="6791263" y="2836989"/>
              <a:ext cx="255600" cy="67320"/>
            </p14:xfrm>
          </p:contentPart>
        </mc:Choice>
        <mc:Fallback xmlns="">
          <p:pic>
            <p:nvPicPr>
              <p:cNvPr id="16" name="Ink 15">
                <a:extLst>
                  <a:ext uri="{FF2B5EF4-FFF2-40B4-BE49-F238E27FC236}">
                    <a16:creationId xmlns:a16="http://schemas.microsoft.com/office/drawing/2014/main" id="{E2EC67DC-6E68-001E-A03C-387B5EA0DD16}"/>
                  </a:ext>
                </a:extLst>
              </p:cNvPr>
              <p:cNvPicPr/>
              <p:nvPr/>
            </p:nvPicPr>
            <p:blipFill>
              <a:blip r:embed="rId22"/>
              <a:stretch>
                <a:fillRect/>
              </a:stretch>
            </p:blipFill>
            <p:spPr>
              <a:xfrm>
                <a:off x="6728623" y="2774349"/>
                <a:ext cx="38124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F0D7FD17-7D0D-0F7C-CA96-1EE7FD5483BF}"/>
                  </a:ext>
                </a:extLst>
              </p14:cNvPr>
              <p14:cNvContentPartPr/>
              <p14:nvPr/>
            </p14:nvContentPartPr>
            <p14:xfrm>
              <a:off x="6753103" y="3337389"/>
              <a:ext cx="351720" cy="29520"/>
            </p14:xfrm>
          </p:contentPart>
        </mc:Choice>
        <mc:Fallback xmlns="">
          <p:pic>
            <p:nvPicPr>
              <p:cNvPr id="17" name="Ink 16">
                <a:extLst>
                  <a:ext uri="{FF2B5EF4-FFF2-40B4-BE49-F238E27FC236}">
                    <a16:creationId xmlns:a16="http://schemas.microsoft.com/office/drawing/2014/main" id="{F0D7FD17-7D0D-0F7C-CA96-1EE7FD5483BF}"/>
                  </a:ext>
                </a:extLst>
              </p:cNvPr>
              <p:cNvPicPr/>
              <p:nvPr/>
            </p:nvPicPr>
            <p:blipFill>
              <a:blip r:embed="rId24"/>
              <a:stretch>
                <a:fillRect/>
              </a:stretch>
            </p:blipFill>
            <p:spPr>
              <a:xfrm>
                <a:off x="6690463" y="3274389"/>
                <a:ext cx="47736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8C98CC58-C9D3-EB97-7A61-4647ACBB9B6B}"/>
                  </a:ext>
                </a:extLst>
              </p14:cNvPr>
              <p14:cNvContentPartPr/>
              <p14:nvPr/>
            </p14:nvContentPartPr>
            <p14:xfrm>
              <a:off x="6710623" y="3785229"/>
              <a:ext cx="405360" cy="99720"/>
            </p14:xfrm>
          </p:contentPart>
        </mc:Choice>
        <mc:Fallback xmlns="">
          <p:pic>
            <p:nvPicPr>
              <p:cNvPr id="18" name="Ink 17">
                <a:extLst>
                  <a:ext uri="{FF2B5EF4-FFF2-40B4-BE49-F238E27FC236}">
                    <a16:creationId xmlns:a16="http://schemas.microsoft.com/office/drawing/2014/main" id="{8C98CC58-C9D3-EB97-7A61-4647ACBB9B6B}"/>
                  </a:ext>
                </a:extLst>
              </p:cNvPr>
              <p:cNvPicPr/>
              <p:nvPr/>
            </p:nvPicPr>
            <p:blipFill>
              <a:blip r:embed="rId26"/>
              <a:stretch>
                <a:fillRect/>
              </a:stretch>
            </p:blipFill>
            <p:spPr>
              <a:xfrm>
                <a:off x="6647623" y="3722589"/>
                <a:ext cx="531000" cy="2253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2C09C8AC-B94E-358F-7E0A-563AF36453FD}"/>
                  </a:ext>
                </a:extLst>
              </p14:cNvPr>
              <p14:cNvContentPartPr/>
              <p14:nvPr/>
            </p14:nvContentPartPr>
            <p14:xfrm>
              <a:off x="6790183" y="4336029"/>
              <a:ext cx="408240" cy="6840"/>
            </p14:xfrm>
          </p:contentPart>
        </mc:Choice>
        <mc:Fallback xmlns="">
          <p:pic>
            <p:nvPicPr>
              <p:cNvPr id="19" name="Ink 18">
                <a:extLst>
                  <a:ext uri="{FF2B5EF4-FFF2-40B4-BE49-F238E27FC236}">
                    <a16:creationId xmlns:a16="http://schemas.microsoft.com/office/drawing/2014/main" id="{2C09C8AC-B94E-358F-7E0A-563AF36453FD}"/>
                  </a:ext>
                </a:extLst>
              </p:cNvPr>
              <p:cNvPicPr/>
              <p:nvPr/>
            </p:nvPicPr>
            <p:blipFill>
              <a:blip r:embed="rId28"/>
              <a:stretch>
                <a:fillRect/>
              </a:stretch>
            </p:blipFill>
            <p:spPr>
              <a:xfrm>
                <a:off x="6727543" y="4273029"/>
                <a:ext cx="53388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03F28F92-E4C2-67C3-2819-3BD9F42B4EE4}"/>
                  </a:ext>
                </a:extLst>
              </p14:cNvPr>
              <p14:cNvContentPartPr/>
              <p14:nvPr/>
            </p14:nvContentPartPr>
            <p14:xfrm>
              <a:off x="6730783" y="4779909"/>
              <a:ext cx="478800" cy="96120"/>
            </p14:xfrm>
          </p:contentPart>
        </mc:Choice>
        <mc:Fallback xmlns="">
          <p:pic>
            <p:nvPicPr>
              <p:cNvPr id="20" name="Ink 19">
                <a:extLst>
                  <a:ext uri="{FF2B5EF4-FFF2-40B4-BE49-F238E27FC236}">
                    <a16:creationId xmlns:a16="http://schemas.microsoft.com/office/drawing/2014/main" id="{03F28F92-E4C2-67C3-2819-3BD9F42B4EE4}"/>
                  </a:ext>
                </a:extLst>
              </p:cNvPr>
              <p:cNvPicPr/>
              <p:nvPr/>
            </p:nvPicPr>
            <p:blipFill>
              <a:blip r:embed="rId30"/>
              <a:stretch>
                <a:fillRect/>
              </a:stretch>
            </p:blipFill>
            <p:spPr>
              <a:xfrm>
                <a:off x="6667783" y="4716909"/>
                <a:ext cx="604440" cy="221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1" name="Ink 20">
                <a:extLst>
                  <a:ext uri="{FF2B5EF4-FFF2-40B4-BE49-F238E27FC236}">
                    <a16:creationId xmlns:a16="http://schemas.microsoft.com/office/drawing/2014/main" id="{308F5DCF-F2D6-EBF2-942B-B4BCEB6DD70F}"/>
                  </a:ext>
                </a:extLst>
              </p14:cNvPr>
              <p14:cNvContentPartPr/>
              <p14:nvPr/>
            </p14:nvContentPartPr>
            <p14:xfrm>
              <a:off x="6758863" y="5325669"/>
              <a:ext cx="470160" cy="19440"/>
            </p14:xfrm>
          </p:contentPart>
        </mc:Choice>
        <mc:Fallback xmlns="">
          <p:pic>
            <p:nvPicPr>
              <p:cNvPr id="21" name="Ink 20">
                <a:extLst>
                  <a:ext uri="{FF2B5EF4-FFF2-40B4-BE49-F238E27FC236}">
                    <a16:creationId xmlns:a16="http://schemas.microsoft.com/office/drawing/2014/main" id="{308F5DCF-F2D6-EBF2-942B-B4BCEB6DD70F}"/>
                  </a:ext>
                </a:extLst>
              </p:cNvPr>
              <p:cNvPicPr/>
              <p:nvPr/>
            </p:nvPicPr>
            <p:blipFill>
              <a:blip r:embed="rId32"/>
              <a:stretch>
                <a:fillRect/>
              </a:stretch>
            </p:blipFill>
            <p:spPr>
              <a:xfrm>
                <a:off x="6696223" y="5263029"/>
                <a:ext cx="595800" cy="1450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Ink 21">
                <a:extLst>
                  <a:ext uri="{FF2B5EF4-FFF2-40B4-BE49-F238E27FC236}">
                    <a16:creationId xmlns:a16="http://schemas.microsoft.com/office/drawing/2014/main" id="{F6C769ED-F7BB-2E00-6BE1-7B8D4C3A3548}"/>
                  </a:ext>
                </a:extLst>
              </p14:cNvPr>
              <p14:cNvContentPartPr/>
              <p14:nvPr/>
            </p14:nvContentPartPr>
            <p14:xfrm>
              <a:off x="6766783" y="5827149"/>
              <a:ext cx="497520" cy="20520"/>
            </p14:xfrm>
          </p:contentPart>
        </mc:Choice>
        <mc:Fallback xmlns="">
          <p:pic>
            <p:nvPicPr>
              <p:cNvPr id="22" name="Ink 21">
                <a:extLst>
                  <a:ext uri="{FF2B5EF4-FFF2-40B4-BE49-F238E27FC236}">
                    <a16:creationId xmlns:a16="http://schemas.microsoft.com/office/drawing/2014/main" id="{F6C769ED-F7BB-2E00-6BE1-7B8D4C3A3548}"/>
                  </a:ext>
                </a:extLst>
              </p:cNvPr>
              <p:cNvPicPr/>
              <p:nvPr/>
            </p:nvPicPr>
            <p:blipFill>
              <a:blip r:embed="rId34"/>
              <a:stretch>
                <a:fillRect/>
              </a:stretch>
            </p:blipFill>
            <p:spPr>
              <a:xfrm>
                <a:off x="6704143" y="5764149"/>
                <a:ext cx="62316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Ink 22">
                <a:extLst>
                  <a:ext uri="{FF2B5EF4-FFF2-40B4-BE49-F238E27FC236}">
                    <a16:creationId xmlns:a16="http://schemas.microsoft.com/office/drawing/2014/main" id="{95CD6888-FEE0-D93B-6AC2-CC59DA9CB1CE}"/>
                  </a:ext>
                </a:extLst>
              </p14:cNvPr>
              <p14:cNvContentPartPr/>
              <p14:nvPr/>
            </p14:nvContentPartPr>
            <p14:xfrm>
              <a:off x="8509543" y="2316789"/>
              <a:ext cx="481320" cy="82440"/>
            </p14:xfrm>
          </p:contentPart>
        </mc:Choice>
        <mc:Fallback xmlns="">
          <p:pic>
            <p:nvPicPr>
              <p:cNvPr id="23" name="Ink 22">
                <a:extLst>
                  <a:ext uri="{FF2B5EF4-FFF2-40B4-BE49-F238E27FC236}">
                    <a16:creationId xmlns:a16="http://schemas.microsoft.com/office/drawing/2014/main" id="{95CD6888-FEE0-D93B-6AC2-CC59DA9CB1CE}"/>
                  </a:ext>
                </a:extLst>
              </p:cNvPr>
              <p:cNvPicPr/>
              <p:nvPr/>
            </p:nvPicPr>
            <p:blipFill>
              <a:blip r:embed="rId36"/>
              <a:stretch>
                <a:fillRect/>
              </a:stretch>
            </p:blipFill>
            <p:spPr>
              <a:xfrm>
                <a:off x="8446903" y="2254149"/>
                <a:ext cx="60696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4" name="Ink 23">
                <a:extLst>
                  <a:ext uri="{FF2B5EF4-FFF2-40B4-BE49-F238E27FC236}">
                    <a16:creationId xmlns:a16="http://schemas.microsoft.com/office/drawing/2014/main" id="{3D0AF6A5-3172-E01C-54FC-A24BAC3B347F}"/>
                  </a:ext>
                </a:extLst>
              </p14:cNvPr>
              <p14:cNvContentPartPr/>
              <p14:nvPr/>
            </p14:nvContentPartPr>
            <p14:xfrm>
              <a:off x="8650303" y="2830149"/>
              <a:ext cx="418320" cy="106200"/>
            </p14:xfrm>
          </p:contentPart>
        </mc:Choice>
        <mc:Fallback xmlns="">
          <p:pic>
            <p:nvPicPr>
              <p:cNvPr id="24" name="Ink 23">
                <a:extLst>
                  <a:ext uri="{FF2B5EF4-FFF2-40B4-BE49-F238E27FC236}">
                    <a16:creationId xmlns:a16="http://schemas.microsoft.com/office/drawing/2014/main" id="{3D0AF6A5-3172-E01C-54FC-A24BAC3B347F}"/>
                  </a:ext>
                </a:extLst>
              </p:cNvPr>
              <p:cNvPicPr/>
              <p:nvPr/>
            </p:nvPicPr>
            <p:blipFill>
              <a:blip r:embed="rId38"/>
              <a:stretch>
                <a:fillRect/>
              </a:stretch>
            </p:blipFill>
            <p:spPr>
              <a:xfrm>
                <a:off x="8587303" y="2767149"/>
                <a:ext cx="543960" cy="2318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5" name="Ink 24">
                <a:extLst>
                  <a:ext uri="{FF2B5EF4-FFF2-40B4-BE49-F238E27FC236}">
                    <a16:creationId xmlns:a16="http://schemas.microsoft.com/office/drawing/2014/main" id="{5696A695-74C7-8B91-629E-CF5AC6443B83}"/>
                  </a:ext>
                </a:extLst>
              </p14:cNvPr>
              <p14:cNvContentPartPr/>
              <p14:nvPr/>
            </p14:nvContentPartPr>
            <p14:xfrm>
              <a:off x="8615383" y="3346389"/>
              <a:ext cx="321480" cy="19080"/>
            </p14:xfrm>
          </p:contentPart>
        </mc:Choice>
        <mc:Fallback xmlns="">
          <p:pic>
            <p:nvPicPr>
              <p:cNvPr id="25" name="Ink 24">
                <a:extLst>
                  <a:ext uri="{FF2B5EF4-FFF2-40B4-BE49-F238E27FC236}">
                    <a16:creationId xmlns:a16="http://schemas.microsoft.com/office/drawing/2014/main" id="{5696A695-74C7-8B91-629E-CF5AC6443B83}"/>
                  </a:ext>
                </a:extLst>
              </p:cNvPr>
              <p:cNvPicPr/>
              <p:nvPr/>
            </p:nvPicPr>
            <p:blipFill>
              <a:blip r:embed="rId40"/>
              <a:stretch>
                <a:fillRect/>
              </a:stretch>
            </p:blipFill>
            <p:spPr>
              <a:xfrm>
                <a:off x="8552383" y="3283749"/>
                <a:ext cx="447120" cy="144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6" name="Ink 25">
                <a:extLst>
                  <a:ext uri="{FF2B5EF4-FFF2-40B4-BE49-F238E27FC236}">
                    <a16:creationId xmlns:a16="http://schemas.microsoft.com/office/drawing/2014/main" id="{6EDD6BA5-8A89-FDDC-9916-61E3FF6E49E5}"/>
                  </a:ext>
                </a:extLst>
              </p14:cNvPr>
              <p14:cNvContentPartPr/>
              <p14:nvPr/>
            </p14:nvContentPartPr>
            <p14:xfrm>
              <a:off x="8531863" y="3817989"/>
              <a:ext cx="398520" cy="72720"/>
            </p14:xfrm>
          </p:contentPart>
        </mc:Choice>
        <mc:Fallback xmlns="">
          <p:pic>
            <p:nvPicPr>
              <p:cNvPr id="26" name="Ink 25">
                <a:extLst>
                  <a:ext uri="{FF2B5EF4-FFF2-40B4-BE49-F238E27FC236}">
                    <a16:creationId xmlns:a16="http://schemas.microsoft.com/office/drawing/2014/main" id="{6EDD6BA5-8A89-FDDC-9916-61E3FF6E49E5}"/>
                  </a:ext>
                </a:extLst>
              </p:cNvPr>
              <p:cNvPicPr/>
              <p:nvPr/>
            </p:nvPicPr>
            <p:blipFill>
              <a:blip r:embed="rId42"/>
              <a:stretch>
                <a:fillRect/>
              </a:stretch>
            </p:blipFill>
            <p:spPr>
              <a:xfrm>
                <a:off x="8468863" y="3755349"/>
                <a:ext cx="52416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27" name="Ink 26">
                <a:extLst>
                  <a:ext uri="{FF2B5EF4-FFF2-40B4-BE49-F238E27FC236}">
                    <a16:creationId xmlns:a16="http://schemas.microsoft.com/office/drawing/2014/main" id="{8F5A4B70-FD30-E262-888A-E0BE3B68E877}"/>
                  </a:ext>
                </a:extLst>
              </p14:cNvPr>
              <p14:cNvContentPartPr/>
              <p14:nvPr/>
            </p14:nvContentPartPr>
            <p14:xfrm>
              <a:off x="8660743" y="4332069"/>
              <a:ext cx="395640" cy="41040"/>
            </p14:xfrm>
          </p:contentPart>
        </mc:Choice>
        <mc:Fallback xmlns="">
          <p:pic>
            <p:nvPicPr>
              <p:cNvPr id="27" name="Ink 26">
                <a:extLst>
                  <a:ext uri="{FF2B5EF4-FFF2-40B4-BE49-F238E27FC236}">
                    <a16:creationId xmlns:a16="http://schemas.microsoft.com/office/drawing/2014/main" id="{8F5A4B70-FD30-E262-888A-E0BE3B68E877}"/>
                  </a:ext>
                </a:extLst>
              </p:cNvPr>
              <p:cNvPicPr/>
              <p:nvPr/>
            </p:nvPicPr>
            <p:blipFill>
              <a:blip r:embed="rId44"/>
              <a:stretch>
                <a:fillRect/>
              </a:stretch>
            </p:blipFill>
            <p:spPr>
              <a:xfrm>
                <a:off x="8598103" y="4269069"/>
                <a:ext cx="52128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8" name="Ink 27">
                <a:extLst>
                  <a:ext uri="{FF2B5EF4-FFF2-40B4-BE49-F238E27FC236}">
                    <a16:creationId xmlns:a16="http://schemas.microsoft.com/office/drawing/2014/main" id="{821A50B2-B996-76D1-DCC0-DD2F620E5DEE}"/>
                  </a:ext>
                </a:extLst>
              </p14:cNvPr>
              <p14:cNvContentPartPr/>
              <p14:nvPr/>
            </p14:nvContentPartPr>
            <p14:xfrm>
              <a:off x="8647423" y="4830309"/>
              <a:ext cx="258480" cy="45720"/>
            </p14:xfrm>
          </p:contentPart>
        </mc:Choice>
        <mc:Fallback xmlns="">
          <p:pic>
            <p:nvPicPr>
              <p:cNvPr id="28" name="Ink 27">
                <a:extLst>
                  <a:ext uri="{FF2B5EF4-FFF2-40B4-BE49-F238E27FC236}">
                    <a16:creationId xmlns:a16="http://schemas.microsoft.com/office/drawing/2014/main" id="{821A50B2-B996-76D1-DCC0-DD2F620E5DEE}"/>
                  </a:ext>
                </a:extLst>
              </p:cNvPr>
              <p:cNvPicPr/>
              <p:nvPr/>
            </p:nvPicPr>
            <p:blipFill>
              <a:blip r:embed="rId46"/>
              <a:stretch>
                <a:fillRect/>
              </a:stretch>
            </p:blipFill>
            <p:spPr>
              <a:xfrm>
                <a:off x="8584423" y="4767309"/>
                <a:ext cx="38412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9" name="Ink 28">
                <a:extLst>
                  <a:ext uri="{FF2B5EF4-FFF2-40B4-BE49-F238E27FC236}">
                    <a16:creationId xmlns:a16="http://schemas.microsoft.com/office/drawing/2014/main" id="{2AF68CC7-1B38-0CCF-EC99-F5D7A9520B2A}"/>
                  </a:ext>
                </a:extLst>
              </p14:cNvPr>
              <p14:cNvContentPartPr/>
              <p14:nvPr/>
            </p14:nvContentPartPr>
            <p14:xfrm>
              <a:off x="8605303" y="5314149"/>
              <a:ext cx="314280" cy="78120"/>
            </p14:xfrm>
          </p:contentPart>
        </mc:Choice>
        <mc:Fallback xmlns="">
          <p:pic>
            <p:nvPicPr>
              <p:cNvPr id="29" name="Ink 28">
                <a:extLst>
                  <a:ext uri="{FF2B5EF4-FFF2-40B4-BE49-F238E27FC236}">
                    <a16:creationId xmlns:a16="http://schemas.microsoft.com/office/drawing/2014/main" id="{2AF68CC7-1B38-0CCF-EC99-F5D7A9520B2A}"/>
                  </a:ext>
                </a:extLst>
              </p:cNvPr>
              <p:cNvPicPr/>
              <p:nvPr/>
            </p:nvPicPr>
            <p:blipFill>
              <a:blip r:embed="rId48"/>
              <a:stretch>
                <a:fillRect/>
              </a:stretch>
            </p:blipFill>
            <p:spPr>
              <a:xfrm>
                <a:off x="8542663" y="5251509"/>
                <a:ext cx="439920" cy="20376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30" name="Ink 29">
                <a:extLst>
                  <a:ext uri="{FF2B5EF4-FFF2-40B4-BE49-F238E27FC236}">
                    <a16:creationId xmlns:a16="http://schemas.microsoft.com/office/drawing/2014/main" id="{F3F2B95F-5D72-C273-3BA7-2A24925EBBC3}"/>
                  </a:ext>
                </a:extLst>
              </p14:cNvPr>
              <p14:cNvContentPartPr/>
              <p14:nvPr/>
            </p14:nvContentPartPr>
            <p14:xfrm>
              <a:off x="8638063" y="5831829"/>
              <a:ext cx="429480" cy="14760"/>
            </p14:xfrm>
          </p:contentPart>
        </mc:Choice>
        <mc:Fallback xmlns="">
          <p:pic>
            <p:nvPicPr>
              <p:cNvPr id="30" name="Ink 29">
                <a:extLst>
                  <a:ext uri="{FF2B5EF4-FFF2-40B4-BE49-F238E27FC236}">
                    <a16:creationId xmlns:a16="http://schemas.microsoft.com/office/drawing/2014/main" id="{F3F2B95F-5D72-C273-3BA7-2A24925EBBC3}"/>
                  </a:ext>
                </a:extLst>
              </p:cNvPr>
              <p:cNvPicPr/>
              <p:nvPr/>
            </p:nvPicPr>
            <p:blipFill>
              <a:blip r:embed="rId50"/>
              <a:stretch>
                <a:fillRect/>
              </a:stretch>
            </p:blipFill>
            <p:spPr>
              <a:xfrm>
                <a:off x="8575423" y="5768829"/>
                <a:ext cx="555120" cy="140400"/>
              </a:xfrm>
              <a:prstGeom prst="rect">
                <a:avLst/>
              </a:prstGeom>
            </p:spPr>
          </p:pic>
        </mc:Fallback>
      </mc:AlternateContent>
    </p:spTree>
    <p:extLst>
      <p:ext uri="{BB962C8B-B14F-4D97-AF65-F5344CB8AC3E}">
        <p14:creationId xmlns:p14="http://schemas.microsoft.com/office/powerpoint/2010/main" val="198885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AD963-1E07-AF47-EBBB-AB222721277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40321EC-A326-986F-8EC2-B7BBC89BEEEB}"/>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manipulating date and times</a:t>
            </a:r>
            <a:endParaRPr lang="en-US" sz="1800" b="1"/>
          </a:p>
        </p:txBody>
      </p:sp>
      <p:sp>
        <p:nvSpPr>
          <p:cNvPr id="4" name="Subtitle 2">
            <a:extLst>
              <a:ext uri="{FF2B5EF4-FFF2-40B4-BE49-F238E27FC236}">
                <a16:creationId xmlns:a16="http://schemas.microsoft.com/office/drawing/2014/main" id="{9BA54C16-DCBB-9E4F-C6ED-158AAF5D324C}"/>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p>
        </p:txBody>
      </p:sp>
      <p:pic>
        <p:nvPicPr>
          <p:cNvPr id="2" name="Picture 1">
            <a:extLst>
              <a:ext uri="{FF2B5EF4-FFF2-40B4-BE49-F238E27FC236}">
                <a16:creationId xmlns:a16="http://schemas.microsoft.com/office/drawing/2014/main" id="{E3806E02-E411-B5D3-44A9-171A79F068C2}"/>
              </a:ext>
            </a:extLst>
          </p:cNvPr>
          <p:cNvPicPr>
            <a:picLocks noChangeAspect="1"/>
          </p:cNvPicPr>
          <p:nvPr/>
        </p:nvPicPr>
        <p:blipFill>
          <a:blip r:embed="rId2"/>
          <a:stretch>
            <a:fillRect/>
          </a:stretch>
        </p:blipFill>
        <p:spPr>
          <a:xfrm>
            <a:off x="2209800" y="1051604"/>
            <a:ext cx="7772400" cy="4754791"/>
          </a:xfrm>
          <a:prstGeom prst="rect">
            <a:avLst/>
          </a:prstGeom>
        </p:spPr>
      </p:pic>
    </p:spTree>
    <p:extLst>
      <p:ext uri="{BB962C8B-B14F-4D97-AF65-F5344CB8AC3E}">
        <p14:creationId xmlns:p14="http://schemas.microsoft.com/office/powerpoint/2010/main" val="34932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0B365-BDCA-6B6E-5731-CA4CA4D2E21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1B533A0-F6FC-466A-02F3-F2BD8EA6A257}"/>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manipulating date and times</a:t>
            </a:r>
            <a:endParaRPr lang="en-US" sz="1800" b="1"/>
          </a:p>
        </p:txBody>
      </p:sp>
      <p:sp>
        <p:nvSpPr>
          <p:cNvPr id="4" name="Subtitle 2">
            <a:extLst>
              <a:ext uri="{FF2B5EF4-FFF2-40B4-BE49-F238E27FC236}">
                <a16:creationId xmlns:a16="http://schemas.microsoft.com/office/drawing/2014/main" id="{ADCF0EE1-7177-1FFA-C396-6BED5E55309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Assume that we have a method: (code illustration snippet 37)</a:t>
            </a:r>
          </a:p>
          <a:p>
            <a:pPr algn="l"/>
            <a:r>
              <a:rPr lang="en-US" sz="1800"/>
              <a:t>- The problem with this method arise when it comes to </a:t>
            </a:r>
            <a:r>
              <a:rPr lang="en-US" sz="1800" b="1" i="1"/>
              <a:t>reusability</a:t>
            </a:r>
          </a:p>
          <a:p>
            <a:pPr algn="l"/>
            <a:r>
              <a:rPr lang="en-US" sz="1800"/>
              <a:t>- To fix this problem, Java has provided to us a special class called "..."</a:t>
            </a:r>
          </a:p>
          <a:p>
            <a:pPr algn="l"/>
            <a:r>
              <a:rPr lang="en-US" sz="1800"/>
              <a:t>- We can combine this class with a method called "..." to ... the method </a:t>
            </a:r>
          </a:p>
          <a:p>
            <a:pPr algn="l"/>
            <a:r>
              <a:rPr lang="en-US" sz="1800"/>
              <a:t>(code illustration snippet 38)</a:t>
            </a:r>
          </a:p>
          <a:p>
            <a:pPr algn="l"/>
            <a:r>
              <a:rPr lang="en-US" sz="1800"/>
              <a:t>- There are ... ways to create Period object:</a:t>
            </a:r>
          </a:p>
          <a:p>
            <a:pPr algn="l"/>
            <a:r>
              <a:rPr lang="en-US" sz="1800"/>
              <a:t>+)</a:t>
            </a:r>
          </a:p>
          <a:p>
            <a:pPr algn="l"/>
            <a:endParaRPr lang="en-US" sz="1800"/>
          </a:p>
          <a:p>
            <a:pPr algn="l"/>
            <a:r>
              <a:rPr lang="en-US" sz="1800"/>
              <a:t>+) </a:t>
            </a:r>
          </a:p>
          <a:p>
            <a:pPr algn="l"/>
            <a:endParaRPr lang="en-US" sz="1800"/>
          </a:p>
          <a:p>
            <a:pPr algn="l"/>
            <a:r>
              <a:rPr lang="en-US" sz="1800"/>
              <a:t>+)</a:t>
            </a:r>
          </a:p>
          <a:p>
            <a:pPr algn="l"/>
            <a:endParaRPr lang="en-US" sz="1800"/>
          </a:p>
          <a:p>
            <a:pPr algn="l"/>
            <a:r>
              <a:rPr lang="en-US" sz="1800"/>
              <a:t>+)</a:t>
            </a:r>
          </a:p>
          <a:p>
            <a:pPr algn="l"/>
            <a:endParaRPr lang="en-US" sz="1800"/>
          </a:p>
          <a:p>
            <a:pPr algn="l"/>
            <a:r>
              <a:rPr lang="en-US" sz="1800"/>
              <a:t>+)</a:t>
            </a:r>
          </a:p>
        </p:txBody>
      </p:sp>
    </p:spTree>
    <p:extLst>
      <p:ext uri="{BB962C8B-B14F-4D97-AF65-F5344CB8AC3E}">
        <p14:creationId xmlns:p14="http://schemas.microsoft.com/office/powerpoint/2010/main" val="23607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1123A-6D3B-83BA-B610-2C0079A854D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9BCC0BA-3A98-CD8B-3B32-580D58E44958}"/>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manipulating date and times</a:t>
            </a:r>
            <a:endParaRPr lang="en-US" sz="1800" b="1"/>
          </a:p>
        </p:txBody>
      </p:sp>
      <p:sp>
        <p:nvSpPr>
          <p:cNvPr id="4" name="Subtitle 2">
            <a:extLst>
              <a:ext uri="{FF2B5EF4-FFF2-40B4-BE49-F238E27FC236}">
                <a16:creationId xmlns:a16="http://schemas.microsoft.com/office/drawing/2014/main" id="{F6328796-C16B-148F-FC6A-264D9BA1E90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The last ways is a bit special when compared to the following code</a:t>
            </a:r>
          </a:p>
          <a:p>
            <a:pPr algn="l"/>
            <a:r>
              <a:rPr lang="en-US" sz="1800"/>
              <a:t>(code illustrations snippet 39 and compare it with snippet 40)</a:t>
            </a:r>
          </a:p>
          <a:p>
            <a:pPr algn="l"/>
            <a:r>
              <a:rPr lang="en-US" sz="1800"/>
              <a:t>- The codes that we just illustrated are all .... However, if our intentions are creating a Period object with data of ... and ... =&gt; this code still ...</a:t>
            </a:r>
          </a:p>
          <a:p>
            <a:pPr algn="l"/>
            <a:r>
              <a:rPr lang="en-US" sz="1800"/>
              <a:t>=&gt; Period class provide us with a method called "..." (illustrated in last section)</a:t>
            </a:r>
          </a:p>
          <a:p>
            <a:pPr algn="l"/>
            <a:r>
              <a:rPr lang="en-US" sz="1800"/>
              <a:t>- When we working with Period, we are working with ... datatype ( &gt;= ?). To work with ... datatype, Java provides us "...", which used to work with ... datatype (&lt;= ?)</a:t>
            </a:r>
          </a:p>
          <a:p>
            <a:pPr algn="l"/>
            <a:r>
              <a:rPr lang="en-US" sz="1800"/>
              <a:t>(code illustration snippet 41)</a:t>
            </a:r>
          </a:p>
          <a:p>
            <a:pPr algn="l"/>
            <a:endParaRPr lang="en-US" sz="1800"/>
          </a:p>
          <a:p>
            <a:pPr algn="l"/>
            <a:r>
              <a:rPr lang="en-US" sz="1800" b="1"/>
              <a:t>Fact: There is a method called "..." in Local... and "..." in Local..., which count the ... and ... from 00:00:00 1-1-1970. Why this date is so special ?, it is because that this is called ...</a:t>
            </a:r>
          </a:p>
          <a:p>
            <a:pPr algn="l"/>
            <a:r>
              <a:rPr lang="en-US" sz="1800" b="1"/>
              <a:t>Unix time is the standard for ... to measure ... and it is applied since ...</a:t>
            </a:r>
          </a:p>
          <a:p>
            <a:pPr algn="l"/>
            <a:r>
              <a:rPr lang="en-US" sz="1800" b="1"/>
              <a:t>It use ... integer, which will reach to its ... in 20?? and cause ... </a:t>
            </a:r>
          </a:p>
        </p:txBody>
      </p:sp>
    </p:spTree>
    <p:extLst>
      <p:ext uri="{BB962C8B-B14F-4D97-AF65-F5344CB8AC3E}">
        <p14:creationId xmlns:p14="http://schemas.microsoft.com/office/powerpoint/2010/main" val="208594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4B38D-0175-F645-95C8-B8A9D17E835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A86FF6A-00E5-8636-0B2F-9A9888985782}"/>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Formatting dates and times</a:t>
            </a:r>
            <a:endParaRPr lang="en-US" sz="1800" b="1"/>
          </a:p>
        </p:txBody>
      </p:sp>
      <p:sp>
        <p:nvSpPr>
          <p:cNvPr id="4" name="Subtitle 2">
            <a:extLst>
              <a:ext uri="{FF2B5EF4-FFF2-40B4-BE49-F238E27FC236}">
                <a16:creationId xmlns:a16="http://schemas.microsoft.com/office/drawing/2014/main" id="{A76EC23A-502F-000A-345A-335031AF54D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All date – time classes allow us to ... the data out of the ... </a:t>
            </a:r>
          </a:p>
          <a:p>
            <a:pPr algn="l"/>
            <a:r>
              <a:rPr lang="en-US" sz="1800"/>
              <a:t>(code illustration snippet 42)</a:t>
            </a:r>
          </a:p>
          <a:p>
            <a:pPr algn="l"/>
            <a:r>
              <a:rPr lang="en-US" sz="1800"/>
              <a:t>- However, trying to ... these informations with the illustrated code is too ... =&gt; Java provided a class called ..., which helps us ... the data more easily</a:t>
            </a:r>
          </a:p>
          <a:p>
            <a:pPr algn="l"/>
            <a:r>
              <a:rPr lang="en-US" sz="1800"/>
              <a:t>(code illustration snippet 43)</a:t>
            </a:r>
          </a:p>
          <a:p>
            <a:pPr algn="l"/>
            <a:r>
              <a:rPr lang="en-US" sz="1800"/>
              <a:t>- If you still uncomfortable with ISO format, Java also provides other ways to ...</a:t>
            </a:r>
          </a:p>
          <a:p>
            <a:pPr algn="l"/>
            <a:r>
              <a:rPr lang="en-US" sz="1800"/>
              <a:t>(code illustration snippet 44)</a:t>
            </a:r>
          </a:p>
          <a:p>
            <a:pPr algn="l"/>
            <a:r>
              <a:rPr lang="en-US" sz="1800"/>
              <a:t>- In the illustrated code, ... has a method called "...", where will pass a ... as a parameter =&gt; ...</a:t>
            </a:r>
          </a:p>
          <a:p>
            <a:pPr algn="l"/>
            <a:r>
              <a:rPr lang="en-US" sz="1800"/>
              <a:t>– For LocalTime, the only parameter that it accept is ... and ...</a:t>
            </a:r>
          </a:p>
          <a:p>
            <a:pPr algn="l"/>
            <a:r>
              <a:rPr lang="en-US" sz="1800"/>
              <a:t>– For LocalDate, all parameters are ...</a:t>
            </a:r>
          </a:p>
          <a:p>
            <a:pPr algn="l"/>
            <a:r>
              <a:rPr lang="en-US" sz="1800"/>
              <a:t>+) ... parameter: The format is ...</a:t>
            </a:r>
          </a:p>
          <a:p>
            <a:pPr algn="l"/>
            <a:r>
              <a:rPr lang="en-US" sz="1800"/>
              <a:t>+) ... parameter: The format is ...</a:t>
            </a:r>
          </a:p>
          <a:p>
            <a:pPr algn="l"/>
            <a:r>
              <a:rPr lang="en-US" sz="1800"/>
              <a:t>+) ... parameter: The format is ...</a:t>
            </a:r>
          </a:p>
          <a:p>
            <a:pPr algn="l"/>
            <a:r>
              <a:rPr lang="en-US" sz="1800"/>
              <a:t>+) ... parameter: The format is ...</a:t>
            </a:r>
          </a:p>
        </p:txBody>
      </p:sp>
    </p:spTree>
    <p:extLst>
      <p:ext uri="{BB962C8B-B14F-4D97-AF65-F5344CB8AC3E}">
        <p14:creationId xmlns:p14="http://schemas.microsoft.com/office/powerpoint/2010/main" val="127520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D6955-F028-B6DD-B4BA-2B641B900AD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D65EF58-C72A-3E46-E426-1D86D6DEC0D5}"/>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Formatting dates and times</a:t>
            </a:r>
            <a:endParaRPr lang="en-US" sz="1800" b="1"/>
          </a:p>
        </p:txBody>
      </p:sp>
      <p:sp>
        <p:nvSpPr>
          <p:cNvPr id="4" name="Subtitle 2">
            <a:extLst>
              <a:ext uri="{FF2B5EF4-FFF2-40B4-BE49-F238E27FC236}">
                <a16:creationId xmlns:a16="http://schemas.microsoft.com/office/drawing/2014/main" id="{C6B0A1A4-60F0-CAEA-881C-74681572954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p>
        </p:txBody>
      </p:sp>
      <p:pic>
        <p:nvPicPr>
          <p:cNvPr id="2" name="Picture 1">
            <a:extLst>
              <a:ext uri="{FF2B5EF4-FFF2-40B4-BE49-F238E27FC236}">
                <a16:creationId xmlns:a16="http://schemas.microsoft.com/office/drawing/2014/main" id="{E139CB30-198F-443E-1C7D-09B762CAE07D}"/>
              </a:ext>
            </a:extLst>
          </p:cNvPr>
          <p:cNvPicPr>
            <a:picLocks noChangeAspect="1"/>
          </p:cNvPicPr>
          <p:nvPr/>
        </p:nvPicPr>
        <p:blipFill>
          <a:blip r:embed="rId2"/>
          <a:stretch>
            <a:fillRect/>
          </a:stretch>
        </p:blipFill>
        <p:spPr>
          <a:xfrm>
            <a:off x="790639" y="1469572"/>
            <a:ext cx="10610722" cy="4212771"/>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4DD7D0C2-64B5-29DD-A8AC-367CF32F60E3}"/>
                  </a:ext>
                </a:extLst>
              </p14:cNvPr>
              <p14:cNvContentPartPr/>
              <p14:nvPr/>
            </p14:nvContentPartPr>
            <p14:xfrm>
              <a:off x="3882823" y="3220749"/>
              <a:ext cx="1908000" cy="457200"/>
            </p14:xfrm>
          </p:contentPart>
        </mc:Choice>
        <mc:Fallback xmlns="">
          <p:pic>
            <p:nvPicPr>
              <p:cNvPr id="5" name="Ink 4">
                <a:extLst>
                  <a:ext uri="{FF2B5EF4-FFF2-40B4-BE49-F238E27FC236}">
                    <a16:creationId xmlns:a16="http://schemas.microsoft.com/office/drawing/2014/main" id="{4DD7D0C2-64B5-29DD-A8AC-367CF32F60E3}"/>
                  </a:ext>
                </a:extLst>
              </p:cNvPr>
              <p:cNvPicPr/>
              <p:nvPr/>
            </p:nvPicPr>
            <p:blipFill>
              <a:blip r:embed="rId4"/>
              <a:stretch>
                <a:fillRect/>
              </a:stretch>
            </p:blipFill>
            <p:spPr>
              <a:xfrm>
                <a:off x="3819823" y="3158109"/>
                <a:ext cx="2033640" cy="5828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419C34E6-4EB2-9D2B-8D07-2F14D36D02D5}"/>
                  </a:ext>
                </a:extLst>
              </p14:cNvPr>
              <p14:cNvContentPartPr/>
              <p14:nvPr/>
            </p14:nvContentPartPr>
            <p14:xfrm>
              <a:off x="3844303" y="4077549"/>
              <a:ext cx="2219760" cy="403200"/>
            </p14:xfrm>
          </p:contentPart>
        </mc:Choice>
        <mc:Fallback xmlns="">
          <p:pic>
            <p:nvPicPr>
              <p:cNvPr id="6" name="Ink 5">
                <a:extLst>
                  <a:ext uri="{FF2B5EF4-FFF2-40B4-BE49-F238E27FC236}">
                    <a16:creationId xmlns:a16="http://schemas.microsoft.com/office/drawing/2014/main" id="{419C34E6-4EB2-9D2B-8D07-2F14D36D02D5}"/>
                  </a:ext>
                </a:extLst>
              </p:cNvPr>
              <p:cNvPicPr/>
              <p:nvPr/>
            </p:nvPicPr>
            <p:blipFill>
              <a:blip r:embed="rId6"/>
              <a:stretch>
                <a:fillRect/>
              </a:stretch>
            </p:blipFill>
            <p:spPr>
              <a:xfrm>
                <a:off x="3781663" y="4014549"/>
                <a:ext cx="2345400" cy="528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FF9288BF-587C-3EAB-6FCF-6D97317725B9}"/>
                  </a:ext>
                </a:extLst>
              </p14:cNvPr>
              <p14:cNvContentPartPr/>
              <p14:nvPr/>
            </p14:nvContentPartPr>
            <p14:xfrm>
              <a:off x="4016023" y="5006349"/>
              <a:ext cx="1981080" cy="179640"/>
            </p14:xfrm>
          </p:contentPart>
        </mc:Choice>
        <mc:Fallback xmlns="">
          <p:pic>
            <p:nvPicPr>
              <p:cNvPr id="7" name="Ink 6">
                <a:extLst>
                  <a:ext uri="{FF2B5EF4-FFF2-40B4-BE49-F238E27FC236}">
                    <a16:creationId xmlns:a16="http://schemas.microsoft.com/office/drawing/2014/main" id="{FF9288BF-587C-3EAB-6FCF-6D97317725B9}"/>
                  </a:ext>
                </a:extLst>
              </p:cNvPr>
              <p:cNvPicPr/>
              <p:nvPr/>
            </p:nvPicPr>
            <p:blipFill>
              <a:blip r:embed="rId8"/>
              <a:stretch>
                <a:fillRect/>
              </a:stretch>
            </p:blipFill>
            <p:spPr>
              <a:xfrm>
                <a:off x="3953023" y="4943709"/>
                <a:ext cx="2106720" cy="305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DF616F48-CA10-13F4-4814-B5ED2C05F723}"/>
                  </a:ext>
                </a:extLst>
              </p14:cNvPr>
              <p14:cNvContentPartPr/>
              <p14:nvPr/>
            </p14:nvContentPartPr>
            <p14:xfrm>
              <a:off x="4121863" y="3676149"/>
              <a:ext cx="1427760" cy="794520"/>
            </p14:xfrm>
          </p:contentPart>
        </mc:Choice>
        <mc:Fallback xmlns="">
          <p:pic>
            <p:nvPicPr>
              <p:cNvPr id="8" name="Ink 7">
                <a:extLst>
                  <a:ext uri="{FF2B5EF4-FFF2-40B4-BE49-F238E27FC236}">
                    <a16:creationId xmlns:a16="http://schemas.microsoft.com/office/drawing/2014/main" id="{DF616F48-CA10-13F4-4814-B5ED2C05F723}"/>
                  </a:ext>
                </a:extLst>
              </p:cNvPr>
              <p:cNvPicPr/>
              <p:nvPr/>
            </p:nvPicPr>
            <p:blipFill>
              <a:blip r:embed="rId10"/>
              <a:stretch>
                <a:fillRect/>
              </a:stretch>
            </p:blipFill>
            <p:spPr>
              <a:xfrm>
                <a:off x="4059223" y="3613149"/>
                <a:ext cx="1553400" cy="920160"/>
              </a:xfrm>
              <a:prstGeom prst="rect">
                <a:avLst/>
              </a:prstGeom>
            </p:spPr>
          </p:pic>
        </mc:Fallback>
      </mc:AlternateContent>
      <p:grpSp>
        <p:nvGrpSpPr>
          <p:cNvPr id="15" name="Group 14">
            <a:extLst>
              <a:ext uri="{FF2B5EF4-FFF2-40B4-BE49-F238E27FC236}">
                <a16:creationId xmlns:a16="http://schemas.microsoft.com/office/drawing/2014/main" id="{14B40A89-CFDE-1BA0-873F-20972FBF082A}"/>
              </a:ext>
            </a:extLst>
          </p:cNvPr>
          <p:cNvGrpSpPr/>
          <p:nvPr/>
        </p:nvGrpSpPr>
        <p:grpSpPr>
          <a:xfrm>
            <a:off x="3534703" y="4909869"/>
            <a:ext cx="4651920" cy="477000"/>
            <a:chOff x="3534703" y="4909869"/>
            <a:chExt cx="4651920" cy="477000"/>
          </a:xfrm>
        </p:grpSpPr>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6154475F-1847-0B08-6945-27CE6A8AAEBE}"/>
                    </a:ext>
                  </a:extLst>
                </p14:cNvPr>
                <p14:cNvContentPartPr/>
                <p14:nvPr/>
              </p14:nvContentPartPr>
              <p14:xfrm>
                <a:off x="3534703" y="4909869"/>
                <a:ext cx="1745280" cy="477000"/>
              </p14:xfrm>
            </p:contentPart>
          </mc:Choice>
          <mc:Fallback xmlns="">
            <p:pic>
              <p:nvPicPr>
                <p:cNvPr id="9" name="Ink 8">
                  <a:extLst>
                    <a:ext uri="{FF2B5EF4-FFF2-40B4-BE49-F238E27FC236}">
                      <a16:creationId xmlns:a16="http://schemas.microsoft.com/office/drawing/2014/main" id="{6154475F-1847-0B08-6945-27CE6A8AAEBE}"/>
                    </a:ext>
                  </a:extLst>
                </p:cNvPr>
                <p:cNvPicPr/>
                <p:nvPr/>
              </p:nvPicPr>
              <p:blipFill>
                <a:blip r:embed="rId12"/>
                <a:stretch>
                  <a:fillRect/>
                </a:stretch>
              </p:blipFill>
              <p:spPr>
                <a:xfrm>
                  <a:off x="3471703" y="4847229"/>
                  <a:ext cx="1870920" cy="6026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A0E02762-A3A1-54E6-8453-68FFD5D050C0}"/>
                    </a:ext>
                  </a:extLst>
                </p14:cNvPr>
                <p14:cNvContentPartPr/>
                <p14:nvPr/>
              </p14:nvContentPartPr>
              <p14:xfrm>
                <a:off x="6495703" y="5004549"/>
                <a:ext cx="1606680" cy="58320"/>
              </p14:xfrm>
            </p:contentPart>
          </mc:Choice>
          <mc:Fallback xmlns="">
            <p:pic>
              <p:nvPicPr>
                <p:cNvPr id="10" name="Ink 9">
                  <a:extLst>
                    <a:ext uri="{FF2B5EF4-FFF2-40B4-BE49-F238E27FC236}">
                      <a16:creationId xmlns:a16="http://schemas.microsoft.com/office/drawing/2014/main" id="{A0E02762-A3A1-54E6-8453-68FFD5D050C0}"/>
                    </a:ext>
                  </a:extLst>
                </p:cNvPr>
                <p:cNvPicPr/>
                <p:nvPr/>
              </p:nvPicPr>
              <p:blipFill>
                <a:blip r:embed="rId14"/>
                <a:stretch>
                  <a:fillRect/>
                </a:stretch>
              </p:blipFill>
              <p:spPr>
                <a:xfrm>
                  <a:off x="6433063" y="4941549"/>
                  <a:ext cx="173232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1F24788D-F173-E23C-0EA3-5DD006360685}"/>
                    </a:ext>
                  </a:extLst>
                </p14:cNvPr>
                <p14:cNvContentPartPr/>
                <p14:nvPr/>
              </p14:nvContentPartPr>
              <p14:xfrm>
                <a:off x="6495343" y="5333949"/>
                <a:ext cx="1691280" cy="21240"/>
              </p14:xfrm>
            </p:contentPart>
          </mc:Choice>
          <mc:Fallback xmlns="">
            <p:pic>
              <p:nvPicPr>
                <p:cNvPr id="11" name="Ink 10">
                  <a:extLst>
                    <a:ext uri="{FF2B5EF4-FFF2-40B4-BE49-F238E27FC236}">
                      <a16:creationId xmlns:a16="http://schemas.microsoft.com/office/drawing/2014/main" id="{1F24788D-F173-E23C-0EA3-5DD006360685}"/>
                    </a:ext>
                  </a:extLst>
                </p:cNvPr>
                <p:cNvPicPr/>
                <p:nvPr/>
              </p:nvPicPr>
              <p:blipFill>
                <a:blip r:embed="rId16"/>
                <a:stretch>
                  <a:fillRect/>
                </a:stretch>
              </p:blipFill>
              <p:spPr>
                <a:xfrm>
                  <a:off x="6432343" y="5271309"/>
                  <a:ext cx="1816920" cy="146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C05CE67E-2834-972F-55E6-9F704B7B7883}"/>
                  </a:ext>
                </a:extLst>
              </p14:cNvPr>
              <p14:cNvContentPartPr/>
              <p14:nvPr/>
            </p14:nvContentPartPr>
            <p14:xfrm>
              <a:off x="6290503" y="4083309"/>
              <a:ext cx="2035800" cy="382680"/>
            </p14:xfrm>
          </p:contentPart>
        </mc:Choice>
        <mc:Fallback xmlns="">
          <p:pic>
            <p:nvPicPr>
              <p:cNvPr id="12" name="Ink 11">
                <a:extLst>
                  <a:ext uri="{FF2B5EF4-FFF2-40B4-BE49-F238E27FC236}">
                    <a16:creationId xmlns:a16="http://schemas.microsoft.com/office/drawing/2014/main" id="{C05CE67E-2834-972F-55E6-9F704B7B7883}"/>
                  </a:ext>
                </a:extLst>
              </p:cNvPr>
              <p:cNvPicPr/>
              <p:nvPr/>
            </p:nvPicPr>
            <p:blipFill>
              <a:blip r:embed="rId18"/>
              <a:stretch>
                <a:fillRect/>
              </a:stretch>
            </p:blipFill>
            <p:spPr>
              <a:xfrm>
                <a:off x="6227863" y="4020669"/>
                <a:ext cx="216144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a:extLst>
                  <a:ext uri="{FF2B5EF4-FFF2-40B4-BE49-F238E27FC236}">
                    <a16:creationId xmlns:a16="http://schemas.microsoft.com/office/drawing/2014/main" id="{71020195-4F17-F25D-BD05-1BE4B52EBD76}"/>
                  </a:ext>
                </a:extLst>
              </p14:cNvPr>
              <p14:cNvContentPartPr/>
              <p14:nvPr/>
            </p14:nvContentPartPr>
            <p14:xfrm>
              <a:off x="6343423" y="3195909"/>
              <a:ext cx="1839240" cy="431640"/>
            </p14:xfrm>
          </p:contentPart>
        </mc:Choice>
        <mc:Fallback xmlns="">
          <p:pic>
            <p:nvPicPr>
              <p:cNvPr id="13" name="Ink 12">
                <a:extLst>
                  <a:ext uri="{FF2B5EF4-FFF2-40B4-BE49-F238E27FC236}">
                    <a16:creationId xmlns:a16="http://schemas.microsoft.com/office/drawing/2014/main" id="{71020195-4F17-F25D-BD05-1BE4B52EBD76}"/>
                  </a:ext>
                </a:extLst>
              </p:cNvPr>
              <p:cNvPicPr/>
              <p:nvPr/>
            </p:nvPicPr>
            <p:blipFill>
              <a:blip r:embed="rId20"/>
              <a:stretch>
                <a:fillRect/>
              </a:stretch>
            </p:blipFill>
            <p:spPr>
              <a:xfrm>
                <a:off x="6280423" y="3133269"/>
                <a:ext cx="1964880" cy="557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02EB5C50-C7EB-AC56-FA28-C5436313FD4D}"/>
                  </a:ext>
                </a:extLst>
              </p14:cNvPr>
              <p14:cNvContentPartPr/>
              <p14:nvPr/>
            </p14:nvContentPartPr>
            <p14:xfrm>
              <a:off x="8784583" y="3222549"/>
              <a:ext cx="2417400" cy="374040"/>
            </p14:xfrm>
          </p:contentPart>
        </mc:Choice>
        <mc:Fallback xmlns="">
          <p:pic>
            <p:nvPicPr>
              <p:cNvPr id="16" name="Ink 15">
                <a:extLst>
                  <a:ext uri="{FF2B5EF4-FFF2-40B4-BE49-F238E27FC236}">
                    <a16:creationId xmlns:a16="http://schemas.microsoft.com/office/drawing/2014/main" id="{02EB5C50-C7EB-AC56-FA28-C5436313FD4D}"/>
                  </a:ext>
                </a:extLst>
              </p:cNvPr>
              <p:cNvPicPr/>
              <p:nvPr/>
            </p:nvPicPr>
            <p:blipFill>
              <a:blip r:embed="rId22"/>
              <a:stretch>
                <a:fillRect/>
              </a:stretch>
            </p:blipFill>
            <p:spPr>
              <a:xfrm>
                <a:off x="8721583" y="3159909"/>
                <a:ext cx="2543040" cy="4996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7" name="Ink 16">
                <a:extLst>
                  <a:ext uri="{FF2B5EF4-FFF2-40B4-BE49-F238E27FC236}">
                    <a16:creationId xmlns:a16="http://schemas.microsoft.com/office/drawing/2014/main" id="{A6ED6895-76B0-1ED0-3376-9C62D96876A8}"/>
                  </a:ext>
                </a:extLst>
              </p14:cNvPr>
              <p14:cNvContentPartPr/>
              <p14:nvPr/>
            </p14:nvContentPartPr>
            <p14:xfrm>
              <a:off x="9129103" y="4108509"/>
              <a:ext cx="1875600" cy="126720"/>
            </p14:xfrm>
          </p:contentPart>
        </mc:Choice>
        <mc:Fallback xmlns="">
          <p:pic>
            <p:nvPicPr>
              <p:cNvPr id="17" name="Ink 16">
                <a:extLst>
                  <a:ext uri="{FF2B5EF4-FFF2-40B4-BE49-F238E27FC236}">
                    <a16:creationId xmlns:a16="http://schemas.microsoft.com/office/drawing/2014/main" id="{A6ED6895-76B0-1ED0-3376-9C62D96876A8}"/>
                  </a:ext>
                </a:extLst>
              </p:cNvPr>
              <p:cNvPicPr/>
              <p:nvPr/>
            </p:nvPicPr>
            <p:blipFill>
              <a:blip r:embed="rId24"/>
              <a:stretch>
                <a:fillRect/>
              </a:stretch>
            </p:blipFill>
            <p:spPr>
              <a:xfrm>
                <a:off x="9066463" y="4045869"/>
                <a:ext cx="200124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8" name="Ink 17">
                <a:extLst>
                  <a:ext uri="{FF2B5EF4-FFF2-40B4-BE49-F238E27FC236}">
                    <a16:creationId xmlns:a16="http://schemas.microsoft.com/office/drawing/2014/main" id="{8AAF42B1-40CB-E23C-5382-4AA185E0856A}"/>
                  </a:ext>
                </a:extLst>
              </p14:cNvPr>
              <p14:cNvContentPartPr/>
              <p14:nvPr/>
            </p14:nvContentPartPr>
            <p14:xfrm>
              <a:off x="9131623" y="4403349"/>
              <a:ext cx="1294200" cy="55440"/>
            </p14:xfrm>
          </p:contentPart>
        </mc:Choice>
        <mc:Fallback xmlns="">
          <p:pic>
            <p:nvPicPr>
              <p:cNvPr id="18" name="Ink 17">
                <a:extLst>
                  <a:ext uri="{FF2B5EF4-FFF2-40B4-BE49-F238E27FC236}">
                    <a16:creationId xmlns:a16="http://schemas.microsoft.com/office/drawing/2014/main" id="{8AAF42B1-40CB-E23C-5382-4AA185E0856A}"/>
                  </a:ext>
                </a:extLst>
              </p:cNvPr>
              <p:cNvPicPr/>
              <p:nvPr/>
            </p:nvPicPr>
            <p:blipFill>
              <a:blip r:embed="rId26"/>
              <a:stretch>
                <a:fillRect/>
              </a:stretch>
            </p:blipFill>
            <p:spPr>
              <a:xfrm>
                <a:off x="9068623" y="4340709"/>
                <a:ext cx="141984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9" name="Ink 18">
                <a:extLst>
                  <a:ext uri="{FF2B5EF4-FFF2-40B4-BE49-F238E27FC236}">
                    <a16:creationId xmlns:a16="http://schemas.microsoft.com/office/drawing/2014/main" id="{766226A2-3162-E1A6-0621-88F6ED655840}"/>
                  </a:ext>
                </a:extLst>
              </p14:cNvPr>
              <p14:cNvContentPartPr/>
              <p14:nvPr/>
            </p14:nvContentPartPr>
            <p14:xfrm>
              <a:off x="8797543" y="5028669"/>
              <a:ext cx="2204640" cy="58320"/>
            </p14:xfrm>
          </p:contentPart>
        </mc:Choice>
        <mc:Fallback xmlns="">
          <p:pic>
            <p:nvPicPr>
              <p:cNvPr id="19" name="Ink 18">
                <a:extLst>
                  <a:ext uri="{FF2B5EF4-FFF2-40B4-BE49-F238E27FC236}">
                    <a16:creationId xmlns:a16="http://schemas.microsoft.com/office/drawing/2014/main" id="{766226A2-3162-E1A6-0621-88F6ED655840}"/>
                  </a:ext>
                </a:extLst>
              </p:cNvPr>
              <p:cNvPicPr/>
              <p:nvPr/>
            </p:nvPicPr>
            <p:blipFill>
              <a:blip r:embed="rId28"/>
              <a:stretch>
                <a:fillRect/>
              </a:stretch>
            </p:blipFill>
            <p:spPr>
              <a:xfrm>
                <a:off x="8734903" y="4965669"/>
                <a:ext cx="2330280" cy="183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0" name="Ink 19">
                <a:extLst>
                  <a:ext uri="{FF2B5EF4-FFF2-40B4-BE49-F238E27FC236}">
                    <a16:creationId xmlns:a16="http://schemas.microsoft.com/office/drawing/2014/main" id="{3FD9BF49-15FB-7B70-7E59-89391D0C725C}"/>
                  </a:ext>
                </a:extLst>
              </p14:cNvPr>
              <p14:cNvContentPartPr/>
              <p14:nvPr/>
            </p14:nvContentPartPr>
            <p14:xfrm>
              <a:off x="9209383" y="5279229"/>
              <a:ext cx="1765080" cy="129960"/>
            </p14:xfrm>
          </p:contentPart>
        </mc:Choice>
        <mc:Fallback xmlns="">
          <p:pic>
            <p:nvPicPr>
              <p:cNvPr id="20" name="Ink 19">
                <a:extLst>
                  <a:ext uri="{FF2B5EF4-FFF2-40B4-BE49-F238E27FC236}">
                    <a16:creationId xmlns:a16="http://schemas.microsoft.com/office/drawing/2014/main" id="{3FD9BF49-15FB-7B70-7E59-89391D0C725C}"/>
                  </a:ext>
                </a:extLst>
              </p:cNvPr>
              <p:cNvPicPr/>
              <p:nvPr/>
            </p:nvPicPr>
            <p:blipFill>
              <a:blip r:embed="rId30"/>
              <a:stretch>
                <a:fillRect/>
              </a:stretch>
            </p:blipFill>
            <p:spPr>
              <a:xfrm>
                <a:off x="9146743" y="5216589"/>
                <a:ext cx="1890720" cy="255600"/>
              </a:xfrm>
              <a:prstGeom prst="rect">
                <a:avLst/>
              </a:prstGeom>
            </p:spPr>
          </p:pic>
        </mc:Fallback>
      </mc:AlternateContent>
    </p:spTree>
    <p:extLst>
      <p:ext uri="{BB962C8B-B14F-4D97-AF65-F5344CB8AC3E}">
        <p14:creationId xmlns:p14="http://schemas.microsoft.com/office/powerpoint/2010/main" val="422128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D33BC-E267-6193-2A86-C3576C77A77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21A0D09-BB0E-AA12-C97E-80DFC88A9C25}"/>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Formatting dates and times</a:t>
            </a:r>
            <a:endParaRPr lang="en-US" sz="1800" b="1"/>
          </a:p>
        </p:txBody>
      </p:sp>
      <p:sp>
        <p:nvSpPr>
          <p:cNvPr id="4" name="Subtitle 2">
            <a:extLst>
              <a:ext uri="{FF2B5EF4-FFF2-40B4-BE49-F238E27FC236}">
                <a16:creationId xmlns:a16="http://schemas.microsoft.com/office/drawing/2014/main" id="{1DA70224-0694-F297-875B-1471A8CAE41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This method recieve a ... parameter, the ... must include these characters:</a:t>
            </a:r>
          </a:p>
          <a:p>
            <a:pPr algn="l"/>
            <a:r>
              <a:rPr lang="en-US" sz="1800"/>
              <a:t>+) "M": ? (what special about this ?)</a:t>
            </a:r>
          </a:p>
          <a:p>
            <a:pPr algn="l"/>
            <a:r>
              <a:rPr lang="en-US" sz="1800"/>
              <a:t>+) "d": ? </a:t>
            </a:r>
          </a:p>
          <a:p>
            <a:pPr algn="l"/>
            <a:r>
              <a:rPr lang="en-US" sz="1800"/>
              <a:t>+) "y": ? (what special about this ?) </a:t>
            </a:r>
          </a:p>
          <a:p>
            <a:pPr algn="l"/>
            <a:r>
              <a:rPr lang="en-US" sz="1800"/>
              <a:t>+) "h": ? </a:t>
            </a:r>
          </a:p>
          <a:p>
            <a:pPr algn="l"/>
            <a:r>
              <a:rPr lang="en-US" sz="1800"/>
              <a:t>+) "m": ?</a:t>
            </a:r>
          </a:p>
          <a:p>
            <a:pPr algn="l"/>
            <a:r>
              <a:rPr lang="en-US" sz="1800"/>
              <a:t>+) "s": ?</a:t>
            </a:r>
          </a:p>
          <a:p>
            <a:pPr algn="l"/>
            <a:r>
              <a:rPr lang="en-US" sz="1800"/>
              <a:t>+) "n": ? (what special about this ?) (make sure to ask question about this, Q4)</a:t>
            </a:r>
          </a:p>
        </p:txBody>
      </p:sp>
    </p:spTree>
    <p:extLst>
      <p:ext uri="{BB962C8B-B14F-4D97-AF65-F5344CB8AC3E}">
        <p14:creationId xmlns:p14="http://schemas.microsoft.com/office/powerpoint/2010/main" val="191161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BBD65-E35D-A705-03B6-AB17B3C28A8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F2EBB98-D72B-8943-3DBB-57355A736EB0}"/>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Parsing Date / Time</a:t>
            </a:r>
            <a:endParaRPr lang="en-US" sz="1800" b="1"/>
          </a:p>
        </p:txBody>
      </p:sp>
      <p:sp>
        <p:nvSpPr>
          <p:cNvPr id="4" name="Subtitle 2">
            <a:extLst>
              <a:ext uri="{FF2B5EF4-FFF2-40B4-BE49-F238E27FC236}">
                <a16:creationId xmlns:a16="http://schemas.microsoft.com/office/drawing/2014/main" id="{46DE192C-5484-68D1-0BEE-06844C5911E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We can also convert String to ... by using ... method</a:t>
            </a:r>
          </a:p>
          <a:p>
            <a:pPr algn="l"/>
            <a:r>
              <a:rPr lang="en-US" sz="1800"/>
              <a:t>(code illustration snippet 46)</a:t>
            </a:r>
          </a:p>
          <a:p>
            <a:pPr algn="l"/>
            <a:r>
              <a:rPr lang="en-US" sz="1800"/>
              <a:t>- If we want to convert a string to Date-time object using our own ... =&gt; we need to create an ... object and pass it ...</a:t>
            </a:r>
          </a:p>
          <a:p>
            <a:pPr algn="l"/>
            <a:r>
              <a:rPr lang="en-US" sz="1800"/>
              <a:t>– If we don't pass anything =&gt; Java will use ... format to convert our string to ... object (Note that the string should ...)</a:t>
            </a:r>
          </a:p>
        </p:txBody>
      </p:sp>
    </p:spTree>
    <p:extLst>
      <p:ext uri="{BB962C8B-B14F-4D97-AF65-F5344CB8AC3E}">
        <p14:creationId xmlns:p14="http://schemas.microsoft.com/office/powerpoint/2010/main" val="195685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4AA2E-835B-EAB9-2CAF-E2BB2A1A32D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A7AA386-F129-CE59-59C6-B5ABD2C60FCC}"/>
              </a:ext>
            </a:extLst>
          </p:cNvPr>
          <p:cNvSpPr>
            <a:spLocks noGrp="1"/>
          </p:cNvSpPr>
          <p:nvPr>
            <p:ph type="subTitle" idx="1"/>
          </p:nvPr>
        </p:nvSpPr>
        <p:spPr>
          <a:xfrm>
            <a:off x="152399" y="217488"/>
            <a:ext cx="11223171" cy="303212"/>
          </a:xfrm>
        </p:spPr>
        <p:txBody>
          <a:bodyPr>
            <a:normAutofit fontScale="92500" lnSpcReduction="20000"/>
          </a:bodyPr>
          <a:lstStyle/>
          <a:p>
            <a:endParaRPr lang="en-US" sz="1800" b="1"/>
          </a:p>
        </p:txBody>
      </p:sp>
      <p:sp>
        <p:nvSpPr>
          <p:cNvPr id="4" name="Subtitle 2">
            <a:extLst>
              <a:ext uri="{FF2B5EF4-FFF2-40B4-BE49-F238E27FC236}">
                <a16:creationId xmlns:a16="http://schemas.microsoft.com/office/drawing/2014/main" id="{302ED783-6303-A85A-256A-9277C95D8E5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equals() and equalsIgnoreCase()</a:t>
            </a:r>
          </a:p>
          <a:p>
            <a:pPr algn="l"/>
            <a:endParaRPr lang="en-US" sz="1800"/>
          </a:p>
          <a:p>
            <a:pPr algn="l"/>
            <a:r>
              <a:rPr lang="en-US" sz="1800"/>
              <a:t>startsWith() and endsWith() (code illustration snippet 7)</a:t>
            </a:r>
          </a:p>
          <a:p>
            <a:pPr algn="l"/>
            <a:endParaRPr lang="en-US" sz="1800"/>
          </a:p>
          <a:p>
            <a:pPr algn="l"/>
            <a:r>
              <a:rPr lang="en-US" sz="1800"/>
              <a:t>contains() </a:t>
            </a:r>
          </a:p>
          <a:p>
            <a:pPr algn="l"/>
            <a:endParaRPr lang="en-US" sz="1800"/>
          </a:p>
          <a:p>
            <a:pPr algn="l"/>
            <a:r>
              <a:rPr lang="en-US" sz="1800"/>
              <a:t>replace() (code illustration snippet 8)</a:t>
            </a:r>
          </a:p>
          <a:p>
            <a:pPr algn="l"/>
            <a:endParaRPr lang="en-US" sz="1800"/>
          </a:p>
          <a:p>
            <a:pPr algn="l"/>
            <a:r>
              <a:rPr lang="en-US" sz="1800"/>
              <a:t>trim()</a:t>
            </a:r>
          </a:p>
          <a:p>
            <a:pPr algn="l"/>
            <a:endParaRPr lang="en-US" sz="1800"/>
          </a:p>
          <a:p>
            <a:pPr algn="l"/>
            <a:r>
              <a:rPr lang="en-US" sz="1800"/>
              <a:t>- Explain what is method chaining in String ? (code illustration snippet 9 - 10)</a:t>
            </a:r>
          </a:p>
          <a:p>
            <a:pPr algn="l"/>
            <a:endParaRPr lang="en-US" sz="1800"/>
          </a:p>
          <a:p>
            <a:pPr algn="l"/>
            <a:r>
              <a:rPr lang="en-US" sz="1800"/>
              <a:t>	</a:t>
            </a:r>
          </a:p>
        </p:txBody>
      </p:sp>
    </p:spTree>
    <p:extLst>
      <p:ext uri="{BB962C8B-B14F-4D97-AF65-F5344CB8AC3E}">
        <p14:creationId xmlns:p14="http://schemas.microsoft.com/office/powerpoint/2010/main" val="102503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8B538-DFD7-1FC2-EE38-F3BF405A9FA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461321B-8F9D-DCE6-FCE2-7D1190D836F2}"/>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Using StringBuilder class</a:t>
            </a:r>
          </a:p>
        </p:txBody>
      </p:sp>
      <p:sp>
        <p:nvSpPr>
          <p:cNvPr id="4" name="Subtitle 2">
            <a:extLst>
              <a:ext uri="{FF2B5EF4-FFF2-40B4-BE49-F238E27FC236}">
                <a16:creationId xmlns:a16="http://schemas.microsoft.com/office/drawing/2014/main" id="{793E6D2C-612F-6CC6-079D-76E8FE8B404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(code illustration snippet 11)</a:t>
            </a:r>
          </a:p>
          <a:p>
            <a:pPr algn="l"/>
            <a:r>
              <a:rPr lang="en-US" sz="1800"/>
              <a:t>- The example that we just looked through has created a total of ... String Object =&gt; ...</a:t>
            </a:r>
          </a:p>
          <a:p>
            <a:pPr algn="l"/>
            <a:r>
              <a:rPr lang="en-US" sz="1800"/>
              <a:t>– Therefore, we have to use something new =&gt; we use </a:t>
            </a:r>
            <a:r>
              <a:rPr lang="en-US" sz="1800" b="1"/>
              <a:t>StringBuilder</a:t>
            </a:r>
          </a:p>
          <a:p>
            <a:pPr algn="l"/>
            <a:r>
              <a:rPr lang="en-US" sz="1800"/>
              <a:t>- The reason why String is far more ... than StringBuilder is because of its ... (in fact, it also has a ..., but it has ... keyword =&gt; they cant be ...) </a:t>
            </a:r>
          </a:p>
          <a:p>
            <a:pPr algn="l"/>
            <a:r>
              <a:rPr lang="en-US" sz="1800"/>
              <a:t>– StringBuilder on the other hand, has a ... of ... inside it =&gt; and it's ...able =&gt; Each time when we mutate the StringBuilder object, it will ... the ... inside the object and return ...</a:t>
            </a:r>
          </a:p>
          <a:p>
            <a:pPr algn="l"/>
            <a:r>
              <a:rPr lang="en-US" sz="1800"/>
              <a:t>(code illustration snippet 12)</a:t>
            </a:r>
          </a:p>
          <a:p>
            <a:pPr algn="l"/>
            <a:r>
              <a:rPr lang="en-US" sz="1800"/>
              <a:t>- There are ... constructors available to create a StringBuilder object</a:t>
            </a:r>
          </a:p>
          <a:p>
            <a:pPr algn="l"/>
            <a:r>
              <a:rPr lang="en-US" sz="1800"/>
              <a:t>+) StringBuilder(?)</a:t>
            </a:r>
          </a:p>
          <a:p>
            <a:pPr algn="l"/>
            <a:r>
              <a:rPr lang="en-US" sz="1800"/>
              <a:t>+) StringBuilder(?)</a:t>
            </a:r>
          </a:p>
          <a:p>
            <a:pPr algn="l"/>
            <a:r>
              <a:rPr lang="en-US" sz="1800"/>
              <a:t>+) StringBuilder(?)</a:t>
            </a:r>
          </a:p>
          <a:p>
            <a:pPr algn="l"/>
            <a:r>
              <a:rPr lang="en-US" sz="1800"/>
              <a:t>– By using the default no-arg constructor, Java will initiate the ... inside StringBuilder object with a default capacity of ...</a:t>
            </a:r>
          </a:p>
          <a:p>
            <a:pPr algn="l"/>
            <a:r>
              <a:rPr lang="en-US" sz="1800"/>
              <a:t>- Explain the difference between size and capacity</a:t>
            </a:r>
          </a:p>
          <a:p>
            <a:pPr algn="l"/>
            <a:r>
              <a:rPr lang="en-US" sz="1800"/>
              <a:t> </a:t>
            </a:r>
          </a:p>
          <a:p>
            <a:pPr algn="l"/>
            <a:endParaRPr lang="en-US" sz="1800"/>
          </a:p>
          <a:p>
            <a:pPr algn="l"/>
            <a:endParaRPr lang="en-US" sz="1800"/>
          </a:p>
          <a:p>
            <a:pPr algn="l"/>
            <a:endParaRPr lang="en-US" sz="1800"/>
          </a:p>
        </p:txBody>
      </p:sp>
    </p:spTree>
    <p:extLst>
      <p:ext uri="{BB962C8B-B14F-4D97-AF65-F5344CB8AC3E}">
        <p14:creationId xmlns:p14="http://schemas.microsoft.com/office/powerpoint/2010/main" val="336674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D6326-93D1-CA3F-9A5F-9890A0CC65D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CBAF600-ED99-1BAE-5832-E4B9296F188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Using StringBuilder class</a:t>
            </a:r>
          </a:p>
        </p:txBody>
      </p:sp>
      <p:sp>
        <p:nvSpPr>
          <p:cNvPr id="4" name="Subtitle 2">
            <a:extLst>
              <a:ext uri="{FF2B5EF4-FFF2-40B4-BE49-F238E27FC236}">
                <a16:creationId xmlns:a16="http://schemas.microsoft.com/office/drawing/2014/main" id="{08071D39-3452-B93C-80A5-36FC05047A3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Important StringBuilder method:</a:t>
            </a:r>
          </a:p>
          <a:p>
            <a:pPr algn="l"/>
            <a:endParaRPr lang="en-US" sz="1800"/>
          </a:p>
          <a:p>
            <a:pPr algn="l"/>
            <a:r>
              <a:rPr lang="en-US" sz="1800"/>
              <a:t>charAt()</a:t>
            </a:r>
          </a:p>
          <a:p>
            <a:pPr algn="l"/>
            <a:endParaRPr lang="en-US" sz="1800"/>
          </a:p>
          <a:p>
            <a:pPr algn="l"/>
            <a:r>
              <a:rPr lang="en-US" sz="1800"/>
              <a:t>indexOf()</a:t>
            </a:r>
          </a:p>
          <a:p>
            <a:pPr algn="l"/>
            <a:endParaRPr lang="en-US" sz="1800"/>
          </a:p>
          <a:p>
            <a:pPr algn="l"/>
            <a:r>
              <a:rPr lang="en-US" sz="1800"/>
              <a:t>length()</a:t>
            </a:r>
          </a:p>
          <a:p>
            <a:pPr algn="l"/>
            <a:endParaRPr lang="en-US" sz="1800"/>
          </a:p>
          <a:p>
            <a:pPr algn="l"/>
            <a:r>
              <a:rPr lang="en-US" sz="1800"/>
              <a:t>substring() (what does this return ?)</a:t>
            </a:r>
          </a:p>
          <a:p>
            <a:pPr algn="l"/>
            <a:endParaRPr lang="en-US" sz="1800"/>
          </a:p>
          <a:p>
            <a:pPr algn="l"/>
            <a:r>
              <a:rPr lang="en-US" sz="1800"/>
              <a:t>append()</a:t>
            </a:r>
          </a:p>
          <a:p>
            <a:pPr algn="l"/>
            <a:endParaRPr lang="en-US" sz="1800"/>
          </a:p>
          <a:p>
            <a:pPr algn="l"/>
            <a:r>
              <a:rPr lang="en-US" sz="1800"/>
              <a:t>insert()</a:t>
            </a:r>
          </a:p>
          <a:p>
            <a:pPr algn="l"/>
            <a:endParaRPr lang="en-US" sz="1800"/>
          </a:p>
          <a:p>
            <a:pPr algn="l"/>
            <a:r>
              <a:rPr lang="en-US" sz="1800"/>
              <a:t>delete()</a:t>
            </a:r>
          </a:p>
        </p:txBody>
      </p:sp>
    </p:spTree>
    <p:extLst>
      <p:ext uri="{BB962C8B-B14F-4D97-AF65-F5344CB8AC3E}">
        <p14:creationId xmlns:p14="http://schemas.microsoft.com/office/powerpoint/2010/main" val="139508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08C02-7D91-1777-4161-3C8DCCAD5FF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30FD26F-37F0-0593-D28E-72E1B777B28E}"/>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Using StringBuilder class</a:t>
            </a:r>
          </a:p>
        </p:txBody>
      </p:sp>
      <p:sp>
        <p:nvSpPr>
          <p:cNvPr id="4" name="Subtitle 2">
            <a:extLst>
              <a:ext uri="{FF2B5EF4-FFF2-40B4-BE49-F238E27FC236}">
                <a16:creationId xmlns:a16="http://schemas.microsoft.com/office/drawing/2014/main" id="{B6124179-E693-A394-576E-11CB13F91A4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deleteCharAt()</a:t>
            </a:r>
          </a:p>
          <a:p>
            <a:pPr algn="l"/>
            <a:endParaRPr lang="en-US" sz="1800"/>
          </a:p>
          <a:p>
            <a:pPr algn="l"/>
            <a:r>
              <a:rPr lang="en-US" sz="1800"/>
              <a:t>reverse()</a:t>
            </a:r>
          </a:p>
          <a:p>
            <a:pPr algn="l"/>
            <a:endParaRPr lang="en-US" sz="1800"/>
          </a:p>
          <a:p>
            <a:pPr algn="l"/>
            <a:r>
              <a:rPr lang="en-US" sz="1800"/>
              <a:t>toString()</a:t>
            </a:r>
          </a:p>
          <a:p>
            <a:pPr algn="l"/>
            <a:endParaRPr lang="en-US" sz="1800"/>
          </a:p>
          <a:p>
            <a:pPr algn="l"/>
            <a:r>
              <a:rPr lang="en-US" sz="1800"/>
              <a:t>- The reason why we still need toString() is that we only need the ... of the StringBuilder and the final result we need is only ...</a:t>
            </a:r>
          </a:p>
          <a:p>
            <a:pPr algn="l"/>
            <a:endParaRPr lang="en-US" sz="1800"/>
          </a:p>
        </p:txBody>
      </p:sp>
    </p:spTree>
    <p:extLst>
      <p:ext uri="{BB962C8B-B14F-4D97-AF65-F5344CB8AC3E}">
        <p14:creationId xmlns:p14="http://schemas.microsoft.com/office/powerpoint/2010/main" val="185266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5EF57-9A2D-A0CA-4D05-D18A03E7607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BD6BC32-30C6-2B44-65B5-DD160751B2B3}"/>
              </a:ext>
            </a:extLst>
          </p:cNvPr>
          <p:cNvSpPr>
            <a:spLocks noGrp="1"/>
          </p:cNvSpPr>
          <p:nvPr>
            <p:ph type="subTitle" idx="1"/>
          </p:nvPr>
        </p:nvSpPr>
        <p:spPr>
          <a:xfrm>
            <a:off x="152399" y="217488"/>
            <a:ext cx="11223171" cy="303212"/>
          </a:xfrm>
        </p:spPr>
        <p:txBody>
          <a:bodyPr>
            <a:normAutofit fontScale="92500" lnSpcReduction="20000"/>
          </a:bodyPr>
          <a:lstStyle/>
          <a:p>
            <a:endParaRPr lang="en-US" sz="1800" b="1"/>
          </a:p>
        </p:txBody>
      </p:sp>
      <p:sp>
        <p:nvSpPr>
          <p:cNvPr id="4" name="Subtitle 2">
            <a:extLst>
              <a:ext uri="{FF2B5EF4-FFF2-40B4-BE49-F238E27FC236}">
                <a16:creationId xmlns:a16="http://schemas.microsoft.com/office/drawing/2014/main" id="{216ACD6E-B916-882A-814A-F8198BADABC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Explain about equality ? </a:t>
            </a:r>
          </a:p>
        </p:txBody>
      </p:sp>
    </p:spTree>
    <p:extLst>
      <p:ext uri="{BB962C8B-B14F-4D97-AF65-F5344CB8AC3E}">
        <p14:creationId xmlns:p14="http://schemas.microsoft.com/office/powerpoint/2010/main" val="29396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99CC1-A9B7-18F4-0E0E-4F255A78119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D6FA3B0-5741-7004-207B-BEFAE8B43279}"/>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Java Array</a:t>
            </a:r>
          </a:p>
        </p:txBody>
      </p:sp>
      <p:sp>
        <p:nvSpPr>
          <p:cNvPr id="4" name="Subtitle 2">
            <a:extLst>
              <a:ext uri="{FF2B5EF4-FFF2-40B4-BE49-F238E27FC236}">
                <a16:creationId xmlns:a16="http://schemas.microsoft.com/office/drawing/2014/main" id="{ED3B1C88-2AE5-C709-975F-3E3564EECAC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What is array ?</a:t>
            </a:r>
          </a:p>
          <a:p>
            <a:pPr algn="l"/>
            <a:r>
              <a:rPr lang="en-US" sz="1800"/>
              <a:t>– Illustrate different types of array declarations and initialization</a:t>
            </a:r>
          </a:p>
          <a:p>
            <a:pPr algn="l"/>
            <a:r>
              <a:rPr lang="en-US" sz="1800" b="1"/>
              <a:t>Note: Directly initialize an array without specifying its ... and ... are called "..." method. They are called "..." because the ... and ... are unknown</a:t>
            </a:r>
          </a:p>
          <a:p>
            <a:pPr algn="l"/>
            <a:r>
              <a:rPr lang="en-US" sz="1800"/>
              <a:t>- Array can also used with casting (code illustration snippet 13 – 14)</a:t>
            </a:r>
          </a:p>
          <a:p>
            <a:pPr algn="l"/>
            <a:r>
              <a:rPr lang="en-US" sz="1800"/>
              <a:t>- Elements inside the array can also apply casting or ... </a:t>
            </a:r>
          </a:p>
          <a:p>
            <a:pPr algn="l"/>
            <a:r>
              <a:rPr lang="en-US" sz="1800"/>
              <a:t>- Explain how to use an array ? (access element, looping, ...)</a:t>
            </a:r>
          </a:p>
          <a:p>
            <a:pPr algn="l"/>
            <a:r>
              <a:rPr lang="en-US" sz="1800"/>
              <a:t>– To sort an array, we can use a method from ... class called "..."</a:t>
            </a:r>
          </a:p>
          <a:p>
            <a:pPr algn="l"/>
            <a:r>
              <a:rPr lang="en-US" sz="1800"/>
              <a:t>- Array.sort() is a ... method, this allows us to ... multiples ... for sorting</a:t>
            </a:r>
          </a:p>
          <a:p>
            <a:pPr algn="l"/>
            <a:r>
              <a:rPr lang="en-US" sz="1800"/>
              <a:t>(code illustration snippet 14 – 15)</a:t>
            </a:r>
          </a:p>
          <a:p>
            <a:pPr algn="l"/>
            <a:r>
              <a:rPr lang="en-US" sz="1800"/>
              <a:t>- In snippet 15, we are sorting String =&gt; Java will use ... table for ...</a:t>
            </a:r>
          </a:p>
          <a:p>
            <a:pPr algn="l"/>
            <a:r>
              <a:rPr lang="en-US" sz="1800"/>
              <a:t>– In array, we can also ... for element by using ... algorithm (in other word, use ... method)</a:t>
            </a:r>
          </a:p>
          <a:p>
            <a:pPr algn="l"/>
            <a:r>
              <a:rPr lang="en-US" sz="1800"/>
              <a:t>- A key condition to use ... properly is that the Array must be ... or else the result could be ...</a:t>
            </a:r>
          </a:p>
          <a:p>
            <a:pPr algn="l"/>
            <a:r>
              <a:rPr lang="en-US" sz="1800"/>
              <a:t>– If an element is found =&gt; ?, if an element is not found (assume that the array is ...) =&gt; ? (code illustration snippet 16 – 17)</a:t>
            </a:r>
          </a:p>
          <a:p>
            <a:pPr algn="l"/>
            <a:endParaRPr lang="en-US" sz="1800"/>
          </a:p>
          <a:p>
            <a:pPr algn="l"/>
            <a:endParaRPr lang="en-US" sz="1800"/>
          </a:p>
        </p:txBody>
      </p:sp>
    </p:spTree>
    <p:extLst>
      <p:ext uri="{BB962C8B-B14F-4D97-AF65-F5344CB8AC3E}">
        <p14:creationId xmlns:p14="http://schemas.microsoft.com/office/powerpoint/2010/main" val="55787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2DE9D-299A-69DA-613A-4B0EC53AA21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D022F2E-5398-BBB5-29DC-91131360703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Java Array</a:t>
            </a:r>
          </a:p>
        </p:txBody>
      </p:sp>
      <p:sp>
        <p:nvSpPr>
          <p:cNvPr id="4" name="Subtitle 2">
            <a:extLst>
              <a:ext uri="{FF2B5EF4-FFF2-40B4-BE49-F238E27FC236}">
                <a16:creationId xmlns:a16="http://schemas.microsoft.com/office/drawing/2014/main" id="{7EF548F7-C8F6-E09C-2B5D-85310EA2A1F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Explain about multidimensional array ? </a:t>
            </a:r>
          </a:p>
          <a:p>
            <a:pPr algn="l"/>
            <a:r>
              <a:rPr lang="en-US" sz="1800"/>
              <a:t>- Explain different ways to create a multidimensional array ? </a:t>
            </a:r>
          </a:p>
          <a:p>
            <a:pPr algn="l"/>
            <a:r>
              <a:rPr lang="en-US" sz="1800"/>
              <a:t>- A multidimensional array could be either symmetric or ... ? =&gt; when declaring an ... multidimensional array, ... isn't required</a:t>
            </a:r>
          </a:p>
          <a:p>
            <a:pPr algn="l"/>
            <a:r>
              <a:rPr lang="en-US" sz="1800"/>
              <a:t>(code illustration snippet 18)</a:t>
            </a:r>
          </a:p>
          <a:p>
            <a:pPr algn="l"/>
            <a:r>
              <a:rPr lang="en-US" sz="1800"/>
              <a:t>- When using the above method, the ... dimension will be ... =&gt; if the ... of other dimension are not ... =&gt; all values will be ... to ... values</a:t>
            </a:r>
          </a:p>
          <a:p>
            <a:pPr algn="l"/>
            <a:r>
              <a:rPr lang="en-US" sz="1800"/>
              <a:t>(code illustration snippet 19 - 20)</a:t>
            </a:r>
          </a:p>
          <a:p>
            <a:pPr algn="l"/>
            <a:r>
              <a:rPr lang="en-US" sz="1800"/>
              <a:t>- When using enhanced loop with array for ... type, the ... variable could be ... or ... but it can't be ... of the ... itself (this also applies to ... type)</a:t>
            </a:r>
          </a:p>
          <a:p>
            <a:pPr algn="l"/>
            <a:r>
              <a:rPr lang="en-US" sz="1800"/>
              <a:t>- This is because with reference types, the compiler detects whether the types are ... with the types that we ... =&gt; it will auto...</a:t>
            </a:r>
          </a:p>
          <a:p>
            <a:pPr algn="l"/>
            <a:r>
              <a:rPr lang="en-US" sz="1800"/>
              <a:t>(code illustration snippet 21)</a:t>
            </a:r>
          </a:p>
          <a:p>
            <a:pPr algn="l"/>
            <a:endParaRPr lang="en-US" sz="1800"/>
          </a:p>
          <a:p>
            <a:pPr algn="l"/>
            <a:endParaRPr lang="en-US" sz="1800"/>
          </a:p>
        </p:txBody>
      </p:sp>
    </p:spTree>
    <p:extLst>
      <p:ext uri="{BB962C8B-B14F-4D97-AF65-F5344CB8AC3E}">
        <p14:creationId xmlns:p14="http://schemas.microsoft.com/office/powerpoint/2010/main" val="227726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4699</TotalTime>
  <Words>2225</Words>
  <Application>Microsoft Macintosh PowerPoint</Application>
  <PresentationFormat>Widescreen</PresentationFormat>
  <Paragraphs>231</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Aptos</vt:lpstr>
      <vt:lpstr>Aptos Display</vt:lpstr>
      <vt:lpstr>Arial</vt:lpstr>
      <vt:lpstr>Office Theme</vt:lpstr>
      <vt:lpstr>Java 8 – SE 1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8</cp:revision>
  <dcterms:created xsi:type="dcterms:W3CDTF">2024-07-05T03:43:45Z</dcterms:created>
  <dcterms:modified xsi:type="dcterms:W3CDTF">2024-11-17T10:33:08Z</dcterms:modified>
</cp:coreProperties>
</file>