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8/20/24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8/20/24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dirty="0"/>
              <a:t>Chapter 6 – Working with Java Operators</a:t>
            </a:r>
          </a:p>
        </p:txBody>
      </p:sp>
    </p:spTree>
    <p:extLst>
      <p:ext uri="{BB962C8B-B14F-4D97-AF65-F5344CB8AC3E}">
        <p14:creationId xmlns:p14="http://schemas.microsoft.com/office/powerpoint/2010/main" val="24373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97971" y="293688"/>
            <a:ext cx="7652658" cy="303212"/>
          </a:xfrm>
        </p:spPr>
        <p:txBody>
          <a:bodyPr>
            <a:normAutofit fontScale="92500" lnSpcReduction="10000"/>
          </a:bodyPr>
          <a:lstStyle/>
          <a:p>
            <a:r>
              <a:rPr lang="en-US" sz="1800" b="1" dirty="0"/>
              <a:t>6.1 Java Operators </a:t>
            </a:r>
            <a:r>
              <a:rPr lang="en-US" sz="1800" dirty="0"/>
              <a:t>– 6.1.1 Overview of available operators in Java</a:t>
            </a:r>
            <a:endParaRPr lang="en-US" sz="1800" b="1" dirty="0"/>
          </a:p>
          <a:p>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Assignment Operators rules:</a:t>
            </a:r>
          </a:p>
          <a:p>
            <a:pPr algn="l"/>
            <a:r>
              <a:rPr lang="en-US" sz="1800" dirty="0"/>
              <a:t>- They are all </a:t>
            </a:r>
            <a:r>
              <a:rPr lang="en-US" sz="1800" b="1" dirty="0"/>
              <a:t>“right associative”</a:t>
            </a:r>
            <a:r>
              <a:rPr lang="en-US" sz="1800" dirty="0"/>
              <a:t>, which means ”a = b = c = 10;” will be evaluated as ”c = 10” -&gt; “b =c” -&gt; “a = b”</a:t>
            </a:r>
          </a:p>
          <a:p>
            <a:pPr marL="285750" indent="-285750" algn="l">
              <a:buFontTx/>
              <a:buChar char="-"/>
            </a:pPr>
            <a:r>
              <a:rPr lang="en-US" sz="1800" dirty="0"/>
              <a:t>The left of the operands must be a variable =&gt; “a = 10;” is valid while “10 = a;” isn’t valid since 10 is a literal not a variable. But more importantly, we can’t do “</a:t>
            </a:r>
            <a:r>
              <a:rPr lang="en-US" sz="1800" dirty="0" err="1"/>
              <a:t>someMethod</a:t>
            </a:r>
            <a:r>
              <a:rPr lang="en-US" sz="1800" dirty="0"/>
              <a:t>() = 10;” because a method will return a value or an address to an object for reference variable but </a:t>
            </a:r>
            <a:r>
              <a:rPr lang="en-US" sz="1800" b="1" dirty="0"/>
              <a:t>NOT THE VARIABLE ITSELF</a:t>
            </a:r>
          </a:p>
          <a:p>
            <a:pPr marL="285750" indent="-285750" algn="l">
              <a:buFontTx/>
              <a:buChar char="-"/>
            </a:pPr>
            <a:r>
              <a:rPr lang="en-US" sz="1800" dirty="0"/>
              <a:t>The RHS of the assignment must be an expression where the type is ”compatible” with the target variables (could be the same type or fit with the size of the variable). Compatibility between primitive datatypes is easy to understand (Boolean can’t go with int), however, some reference datatypes are compatible with each other since it has OOP features – Inheritance and Polymorphism (Upcast – Downcast)</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4661</TotalTime>
  <Words>209</Words>
  <Application>Microsoft Macintosh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Java SE 8 Book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11</cp:revision>
  <dcterms:created xsi:type="dcterms:W3CDTF">2024-07-05T03:43:45Z</dcterms:created>
  <dcterms:modified xsi:type="dcterms:W3CDTF">2024-08-20T19:15:43Z</dcterms:modified>
</cp:coreProperties>
</file>