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C2761-9818-4245-A638-254009C8A243}" v="2839" dt="2024-08-13T14:06:38.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9" autoAdjust="0"/>
    <p:restoredTop sz="94670"/>
  </p:normalViewPr>
  <p:slideViewPr>
    <p:cSldViewPr snapToGrid="0">
      <p:cViewPr varScale="1">
        <p:scale>
          <a:sx n="117" d="100"/>
          <a:sy n="117"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2C8C979-F545-4FFE-B472-387B21A78BD7}"/>
    <pc:docChg chg="undo custSel addSld delSld modSld sldOrd modSection">
      <pc:chgData name="Dinh Vinh Mai" userId="b8e4a559-41e0-4141-8dc1-330451d69615" providerId="ADAL" clId="{92C8C979-F545-4FFE-B472-387B21A78BD7}" dt="2024-07-14T10:53:06.802" v="13785" actId="478"/>
      <pc:docMkLst>
        <pc:docMk/>
      </pc:docMkLst>
      <pc:sldChg chg="modSp mod">
        <pc:chgData name="Dinh Vinh Mai" userId="b8e4a559-41e0-4141-8dc1-330451d69615" providerId="ADAL" clId="{92C8C979-F545-4FFE-B472-387B21A78BD7}" dt="2024-07-11T23:42:56.867" v="42" actId="20577"/>
        <pc:sldMkLst>
          <pc:docMk/>
          <pc:sldMk cId="2437323191" sldId="256"/>
        </pc:sldMkLst>
        <pc:spChg chg="mod">
          <ac:chgData name="Dinh Vinh Mai" userId="b8e4a559-41e0-4141-8dc1-330451d69615" providerId="ADAL" clId="{92C8C979-F545-4FFE-B472-387B21A78BD7}" dt="2024-07-11T23:42:56.867" v="42" actId="20577"/>
          <ac:spMkLst>
            <pc:docMk/>
            <pc:sldMk cId="2437323191" sldId="256"/>
            <ac:spMk id="3" creationId="{96DD8BC4-D539-661E-8A88-53AF6C208F93}"/>
          </ac:spMkLst>
        </pc:spChg>
      </pc:sldChg>
      <pc:sldChg chg="addSp delSp modSp mod modAnim">
        <pc:chgData name="Dinh Vinh Mai" userId="b8e4a559-41e0-4141-8dc1-330451d69615" providerId="ADAL" clId="{92C8C979-F545-4FFE-B472-387B21A78BD7}" dt="2024-07-12T00:08:44.775" v="2395" actId="5793"/>
        <pc:sldMkLst>
          <pc:docMk/>
          <pc:sldMk cId="715447292" sldId="258"/>
        </pc:sldMkLst>
        <pc:spChg chg="mod">
          <ac:chgData name="Dinh Vinh Mai" userId="b8e4a559-41e0-4141-8dc1-330451d69615" providerId="ADAL" clId="{92C8C979-F545-4FFE-B472-387B21A78BD7}" dt="2024-07-11T23:43:34.697" v="86" actId="27636"/>
          <ac:spMkLst>
            <pc:docMk/>
            <pc:sldMk cId="715447292" sldId="258"/>
            <ac:spMk id="3" creationId="{96DD8BC4-D539-661E-8A88-53AF6C208F93}"/>
          </ac:spMkLst>
        </pc:spChg>
        <pc:spChg chg="mod">
          <ac:chgData name="Dinh Vinh Mai" userId="b8e4a559-41e0-4141-8dc1-330451d69615" providerId="ADAL" clId="{92C8C979-F545-4FFE-B472-387B21A78BD7}" dt="2024-07-12T00:08:44.775" v="2395" actId="5793"/>
          <ac:spMkLst>
            <pc:docMk/>
            <pc:sldMk cId="715447292" sldId="258"/>
            <ac:spMk id="4" creationId="{BBA13038-CAB8-FCA0-CDE8-65E40C2F10A3}"/>
          </ac:spMkLst>
        </pc:spChg>
        <pc:graphicFrameChg chg="add del mod">
          <ac:chgData name="Dinh Vinh Mai" userId="b8e4a559-41e0-4141-8dc1-330451d69615" providerId="ADAL" clId="{92C8C979-F545-4FFE-B472-387B21A78BD7}" dt="2024-07-11T23:52:20.240" v="518" actId="478"/>
          <ac:graphicFrameMkLst>
            <pc:docMk/>
            <pc:sldMk cId="715447292" sldId="258"/>
            <ac:graphicFrameMk id="2" creationId="{B420A6EA-6BA5-A294-4259-5292226E43E8}"/>
          </ac:graphicFrameMkLst>
        </pc:graphicFrameChg>
      </pc:sldChg>
      <pc:sldChg chg="modSp add mod ord modAnim">
        <pc:chgData name="Dinh Vinh Mai" userId="b8e4a559-41e0-4141-8dc1-330451d69615" providerId="ADAL" clId="{92C8C979-F545-4FFE-B472-387B21A78BD7}" dt="2024-07-14T10:10:56.677" v="13784" actId="20577"/>
        <pc:sldMkLst>
          <pc:docMk/>
          <pc:sldMk cId="69879196" sldId="259"/>
        </pc:sldMkLst>
        <pc:spChg chg="mod">
          <ac:chgData name="Dinh Vinh Mai" userId="b8e4a559-41e0-4141-8dc1-330451d69615" providerId="ADAL" clId="{92C8C979-F545-4FFE-B472-387B21A78BD7}" dt="2024-07-12T00:10:37.676" v="2532" actId="114"/>
          <ac:spMkLst>
            <pc:docMk/>
            <pc:sldMk cId="69879196" sldId="259"/>
            <ac:spMk id="3" creationId="{96DD8BC4-D539-661E-8A88-53AF6C208F93}"/>
          </ac:spMkLst>
        </pc:spChg>
        <pc:spChg chg="mod">
          <ac:chgData name="Dinh Vinh Mai" userId="b8e4a559-41e0-4141-8dc1-330451d69615" providerId="ADAL" clId="{92C8C979-F545-4FFE-B472-387B21A78BD7}" dt="2024-07-14T10:10:56.677" v="13784" actId="20577"/>
          <ac:spMkLst>
            <pc:docMk/>
            <pc:sldMk cId="69879196" sldId="259"/>
            <ac:spMk id="4" creationId="{BBA13038-CAB8-FCA0-CDE8-65E40C2F10A3}"/>
          </ac:spMkLst>
        </pc:spChg>
      </pc:sldChg>
      <pc:sldChg chg="del">
        <pc:chgData name="Dinh Vinh Mai" userId="b8e4a559-41e0-4141-8dc1-330451d69615" providerId="ADAL" clId="{92C8C979-F545-4FFE-B472-387B21A78BD7}" dt="2024-07-11T23:42:44.132" v="6" actId="47"/>
        <pc:sldMkLst>
          <pc:docMk/>
          <pc:sldMk cId="2078495021" sldId="259"/>
        </pc:sldMkLst>
      </pc:sldChg>
      <pc:sldChg chg="del">
        <pc:chgData name="Dinh Vinh Mai" userId="b8e4a559-41e0-4141-8dc1-330451d69615" providerId="ADAL" clId="{92C8C979-F545-4FFE-B472-387B21A78BD7}" dt="2024-07-11T23:42:42.860" v="5" actId="47"/>
        <pc:sldMkLst>
          <pc:docMk/>
          <pc:sldMk cId="114777668" sldId="260"/>
        </pc:sldMkLst>
      </pc:sldChg>
      <pc:sldChg chg="modSp add mod modAnim">
        <pc:chgData name="Dinh Vinh Mai" userId="b8e4a559-41e0-4141-8dc1-330451d69615" providerId="ADAL" clId="{92C8C979-F545-4FFE-B472-387B21A78BD7}" dt="2024-07-12T10:32:21.737" v="9637"/>
        <pc:sldMkLst>
          <pc:docMk/>
          <pc:sldMk cId="3546735497" sldId="260"/>
        </pc:sldMkLst>
        <pc:spChg chg="mod">
          <ac:chgData name="Dinh Vinh Mai" userId="b8e4a559-41e0-4141-8dc1-330451d69615" providerId="ADAL" clId="{92C8C979-F545-4FFE-B472-387B21A78BD7}" dt="2024-07-12T00:40:01.720" v="2838" actId="20577"/>
          <ac:spMkLst>
            <pc:docMk/>
            <pc:sldMk cId="3546735497" sldId="260"/>
            <ac:spMk id="3" creationId="{96DD8BC4-D539-661E-8A88-53AF6C208F93}"/>
          </ac:spMkLst>
        </pc:spChg>
        <pc:spChg chg="mod">
          <ac:chgData name="Dinh Vinh Mai" userId="b8e4a559-41e0-4141-8dc1-330451d69615" providerId="ADAL" clId="{92C8C979-F545-4FFE-B472-387B21A78BD7}" dt="2024-07-12T01:50:32.544" v="3768" actId="5793"/>
          <ac:spMkLst>
            <pc:docMk/>
            <pc:sldMk cId="3546735497" sldId="260"/>
            <ac:spMk id="4" creationId="{BBA13038-CAB8-FCA0-CDE8-65E40C2F10A3}"/>
          </ac:spMkLst>
        </pc:spChg>
      </pc:sldChg>
      <pc:sldChg chg="del">
        <pc:chgData name="Dinh Vinh Mai" userId="b8e4a559-41e0-4141-8dc1-330451d69615" providerId="ADAL" clId="{92C8C979-F545-4FFE-B472-387B21A78BD7}" dt="2024-07-11T23:42:42.682" v="4" actId="47"/>
        <pc:sldMkLst>
          <pc:docMk/>
          <pc:sldMk cId="646613574" sldId="261"/>
        </pc:sldMkLst>
      </pc:sldChg>
      <pc:sldChg chg="addSp delSp modSp add mod modAnim">
        <pc:chgData name="Dinh Vinh Mai" userId="b8e4a559-41e0-4141-8dc1-330451d69615" providerId="ADAL" clId="{92C8C979-F545-4FFE-B472-387B21A78BD7}" dt="2024-07-12T10:32:42.784" v="9642"/>
        <pc:sldMkLst>
          <pc:docMk/>
          <pc:sldMk cId="3523870962" sldId="261"/>
        </pc:sldMkLst>
        <pc:spChg chg="add del mod">
          <ac:chgData name="Dinh Vinh Mai" userId="b8e4a559-41e0-4141-8dc1-330451d69615" providerId="ADAL" clId="{92C8C979-F545-4FFE-B472-387B21A78BD7}" dt="2024-07-12T02:19:05.904" v="5252" actId="21"/>
          <ac:spMkLst>
            <pc:docMk/>
            <pc:sldMk cId="3523870962" sldId="261"/>
            <ac:spMk id="2" creationId="{9A1948F9-BCF7-223E-B9CC-79FDF0D12079}"/>
          </ac:spMkLst>
        </pc:spChg>
        <pc:spChg chg="mod">
          <ac:chgData name="Dinh Vinh Mai" userId="b8e4a559-41e0-4141-8dc1-330451d69615" providerId="ADAL" clId="{92C8C979-F545-4FFE-B472-387B21A78BD7}" dt="2024-07-12T01:53:04.058" v="3905" actId="20577"/>
          <ac:spMkLst>
            <pc:docMk/>
            <pc:sldMk cId="3523870962" sldId="261"/>
            <ac:spMk id="3" creationId="{96DD8BC4-D539-661E-8A88-53AF6C208F93}"/>
          </ac:spMkLst>
        </pc:spChg>
        <pc:spChg chg="add del mod">
          <ac:chgData name="Dinh Vinh Mai" userId="b8e4a559-41e0-4141-8dc1-330451d69615" providerId="ADAL" clId="{92C8C979-F545-4FFE-B472-387B21A78BD7}" dt="2024-07-12T03:17:50.089" v="6525" actId="20577"/>
          <ac:spMkLst>
            <pc:docMk/>
            <pc:sldMk cId="3523870962" sldId="261"/>
            <ac:spMk id="4" creationId="{BBA13038-CAB8-FCA0-CDE8-65E40C2F10A3}"/>
          </ac:spMkLst>
        </pc:spChg>
        <pc:spChg chg="add mod">
          <ac:chgData name="Dinh Vinh Mai" userId="b8e4a559-41e0-4141-8dc1-330451d69615" providerId="ADAL" clId="{92C8C979-F545-4FFE-B472-387B21A78BD7}" dt="2024-07-12T02:19:34.540" v="5258" actId="1076"/>
          <ac:spMkLst>
            <pc:docMk/>
            <pc:sldMk cId="3523870962" sldId="261"/>
            <ac:spMk id="5" creationId="{BBA13038-CAB8-FCA0-CDE8-65E40C2F10A3}"/>
          </ac:spMkLst>
        </pc:spChg>
        <pc:spChg chg="add del mod">
          <ac:chgData name="Dinh Vinh Mai" userId="b8e4a559-41e0-4141-8dc1-330451d69615" providerId="ADAL" clId="{92C8C979-F545-4FFE-B472-387B21A78BD7}" dt="2024-07-12T02:20:23.964" v="5266" actId="478"/>
          <ac:spMkLst>
            <pc:docMk/>
            <pc:sldMk cId="3523870962" sldId="261"/>
            <ac:spMk id="6" creationId="{9A1948F9-BCF7-223E-B9CC-79FDF0D12079}"/>
          </ac:spMkLst>
        </pc:spChg>
      </pc:sldChg>
      <pc:sldChg chg="addSp delSp modSp add mod delAnim modAnim">
        <pc:chgData name="Dinh Vinh Mai" userId="b8e4a559-41e0-4141-8dc1-330451d69615" providerId="ADAL" clId="{92C8C979-F545-4FFE-B472-387B21A78BD7}" dt="2024-07-14T10:53:06.802" v="13785" actId="478"/>
        <pc:sldMkLst>
          <pc:docMk/>
          <pc:sldMk cId="2652548340" sldId="262"/>
        </pc:sldMkLst>
        <pc:spChg chg="mod">
          <ac:chgData name="Dinh Vinh Mai" userId="b8e4a559-41e0-4141-8dc1-330451d69615" providerId="ADAL" clId="{92C8C979-F545-4FFE-B472-387B21A78BD7}" dt="2024-07-12T03:47:07.564" v="6578" actId="20577"/>
          <ac:spMkLst>
            <pc:docMk/>
            <pc:sldMk cId="2652548340" sldId="262"/>
            <ac:spMk id="3" creationId="{96DD8BC4-D539-661E-8A88-53AF6C208F93}"/>
          </ac:spMkLst>
        </pc:spChg>
        <pc:spChg chg="mod">
          <ac:chgData name="Dinh Vinh Mai" userId="b8e4a559-41e0-4141-8dc1-330451d69615" providerId="ADAL" clId="{92C8C979-F545-4FFE-B472-387B21A78BD7}" dt="2024-07-12T03:59:26.550" v="7168" actId="114"/>
          <ac:spMkLst>
            <pc:docMk/>
            <pc:sldMk cId="2652548340" sldId="262"/>
            <ac:spMk id="4" creationId="{BBA13038-CAB8-FCA0-CDE8-65E40C2F10A3}"/>
          </ac:spMkLst>
        </pc:spChg>
        <pc:spChg chg="add mod">
          <ac:chgData name="Dinh Vinh Mai" userId="b8e4a559-41e0-4141-8dc1-330451d69615" providerId="ADAL" clId="{92C8C979-F545-4FFE-B472-387B21A78BD7}" dt="2024-07-12T03:58:49.310" v="7121" actId="20577"/>
          <ac:spMkLst>
            <pc:docMk/>
            <pc:sldMk cId="2652548340" sldId="262"/>
            <ac:spMk id="7" creationId="{735C0034-9699-F9D9-6534-306539359175}"/>
          </ac:spMkLst>
        </pc:spChg>
        <pc:spChg chg="add del mod">
          <ac:chgData name="Dinh Vinh Mai" userId="b8e4a559-41e0-4141-8dc1-330451d69615" providerId="ADAL" clId="{92C8C979-F545-4FFE-B472-387B21A78BD7}" dt="2024-07-14T10:53:06.802" v="13785" actId="478"/>
          <ac:spMkLst>
            <pc:docMk/>
            <pc:sldMk cId="2652548340" sldId="262"/>
            <ac:spMk id="10" creationId="{14A7A41A-4834-004B-3719-DD1CCDAAC9DC}"/>
          </ac:spMkLst>
        </pc:spChg>
        <pc:picChg chg="add mod">
          <ac:chgData name="Dinh Vinh Mai" userId="b8e4a559-41e0-4141-8dc1-330451d69615" providerId="ADAL" clId="{92C8C979-F545-4FFE-B472-387B21A78BD7}" dt="2024-07-12T03:54:47.664" v="6891" actId="1076"/>
          <ac:picMkLst>
            <pc:docMk/>
            <pc:sldMk cId="2652548340" sldId="262"/>
            <ac:picMk id="6" creationId="{9A19FCA6-E051-B4ED-594D-4253C3A806EB}"/>
          </ac:picMkLst>
        </pc:picChg>
        <pc:picChg chg="add mod">
          <ac:chgData name="Dinh Vinh Mai" userId="b8e4a559-41e0-4141-8dc1-330451d69615" providerId="ADAL" clId="{92C8C979-F545-4FFE-B472-387B21A78BD7}" dt="2024-07-12T04:05:29.291" v="7172" actId="1076"/>
          <ac:picMkLst>
            <pc:docMk/>
            <pc:sldMk cId="2652548340" sldId="262"/>
            <ac:picMk id="9" creationId="{33F450F7-DDCB-CF0B-F9B7-30642AC9675A}"/>
          </ac:picMkLst>
        </pc:picChg>
      </pc:sldChg>
      <pc:sldChg chg="del">
        <pc:chgData name="Dinh Vinh Mai" userId="b8e4a559-41e0-4141-8dc1-330451d69615" providerId="ADAL" clId="{92C8C979-F545-4FFE-B472-387B21A78BD7}" dt="2024-07-11T23:42:42.350" v="2" actId="47"/>
        <pc:sldMkLst>
          <pc:docMk/>
          <pc:sldMk cId="2729605296" sldId="262"/>
        </pc:sldMkLst>
      </pc:sldChg>
      <pc:sldChg chg="del">
        <pc:chgData name="Dinh Vinh Mai" userId="b8e4a559-41e0-4141-8dc1-330451d69615" providerId="ADAL" clId="{92C8C979-F545-4FFE-B472-387B21A78BD7}" dt="2024-07-11T23:42:42.502" v="3" actId="47"/>
        <pc:sldMkLst>
          <pc:docMk/>
          <pc:sldMk cId="2236708295" sldId="263"/>
        </pc:sldMkLst>
      </pc:sldChg>
      <pc:sldChg chg="add del">
        <pc:chgData name="Dinh Vinh Mai" userId="b8e4a559-41e0-4141-8dc1-330451d69615" providerId="ADAL" clId="{92C8C979-F545-4FFE-B472-387B21A78BD7}" dt="2024-07-12T10:33:09.639" v="9647" actId="47"/>
        <pc:sldMkLst>
          <pc:docMk/>
          <pc:sldMk cId="3771300892" sldId="263"/>
        </pc:sldMkLst>
      </pc:sldChg>
      <pc:sldChg chg="del">
        <pc:chgData name="Dinh Vinh Mai" userId="b8e4a559-41e0-4141-8dc1-330451d69615" providerId="ADAL" clId="{92C8C979-F545-4FFE-B472-387B21A78BD7}" dt="2024-07-11T23:42:42.144" v="1" actId="47"/>
        <pc:sldMkLst>
          <pc:docMk/>
          <pc:sldMk cId="193709571" sldId="264"/>
        </pc:sldMkLst>
      </pc:sldChg>
      <pc:sldChg chg="delSp modSp add mod modAnim">
        <pc:chgData name="Dinh Vinh Mai" userId="b8e4a559-41e0-4141-8dc1-330451d69615" providerId="ADAL" clId="{92C8C979-F545-4FFE-B472-387B21A78BD7}" dt="2024-07-12T10:33:34.650" v="9654"/>
        <pc:sldMkLst>
          <pc:docMk/>
          <pc:sldMk cId="1570693514" sldId="264"/>
        </pc:sldMkLst>
        <pc:spChg chg="mod">
          <ac:chgData name="Dinh Vinh Mai" userId="b8e4a559-41e0-4141-8dc1-330451d69615" providerId="ADAL" clId="{92C8C979-F545-4FFE-B472-387B21A78BD7}" dt="2024-07-12T04:21:56.900" v="7705" actId="20577"/>
          <ac:spMkLst>
            <pc:docMk/>
            <pc:sldMk cId="1570693514" sldId="264"/>
            <ac:spMk id="3" creationId="{96DD8BC4-D539-661E-8A88-53AF6C208F93}"/>
          </ac:spMkLst>
        </pc:spChg>
        <pc:spChg chg="mod">
          <ac:chgData name="Dinh Vinh Mai" userId="b8e4a559-41e0-4141-8dc1-330451d69615" providerId="ADAL" clId="{92C8C979-F545-4FFE-B472-387B21A78BD7}" dt="2024-07-12T10:33:29.941" v="9653" actId="20577"/>
          <ac:spMkLst>
            <pc:docMk/>
            <pc:sldMk cId="1570693514" sldId="264"/>
            <ac:spMk id="4" creationId="{BBA13038-CAB8-FCA0-CDE8-65E40C2F10A3}"/>
          </ac:spMkLst>
        </pc:spChg>
        <pc:spChg chg="del mod">
          <ac:chgData name="Dinh Vinh Mai" userId="b8e4a559-41e0-4141-8dc1-330451d69615" providerId="ADAL" clId="{92C8C979-F545-4FFE-B472-387B21A78BD7}" dt="2024-07-12T04:21:41.288" v="7622" actId="478"/>
          <ac:spMkLst>
            <pc:docMk/>
            <pc:sldMk cId="1570693514" sldId="264"/>
            <ac:spMk id="10" creationId="{14A7A41A-4834-004B-3719-DD1CCDAAC9DC}"/>
          </ac:spMkLst>
        </pc:spChg>
        <pc:picChg chg="del">
          <ac:chgData name="Dinh Vinh Mai" userId="b8e4a559-41e0-4141-8dc1-330451d69615" providerId="ADAL" clId="{92C8C979-F545-4FFE-B472-387B21A78BD7}" dt="2024-07-12T04:21:39.402" v="7621" actId="478"/>
          <ac:picMkLst>
            <pc:docMk/>
            <pc:sldMk cId="1570693514" sldId="264"/>
            <ac:picMk id="6" creationId="{9A19FCA6-E051-B4ED-594D-4253C3A806EB}"/>
          </ac:picMkLst>
        </pc:picChg>
        <pc:picChg chg="del">
          <ac:chgData name="Dinh Vinh Mai" userId="b8e4a559-41e0-4141-8dc1-330451d69615" providerId="ADAL" clId="{92C8C979-F545-4FFE-B472-387B21A78BD7}" dt="2024-07-12T04:21:38.608" v="7620" actId="478"/>
          <ac:picMkLst>
            <pc:docMk/>
            <pc:sldMk cId="1570693514" sldId="264"/>
            <ac:picMk id="9" creationId="{33F450F7-DDCB-CF0B-F9B7-30642AC9675A}"/>
          </ac:picMkLst>
        </pc:picChg>
      </pc:sldChg>
      <pc:sldChg chg="addSp modSp add mod modAnim">
        <pc:chgData name="Dinh Vinh Mai" userId="b8e4a559-41e0-4141-8dc1-330451d69615" providerId="ADAL" clId="{92C8C979-F545-4FFE-B472-387B21A78BD7}" dt="2024-07-13T00:25:14.362" v="10864" actId="255"/>
        <pc:sldMkLst>
          <pc:docMk/>
          <pc:sldMk cId="2598762935" sldId="265"/>
        </pc:sldMkLst>
        <pc:spChg chg="add mod">
          <ac:chgData name="Dinh Vinh Mai" userId="b8e4a559-41e0-4141-8dc1-330451d69615" providerId="ADAL" clId="{92C8C979-F545-4FFE-B472-387B21A78BD7}" dt="2024-07-13T00:25:14.362" v="10864" actId="255"/>
          <ac:spMkLst>
            <pc:docMk/>
            <pc:sldMk cId="2598762935" sldId="265"/>
            <ac:spMk id="2" creationId="{F8B4EBA5-D065-6628-05A5-91C8183330F5}"/>
          </ac:spMkLst>
        </pc:spChg>
        <pc:spChg chg="mod">
          <ac:chgData name="Dinh Vinh Mai" userId="b8e4a559-41e0-4141-8dc1-330451d69615" providerId="ADAL" clId="{92C8C979-F545-4FFE-B472-387B21A78BD7}" dt="2024-07-13T00:18:11.297" v="10690" actId="114"/>
          <ac:spMkLst>
            <pc:docMk/>
            <pc:sldMk cId="2598762935" sldId="265"/>
            <ac:spMk id="3" creationId="{96DD8BC4-D539-661E-8A88-53AF6C208F93}"/>
          </ac:spMkLst>
        </pc:spChg>
        <pc:spChg chg="mod">
          <ac:chgData name="Dinh Vinh Mai" userId="b8e4a559-41e0-4141-8dc1-330451d69615" providerId="ADAL" clId="{92C8C979-F545-4FFE-B472-387B21A78BD7}" dt="2024-07-12T10:31:48.719" v="9633" actId="20577"/>
          <ac:spMkLst>
            <pc:docMk/>
            <pc:sldMk cId="2598762935" sldId="265"/>
            <ac:spMk id="4" creationId="{BBA13038-CAB8-FCA0-CDE8-65E40C2F10A3}"/>
          </ac:spMkLst>
        </pc:spChg>
      </pc:sldChg>
      <pc:sldChg chg="del">
        <pc:chgData name="Dinh Vinh Mai" userId="b8e4a559-41e0-4141-8dc1-330451d69615" providerId="ADAL" clId="{92C8C979-F545-4FFE-B472-387B21A78BD7}" dt="2024-07-11T23:42:41.844" v="0" actId="47"/>
        <pc:sldMkLst>
          <pc:docMk/>
          <pc:sldMk cId="3978505155" sldId="265"/>
        </pc:sldMkLst>
      </pc:sldChg>
      <pc:sldChg chg="addSp modSp add mod modAnim">
        <pc:chgData name="Dinh Vinh Mai" userId="b8e4a559-41e0-4141-8dc1-330451d69615" providerId="ADAL" clId="{92C8C979-F545-4FFE-B472-387B21A78BD7}" dt="2024-07-14T06:54:43.698" v="12245" actId="20577"/>
        <pc:sldMkLst>
          <pc:docMk/>
          <pc:sldMk cId="2265539881" sldId="266"/>
        </pc:sldMkLst>
        <pc:spChg chg="mod">
          <ac:chgData name="Dinh Vinh Mai" userId="b8e4a559-41e0-4141-8dc1-330451d69615" providerId="ADAL" clId="{92C8C979-F545-4FFE-B472-387B21A78BD7}" dt="2024-07-13T01:54:27.789" v="11368" actId="14100"/>
          <ac:spMkLst>
            <pc:docMk/>
            <pc:sldMk cId="2265539881" sldId="266"/>
            <ac:spMk id="2" creationId="{F8B4EBA5-D065-6628-05A5-91C8183330F5}"/>
          </ac:spMkLst>
        </pc:spChg>
        <pc:spChg chg="mod">
          <ac:chgData name="Dinh Vinh Mai" userId="b8e4a559-41e0-4141-8dc1-330451d69615" providerId="ADAL" clId="{92C8C979-F545-4FFE-B472-387B21A78BD7}" dt="2024-07-13T00:25:47.803" v="10920" actId="20577"/>
          <ac:spMkLst>
            <pc:docMk/>
            <pc:sldMk cId="2265539881" sldId="266"/>
            <ac:spMk id="3" creationId="{96DD8BC4-D539-661E-8A88-53AF6C208F93}"/>
          </ac:spMkLst>
        </pc:spChg>
        <pc:spChg chg="add mod">
          <ac:chgData name="Dinh Vinh Mai" userId="b8e4a559-41e0-4141-8dc1-330451d69615" providerId="ADAL" clId="{92C8C979-F545-4FFE-B472-387B21A78BD7}" dt="2024-07-14T06:54:43.698" v="12245" actId="20577"/>
          <ac:spMkLst>
            <pc:docMk/>
            <pc:sldMk cId="2265539881" sldId="266"/>
            <ac:spMk id="6" creationId="{B6186AA4-73D5-4BB7-63DD-3879981B8F89}"/>
          </ac:spMkLst>
        </pc:spChg>
        <pc:picChg chg="add mod">
          <ac:chgData name="Dinh Vinh Mai" userId="b8e4a559-41e0-4141-8dc1-330451d69615" providerId="ADAL" clId="{92C8C979-F545-4FFE-B472-387B21A78BD7}" dt="2024-07-13T01:54:30.099" v="11369" actId="1076"/>
          <ac:picMkLst>
            <pc:docMk/>
            <pc:sldMk cId="2265539881" sldId="266"/>
            <ac:picMk id="1026" creationId="{D65235E0-D979-3771-85A2-93745939C1A2}"/>
          </ac:picMkLst>
        </pc:picChg>
      </pc:sldChg>
      <pc:sldChg chg="delSp modSp add mod delAnim">
        <pc:chgData name="Dinh Vinh Mai" userId="b8e4a559-41e0-4141-8dc1-330451d69615" providerId="ADAL" clId="{92C8C979-F545-4FFE-B472-387B21A78BD7}" dt="2024-07-14T07:40:53.903" v="12573" actId="5793"/>
        <pc:sldMkLst>
          <pc:docMk/>
          <pc:sldMk cId="3360451873" sldId="267"/>
        </pc:sldMkLst>
        <pc:spChg chg="del">
          <ac:chgData name="Dinh Vinh Mai" userId="b8e4a559-41e0-4141-8dc1-330451d69615" providerId="ADAL" clId="{92C8C979-F545-4FFE-B472-387B21A78BD7}" dt="2024-07-14T06:56:22.984" v="12248" actId="478"/>
          <ac:spMkLst>
            <pc:docMk/>
            <pc:sldMk cId="3360451873" sldId="267"/>
            <ac:spMk id="2" creationId="{F8B4EBA5-D065-6628-05A5-91C8183330F5}"/>
          </ac:spMkLst>
        </pc:spChg>
        <pc:spChg chg="mod">
          <ac:chgData name="Dinh Vinh Mai" userId="b8e4a559-41e0-4141-8dc1-330451d69615" providerId="ADAL" clId="{92C8C979-F545-4FFE-B472-387B21A78BD7}" dt="2024-07-14T07:40:53.903" v="12573" actId="5793"/>
          <ac:spMkLst>
            <pc:docMk/>
            <pc:sldMk cId="3360451873" sldId="267"/>
            <ac:spMk id="6" creationId="{B6186AA4-73D5-4BB7-63DD-3879981B8F89}"/>
          </ac:spMkLst>
        </pc:spChg>
        <pc:picChg chg="del">
          <ac:chgData name="Dinh Vinh Mai" userId="b8e4a559-41e0-4141-8dc1-330451d69615" providerId="ADAL" clId="{92C8C979-F545-4FFE-B472-387B21A78BD7}" dt="2024-07-14T06:56:19.180" v="12247" actId="478"/>
          <ac:picMkLst>
            <pc:docMk/>
            <pc:sldMk cId="3360451873" sldId="267"/>
            <ac:picMk id="1026" creationId="{D65235E0-D979-3771-85A2-93745939C1A2}"/>
          </ac:picMkLst>
        </pc:picChg>
      </pc:sldChg>
      <pc:sldChg chg="addSp modSp add mod">
        <pc:chgData name="Dinh Vinh Mai" userId="b8e4a559-41e0-4141-8dc1-330451d69615" providerId="ADAL" clId="{92C8C979-F545-4FFE-B472-387B21A78BD7}" dt="2024-07-14T08:51:43.212" v="13269" actId="20577"/>
        <pc:sldMkLst>
          <pc:docMk/>
          <pc:sldMk cId="3557004465" sldId="268"/>
        </pc:sldMkLst>
        <pc:spChg chg="mod">
          <ac:chgData name="Dinh Vinh Mai" userId="b8e4a559-41e0-4141-8dc1-330451d69615" providerId="ADAL" clId="{92C8C979-F545-4FFE-B472-387B21A78BD7}" dt="2024-07-14T07:41:42.056" v="12685" actId="27636"/>
          <ac:spMkLst>
            <pc:docMk/>
            <pc:sldMk cId="3557004465" sldId="268"/>
            <ac:spMk id="3" creationId="{96DD8BC4-D539-661E-8A88-53AF6C208F93}"/>
          </ac:spMkLst>
        </pc:spChg>
        <pc:spChg chg="mod">
          <ac:chgData name="Dinh Vinh Mai" userId="b8e4a559-41e0-4141-8dc1-330451d69615" providerId="ADAL" clId="{92C8C979-F545-4FFE-B472-387B21A78BD7}" dt="2024-07-14T08:51:43.212" v="13269" actId="20577"/>
          <ac:spMkLst>
            <pc:docMk/>
            <pc:sldMk cId="3557004465" sldId="268"/>
            <ac:spMk id="6" creationId="{B6186AA4-73D5-4BB7-63DD-3879981B8F89}"/>
          </ac:spMkLst>
        </pc:spChg>
        <pc:picChg chg="add mod">
          <ac:chgData name="Dinh Vinh Mai" userId="b8e4a559-41e0-4141-8dc1-330451d69615" providerId="ADAL" clId="{92C8C979-F545-4FFE-B472-387B21A78BD7}" dt="2024-07-14T08:49:30.489" v="13123" actId="1076"/>
          <ac:picMkLst>
            <pc:docMk/>
            <pc:sldMk cId="3557004465" sldId="268"/>
            <ac:picMk id="8" creationId="{D3B54C0C-4D90-0BE4-46AF-6AB5A44551FF}"/>
          </ac:picMkLst>
        </pc:picChg>
      </pc:sldChg>
      <pc:sldChg chg="delSp modSp add mod">
        <pc:chgData name="Dinh Vinh Mai" userId="b8e4a559-41e0-4141-8dc1-330451d69615" providerId="ADAL" clId="{92C8C979-F545-4FFE-B472-387B21A78BD7}" dt="2024-07-14T09:48:37.453" v="13773" actId="20577"/>
        <pc:sldMkLst>
          <pc:docMk/>
          <pc:sldMk cId="1731397349" sldId="269"/>
        </pc:sldMkLst>
        <pc:spChg chg="mod">
          <ac:chgData name="Dinh Vinh Mai" userId="b8e4a559-41e0-4141-8dc1-330451d69615" providerId="ADAL" clId="{92C8C979-F545-4FFE-B472-387B21A78BD7}" dt="2024-07-14T09:38:13.393" v="13342" actId="20577"/>
          <ac:spMkLst>
            <pc:docMk/>
            <pc:sldMk cId="1731397349" sldId="269"/>
            <ac:spMk id="3" creationId="{96DD8BC4-D539-661E-8A88-53AF6C208F93}"/>
          </ac:spMkLst>
        </pc:spChg>
        <pc:spChg chg="mod">
          <ac:chgData name="Dinh Vinh Mai" userId="b8e4a559-41e0-4141-8dc1-330451d69615" providerId="ADAL" clId="{92C8C979-F545-4FFE-B472-387B21A78BD7}" dt="2024-07-14T09:48:37.453" v="13773" actId="20577"/>
          <ac:spMkLst>
            <pc:docMk/>
            <pc:sldMk cId="1731397349" sldId="269"/>
            <ac:spMk id="6" creationId="{B6186AA4-73D5-4BB7-63DD-3879981B8F89}"/>
          </ac:spMkLst>
        </pc:spChg>
        <pc:picChg chg="del">
          <ac:chgData name="Dinh Vinh Mai" userId="b8e4a559-41e0-4141-8dc1-330451d69615" providerId="ADAL" clId="{92C8C979-F545-4FFE-B472-387B21A78BD7}" dt="2024-07-14T09:30:46.242" v="13271" actId="478"/>
          <ac:picMkLst>
            <pc:docMk/>
            <pc:sldMk cId="1731397349" sldId="269"/>
            <ac:picMk id="8" creationId="{D3B54C0C-4D90-0BE4-46AF-6AB5A44551FF}"/>
          </ac:picMkLst>
        </pc:picChg>
      </pc:sldChg>
    </pc:docChg>
  </pc:docChgLst>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docChgLst>
    <pc:chgData name="Dinh Vinh Mai" userId="b8e4a559-41e0-4141-8dc1-330451d69615" providerId="ADAL" clId="{39CC2761-9818-4245-A638-254009C8A243}"/>
    <pc:docChg chg="undo custSel addSld delSld modSld sldOrd modSection">
      <pc:chgData name="Dinh Vinh Mai" userId="b8e4a559-41e0-4141-8dc1-330451d69615" providerId="ADAL" clId="{39CC2761-9818-4245-A638-254009C8A243}" dt="2024-08-13T14:06:38.952" v="25881"/>
      <pc:docMkLst>
        <pc:docMk/>
      </pc:docMkLst>
      <pc:sldChg chg="addSp delSp modSp mod">
        <pc:chgData name="Dinh Vinh Mai" userId="b8e4a559-41e0-4141-8dc1-330451d69615" providerId="ADAL" clId="{39CC2761-9818-4245-A638-254009C8A243}" dt="2024-08-13T13:04:03.163" v="21199"/>
        <pc:sldMkLst>
          <pc:docMk/>
          <pc:sldMk cId="2437323191" sldId="256"/>
        </pc:sldMkLst>
        <pc:spChg chg="mod">
          <ac:chgData name="Dinh Vinh Mai" userId="b8e4a559-41e0-4141-8dc1-330451d69615" providerId="ADAL" clId="{39CC2761-9818-4245-A638-254009C8A243}" dt="2024-08-12T09:58:27.303" v="36" actId="20577"/>
          <ac:spMkLst>
            <pc:docMk/>
            <pc:sldMk cId="2437323191" sldId="256"/>
            <ac:spMk id="3" creationId="{96DD8BC4-D539-661E-8A88-53AF6C208F93}"/>
          </ac:spMkLst>
        </pc:spChg>
        <pc:spChg chg="add del mod">
          <ac:chgData name="Dinh Vinh Mai" userId="b8e4a559-41e0-4141-8dc1-330451d69615" providerId="ADAL" clId="{39CC2761-9818-4245-A638-254009C8A243}" dt="2024-08-13T13:04:03.163" v="21199"/>
          <ac:spMkLst>
            <pc:docMk/>
            <pc:sldMk cId="2437323191" sldId="256"/>
            <ac:spMk id="4" creationId="{E91A2847-8004-95FB-FECE-0AE77FE941C6}"/>
          </ac:spMkLst>
        </pc:spChg>
      </pc:sldChg>
      <pc:sldChg chg="modSp mod modAnim">
        <pc:chgData name="Dinh Vinh Mai" userId="b8e4a559-41e0-4141-8dc1-330451d69615" providerId="ADAL" clId="{39CC2761-9818-4245-A638-254009C8A243}" dt="2024-08-13T14:00:52.231" v="25798"/>
        <pc:sldMkLst>
          <pc:docMk/>
          <pc:sldMk cId="715447292" sldId="258"/>
        </pc:sldMkLst>
        <pc:spChg chg="mod">
          <ac:chgData name="Dinh Vinh Mai" userId="b8e4a559-41e0-4141-8dc1-330451d69615" providerId="ADAL" clId="{39CC2761-9818-4245-A638-254009C8A243}" dt="2024-08-12T10:00:41.104" v="197" actId="20577"/>
          <ac:spMkLst>
            <pc:docMk/>
            <pc:sldMk cId="715447292" sldId="258"/>
            <ac:spMk id="3" creationId="{96DD8BC4-D539-661E-8A88-53AF6C208F93}"/>
          </ac:spMkLst>
        </pc:spChg>
        <pc:spChg chg="mod">
          <ac:chgData name="Dinh Vinh Mai" userId="b8e4a559-41e0-4141-8dc1-330451d69615" providerId="ADAL" clId="{39CC2761-9818-4245-A638-254009C8A243}" dt="2024-08-12T10:34:46.630" v="3940"/>
          <ac:spMkLst>
            <pc:docMk/>
            <pc:sldMk cId="715447292" sldId="258"/>
            <ac:spMk id="4" creationId="{BBA13038-CAB8-FCA0-CDE8-65E40C2F10A3}"/>
          </ac:spMkLst>
        </pc:spChg>
      </pc:sldChg>
      <pc:sldChg chg="del">
        <pc:chgData name="Dinh Vinh Mai" userId="b8e4a559-41e0-4141-8dc1-330451d69615" providerId="ADAL" clId="{39CC2761-9818-4245-A638-254009C8A243}" dt="2024-08-12T10:27:42.280" v="2907" actId="2696"/>
        <pc:sldMkLst>
          <pc:docMk/>
          <pc:sldMk cId="69879196" sldId="259"/>
        </pc:sldMkLst>
      </pc:sldChg>
      <pc:sldChg chg="modSp add mod modAnim">
        <pc:chgData name="Dinh Vinh Mai" userId="b8e4a559-41e0-4141-8dc1-330451d69615" providerId="ADAL" clId="{39CC2761-9818-4245-A638-254009C8A243}" dt="2024-08-13T14:01:21.087" v="25804"/>
        <pc:sldMkLst>
          <pc:docMk/>
          <pc:sldMk cId="4257690440" sldId="259"/>
        </pc:sldMkLst>
        <pc:spChg chg="mod">
          <ac:chgData name="Dinh Vinh Mai" userId="b8e4a559-41e0-4141-8dc1-330451d69615" providerId="ADAL" clId="{39CC2761-9818-4245-A638-254009C8A243}" dt="2024-08-12T10:29:44.373" v="3093" actId="20577"/>
          <ac:spMkLst>
            <pc:docMk/>
            <pc:sldMk cId="4257690440" sldId="259"/>
            <ac:spMk id="3" creationId="{96DD8BC4-D539-661E-8A88-53AF6C208F93}"/>
          </ac:spMkLst>
        </pc:spChg>
        <pc:spChg chg="mod">
          <ac:chgData name="Dinh Vinh Mai" userId="b8e4a559-41e0-4141-8dc1-330451d69615" providerId="ADAL" clId="{39CC2761-9818-4245-A638-254009C8A243}" dt="2024-08-12T10:52:58.989" v="5488" actId="5793"/>
          <ac:spMkLst>
            <pc:docMk/>
            <pc:sldMk cId="4257690440" sldId="259"/>
            <ac:spMk id="4" creationId="{BBA13038-CAB8-FCA0-CDE8-65E40C2F10A3}"/>
          </ac:spMkLst>
        </pc:spChg>
      </pc:sldChg>
      <pc:sldChg chg="addSp delSp modSp add mod ord">
        <pc:chgData name="Dinh Vinh Mai" userId="b8e4a559-41e0-4141-8dc1-330451d69615" providerId="ADAL" clId="{39CC2761-9818-4245-A638-254009C8A243}" dt="2024-08-12T10:53:23.140" v="5496" actId="20578"/>
        <pc:sldMkLst>
          <pc:docMk/>
          <pc:sldMk cId="1857093248" sldId="260"/>
        </pc:sldMkLst>
        <pc:spChg chg="mod">
          <ac:chgData name="Dinh Vinh Mai" userId="b8e4a559-41e0-4141-8dc1-330451d69615" providerId="ADAL" clId="{39CC2761-9818-4245-A638-254009C8A243}" dt="2024-08-12T10:53:05.597" v="5490" actId="20577"/>
          <ac:spMkLst>
            <pc:docMk/>
            <pc:sldMk cId="1857093248" sldId="260"/>
            <ac:spMk id="4" creationId="{BBA13038-CAB8-FCA0-CDE8-65E40C2F10A3}"/>
          </ac:spMkLst>
        </pc:spChg>
        <pc:spChg chg="add del mod">
          <ac:chgData name="Dinh Vinh Mai" userId="b8e4a559-41e0-4141-8dc1-330451d69615" providerId="ADAL" clId="{39CC2761-9818-4245-A638-254009C8A243}" dt="2024-08-12T10:53:13.889" v="5494"/>
          <ac:spMkLst>
            <pc:docMk/>
            <pc:sldMk cId="1857093248" sldId="260"/>
            <ac:spMk id="5" creationId="{D58301BA-483C-2284-CFEE-35ED18DE6A6B}"/>
          </ac:spMkLst>
        </pc:spChg>
        <pc:picChg chg="add mod">
          <ac:chgData name="Dinh Vinh Mai" userId="b8e4a559-41e0-4141-8dc1-330451d69615" providerId="ADAL" clId="{39CC2761-9818-4245-A638-254009C8A243}" dt="2024-08-12T10:53:06.398" v="5491"/>
          <ac:picMkLst>
            <pc:docMk/>
            <pc:sldMk cId="1857093248" sldId="260"/>
            <ac:picMk id="2" creationId="{64F55B02-312F-DFE4-0DEA-A6AF45C9D131}"/>
          </ac:picMkLst>
        </pc:picChg>
      </pc:sldChg>
      <pc:sldChg chg="del">
        <pc:chgData name="Dinh Vinh Mai" userId="b8e4a559-41e0-4141-8dc1-330451d69615" providerId="ADAL" clId="{39CC2761-9818-4245-A638-254009C8A243}" dt="2024-08-12T10:27:42.626" v="2908" actId="2696"/>
        <pc:sldMkLst>
          <pc:docMk/>
          <pc:sldMk cId="3546735497" sldId="260"/>
        </pc:sldMkLst>
      </pc:sldChg>
      <pc:sldChg chg="modSp add mod modAnim">
        <pc:chgData name="Dinh Vinh Mai" userId="b8e4a559-41e0-4141-8dc1-330451d69615" providerId="ADAL" clId="{39CC2761-9818-4245-A638-254009C8A243}" dt="2024-08-13T14:01:36.329" v="25806"/>
        <pc:sldMkLst>
          <pc:docMk/>
          <pc:sldMk cId="640677512" sldId="261"/>
        </pc:sldMkLst>
        <pc:spChg chg="mod">
          <ac:chgData name="Dinh Vinh Mai" userId="b8e4a559-41e0-4141-8dc1-330451d69615" providerId="ADAL" clId="{39CC2761-9818-4245-A638-254009C8A243}" dt="2024-08-13T02:54:16.548" v="9780" actId="20577"/>
          <ac:spMkLst>
            <pc:docMk/>
            <pc:sldMk cId="640677512" sldId="261"/>
            <ac:spMk id="4" creationId="{BBA13038-CAB8-FCA0-CDE8-65E40C2F10A3}"/>
          </ac:spMkLst>
        </pc:spChg>
      </pc:sldChg>
      <pc:sldChg chg="del">
        <pc:chgData name="Dinh Vinh Mai" userId="b8e4a559-41e0-4141-8dc1-330451d69615" providerId="ADAL" clId="{39CC2761-9818-4245-A638-254009C8A243}" dt="2024-08-12T10:27:42.773" v="2909" actId="2696"/>
        <pc:sldMkLst>
          <pc:docMk/>
          <pc:sldMk cId="3523870962" sldId="261"/>
        </pc:sldMkLst>
      </pc:sldChg>
      <pc:sldChg chg="modSp add mod">
        <pc:chgData name="Dinh Vinh Mai" userId="b8e4a559-41e0-4141-8dc1-330451d69615" providerId="ADAL" clId="{39CC2761-9818-4245-A638-254009C8A243}" dt="2024-08-12T11:05:32.449" v="6001" actId="20577"/>
        <pc:sldMkLst>
          <pc:docMk/>
          <pc:sldMk cId="2375990779" sldId="262"/>
        </pc:sldMkLst>
        <pc:spChg chg="mod">
          <ac:chgData name="Dinh Vinh Mai" userId="b8e4a559-41e0-4141-8dc1-330451d69615" providerId="ADAL" clId="{39CC2761-9818-4245-A638-254009C8A243}" dt="2024-08-12T11:05:14.621" v="5975" actId="20577"/>
          <ac:spMkLst>
            <pc:docMk/>
            <pc:sldMk cId="2375990779" sldId="262"/>
            <ac:spMk id="3" creationId="{96DD8BC4-D539-661E-8A88-53AF6C208F93}"/>
          </ac:spMkLst>
        </pc:spChg>
        <pc:spChg chg="mod">
          <ac:chgData name="Dinh Vinh Mai" userId="b8e4a559-41e0-4141-8dc1-330451d69615" providerId="ADAL" clId="{39CC2761-9818-4245-A638-254009C8A243}" dt="2024-08-12T11:05:32.449" v="6001" actId="20577"/>
          <ac:spMkLst>
            <pc:docMk/>
            <pc:sldMk cId="2375990779" sldId="262"/>
            <ac:spMk id="4" creationId="{BBA13038-CAB8-FCA0-CDE8-65E40C2F10A3}"/>
          </ac:spMkLst>
        </pc:spChg>
      </pc:sldChg>
      <pc:sldChg chg="del">
        <pc:chgData name="Dinh Vinh Mai" userId="b8e4a559-41e0-4141-8dc1-330451d69615" providerId="ADAL" clId="{39CC2761-9818-4245-A638-254009C8A243}" dt="2024-08-12T10:27:42.906" v="2910" actId="2696"/>
        <pc:sldMkLst>
          <pc:docMk/>
          <pc:sldMk cId="2652548340" sldId="262"/>
        </pc:sldMkLst>
      </pc:sldChg>
      <pc:sldChg chg="addSp modSp add mod modAnim">
        <pc:chgData name="Dinh Vinh Mai" userId="b8e4a559-41e0-4141-8dc1-330451d69615" providerId="ADAL" clId="{39CC2761-9818-4245-A638-254009C8A243}" dt="2024-08-13T14:02:05.828" v="25813"/>
        <pc:sldMkLst>
          <pc:docMk/>
          <pc:sldMk cId="1382606568" sldId="263"/>
        </pc:sldMkLst>
        <pc:spChg chg="add mod">
          <ac:chgData name="Dinh Vinh Mai" userId="b8e4a559-41e0-4141-8dc1-330451d69615" providerId="ADAL" clId="{39CC2761-9818-4245-A638-254009C8A243}" dt="2024-08-12T13:35:47.651" v="7574" actId="767"/>
          <ac:spMkLst>
            <pc:docMk/>
            <pc:sldMk cId="1382606568" sldId="263"/>
            <ac:spMk id="2" creationId="{5A6B4745-6A45-A018-AFFD-1DD02C7A4C87}"/>
          </ac:spMkLst>
        </pc:spChg>
        <pc:spChg chg="mod">
          <ac:chgData name="Dinh Vinh Mai" userId="b8e4a559-41e0-4141-8dc1-330451d69615" providerId="ADAL" clId="{39CC2761-9818-4245-A638-254009C8A243}" dt="2024-08-12T12:23:50.866" v="6073" actId="20577"/>
          <ac:spMkLst>
            <pc:docMk/>
            <pc:sldMk cId="1382606568" sldId="263"/>
            <ac:spMk id="3" creationId="{96DD8BC4-D539-661E-8A88-53AF6C208F93}"/>
          </ac:spMkLst>
        </pc:spChg>
        <pc:spChg chg="mod">
          <ac:chgData name="Dinh Vinh Mai" userId="b8e4a559-41e0-4141-8dc1-330451d69615" providerId="ADAL" clId="{39CC2761-9818-4245-A638-254009C8A243}" dt="2024-08-12T13:40:30.802" v="8297" actId="255"/>
          <ac:spMkLst>
            <pc:docMk/>
            <pc:sldMk cId="1382606568" sldId="263"/>
            <ac:spMk id="4" creationId="{BBA13038-CAB8-FCA0-CDE8-65E40C2F10A3}"/>
          </ac:spMkLst>
        </pc:spChg>
      </pc:sldChg>
      <pc:sldChg chg="del">
        <pc:chgData name="Dinh Vinh Mai" userId="b8e4a559-41e0-4141-8dc1-330451d69615" providerId="ADAL" clId="{39CC2761-9818-4245-A638-254009C8A243}" dt="2024-08-12T10:27:43.015" v="2911" actId="2696"/>
        <pc:sldMkLst>
          <pc:docMk/>
          <pc:sldMk cId="1570693514" sldId="264"/>
        </pc:sldMkLst>
      </pc:sldChg>
      <pc:sldChg chg="addSp delSp modSp add mod modAnim">
        <pc:chgData name="Dinh Vinh Mai" userId="b8e4a559-41e0-4141-8dc1-330451d69615" providerId="ADAL" clId="{39CC2761-9818-4245-A638-254009C8A243}" dt="2024-08-13T14:02:43.215" v="25822"/>
        <pc:sldMkLst>
          <pc:docMk/>
          <pc:sldMk cId="2560574998" sldId="264"/>
        </pc:sldMkLst>
        <pc:spChg chg="mod">
          <ac:chgData name="Dinh Vinh Mai" userId="b8e4a559-41e0-4141-8dc1-330451d69615" providerId="ADAL" clId="{39CC2761-9818-4245-A638-254009C8A243}" dt="2024-08-13T02:07:58.600" v="8352" actId="20577"/>
          <ac:spMkLst>
            <pc:docMk/>
            <pc:sldMk cId="2560574998" sldId="264"/>
            <ac:spMk id="3" creationId="{96DD8BC4-D539-661E-8A88-53AF6C208F93}"/>
          </ac:spMkLst>
        </pc:spChg>
        <pc:spChg chg="mod">
          <ac:chgData name="Dinh Vinh Mai" userId="b8e4a559-41e0-4141-8dc1-330451d69615" providerId="ADAL" clId="{39CC2761-9818-4245-A638-254009C8A243}" dt="2024-08-13T03:43:18.954" v="11627" actId="20577"/>
          <ac:spMkLst>
            <pc:docMk/>
            <pc:sldMk cId="2560574998" sldId="264"/>
            <ac:spMk id="4" creationId="{BBA13038-CAB8-FCA0-CDE8-65E40C2F10A3}"/>
          </ac:spMkLst>
        </pc:spChg>
        <pc:spChg chg="add del mod">
          <ac:chgData name="Dinh Vinh Mai" userId="b8e4a559-41e0-4141-8dc1-330451d69615" providerId="ADAL" clId="{39CC2761-9818-4245-A638-254009C8A243}" dt="2024-08-13T02:08:20.953" v="8362" actId="767"/>
          <ac:spMkLst>
            <pc:docMk/>
            <pc:sldMk cId="2560574998" sldId="264"/>
            <ac:spMk id="5" creationId="{8E25B88F-7D37-D7D1-B4E6-EE0AC1EB9831}"/>
          </ac:spMkLst>
        </pc:spChg>
        <pc:spChg chg="add mod">
          <ac:chgData name="Dinh Vinh Mai" userId="b8e4a559-41e0-4141-8dc1-330451d69615" providerId="ADAL" clId="{39CC2761-9818-4245-A638-254009C8A243}" dt="2024-08-13T02:08:20.635" v="8361" actId="767"/>
          <ac:spMkLst>
            <pc:docMk/>
            <pc:sldMk cId="2560574998" sldId="264"/>
            <ac:spMk id="6" creationId="{38687400-BBC6-D799-B9BA-AF01C8CCD544}"/>
          </ac:spMkLst>
        </pc:spChg>
        <pc:spChg chg="add mod">
          <ac:chgData name="Dinh Vinh Mai" userId="b8e4a559-41e0-4141-8dc1-330451d69615" providerId="ADAL" clId="{39CC2761-9818-4245-A638-254009C8A243}" dt="2024-08-13T02:08:19.668" v="8359" actId="767"/>
          <ac:spMkLst>
            <pc:docMk/>
            <pc:sldMk cId="2560574998" sldId="264"/>
            <ac:spMk id="7" creationId="{77F9A1E5-2B72-4754-D791-15BDAC34F36A}"/>
          </ac:spMkLst>
        </pc:spChg>
      </pc:sldChg>
      <pc:sldChg chg="addSp modSp add del mod">
        <pc:chgData name="Dinh Vinh Mai" userId="b8e4a559-41e0-4141-8dc1-330451d69615" providerId="ADAL" clId="{39CC2761-9818-4245-A638-254009C8A243}" dt="2024-08-13T03:43:25.374" v="11629" actId="2696"/>
        <pc:sldMkLst>
          <pc:docMk/>
          <pc:sldMk cId="294121826" sldId="265"/>
        </pc:sldMkLst>
        <pc:spChg chg="mod">
          <ac:chgData name="Dinh Vinh Mai" userId="b8e4a559-41e0-4141-8dc1-330451d69615" providerId="ADAL" clId="{39CC2761-9818-4245-A638-254009C8A243}" dt="2024-08-13T03:39:20.289" v="11031" actId="20577"/>
          <ac:spMkLst>
            <pc:docMk/>
            <pc:sldMk cId="294121826" sldId="265"/>
            <ac:spMk id="4" creationId="{BBA13038-CAB8-FCA0-CDE8-65E40C2F10A3}"/>
          </ac:spMkLst>
        </pc:spChg>
        <pc:spChg chg="add mod">
          <ac:chgData name="Dinh Vinh Mai" userId="b8e4a559-41e0-4141-8dc1-330451d69615" providerId="ADAL" clId="{39CC2761-9818-4245-A638-254009C8A243}" dt="2024-08-13T03:43:22.167" v="11628" actId="767"/>
          <ac:spMkLst>
            <pc:docMk/>
            <pc:sldMk cId="294121826" sldId="265"/>
            <ac:spMk id="5" creationId="{A85B01D3-70E8-3A19-F679-9F919A0837E7}"/>
          </ac:spMkLst>
        </pc:spChg>
      </pc:sldChg>
      <pc:sldChg chg="modSp add mod modAnim">
        <pc:chgData name="Dinh Vinh Mai" userId="b8e4a559-41e0-4141-8dc1-330451d69615" providerId="ADAL" clId="{39CC2761-9818-4245-A638-254009C8A243}" dt="2024-08-13T14:03:22.982" v="25832"/>
        <pc:sldMkLst>
          <pc:docMk/>
          <pc:sldMk cId="1377416286" sldId="265"/>
        </pc:sldMkLst>
        <pc:spChg chg="mod">
          <ac:chgData name="Dinh Vinh Mai" userId="b8e4a559-41e0-4141-8dc1-330451d69615" providerId="ADAL" clId="{39CC2761-9818-4245-A638-254009C8A243}" dt="2024-08-13T04:23:23.918" v="14232" actId="20577"/>
          <ac:spMkLst>
            <pc:docMk/>
            <pc:sldMk cId="1377416286" sldId="265"/>
            <ac:spMk id="4" creationId="{BBA13038-CAB8-FCA0-CDE8-65E40C2F10A3}"/>
          </ac:spMkLst>
        </pc:spChg>
      </pc:sldChg>
      <pc:sldChg chg="del">
        <pc:chgData name="Dinh Vinh Mai" userId="b8e4a559-41e0-4141-8dc1-330451d69615" providerId="ADAL" clId="{39CC2761-9818-4245-A638-254009C8A243}" dt="2024-08-12T10:27:43.274" v="2912" actId="2696"/>
        <pc:sldMkLst>
          <pc:docMk/>
          <pc:sldMk cId="2598762935" sldId="265"/>
        </pc:sldMkLst>
      </pc:sldChg>
      <pc:sldChg chg="del">
        <pc:chgData name="Dinh Vinh Mai" userId="b8e4a559-41e0-4141-8dc1-330451d69615" providerId="ADAL" clId="{39CC2761-9818-4245-A638-254009C8A243}" dt="2024-08-12T10:27:43.386" v="2913" actId="2696"/>
        <pc:sldMkLst>
          <pc:docMk/>
          <pc:sldMk cId="2265539881" sldId="266"/>
        </pc:sldMkLst>
      </pc:sldChg>
      <pc:sldChg chg="modSp add del mod">
        <pc:chgData name="Dinh Vinh Mai" userId="b8e4a559-41e0-4141-8dc1-330451d69615" providerId="ADAL" clId="{39CC2761-9818-4245-A638-254009C8A243}" dt="2024-08-13T14:03:36.294" v="25833" actId="2696"/>
        <pc:sldMkLst>
          <pc:docMk/>
          <pc:sldMk cId="3430682936" sldId="266"/>
        </pc:sldMkLst>
        <pc:spChg chg="mod">
          <ac:chgData name="Dinh Vinh Mai" userId="b8e4a559-41e0-4141-8dc1-330451d69615" providerId="ADAL" clId="{39CC2761-9818-4245-A638-254009C8A243}" dt="2024-08-13T04:25:29.412" v="14316" actId="20577"/>
          <ac:spMkLst>
            <pc:docMk/>
            <pc:sldMk cId="3430682936" sldId="266"/>
            <ac:spMk id="4" creationId="{BBA13038-CAB8-FCA0-CDE8-65E40C2F10A3}"/>
          </ac:spMkLst>
        </pc:spChg>
      </pc:sldChg>
      <pc:sldChg chg="del">
        <pc:chgData name="Dinh Vinh Mai" userId="b8e4a559-41e0-4141-8dc1-330451d69615" providerId="ADAL" clId="{39CC2761-9818-4245-A638-254009C8A243}" dt="2024-08-12T10:27:43.517" v="2914" actId="2696"/>
        <pc:sldMkLst>
          <pc:docMk/>
          <pc:sldMk cId="3360451873" sldId="267"/>
        </pc:sldMkLst>
      </pc:sldChg>
      <pc:sldChg chg="addSp delSp modSp add mod ord">
        <pc:chgData name="Dinh Vinh Mai" userId="b8e4a559-41e0-4141-8dc1-330451d69615" providerId="ADAL" clId="{39CC2761-9818-4245-A638-254009C8A243}" dt="2024-08-13T04:27:17.227" v="14336" actId="20578"/>
        <pc:sldMkLst>
          <pc:docMk/>
          <pc:sldMk cId="3610227466" sldId="267"/>
        </pc:sldMkLst>
        <pc:spChg chg="del mod">
          <ac:chgData name="Dinh Vinh Mai" userId="b8e4a559-41e0-4141-8dc1-330451d69615" providerId="ADAL" clId="{39CC2761-9818-4245-A638-254009C8A243}" dt="2024-08-13T04:26:58.635" v="14330" actId="478"/>
          <ac:spMkLst>
            <pc:docMk/>
            <pc:sldMk cId="3610227466" sldId="267"/>
            <ac:spMk id="4" creationId="{BBA13038-CAB8-FCA0-CDE8-65E40C2F10A3}"/>
          </ac:spMkLst>
        </pc:spChg>
        <pc:picChg chg="add mod">
          <ac:chgData name="Dinh Vinh Mai" userId="b8e4a559-41e0-4141-8dc1-330451d69615" providerId="ADAL" clId="{39CC2761-9818-4245-A638-254009C8A243}" dt="2024-08-13T04:27:05.755" v="14334" actId="1076"/>
          <ac:picMkLst>
            <pc:docMk/>
            <pc:sldMk cId="3610227466" sldId="267"/>
            <ac:picMk id="5" creationId="{1BAFA992-39AD-098E-A6FD-BAC3EE5CB60F}"/>
          </ac:picMkLst>
        </pc:picChg>
      </pc:sldChg>
      <pc:sldChg chg="modSp add mod modAnim">
        <pc:chgData name="Dinh Vinh Mai" userId="b8e4a559-41e0-4141-8dc1-330451d69615" providerId="ADAL" clId="{39CC2761-9818-4245-A638-254009C8A243}" dt="2024-08-13T14:03:45.823" v="25835"/>
        <pc:sldMkLst>
          <pc:docMk/>
          <pc:sldMk cId="3508574264" sldId="268"/>
        </pc:sldMkLst>
        <pc:spChg chg="mod">
          <ac:chgData name="Dinh Vinh Mai" userId="b8e4a559-41e0-4141-8dc1-330451d69615" providerId="ADAL" clId="{39CC2761-9818-4245-A638-254009C8A243}" dt="2024-08-13T04:50:20.669" v="14426" actId="20577"/>
          <ac:spMkLst>
            <pc:docMk/>
            <pc:sldMk cId="3508574264" sldId="268"/>
            <ac:spMk id="3" creationId="{96DD8BC4-D539-661E-8A88-53AF6C208F93}"/>
          </ac:spMkLst>
        </pc:spChg>
        <pc:spChg chg="mod">
          <ac:chgData name="Dinh Vinh Mai" userId="b8e4a559-41e0-4141-8dc1-330451d69615" providerId="ADAL" clId="{39CC2761-9818-4245-A638-254009C8A243}" dt="2024-08-13T04:56:27.542" v="15171" actId="20577"/>
          <ac:spMkLst>
            <pc:docMk/>
            <pc:sldMk cId="3508574264" sldId="268"/>
            <ac:spMk id="4" creationId="{BBA13038-CAB8-FCA0-CDE8-65E40C2F10A3}"/>
          </ac:spMkLst>
        </pc:spChg>
      </pc:sldChg>
      <pc:sldChg chg="del">
        <pc:chgData name="Dinh Vinh Mai" userId="b8e4a559-41e0-4141-8dc1-330451d69615" providerId="ADAL" clId="{39CC2761-9818-4245-A638-254009C8A243}" dt="2024-08-12T10:27:43.666" v="2915" actId="2696"/>
        <pc:sldMkLst>
          <pc:docMk/>
          <pc:sldMk cId="3557004465" sldId="268"/>
        </pc:sldMkLst>
      </pc:sldChg>
      <pc:sldChg chg="del">
        <pc:chgData name="Dinh Vinh Mai" userId="b8e4a559-41e0-4141-8dc1-330451d69615" providerId="ADAL" clId="{39CC2761-9818-4245-A638-254009C8A243}" dt="2024-08-12T10:27:43.825" v="2916" actId="2696"/>
        <pc:sldMkLst>
          <pc:docMk/>
          <pc:sldMk cId="1731397349" sldId="269"/>
        </pc:sldMkLst>
      </pc:sldChg>
      <pc:sldChg chg="modSp add mod modAnim">
        <pc:chgData name="Dinh Vinh Mai" userId="b8e4a559-41e0-4141-8dc1-330451d69615" providerId="ADAL" clId="{39CC2761-9818-4245-A638-254009C8A243}" dt="2024-08-13T14:04:02.036" v="25839"/>
        <pc:sldMkLst>
          <pc:docMk/>
          <pc:sldMk cId="3757830239" sldId="269"/>
        </pc:sldMkLst>
        <pc:spChg chg="mod">
          <ac:chgData name="Dinh Vinh Mai" userId="b8e4a559-41e0-4141-8dc1-330451d69615" providerId="ADAL" clId="{39CC2761-9818-4245-A638-254009C8A243}" dt="2024-08-13T05:03:26.544" v="15217" actId="20577"/>
          <ac:spMkLst>
            <pc:docMk/>
            <pc:sldMk cId="3757830239" sldId="269"/>
            <ac:spMk id="3" creationId="{96DD8BC4-D539-661E-8A88-53AF6C208F93}"/>
          </ac:spMkLst>
        </pc:spChg>
        <pc:spChg chg="mod">
          <ac:chgData name="Dinh Vinh Mai" userId="b8e4a559-41e0-4141-8dc1-330451d69615" providerId="ADAL" clId="{39CC2761-9818-4245-A638-254009C8A243}" dt="2024-08-13T05:05:10.101" v="15532" actId="114"/>
          <ac:spMkLst>
            <pc:docMk/>
            <pc:sldMk cId="3757830239" sldId="269"/>
            <ac:spMk id="4" creationId="{BBA13038-CAB8-FCA0-CDE8-65E40C2F10A3}"/>
          </ac:spMkLst>
        </pc:spChg>
      </pc:sldChg>
      <pc:sldChg chg="modSp add mod modAnim">
        <pc:chgData name="Dinh Vinh Mai" userId="b8e4a559-41e0-4141-8dc1-330451d69615" providerId="ADAL" clId="{39CC2761-9818-4245-A638-254009C8A243}" dt="2024-08-13T14:04:28.510" v="25845"/>
        <pc:sldMkLst>
          <pc:docMk/>
          <pc:sldMk cId="3827058787" sldId="270"/>
        </pc:sldMkLst>
        <pc:spChg chg="mod">
          <ac:chgData name="Dinh Vinh Mai" userId="b8e4a559-41e0-4141-8dc1-330451d69615" providerId="ADAL" clId="{39CC2761-9818-4245-A638-254009C8A243}" dt="2024-08-13T05:19:28.121" v="15587" actId="20577"/>
          <ac:spMkLst>
            <pc:docMk/>
            <pc:sldMk cId="3827058787" sldId="270"/>
            <ac:spMk id="3" creationId="{96DD8BC4-D539-661E-8A88-53AF6C208F93}"/>
          </ac:spMkLst>
        </pc:spChg>
        <pc:spChg chg="mod">
          <ac:chgData name="Dinh Vinh Mai" userId="b8e4a559-41e0-4141-8dc1-330451d69615" providerId="ADAL" clId="{39CC2761-9818-4245-A638-254009C8A243}" dt="2024-08-13T11:41:43.657" v="16995" actId="20577"/>
          <ac:spMkLst>
            <pc:docMk/>
            <pc:sldMk cId="3827058787" sldId="270"/>
            <ac:spMk id="4" creationId="{BBA13038-CAB8-FCA0-CDE8-65E40C2F10A3}"/>
          </ac:spMkLst>
        </pc:spChg>
      </pc:sldChg>
      <pc:sldChg chg="modSp add mod modAnim">
        <pc:chgData name="Dinh Vinh Mai" userId="b8e4a559-41e0-4141-8dc1-330451d69615" providerId="ADAL" clId="{39CC2761-9818-4245-A638-254009C8A243}" dt="2024-08-13T14:04:35.910" v="25847"/>
        <pc:sldMkLst>
          <pc:docMk/>
          <pc:sldMk cId="2659936116" sldId="271"/>
        </pc:sldMkLst>
        <pc:spChg chg="mod">
          <ac:chgData name="Dinh Vinh Mai" userId="b8e4a559-41e0-4141-8dc1-330451d69615" providerId="ADAL" clId="{39CC2761-9818-4245-A638-254009C8A243}" dt="2024-08-13T12:27:34.279" v="17994" actId="20577"/>
          <ac:spMkLst>
            <pc:docMk/>
            <pc:sldMk cId="2659936116" sldId="271"/>
            <ac:spMk id="4" creationId="{BBA13038-CAB8-FCA0-CDE8-65E40C2F10A3}"/>
          </ac:spMkLst>
        </pc:spChg>
      </pc:sldChg>
      <pc:sldChg chg="addSp delSp modSp add mod modAnim">
        <pc:chgData name="Dinh Vinh Mai" userId="b8e4a559-41e0-4141-8dc1-330451d69615" providerId="ADAL" clId="{39CC2761-9818-4245-A638-254009C8A243}" dt="2024-08-13T14:05:08.435" v="25855"/>
        <pc:sldMkLst>
          <pc:docMk/>
          <pc:sldMk cId="711619280" sldId="272"/>
        </pc:sldMkLst>
        <pc:spChg chg="mod">
          <ac:chgData name="Dinh Vinh Mai" userId="b8e4a559-41e0-4141-8dc1-330451d69615" providerId="ADAL" clId="{39CC2761-9818-4245-A638-254009C8A243}" dt="2024-08-13T12:31:16.806" v="18100" actId="20577"/>
          <ac:spMkLst>
            <pc:docMk/>
            <pc:sldMk cId="711619280" sldId="272"/>
            <ac:spMk id="3" creationId="{96DD8BC4-D539-661E-8A88-53AF6C208F93}"/>
          </ac:spMkLst>
        </pc:spChg>
        <pc:spChg chg="mod">
          <ac:chgData name="Dinh Vinh Mai" userId="b8e4a559-41e0-4141-8dc1-330451d69615" providerId="ADAL" clId="{39CC2761-9818-4245-A638-254009C8A243}" dt="2024-08-13T12:49:58.597" v="21192" actId="20577"/>
          <ac:spMkLst>
            <pc:docMk/>
            <pc:sldMk cId="711619280" sldId="272"/>
            <ac:spMk id="4" creationId="{BBA13038-CAB8-FCA0-CDE8-65E40C2F10A3}"/>
          </ac:spMkLst>
        </pc:spChg>
        <pc:spChg chg="add del mod">
          <ac:chgData name="Dinh Vinh Mai" userId="b8e4a559-41e0-4141-8dc1-330451d69615" providerId="ADAL" clId="{39CC2761-9818-4245-A638-254009C8A243}" dt="2024-08-13T13:03:54.279" v="21195"/>
          <ac:spMkLst>
            <pc:docMk/>
            <pc:sldMk cId="711619280" sldId="272"/>
            <ac:spMk id="5" creationId="{87518E1E-1E2D-1B2F-C385-C653DA7CA522}"/>
          </ac:spMkLst>
        </pc:spChg>
      </pc:sldChg>
      <pc:sldChg chg="modSp add mod modAnim">
        <pc:chgData name="Dinh Vinh Mai" userId="b8e4a559-41e0-4141-8dc1-330451d69615" providerId="ADAL" clId="{39CC2761-9818-4245-A638-254009C8A243}" dt="2024-08-13T14:05:12.812" v="25856"/>
        <pc:sldMkLst>
          <pc:docMk/>
          <pc:sldMk cId="872767749" sldId="273"/>
        </pc:sldMkLst>
        <pc:spChg chg="mod">
          <ac:chgData name="Dinh Vinh Mai" userId="b8e4a559-41e0-4141-8dc1-330451d69615" providerId="ADAL" clId="{39CC2761-9818-4245-A638-254009C8A243}" dt="2024-08-13T13:28:09.123" v="21367" actId="1076"/>
          <ac:spMkLst>
            <pc:docMk/>
            <pc:sldMk cId="872767749" sldId="273"/>
            <ac:spMk id="3" creationId="{96DD8BC4-D539-661E-8A88-53AF6C208F93}"/>
          </ac:spMkLst>
        </pc:spChg>
        <pc:spChg chg="mod">
          <ac:chgData name="Dinh Vinh Mai" userId="b8e4a559-41e0-4141-8dc1-330451d69615" providerId="ADAL" clId="{39CC2761-9818-4245-A638-254009C8A243}" dt="2024-08-13T13:30:29.358" v="21505" actId="20577"/>
          <ac:spMkLst>
            <pc:docMk/>
            <pc:sldMk cId="872767749" sldId="273"/>
            <ac:spMk id="4" creationId="{BBA13038-CAB8-FCA0-CDE8-65E40C2F10A3}"/>
          </ac:spMkLst>
        </pc:spChg>
      </pc:sldChg>
      <pc:sldChg chg="addSp delSp modSp add mod">
        <pc:chgData name="Dinh Vinh Mai" userId="b8e4a559-41e0-4141-8dc1-330451d69615" providerId="ADAL" clId="{39CC2761-9818-4245-A638-254009C8A243}" dt="2024-08-13T13:32:38.422" v="21634" actId="114"/>
        <pc:sldMkLst>
          <pc:docMk/>
          <pc:sldMk cId="1293699709" sldId="274"/>
        </pc:sldMkLst>
        <pc:spChg chg="del">
          <ac:chgData name="Dinh Vinh Mai" userId="b8e4a559-41e0-4141-8dc1-330451d69615" providerId="ADAL" clId="{39CC2761-9818-4245-A638-254009C8A243}" dt="2024-08-13T13:30:39.065" v="21508" actId="478"/>
          <ac:spMkLst>
            <pc:docMk/>
            <pc:sldMk cId="1293699709" sldId="274"/>
            <ac:spMk id="4" creationId="{BBA13038-CAB8-FCA0-CDE8-65E40C2F10A3}"/>
          </ac:spMkLst>
        </pc:spChg>
        <pc:spChg chg="add mod">
          <ac:chgData name="Dinh Vinh Mai" userId="b8e4a559-41e0-4141-8dc1-330451d69615" providerId="ADAL" clId="{39CC2761-9818-4245-A638-254009C8A243}" dt="2024-08-13T13:32:38.422" v="21634" actId="114"/>
          <ac:spMkLst>
            <pc:docMk/>
            <pc:sldMk cId="1293699709" sldId="274"/>
            <ac:spMk id="6" creationId="{65184111-F993-0452-0732-654807B1458B}"/>
          </ac:spMkLst>
        </pc:spChg>
        <pc:picChg chg="add mod">
          <ac:chgData name="Dinh Vinh Mai" userId="b8e4a559-41e0-4141-8dc1-330451d69615" providerId="ADAL" clId="{39CC2761-9818-4245-A638-254009C8A243}" dt="2024-08-13T13:31:22.479" v="21513" actId="1076"/>
          <ac:picMkLst>
            <pc:docMk/>
            <pc:sldMk cId="1293699709" sldId="274"/>
            <ac:picMk id="5" creationId="{59BAEE82-E255-137D-E972-546D5462DA7C}"/>
          </ac:picMkLst>
        </pc:picChg>
      </pc:sldChg>
      <pc:sldChg chg="modSp add mod modAnim">
        <pc:chgData name="Dinh Vinh Mai" userId="b8e4a559-41e0-4141-8dc1-330451d69615" providerId="ADAL" clId="{39CC2761-9818-4245-A638-254009C8A243}" dt="2024-08-13T14:05:43.524" v="25863"/>
        <pc:sldMkLst>
          <pc:docMk/>
          <pc:sldMk cId="1771617504" sldId="275"/>
        </pc:sldMkLst>
        <pc:spChg chg="mod">
          <ac:chgData name="Dinh Vinh Mai" userId="b8e4a559-41e0-4141-8dc1-330451d69615" providerId="ADAL" clId="{39CC2761-9818-4245-A638-254009C8A243}" dt="2024-08-13T13:46:20.093" v="23686" actId="20577"/>
          <ac:spMkLst>
            <pc:docMk/>
            <pc:sldMk cId="1771617504" sldId="275"/>
            <ac:spMk id="4" creationId="{BBA13038-CAB8-FCA0-CDE8-65E40C2F10A3}"/>
          </ac:spMkLst>
        </pc:spChg>
      </pc:sldChg>
      <pc:sldChg chg="addSp modSp add mod">
        <pc:chgData name="Dinh Vinh Mai" userId="b8e4a559-41e0-4141-8dc1-330451d69615" providerId="ADAL" clId="{39CC2761-9818-4245-A638-254009C8A243}" dt="2024-08-13T13:47:14.138" v="23693" actId="1076"/>
        <pc:sldMkLst>
          <pc:docMk/>
          <pc:sldMk cId="4246487015" sldId="276"/>
        </pc:sldMkLst>
        <pc:spChg chg="mod">
          <ac:chgData name="Dinh Vinh Mai" userId="b8e4a559-41e0-4141-8dc1-330451d69615" providerId="ADAL" clId="{39CC2761-9818-4245-A638-254009C8A243}" dt="2024-08-13T13:46:29.028" v="23689" actId="20577"/>
          <ac:spMkLst>
            <pc:docMk/>
            <pc:sldMk cId="4246487015" sldId="276"/>
            <ac:spMk id="4" creationId="{BBA13038-CAB8-FCA0-CDE8-65E40C2F10A3}"/>
          </ac:spMkLst>
        </pc:spChg>
        <pc:picChg chg="add mod">
          <ac:chgData name="Dinh Vinh Mai" userId="b8e4a559-41e0-4141-8dc1-330451d69615" providerId="ADAL" clId="{39CC2761-9818-4245-A638-254009C8A243}" dt="2024-08-13T13:47:14.138" v="23693" actId="1076"/>
          <ac:picMkLst>
            <pc:docMk/>
            <pc:sldMk cId="4246487015" sldId="276"/>
            <ac:picMk id="5" creationId="{631D2B52-0FB6-429B-2A72-2688E6B479EE}"/>
          </ac:picMkLst>
        </pc:picChg>
      </pc:sldChg>
      <pc:sldChg chg="modSp add mod modAnim">
        <pc:chgData name="Dinh Vinh Mai" userId="b8e4a559-41e0-4141-8dc1-330451d69615" providerId="ADAL" clId="{39CC2761-9818-4245-A638-254009C8A243}" dt="2024-08-13T14:06:38.952" v="25881"/>
        <pc:sldMkLst>
          <pc:docMk/>
          <pc:sldMk cId="3717406949" sldId="277"/>
        </pc:sldMkLst>
        <pc:spChg chg="mod">
          <ac:chgData name="Dinh Vinh Mai" userId="b8e4a559-41e0-4141-8dc1-330451d69615" providerId="ADAL" clId="{39CC2761-9818-4245-A638-254009C8A243}" dt="2024-08-13T14:06:17.515" v="25875" actId="20577"/>
          <ac:spMkLst>
            <pc:docMk/>
            <pc:sldMk cId="3717406949" sldId="277"/>
            <ac:spMk id="4" creationId="{BBA13038-CAB8-FCA0-CDE8-65E40C2F10A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8/21/24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8/21/24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8/21/24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8/21/24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8/21/24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8/21/24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8/21/24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8/21/24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8/21/24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8/21/24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8/21/24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8/21/24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dirty="0"/>
              <a:t>Java SE 8 Book Presentation</a:t>
            </a:r>
            <a:endParaRPr lang="en-US" dirty="0"/>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US" dirty="0"/>
              <a:t>Chapter 6 – Working with Java Operators</a:t>
            </a:r>
          </a:p>
        </p:txBody>
      </p:sp>
    </p:spTree>
    <p:extLst>
      <p:ext uri="{BB962C8B-B14F-4D97-AF65-F5344CB8AC3E}">
        <p14:creationId xmlns:p14="http://schemas.microsoft.com/office/powerpoint/2010/main" val="243732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97971" y="293688"/>
            <a:ext cx="7652658" cy="303212"/>
          </a:xfrm>
        </p:spPr>
        <p:txBody>
          <a:bodyPr>
            <a:normAutofit fontScale="92500" lnSpcReduction="10000"/>
          </a:bodyPr>
          <a:lstStyle/>
          <a:p>
            <a:r>
              <a:rPr lang="en-US" sz="1800" b="1" dirty="0"/>
              <a:t>6.1 Java Operators </a:t>
            </a:r>
            <a:r>
              <a:rPr lang="en-US" sz="1800" dirty="0"/>
              <a:t>– 6.1.1 Overview of available operators in Java</a:t>
            </a:r>
            <a:endParaRPr lang="en-US" sz="1800" b="1" dirty="0"/>
          </a:p>
          <a:p>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Assignment Operators rules:</a:t>
            </a:r>
          </a:p>
          <a:p>
            <a:pPr algn="l"/>
            <a:r>
              <a:rPr lang="en-US" sz="1800" dirty="0"/>
              <a:t>- They are all </a:t>
            </a:r>
            <a:r>
              <a:rPr lang="en-US" sz="1800" b="1" dirty="0"/>
              <a:t>“right associative”</a:t>
            </a:r>
            <a:r>
              <a:rPr lang="en-US" sz="1800" dirty="0"/>
              <a:t>, which means ”a = b = c = 10;” will be evaluated as ”c = 10” -&gt; “b =c” -&gt; “a = b”</a:t>
            </a:r>
          </a:p>
          <a:p>
            <a:pPr marL="285750" indent="-285750" algn="l">
              <a:buFontTx/>
              <a:buChar char="-"/>
            </a:pPr>
            <a:r>
              <a:rPr lang="en-US" sz="1800" dirty="0"/>
              <a:t>The left of the operands must be a variable =&gt; “a = 10;” is valid while “10 = a;” isn’t valid since 10 is a literal not a variable. But more importantly, we can’t do “</a:t>
            </a:r>
            <a:r>
              <a:rPr lang="en-US" sz="1800" dirty="0" err="1"/>
              <a:t>someMethod</a:t>
            </a:r>
            <a:r>
              <a:rPr lang="en-US" sz="1800" dirty="0"/>
              <a:t>() = 10;” because a method will return a value or an address to an object for reference variable but </a:t>
            </a:r>
            <a:r>
              <a:rPr lang="en-US" sz="1800" b="1" dirty="0"/>
              <a:t>NOT THE VARIABLE ITSELF</a:t>
            </a:r>
          </a:p>
          <a:p>
            <a:pPr marL="285750" indent="-285750" algn="l">
              <a:buFontTx/>
              <a:buChar char="-"/>
            </a:pPr>
            <a:r>
              <a:rPr lang="en-US" sz="1800" dirty="0"/>
              <a:t>The RHS of the assignment must be an expression where the type is ”compatible” with the target variables (could be the same type or fit with the size of the variable). Compatibility between primitive datatypes is easy to understand (Boolean can’t go with int), however, some reference datatypes are compatible with each other since it has OOP features – Inheritance and Polymorphism (Upcast – Downcast)</a:t>
            </a:r>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EC6CE-1910-5040-5C14-34F8487B378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2F64749-690A-BA4E-506C-2B62DCE5C19E}"/>
              </a:ext>
            </a:extLst>
          </p:cNvPr>
          <p:cNvSpPr>
            <a:spLocks noGrp="1"/>
          </p:cNvSpPr>
          <p:nvPr>
            <p:ph type="subTitle" idx="1"/>
          </p:nvPr>
        </p:nvSpPr>
        <p:spPr>
          <a:xfrm>
            <a:off x="97971" y="293688"/>
            <a:ext cx="7652658" cy="303212"/>
          </a:xfrm>
        </p:spPr>
        <p:txBody>
          <a:bodyPr>
            <a:normAutofit fontScale="92500" lnSpcReduction="20000"/>
          </a:bodyPr>
          <a:lstStyle/>
          <a:p>
            <a:r>
              <a:rPr lang="en-US" sz="1800" b="1" dirty="0"/>
              <a:t>6.1 Java Operators </a:t>
            </a:r>
            <a:r>
              <a:rPr lang="en-US" sz="1800" dirty="0"/>
              <a:t>– 6.1.2 Expressions and Statements</a:t>
            </a:r>
            <a:endParaRPr lang="en-US" sz="1800" b="1" dirty="0"/>
          </a:p>
        </p:txBody>
      </p:sp>
      <p:sp>
        <p:nvSpPr>
          <p:cNvPr id="4" name="Subtitle 2">
            <a:extLst>
              <a:ext uri="{FF2B5EF4-FFF2-40B4-BE49-F238E27FC236}">
                <a16:creationId xmlns:a16="http://schemas.microsoft.com/office/drawing/2014/main" id="{2319461E-AC9C-2014-DF1F-D4821C5FADC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An “</a:t>
            </a:r>
            <a:r>
              <a:rPr lang="en-US" sz="1800" b="1" dirty="0"/>
              <a:t>expression</a:t>
            </a:r>
            <a:r>
              <a:rPr lang="en-US" sz="1800" dirty="0"/>
              <a:t>” is a combination of operators, explicit values, constants, variables, and functions that the programming language interprets (according to its particular rules of precedence and association) and computes to produce (or “return”) in a stateful environment another value. </a:t>
            </a:r>
          </a:p>
          <a:p>
            <a:pPr marL="285750" indent="-285750" algn="l">
              <a:buFontTx/>
              <a:buChar char="-"/>
            </a:pPr>
            <a:r>
              <a:rPr lang="en-US" sz="1800" dirty="0"/>
              <a:t>The important point here is that an expression has a </a:t>
            </a:r>
            <a:r>
              <a:rPr lang="en-US" sz="1800" b="1" dirty="0"/>
              <a:t>value </a:t>
            </a:r>
            <a:r>
              <a:rPr lang="en-US" sz="1800" dirty="0"/>
              <a:t>(either primitive or reference)</a:t>
            </a:r>
          </a:p>
          <a:p>
            <a:pPr marL="285750" indent="-285750" algn="l">
              <a:buFontTx/>
              <a:buChar char="-"/>
            </a:pPr>
            <a:r>
              <a:rPr lang="en-US" sz="1800" dirty="0"/>
              <a:t>A “</a:t>
            </a:r>
            <a:r>
              <a:rPr lang="en-US" sz="1800" b="1" dirty="0"/>
              <a:t>statement</a:t>
            </a:r>
            <a:r>
              <a:rPr lang="en-US" sz="1800" dirty="0"/>
              <a:t>” is a complete line of code that may or may not store any values of its own =&gt; Therefore, an expression could also be a valid statement </a:t>
            </a:r>
            <a:r>
              <a:rPr lang="en-US" sz="1000" b="1" dirty="0"/>
              <a:t>(CODE ILLUSTRATION – Section6_1_2)</a:t>
            </a:r>
          </a:p>
        </p:txBody>
      </p:sp>
    </p:spTree>
    <p:extLst>
      <p:ext uri="{BB962C8B-B14F-4D97-AF65-F5344CB8AC3E}">
        <p14:creationId xmlns:p14="http://schemas.microsoft.com/office/powerpoint/2010/main" val="148171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4842</TotalTime>
  <Words>323</Words>
  <Application>Microsoft Macintosh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Java SE 8 Book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12</cp:revision>
  <dcterms:created xsi:type="dcterms:W3CDTF">2024-07-05T03:43:45Z</dcterms:created>
  <dcterms:modified xsi:type="dcterms:W3CDTF">2024-08-21T12:49:51Z</dcterms:modified>
</cp:coreProperties>
</file>