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CD2C29-6869-4EB9-A262-397E95AA9D5D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C2761-9818-4245-A638-254009C8A243}" v="2839" dt="2024-08-13T14:06:38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8" autoAdjust="0"/>
    <p:restoredTop sz="96743"/>
  </p:normalViewPr>
  <p:slideViewPr>
    <p:cSldViewPr snapToGrid="0">
      <p:cViewPr varScale="1">
        <p:scale>
          <a:sx n="159" d="100"/>
          <a:sy n="159" d="100"/>
        </p:scale>
        <p:origin x="7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Vinh Mai" userId="b8e4a559-41e0-4141-8dc1-330451d69615" providerId="ADAL" clId="{92C8C979-F545-4FFE-B472-387B21A78BD7}"/>
    <pc:docChg chg="undo custSel addSld delSld modSld sldOrd modSection">
      <pc:chgData name="Dinh Vinh Mai" userId="b8e4a559-41e0-4141-8dc1-330451d69615" providerId="ADAL" clId="{92C8C979-F545-4FFE-B472-387B21A78BD7}" dt="2024-07-14T10:53:06.802" v="13785" actId="478"/>
      <pc:docMkLst>
        <pc:docMk/>
      </pc:docMkLst>
      <pc:sldChg chg="modSp mod">
        <pc:chgData name="Dinh Vinh Mai" userId="b8e4a559-41e0-4141-8dc1-330451d69615" providerId="ADAL" clId="{92C8C979-F545-4FFE-B472-387B21A78BD7}" dt="2024-07-11T23:42:56.867" v="42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2C8C979-F545-4FFE-B472-387B21A78BD7}" dt="2024-07-11T23:42:56.867" v="42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mod modAnim">
        <pc:chgData name="Dinh Vinh Mai" userId="b8e4a559-41e0-4141-8dc1-330451d69615" providerId="ADAL" clId="{92C8C979-F545-4FFE-B472-387B21A78BD7}" dt="2024-07-12T00:08:44.775" v="2395" actId="5793"/>
        <pc:sldMkLst>
          <pc:docMk/>
          <pc:sldMk cId="715447292" sldId="258"/>
        </pc:sldMkLst>
        <pc:spChg chg="mod">
          <ac:chgData name="Dinh Vinh Mai" userId="b8e4a559-41e0-4141-8dc1-330451d69615" providerId="ADAL" clId="{92C8C979-F545-4FFE-B472-387B21A78BD7}" dt="2024-07-11T23:43:34.697" v="86" actId="27636"/>
          <ac:spMkLst>
            <pc:docMk/>
            <pc:sldMk cId="715447292" sldId="258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0:08:44.775" v="2395" actId="5793"/>
          <ac:spMkLst>
            <pc:docMk/>
            <pc:sldMk cId="715447292" sldId="258"/>
            <ac:spMk id="4" creationId="{BBA13038-CAB8-FCA0-CDE8-65E40C2F10A3}"/>
          </ac:spMkLst>
        </pc:spChg>
        <pc:graphicFrameChg chg="add del mod">
          <ac:chgData name="Dinh Vinh Mai" userId="b8e4a559-41e0-4141-8dc1-330451d69615" providerId="ADAL" clId="{92C8C979-F545-4FFE-B472-387B21A78BD7}" dt="2024-07-11T23:52:20.240" v="518" actId="478"/>
          <ac:graphicFrameMkLst>
            <pc:docMk/>
            <pc:sldMk cId="715447292" sldId="258"/>
            <ac:graphicFrameMk id="2" creationId="{B420A6EA-6BA5-A294-4259-5292226E43E8}"/>
          </ac:graphicFrameMkLst>
        </pc:graphicFrameChg>
      </pc:sldChg>
      <pc:sldChg chg="modSp add mod ord modAnim">
        <pc:chgData name="Dinh Vinh Mai" userId="b8e4a559-41e0-4141-8dc1-330451d69615" providerId="ADAL" clId="{92C8C979-F545-4FFE-B472-387B21A78BD7}" dt="2024-07-14T10:10:56.677" v="13784" actId="20577"/>
        <pc:sldMkLst>
          <pc:docMk/>
          <pc:sldMk cId="69879196" sldId="259"/>
        </pc:sldMkLst>
        <pc:spChg chg="mod">
          <ac:chgData name="Dinh Vinh Mai" userId="b8e4a559-41e0-4141-8dc1-330451d69615" providerId="ADAL" clId="{92C8C979-F545-4FFE-B472-387B21A78BD7}" dt="2024-07-12T00:10:37.676" v="2532" actId="114"/>
          <ac:spMkLst>
            <pc:docMk/>
            <pc:sldMk cId="69879196" sldId="259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10:10:56.677" v="13784" actId="20577"/>
          <ac:spMkLst>
            <pc:docMk/>
            <pc:sldMk cId="69879196" sldId="259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4.132" v="6" actId="47"/>
        <pc:sldMkLst>
          <pc:docMk/>
          <pc:sldMk cId="2078495021" sldId="259"/>
        </pc:sldMkLst>
      </pc:sldChg>
      <pc:sldChg chg="del">
        <pc:chgData name="Dinh Vinh Mai" userId="b8e4a559-41e0-4141-8dc1-330451d69615" providerId="ADAL" clId="{92C8C979-F545-4FFE-B472-387B21A78BD7}" dt="2024-07-11T23:42:42.860" v="5" actId="47"/>
        <pc:sldMkLst>
          <pc:docMk/>
          <pc:sldMk cId="114777668" sldId="260"/>
        </pc:sldMkLst>
      </pc:sldChg>
      <pc:sldChg chg="modSp add mod modAnim">
        <pc:chgData name="Dinh Vinh Mai" userId="b8e4a559-41e0-4141-8dc1-330451d69615" providerId="ADAL" clId="{92C8C979-F545-4FFE-B472-387B21A78BD7}" dt="2024-07-12T10:32:21.737" v="9637"/>
        <pc:sldMkLst>
          <pc:docMk/>
          <pc:sldMk cId="3546735497" sldId="260"/>
        </pc:sldMkLst>
        <pc:spChg chg="mod">
          <ac:chgData name="Dinh Vinh Mai" userId="b8e4a559-41e0-4141-8dc1-330451d69615" providerId="ADAL" clId="{92C8C979-F545-4FFE-B472-387B21A78BD7}" dt="2024-07-12T00:40:01.720" v="2838" actId="20577"/>
          <ac:spMkLst>
            <pc:docMk/>
            <pc:sldMk cId="3546735497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1:50:32.544" v="3768" actId="5793"/>
          <ac:spMkLst>
            <pc:docMk/>
            <pc:sldMk cId="3546735497" sldId="260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2.682" v="4" actId="47"/>
        <pc:sldMkLst>
          <pc:docMk/>
          <pc:sldMk cId="646613574" sldId="261"/>
        </pc:sldMkLst>
      </pc:sldChg>
      <pc:sldChg chg="addSp delSp modSp add mod modAnim">
        <pc:chgData name="Dinh Vinh Mai" userId="b8e4a559-41e0-4141-8dc1-330451d69615" providerId="ADAL" clId="{92C8C979-F545-4FFE-B472-387B21A78BD7}" dt="2024-07-12T10:32:42.784" v="9642"/>
        <pc:sldMkLst>
          <pc:docMk/>
          <pc:sldMk cId="3523870962" sldId="261"/>
        </pc:sldMkLst>
        <pc:spChg chg="add del mod">
          <ac:chgData name="Dinh Vinh Mai" userId="b8e4a559-41e0-4141-8dc1-330451d69615" providerId="ADAL" clId="{92C8C979-F545-4FFE-B472-387B21A78BD7}" dt="2024-07-12T02:19:05.904" v="5252" actId="21"/>
          <ac:spMkLst>
            <pc:docMk/>
            <pc:sldMk cId="3523870962" sldId="261"/>
            <ac:spMk id="2" creationId="{9A1948F9-BCF7-223E-B9CC-79FDF0D12079}"/>
          </ac:spMkLst>
        </pc:spChg>
        <pc:spChg chg="mod">
          <ac:chgData name="Dinh Vinh Mai" userId="b8e4a559-41e0-4141-8dc1-330451d69615" providerId="ADAL" clId="{92C8C979-F545-4FFE-B472-387B21A78BD7}" dt="2024-07-12T01:53:04.058" v="3905" actId="20577"/>
          <ac:spMkLst>
            <pc:docMk/>
            <pc:sldMk cId="3523870962" sldId="261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2C8C979-F545-4FFE-B472-387B21A78BD7}" dt="2024-07-12T03:17:50.089" v="6525" actId="20577"/>
          <ac:spMkLst>
            <pc:docMk/>
            <pc:sldMk cId="3523870962" sldId="261"/>
            <ac:spMk id="4" creationId="{BBA13038-CAB8-FCA0-CDE8-65E40C2F10A3}"/>
          </ac:spMkLst>
        </pc:spChg>
        <pc:spChg chg="add mod">
          <ac:chgData name="Dinh Vinh Mai" userId="b8e4a559-41e0-4141-8dc1-330451d69615" providerId="ADAL" clId="{92C8C979-F545-4FFE-B472-387B21A78BD7}" dt="2024-07-12T02:19:34.540" v="5258" actId="1076"/>
          <ac:spMkLst>
            <pc:docMk/>
            <pc:sldMk cId="3523870962" sldId="261"/>
            <ac:spMk id="5" creationId="{BBA13038-CAB8-FCA0-CDE8-65E40C2F10A3}"/>
          </ac:spMkLst>
        </pc:spChg>
        <pc:spChg chg="add del mod">
          <ac:chgData name="Dinh Vinh Mai" userId="b8e4a559-41e0-4141-8dc1-330451d69615" providerId="ADAL" clId="{92C8C979-F545-4FFE-B472-387B21A78BD7}" dt="2024-07-12T02:20:23.964" v="5266" actId="478"/>
          <ac:spMkLst>
            <pc:docMk/>
            <pc:sldMk cId="3523870962" sldId="261"/>
            <ac:spMk id="6" creationId="{9A1948F9-BCF7-223E-B9CC-79FDF0D12079}"/>
          </ac:spMkLst>
        </pc:spChg>
      </pc:sldChg>
      <pc:sldChg chg="addSp delSp modSp add mod delAnim modAnim">
        <pc:chgData name="Dinh Vinh Mai" userId="b8e4a559-41e0-4141-8dc1-330451d69615" providerId="ADAL" clId="{92C8C979-F545-4FFE-B472-387B21A78BD7}" dt="2024-07-14T10:53:06.802" v="13785" actId="478"/>
        <pc:sldMkLst>
          <pc:docMk/>
          <pc:sldMk cId="2652548340" sldId="262"/>
        </pc:sldMkLst>
        <pc:spChg chg="mod">
          <ac:chgData name="Dinh Vinh Mai" userId="b8e4a559-41e0-4141-8dc1-330451d69615" providerId="ADAL" clId="{92C8C979-F545-4FFE-B472-387B21A78BD7}" dt="2024-07-12T03:47:07.564" v="6578" actId="20577"/>
          <ac:spMkLst>
            <pc:docMk/>
            <pc:sldMk cId="2652548340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3:59:26.550" v="7168" actId="114"/>
          <ac:spMkLst>
            <pc:docMk/>
            <pc:sldMk cId="2652548340" sldId="262"/>
            <ac:spMk id="4" creationId="{BBA13038-CAB8-FCA0-CDE8-65E40C2F10A3}"/>
          </ac:spMkLst>
        </pc:spChg>
        <pc:spChg chg="add mod">
          <ac:chgData name="Dinh Vinh Mai" userId="b8e4a559-41e0-4141-8dc1-330451d69615" providerId="ADAL" clId="{92C8C979-F545-4FFE-B472-387B21A78BD7}" dt="2024-07-12T03:58:49.310" v="7121" actId="20577"/>
          <ac:spMkLst>
            <pc:docMk/>
            <pc:sldMk cId="2652548340" sldId="262"/>
            <ac:spMk id="7" creationId="{735C0034-9699-F9D9-6534-306539359175}"/>
          </ac:spMkLst>
        </pc:spChg>
        <pc:spChg chg="add del mod">
          <ac:chgData name="Dinh Vinh Mai" userId="b8e4a559-41e0-4141-8dc1-330451d69615" providerId="ADAL" clId="{92C8C979-F545-4FFE-B472-387B21A78BD7}" dt="2024-07-14T10:53:06.802" v="13785" actId="478"/>
          <ac:spMkLst>
            <pc:docMk/>
            <pc:sldMk cId="2652548340" sldId="262"/>
            <ac:spMk id="10" creationId="{14A7A41A-4834-004B-3719-DD1CCDAAC9DC}"/>
          </ac:spMkLst>
        </pc:spChg>
        <pc:picChg chg="add mod">
          <ac:chgData name="Dinh Vinh Mai" userId="b8e4a559-41e0-4141-8dc1-330451d69615" providerId="ADAL" clId="{92C8C979-F545-4FFE-B472-387B21A78BD7}" dt="2024-07-12T03:54:47.664" v="6891" actId="1076"/>
          <ac:picMkLst>
            <pc:docMk/>
            <pc:sldMk cId="2652548340" sldId="262"/>
            <ac:picMk id="6" creationId="{9A19FCA6-E051-B4ED-594D-4253C3A806EB}"/>
          </ac:picMkLst>
        </pc:picChg>
        <pc:picChg chg="add mod">
          <ac:chgData name="Dinh Vinh Mai" userId="b8e4a559-41e0-4141-8dc1-330451d69615" providerId="ADAL" clId="{92C8C979-F545-4FFE-B472-387B21A78BD7}" dt="2024-07-12T04:05:29.291" v="7172" actId="1076"/>
          <ac:picMkLst>
            <pc:docMk/>
            <pc:sldMk cId="2652548340" sldId="262"/>
            <ac:picMk id="9" creationId="{33F450F7-DDCB-CF0B-F9B7-30642AC9675A}"/>
          </ac:picMkLst>
        </pc:picChg>
      </pc:sldChg>
      <pc:sldChg chg="del">
        <pc:chgData name="Dinh Vinh Mai" userId="b8e4a559-41e0-4141-8dc1-330451d69615" providerId="ADAL" clId="{92C8C979-F545-4FFE-B472-387B21A78BD7}" dt="2024-07-11T23:42:42.350" v="2" actId="47"/>
        <pc:sldMkLst>
          <pc:docMk/>
          <pc:sldMk cId="2729605296" sldId="262"/>
        </pc:sldMkLst>
      </pc:sldChg>
      <pc:sldChg chg="del">
        <pc:chgData name="Dinh Vinh Mai" userId="b8e4a559-41e0-4141-8dc1-330451d69615" providerId="ADAL" clId="{92C8C979-F545-4FFE-B472-387B21A78BD7}" dt="2024-07-11T23:42:42.502" v="3" actId="47"/>
        <pc:sldMkLst>
          <pc:docMk/>
          <pc:sldMk cId="2236708295" sldId="263"/>
        </pc:sldMkLst>
      </pc:sldChg>
      <pc:sldChg chg="add del">
        <pc:chgData name="Dinh Vinh Mai" userId="b8e4a559-41e0-4141-8dc1-330451d69615" providerId="ADAL" clId="{92C8C979-F545-4FFE-B472-387B21A78BD7}" dt="2024-07-12T10:33:09.639" v="9647" actId="47"/>
        <pc:sldMkLst>
          <pc:docMk/>
          <pc:sldMk cId="3771300892" sldId="263"/>
        </pc:sldMkLst>
      </pc:sldChg>
      <pc:sldChg chg="del">
        <pc:chgData name="Dinh Vinh Mai" userId="b8e4a559-41e0-4141-8dc1-330451d69615" providerId="ADAL" clId="{92C8C979-F545-4FFE-B472-387B21A78BD7}" dt="2024-07-11T23:42:42.144" v="1" actId="47"/>
        <pc:sldMkLst>
          <pc:docMk/>
          <pc:sldMk cId="193709571" sldId="264"/>
        </pc:sldMkLst>
      </pc:sldChg>
      <pc:sldChg chg="delSp modSp add mod modAnim">
        <pc:chgData name="Dinh Vinh Mai" userId="b8e4a559-41e0-4141-8dc1-330451d69615" providerId="ADAL" clId="{92C8C979-F545-4FFE-B472-387B21A78BD7}" dt="2024-07-12T10:33:34.650" v="9654"/>
        <pc:sldMkLst>
          <pc:docMk/>
          <pc:sldMk cId="1570693514" sldId="264"/>
        </pc:sldMkLst>
        <pc:spChg chg="mod">
          <ac:chgData name="Dinh Vinh Mai" userId="b8e4a559-41e0-4141-8dc1-330451d69615" providerId="ADAL" clId="{92C8C979-F545-4FFE-B472-387B21A78BD7}" dt="2024-07-12T04:21:56.900" v="7705" actId="20577"/>
          <ac:spMkLst>
            <pc:docMk/>
            <pc:sldMk cId="1570693514" sldId="264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10:33:29.941" v="9653" actId="20577"/>
          <ac:spMkLst>
            <pc:docMk/>
            <pc:sldMk cId="1570693514" sldId="264"/>
            <ac:spMk id="4" creationId="{BBA13038-CAB8-FCA0-CDE8-65E40C2F10A3}"/>
          </ac:spMkLst>
        </pc:spChg>
        <pc:spChg chg="del mod">
          <ac:chgData name="Dinh Vinh Mai" userId="b8e4a559-41e0-4141-8dc1-330451d69615" providerId="ADAL" clId="{92C8C979-F545-4FFE-B472-387B21A78BD7}" dt="2024-07-12T04:21:41.288" v="7622" actId="478"/>
          <ac:spMkLst>
            <pc:docMk/>
            <pc:sldMk cId="1570693514" sldId="264"/>
            <ac:spMk id="10" creationId="{14A7A41A-4834-004B-3719-DD1CCDAAC9DC}"/>
          </ac:spMkLst>
        </pc:spChg>
        <pc:picChg chg="del">
          <ac:chgData name="Dinh Vinh Mai" userId="b8e4a559-41e0-4141-8dc1-330451d69615" providerId="ADAL" clId="{92C8C979-F545-4FFE-B472-387B21A78BD7}" dt="2024-07-12T04:21:39.402" v="7621" actId="478"/>
          <ac:picMkLst>
            <pc:docMk/>
            <pc:sldMk cId="1570693514" sldId="264"/>
            <ac:picMk id="6" creationId="{9A19FCA6-E051-B4ED-594D-4253C3A806EB}"/>
          </ac:picMkLst>
        </pc:picChg>
        <pc:picChg chg="del">
          <ac:chgData name="Dinh Vinh Mai" userId="b8e4a559-41e0-4141-8dc1-330451d69615" providerId="ADAL" clId="{92C8C979-F545-4FFE-B472-387B21A78BD7}" dt="2024-07-12T04:21:38.608" v="7620" actId="478"/>
          <ac:picMkLst>
            <pc:docMk/>
            <pc:sldMk cId="1570693514" sldId="264"/>
            <ac:picMk id="9" creationId="{33F450F7-DDCB-CF0B-F9B7-30642AC9675A}"/>
          </ac:picMkLst>
        </pc:picChg>
      </pc:sldChg>
      <pc:sldChg chg="addSp modSp add mod modAnim">
        <pc:chgData name="Dinh Vinh Mai" userId="b8e4a559-41e0-4141-8dc1-330451d69615" providerId="ADAL" clId="{92C8C979-F545-4FFE-B472-387B21A78BD7}" dt="2024-07-13T00:25:14.362" v="10864" actId="255"/>
        <pc:sldMkLst>
          <pc:docMk/>
          <pc:sldMk cId="2598762935" sldId="265"/>
        </pc:sldMkLst>
        <pc:spChg chg="add mod">
          <ac:chgData name="Dinh Vinh Mai" userId="b8e4a559-41e0-4141-8dc1-330451d69615" providerId="ADAL" clId="{92C8C979-F545-4FFE-B472-387B21A78BD7}" dt="2024-07-13T00:25:14.362" v="10864" actId="255"/>
          <ac:spMkLst>
            <pc:docMk/>
            <pc:sldMk cId="2598762935" sldId="265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3T00:18:11.297" v="10690" actId="114"/>
          <ac:spMkLst>
            <pc:docMk/>
            <pc:sldMk cId="2598762935" sldId="265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10:31:48.719" v="9633" actId="20577"/>
          <ac:spMkLst>
            <pc:docMk/>
            <pc:sldMk cId="2598762935" sldId="265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1.844" v="0" actId="47"/>
        <pc:sldMkLst>
          <pc:docMk/>
          <pc:sldMk cId="3978505155" sldId="265"/>
        </pc:sldMkLst>
      </pc:sldChg>
      <pc:sldChg chg="addSp modSp add mod modAnim">
        <pc:chgData name="Dinh Vinh Mai" userId="b8e4a559-41e0-4141-8dc1-330451d69615" providerId="ADAL" clId="{92C8C979-F545-4FFE-B472-387B21A78BD7}" dt="2024-07-14T06:54:43.698" v="12245" actId="20577"/>
        <pc:sldMkLst>
          <pc:docMk/>
          <pc:sldMk cId="2265539881" sldId="266"/>
        </pc:sldMkLst>
        <pc:spChg chg="mod">
          <ac:chgData name="Dinh Vinh Mai" userId="b8e4a559-41e0-4141-8dc1-330451d69615" providerId="ADAL" clId="{92C8C979-F545-4FFE-B472-387B21A78BD7}" dt="2024-07-13T01:54:27.789" v="11368" actId="14100"/>
          <ac:spMkLst>
            <pc:docMk/>
            <pc:sldMk cId="2265539881" sldId="266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3T00:25:47.803" v="10920" actId="20577"/>
          <ac:spMkLst>
            <pc:docMk/>
            <pc:sldMk cId="2265539881" sldId="266"/>
            <ac:spMk id="3" creationId="{96DD8BC4-D539-661E-8A88-53AF6C208F93}"/>
          </ac:spMkLst>
        </pc:spChg>
        <pc:spChg chg="add mod">
          <ac:chgData name="Dinh Vinh Mai" userId="b8e4a559-41e0-4141-8dc1-330451d69615" providerId="ADAL" clId="{92C8C979-F545-4FFE-B472-387B21A78BD7}" dt="2024-07-14T06:54:43.698" v="12245" actId="20577"/>
          <ac:spMkLst>
            <pc:docMk/>
            <pc:sldMk cId="2265539881" sldId="266"/>
            <ac:spMk id="6" creationId="{B6186AA4-73D5-4BB7-63DD-3879981B8F89}"/>
          </ac:spMkLst>
        </pc:spChg>
        <pc:picChg chg="add mod">
          <ac:chgData name="Dinh Vinh Mai" userId="b8e4a559-41e0-4141-8dc1-330451d69615" providerId="ADAL" clId="{92C8C979-F545-4FFE-B472-387B21A78BD7}" dt="2024-07-13T01:54:30.099" v="11369" actId="1076"/>
          <ac:picMkLst>
            <pc:docMk/>
            <pc:sldMk cId="2265539881" sldId="266"/>
            <ac:picMk id="1026" creationId="{D65235E0-D979-3771-85A2-93745939C1A2}"/>
          </ac:picMkLst>
        </pc:picChg>
      </pc:sldChg>
      <pc:sldChg chg="delSp modSp add mod delAnim">
        <pc:chgData name="Dinh Vinh Mai" userId="b8e4a559-41e0-4141-8dc1-330451d69615" providerId="ADAL" clId="{92C8C979-F545-4FFE-B472-387B21A78BD7}" dt="2024-07-14T07:40:53.903" v="12573" actId="5793"/>
        <pc:sldMkLst>
          <pc:docMk/>
          <pc:sldMk cId="3360451873" sldId="267"/>
        </pc:sldMkLst>
        <pc:spChg chg="del">
          <ac:chgData name="Dinh Vinh Mai" userId="b8e4a559-41e0-4141-8dc1-330451d69615" providerId="ADAL" clId="{92C8C979-F545-4FFE-B472-387B21A78BD7}" dt="2024-07-14T06:56:22.984" v="12248" actId="478"/>
          <ac:spMkLst>
            <pc:docMk/>
            <pc:sldMk cId="3360451873" sldId="267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4T07:40:53.903" v="12573" actId="5793"/>
          <ac:spMkLst>
            <pc:docMk/>
            <pc:sldMk cId="3360451873" sldId="267"/>
            <ac:spMk id="6" creationId="{B6186AA4-73D5-4BB7-63DD-3879981B8F89}"/>
          </ac:spMkLst>
        </pc:spChg>
        <pc:picChg chg="del">
          <ac:chgData name="Dinh Vinh Mai" userId="b8e4a559-41e0-4141-8dc1-330451d69615" providerId="ADAL" clId="{92C8C979-F545-4FFE-B472-387B21A78BD7}" dt="2024-07-14T06:56:19.180" v="12247" actId="478"/>
          <ac:picMkLst>
            <pc:docMk/>
            <pc:sldMk cId="3360451873" sldId="267"/>
            <ac:picMk id="1026" creationId="{D65235E0-D979-3771-85A2-93745939C1A2}"/>
          </ac:picMkLst>
        </pc:picChg>
      </pc:sldChg>
      <pc:sldChg chg="addSp modSp add mod">
        <pc:chgData name="Dinh Vinh Mai" userId="b8e4a559-41e0-4141-8dc1-330451d69615" providerId="ADAL" clId="{92C8C979-F545-4FFE-B472-387B21A78BD7}" dt="2024-07-14T08:51:43.212" v="13269" actId="20577"/>
        <pc:sldMkLst>
          <pc:docMk/>
          <pc:sldMk cId="3557004465" sldId="268"/>
        </pc:sldMkLst>
        <pc:spChg chg="mod">
          <ac:chgData name="Dinh Vinh Mai" userId="b8e4a559-41e0-4141-8dc1-330451d69615" providerId="ADAL" clId="{92C8C979-F545-4FFE-B472-387B21A78BD7}" dt="2024-07-14T07:41:42.056" v="12685" actId="27636"/>
          <ac:spMkLst>
            <pc:docMk/>
            <pc:sldMk cId="3557004465" sldId="268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08:51:43.212" v="13269" actId="20577"/>
          <ac:spMkLst>
            <pc:docMk/>
            <pc:sldMk cId="3557004465" sldId="268"/>
            <ac:spMk id="6" creationId="{B6186AA4-73D5-4BB7-63DD-3879981B8F89}"/>
          </ac:spMkLst>
        </pc:spChg>
        <pc:picChg chg="add mod">
          <ac:chgData name="Dinh Vinh Mai" userId="b8e4a559-41e0-4141-8dc1-330451d69615" providerId="ADAL" clId="{92C8C979-F545-4FFE-B472-387B21A78BD7}" dt="2024-07-14T08:49:30.489" v="13123" actId="1076"/>
          <ac:picMkLst>
            <pc:docMk/>
            <pc:sldMk cId="3557004465" sldId="268"/>
            <ac:picMk id="8" creationId="{D3B54C0C-4D90-0BE4-46AF-6AB5A44551FF}"/>
          </ac:picMkLst>
        </pc:picChg>
      </pc:sldChg>
      <pc:sldChg chg="delSp modSp add mod">
        <pc:chgData name="Dinh Vinh Mai" userId="b8e4a559-41e0-4141-8dc1-330451d69615" providerId="ADAL" clId="{92C8C979-F545-4FFE-B472-387B21A78BD7}" dt="2024-07-14T09:48:37.453" v="13773" actId="20577"/>
        <pc:sldMkLst>
          <pc:docMk/>
          <pc:sldMk cId="1731397349" sldId="269"/>
        </pc:sldMkLst>
        <pc:spChg chg="mod">
          <ac:chgData name="Dinh Vinh Mai" userId="b8e4a559-41e0-4141-8dc1-330451d69615" providerId="ADAL" clId="{92C8C979-F545-4FFE-B472-387B21A78BD7}" dt="2024-07-14T09:38:13.393" v="13342" actId="20577"/>
          <ac:spMkLst>
            <pc:docMk/>
            <pc:sldMk cId="1731397349" sldId="269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09:48:37.453" v="13773" actId="20577"/>
          <ac:spMkLst>
            <pc:docMk/>
            <pc:sldMk cId="1731397349" sldId="269"/>
            <ac:spMk id="6" creationId="{B6186AA4-73D5-4BB7-63DD-3879981B8F89}"/>
          </ac:spMkLst>
        </pc:spChg>
        <pc:picChg chg="del">
          <ac:chgData name="Dinh Vinh Mai" userId="b8e4a559-41e0-4141-8dc1-330451d69615" providerId="ADAL" clId="{92C8C979-F545-4FFE-B472-387B21A78BD7}" dt="2024-07-14T09:30:46.242" v="13271" actId="478"/>
          <ac:picMkLst>
            <pc:docMk/>
            <pc:sldMk cId="1731397349" sldId="269"/>
            <ac:picMk id="8" creationId="{D3B54C0C-4D90-0BE4-46AF-6AB5A44551FF}"/>
          </ac:picMkLst>
        </pc:picChg>
      </pc:sldChg>
    </pc:docChg>
  </pc:docChgLst>
  <pc:docChgLst>
    <pc:chgData name="Dinh Vinh Mai" userId="b8e4a559-41e0-4141-8dc1-330451d69615" providerId="ADAL" clId="{9AF12651-E492-4749-A948-8FB040B70964}"/>
    <pc:docChg chg="undo custSel addSld delSld modSld sldOrd addSection delSection modSection">
      <pc:chgData name="Dinh Vinh Mai" userId="b8e4a559-41e0-4141-8dc1-330451d69615" providerId="ADAL" clId="{9AF12651-E492-4749-A948-8FB040B70964}" dt="2024-07-11T23:31:06.508" v="15304" actId="20577"/>
      <pc:docMkLst>
        <pc:docMk/>
      </pc:docMkLst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17268900" sldId="256"/>
        </pc:sldMkLst>
      </pc:sldChg>
      <pc:sldChg chg="modSp new mod">
        <pc:chgData name="Dinh Vinh Mai" userId="b8e4a559-41e0-4141-8dc1-330451d69615" providerId="ADAL" clId="{9AF12651-E492-4749-A948-8FB040B70964}" dt="2024-07-11T01:42:31.374" v="77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AF12651-E492-4749-A948-8FB040B70964}" dt="2024-07-11T01:41:58.931" v="44" actId="20577"/>
          <ac:spMkLst>
            <pc:docMk/>
            <pc:sldMk cId="2437323191" sldId="256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2:31.374" v="77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add del mod">
        <pc:chgData name="Dinh Vinh Mai" userId="b8e4a559-41e0-4141-8dc1-330451d69615" providerId="ADAL" clId="{9AF12651-E492-4749-A948-8FB040B70964}" dt="2024-07-11T01:48:04.827" v="216" actId="47"/>
        <pc:sldMkLst>
          <pc:docMk/>
          <pc:sldMk cId="1145363845" sldId="257"/>
        </pc:sldMkLst>
        <pc:spChg chg="del mod">
          <ac:chgData name="Dinh Vinh Mai" userId="b8e4a559-41e0-4141-8dc1-330451d69615" providerId="ADAL" clId="{9AF12651-E492-4749-A948-8FB040B70964}" dt="2024-07-11T01:44:11.394" v="80" actId="478"/>
          <ac:spMkLst>
            <pc:docMk/>
            <pc:sldMk cId="1145363845" sldId="257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6:05.600" v="116" actId="1076"/>
          <ac:spMkLst>
            <pc:docMk/>
            <pc:sldMk cId="1145363845" sldId="257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AF12651-E492-4749-A948-8FB040B70964}" dt="2024-07-11T01:47:56.554" v="215" actId="478"/>
          <ac:spMkLst>
            <pc:docMk/>
            <pc:sldMk cId="1145363845" sldId="257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564134708" sldId="257"/>
        </pc:sldMkLst>
      </pc:sldChg>
      <pc:sldChg chg="modSp add mod modAnim">
        <pc:chgData name="Dinh Vinh Mai" userId="b8e4a559-41e0-4141-8dc1-330451d69615" providerId="ADAL" clId="{9AF12651-E492-4749-A948-8FB040B70964}" dt="2024-07-11T02:13:51.984" v="3027"/>
        <pc:sldMkLst>
          <pc:docMk/>
          <pc:sldMk cId="715447292" sldId="258"/>
        </pc:sldMkLst>
        <pc:spChg chg="mod">
          <ac:chgData name="Dinh Vinh Mai" userId="b8e4a559-41e0-4141-8dc1-330451d69615" providerId="ADAL" clId="{9AF12651-E492-4749-A948-8FB040B70964}" dt="2024-07-11T02:13:26.874" v="3021" actId="20577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315607852" sldId="258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400435694" sldId="259"/>
        </pc:sldMkLst>
      </pc:sldChg>
      <pc:sldChg chg="modSp add modAnim">
        <pc:chgData name="Dinh Vinh Mai" userId="b8e4a559-41e0-4141-8dc1-330451d69615" providerId="ADAL" clId="{9AF12651-E492-4749-A948-8FB040B70964}" dt="2024-07-11T08:30:39.020" v="5812"/>
        <pc:sldMkLst>
          <pc:docMk/>
          <pc:sldMk cId="2078495021" sldId="259"/>
        </pc:sldMkLst>
        <pc:spChg chg="mod">
          <ac:chgData name="Dinh Vinh Mai" userId="b8e4a559-41e0-4141-8dc1-330451d69615" providerId="ADAL" clId="{9AF12651-E492-4749-A948-8FB040B70964}" dt="2024-07-11T08:30:19.371" v="5808" actId="20577"/>
          <ac:spMkLst>
            <pc:docMk/>
            <pc:sldMk cId="2078495021" sldId="259"/>
            <ac:spMk id="4" creationId="{BBA13038-CAB8-FCA0-CDE8-65E40C2F10A3}"/>
          </ac:spMkLst>
        </pc:spChg>
      </pc:sldChg>
      <pc:sldChg chg="addSp modSp add mod modAnim">
        <pc:chgData name="Dinh Vinh Mai" userId="b8e4a559-41e0-4141-8dc1-330451d69615" providerId="ADAL" clId="{9AF12651-E492-4749-A948-8FB040B70964}" dt="2024-07-11T08:44:30.109" v="6044" actId="14100"/>
        <pc:sldMkLst>
          <pc:docMk/>
          <pc:sldMk cId="114777668" sldId="260"/>
        </pc:sldMkLst>
        <pc:spChg chg="mod">
          <ac:chgData name="Dinh Vinh Mai" userId="b8e4a559-41e0-4141-8dc1-330451d69615" providerId="ADAL" clId="{9AF12651-E492-4749-A948-8FB040B70964}" dt="2024-07-11T08:33:51.742" v="5824" actId="1076"/>
          <ac:spMkLst>
            <pc:docMk/>
            <pc:sldMk cId="114777668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8:32:24.252" v="5814" actId="20577"/>
          <ac:spMkLst>
            <pc:docMk/>
            <pc:sldMk cId="114777668" sldId="260"/>
            <ac:spMk id="4" creationId="{BBA13038-CAB8-FCA0-CDE8-65E40C2F10A3}"/>
          </ac:spMkLst>
        </pc:spChg>
        <pc:spChg chg="add mod">
          <ac:chgData name="Dinh Vinh Mai" userId="b8e4a559-41e0-4141-8dc1-330451d69615" providerId="ADAL" clId="{9AF12651-E492-4749-A948-8FB040B70964}" dt="2024-07-11T08:44:24.609" v="6040" actId="14100"/>
          <ac:spMkLst>
            <pc:docMk/>
            <pc:sldMk cId="114777668" sldId="260"/>
            <ac:spMk id="6" creationId="{4914E028-BBB3-509D-27BD-0D7E14D586F4}"/>
          </ac:spMkLst>
        </pc:spChg>
        <pc:picChg chg="add mod">
          <ac:chgData name="Dinh Vinh Mai" userId="b8e4a559-41e0-4141-8dc1-330451d69615" providerId="ADAL" clId="{9AF12651-E492-4749-A948-8FB040B70964}" dt="2024-07-11T08:44:30.109" v="6044" actId="14100"/>
          <ac:picMkLst>
            <pc:docMk/>
            <pc:sldMk cId="114777668" sldId="260"/>
            <ac:picMk id="5" creationId="{85C0B44A-39CB-36E8-9FE5-05418ECC25C9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028437802" sldId="260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15264614" sldId="261"/>
        </pc:sldMkLst>
      </pc:sldChg>
      <pc:sldChg chg="addSp delSp modSp add mod">
        <pc:chgData name="Dinh Vinh Mai" userId="b8e4a559-41e0-4141-8dc1-330451d69615" providerId="ADAL" clId="{9AF12651-E492-4749-A948-8FB040B70964}" dt="2024-07-11T08:56:12.775" v="7015" actId="5793"/>
        <pc:sldMkLst>
          <pc:docMk/>
          <pc:sldMk cId="646613574" sldId="261"/>
        </pc:sldMkLst>
        <pc:spChg chg="mod">
          <ac:chgData name="Dinh Vinh Mai" userId="b8e4a559-41e0-4141-8dc1-330451d69615" providerId="ADAL" clId="{9AF12651-E492-4749-A948-8FB040B70964}" dt="2024-07-11T08:56:12.775" v="7015" actId="5793"/>
          <ac:spMkLst>
            <pc:docMk/>
            <pc:sldMk cId="646613574" sldId="261"/>
            <ac:spMk id="6" creationId="{4914E028-BBB3-509D-27BD-0D7E14D586F4}"/>
          </ac:spMkLst>
        </pc:spChg>
        <pc:picChg chg="del">
          <ac:chgData name="Dinh Vinh Mai" userId="b8e4a559-41e0-4141-8dc1-330451d69615" providerId="ADAL" clId="{9AF12651-E492-4749-A948-8FB040B70964}" dt="2024-07-11T08:44:57.780" v="6049" actId="478"/>
          <ac:picMkLst>
            <pc:docMk/>
            <pc:sldMk cId="646613574" sldId="261"/>
            <ac:picMk id="5" creationId="{85C0B44A-39CB-36E8-9FE5-05418ECC25C9}"/>
          </ac:picMkLst>
        </pc:picChg>
        <pc:picChg chg="add mod">
          <ac:chgData name="Dinh Vinh Mai" userId="b8e4a559-41e0-4141-8dc1-330451d69615" providerId="ADAL" clId="{9AF12651-E492-4749-A948-8FB040B70964}" dt="2024-07-11T08:45:06.295" v="6054" actId="1076"/>
          <ac:picMkLst>
            <pc:docMk/>
            <pc:sldMk cId="646613574" sldId="261"/>
            <ac:picMk id="7" creationId="{DEB481D6-5356-0DD2-3F6F-3A03A44D641A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377540471" sldId="262"/>
        </pc:sldMkLst>
      </pc:sldChg>
      <pc:sldChg chg="addSp modSp add mod ord modAnim">
        <pc:chgData name="Dinh Vinh Mai" userId="b8e4a559-41e0-4141-8dc1-330451d69615" providerId="ADAL" clId="{9AF12651-E492-4749-A948-8FB040B70964}" dt="2024-07-11T22:49:23.115" v="11711" actId="20577"/>
        <pc:sldMkLst>
          <pc:docMk/>
          <pc:sldMk cId="2729605296" sldId="262"/>
        </pc:sldMkLst>
        <pc:spChg chg="add mod">
          <ac:chgData name="Dinh Vinh Mai" userId="b8e4a559-41e0-4141-8dc1-330451d69615" providerId="ADAL" clId="{9AF12651-E492-4749-A948-8FB040B70964}" dt="2024-07-11T22:49:23.115" v="11711" actId="20577"/>
          <ac:spMkLst>
            <pc:docMk/>
            <pc:sldMk cId="2729605296" sldId="262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09:05:22.824" v="7310" actId="20577"/>
          <ac:spMkLst>
            <pc:docMk/>
            <pc:sldMk cId="2729605296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9:05:04.583" v="7283" actId="20577"/>
          <ac:spMkLst>
            <pc:docMk/>
            <pc:sldMk cId="2729605296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501040282" sldId="263"/>
        </pc:sldMkLst>
      </pc:sldChg>
      <pc:sldChg chg="add ord">
        <pc:chgData name="Dinh Vinh Mai" userId="b8e4a559-41e0-4141-8dc1-330451d69615" providerId="ADAL" clId="{9AF12651-E492-4749-A948-8FB040B70964}" dt="2024-07-11T22:49:33.159" v="11713"/>
        <pc:sldMkLst>
          <pc:docMk/>
          <pc:sldMk cId="2236708295" sldId="263"/>
        </pc:sldMkLst>
      </pc:sldChg>
      <pc:sldChg chg="add del ord">
        <pc:chgData name="Dinh Vinh Mai" userId="b8e4a559-41e0-4141-8dc1-330451d69615" providerId="ADAL" clId="{9AF12651-E492-4749-A948-8FB040B70964}" dt="2024-07-11T09:05:35.894" v="7314" actId="47"/>
        <pc:sldMkLst>
          <pc:docMk/>
          <pc:sldMk cId="2960663922" sldId="263"/>
        </pc:sldMkLst>
      </pc:sldChg>
      <pc:sldChg chg="modSp add modAnim">
        <pc:chgData name="Dinh Vinh Mai" userId="b8e4a559-41e0-4141-8dc1-330451d69615" providerId="ADAL" clId="{9AF12651-E492-4749-A948-8FB040B70964}" dt="2024-07-11T23:16:27.961" v="14529" actId="207"/>
        <pc:sldMkLst>
          <pc:docMk/>
          <pc:sldMk cId="193709571" sldId="264"/>
        </pc:sldMkLst>
        <pc:spChg chg="mod">
          <ac:chgData name="Dinh Vinh Mai" userId="b8e4a559-41e0-4141-8dc1-330451d69615" providerId="ADAL" clId="{9AF12651-E492-4749-A948-8FB040B70964}" dt="2024-07-11T23:16:27.961" v="14529" actId="207"/>
          <ac:spMkLst>
            <pc:docMk/>
            <pc:sldMk cId="193709571" sldId="264"/>
            <ac:spMk id="2" creationId="{98D47709-0A78-AACC-5CCE-FD59A7D17E27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64621379" sldId="264"/>
        </pc:sldMkLst>
      </pc:sldChg>
      <pc:sldChg chg="modSp add mod modAnim">
        <pc:chgData name="Dinh Vinh Mai" userId="b8e4a559-41e0-4141-8dc1-330451d69615" providerId="ADAL" clId="{9AF12651-E492-4749-A948-8FB040B70964}" dt="2024-07-11T23:31:06.508" v="15304" actId="20577"/>
        <pc:sldMkLst>
          <pc:docMk/>
          <pc:sldMk cId="3978505155" sldId="265"/>
        </pc:sldMkLst>
        <pc:spChg chg="mod">
          <ac:chgData name="Dinh Vinh Mai" userId="b8e4a559-41e0-4141-8dc1-330451d69615" providerId="ADAL" clId="{9AF12651-E492-4749-A948-8FB040B70964}" dt="2024-07-11T23:31:06.508" v="15304" actId="20577"/>
          <ac:spMkLst>
            <pc:docMk/>
            <pc:sldMk cId="3978505155" sldId="265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23:21:20.391" v="14574" actId="20577"/>
          <ac:spMkLst>
            <pc:docMk/>
            <pc:sldMk cId="3978505155" sldId="265"/>
            <ac:spMk id="3" creationId="{96DD8BC4-D539-661E-8A88-53AF6C208F93}"/>
          </ac:spMkLst>
        </pc:spChg>
      </pc:sldChg>
    </pc:docChg>
  </pc:docChgLst>
  <pc:docChgLst>
    <pc:chgData name="Dinh Vinh Mai" userId="b8e4a559-41e0-4141-8dc1-330451d69615" providerId="ADAL" clId="{39CC2761-9818-4245-A638-254009C8A243}"/>
    <pc:docChg chg="undo custSel addSld delSld modSld sldOrd modSection">
      <pc:chgData name="Dinh Vinh Mai" userId="b8e4a559-41e0-4141-8dc1-330451d69615" providerId="ADAL" clId="{39CC2761-9818-4245-A638-254009C8A243}" dt="2024-08-13T14:06:38.952" v="25881"/>
      <pc:docMkLst>
        <pc:docMk/>
      </pc:docMkLst>
      <pc:sldChg chg="addSp delSp modSp mod">
        <pc:chgData name="Dinh Vinh Mai" userId="b8e4a559-41e0-4141-8dc1-330451d69615" providerId="ADAL" clId="{39CC2761-9818-4245-A638-254009C8A243}" dt="2024-08-13T13:04:03.163" v="21199"/>
        <pc:sldMkLst>
          <pc:docMk/>
          <pc:sldMk cId="2437323191" sldId="256"/>
        </pc:sldMkLst>
        <pc:spChg chg="mod">
          <ac:chgData name="Dinh Vinh Mai" userId="b8e4a559-41e0-4141-8dc1-330451d69615" providerId="ADAL" clId="{39CC2761-9818-4245-A638-254009C8A243}" dt="2024-08-12T09:58:27.303" v="36" actId="20577"/>
          <ac:spMkLst>
            <pc:docMk/>
            <pc:sldMk cId="2437323191" sldId="256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39CC2761-9818-4245-A638-254009C8A243}" dt="2024-08-13T13:04:03.163" v="21199"/>
          <ac:spMkLst>
            <pc:docMk/>
            <pc:sldMk cId="2437323191" sldId="256"/>
            <ac:spMk id="4" creationId="{E91A2847-8004-95FB-FECE-0AE77FE941C6}"/>
          </ac:spMkLst>
        </pc:spChg>
      </pc:sldChg>
      <pc:sldChg chg="modSp mod modAnim">
        <pc:chgData name="Dinh Vinh Mai" userId="b8e4a559-41e0-4141-8dc1-330451d69615" providerId="ADAL" clId="{39CC2761-9818-4245-A638-254009C8A243}" dt="2024-08-13T14:00:52.231" v="25798"/>
        <pc:sldMkLst>
          <pc:docMk/>
          <pc:sldMk cId="715447292" sldId="258"/>
        </pc:sldMkLst>
        <pc:spChg chg="mod">
          <ac:chgData name="Dinh Vinh Mai" userId="b8e4a559-41e0-4141-8dc1-330451d69615" providerId="ADAL" clId="{39CC2761-9818-4245-A638-254009C8A243}" dt="2024-08-12T10:00:41.104" v="197" actId="20577"/>
          <ac:spMkLst>
            <pc:docMk/>
            <pc:sldMk cId="715447292" sldId="258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0:34:46.630" v="3940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280" v="2907" actId="2696"/>
        <pc:sldMkLst>
          <pc:docMk/>
          <pc:sldMk cId="69879196" sldId="259"/>
        </pc:sldMkLst>
      </pc:sldChg>
      <pc:sldChg chg="modSp add mod modAnim">
        <pc:chgData name="Dinh Vinh Mai" userId="b8e4a559-41e0-4141-8dc1-330451d69615" providerId="ADAL" clId="{39CC2761-9818-4245-A638-254009C8A243}" dt="2024-08-13T14:01:21.087" v="25804"/>
        <pc:sldMkLst>
          <pc:docMk/>
          <pc:sldMk cId="4257690440" sldId="259"/>
        </pc:sldMkLst>
        <pc:spChg chg="mod">
          <ac:chgData name="Dinh Vinh Mai" userId="b8e4a559-41e0-4141-8dc1-330451d69615" providerId="ADAL" clId="{39CC2761-9818-4245-A638-254009C8A243}" dt="2024-08-12T10:29:44.373" v="3093" actId="20577"/>
          <ac:spMkLst>
            <pc:docMk/>
            <pc:sldMk cId="4257690440" sldId="259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0:52:58.989" v="5488" actId="5793"/>
          <ac:spMkLst>
            <pc:docMk/>
            <pc:sldMk cId="4257690440" sldId="259"/>
            <ac:spMk id="4" creationId="{BBA13038-CAB8-FCA0-CDE8-65E40C2F10A3}"/>
          </ac:spMkLst>
        </pc:spChg>
      </pc:sldChg>
      <pc:sldChg chg="addSp delSp modSp add mod ord">
        <pc:chgData name="Dinh Vinh Mai" userId="b8e4a559-41e0-4141-8dc1-330451d69615" providerId="ADAL" clId="{39CC2761-9818-4245-A638-254009C8A243}" dt="2024-08-12T10:53:23.140" v="5496" actId="20578"/>
        <pc:sldMkLst>
          <pc:docMk/>
          <pc:sldMk cId="1857093248" sldId="260"/>
        </pc:sldMkLst>
        <pc:spChg chg="mod">
          <ac:chgData name="Dinh Vinh Mai" userId="b8e4a559-41e0-4141-8dc1-330451d69615" providerId="ADAL" clId="{39CC2761-9818-4245-A638-254009C8A243}" dt="2024-08-12T10:53:05.597" v="5490" actId="20577"/>
          <ac:spMkLst>
            <pc:docMk/>
            <pc:sldMk cId="1857093248" sldId="260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2T10:53:13.889" v="5494"/>
          <ac:spMkLst>
            <pc:docMk/>
            <pc:sldMk cId="1857093248" sldId="260"/>
            <ac:spMk id="5" creationId="{D58301BA-483C-2284-CFEE-35ED18DE6A6B}"/>
          </ac:spMkLst>
        </pc:spChg>
        <pc:picChg chg="add mod">
          <ac:chgData name="Dinh Vinh Mai" userId="b8e4a559-41e0-4141-8dc1-330451d69615" providerId="ADAL" clId="{39CC2761-9818-4245-A638-254009C8A243}" dt="2024-08-12T10:53:06.398" v="5491"/>
          <ac:picMkLst>
            <pc:docMk/>
            <pc:sldMk cId="1857093248" sldId="260"/>
            <ac:picMk id="2" creationId="{64F55B02-312F-DFE4-0DEA-A6AF45C9D131}"/>
          </ac:picMkLst>
        </pc:picChg>
      </pc:sldChg>
      <pc:sldChg chg="del">
        <pc:chgData name="Dinh Vinh Mai" userId="b8e4a559-41e0-4141-8dc1-330451d69615" providerId="ADAL" clId="{39CC2761-9818-4245-A638-254009C8A243}" dt="2024-08-12T10:27:42.626" v="2908" actId="2696"/>
        <pc:sldMkLst>
          <pc:docMk/>
          <pc:sldMk cId="3546735497" sldId="260"/>
        </pc:sldMkLst>
      </pc:sldChg>
      <pc:sldChg chg="modSp add mod modAnim">
        <pc:chgData name="Dinh Vinh Mai" userId="b8e4a559-41e0-4141-8dc1-330451d69615" providerId="ADAL" clId="{39CC2761-9818-4245-A638-254009C8A243}" dt="2024-08-13T14:01:36.329" v="25806"/>
        <pc:sldMkLst>
          <pc:docMk/>
          <pc:sldMk cId="640677512" sldId="261"/>
        </pc:sldMkLst>
        <pc:spChg chg="mod">
          <ac:chgData name="Dinh Vinh Mai" userId="b8e4a559-41e0-4141-8dc1-330451d69615" providerId="ADAL" clId="{39CC2761-9818-4245-A638-254009C8A243}" dt="2024-08-13T02:54:16.548" v="9780" actId="20577"/>
          <ac:spMkLst>
            <pc:docMk/>
            <pc:sldMk cId="640677512" sldId="261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773" v="2909" actId="2696"/>
        <pc:sldMkLst>
          <pc:docMk/>
          <pc:sldMk cId="3523870962" sldId="261"/>
        </pc:sldMkLst>
      </pc:sldChg>
      <pc:sldChg chg="modSp add mod">
        <pc:chgData name="Dinh Vinh Mai" userId="b8e4a559-41e0-4141-8dc1-330451d69615" providerId="ADAL" clId="{39CC2761-9818-4245-A638-254009C8A243}" dt="2024-08-12T11:05:32.449" v="6001" actId="20577"/>
        <pc:sldMkLst>
          <pc:docMk/>
          <pc:sldMk cId="2375990779" sldId="262"/>
        </pc:sldMkLst>
        <pc:spChg chg="mod">
          <ac:chgData name="Dinh Vinh Mai" userId="b8e4a559-41e0-4141-8dc1-330451d69615" providerId="ADAL" clId="{39CC2761-9818-4245-A638-254009C8A243}" dt="2024-08-12T11:05:14.621" v="5975" actId="20577"/>
          <ac:spMkLst>
            <pc:docMk/>
            <pc:sldMk cId="2375990779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1:05:32.449" v="6001" actId="20577"/>
          <ac:spMkLst>
            <pc:docMk/>
            <pc:sldMk cId="2375990779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906" v="2910" actId="2696"/>
        <pc:sldMkLst>
          <pc:docMk/>
          <pc:sldMk cId="2652548340" sldId="262"/>
        </pc:sldMkLst>
      </pc:sldChg>
      <pc:sldChg chg="addSp modSp add mod modAnim">
        <pc:chgData name="Dinh Vinh Mai" userId="b8e4a559-41e0-4141-8dc1-330451d69615" providerId="ADAL" clId="{39CC2761-9818-4245-A638-254009C8A243}" dt="2024-08-13T14:02:05.828" v="25813"/>
        <pc:sldMkLst>
          <pc:docMk/>
          <pc:sldMk cId="1382606568" sldId="263"/>
        </pc:sldMkLst>
        <pc:spChg chg="add mod">
          <ac:chgData name="Dinh Vinh Mai" userId="b8e4a559-41e0-4141-8dc1-330451d69615" providerId="ADAL" clId="{39CC2761-9818-4245-A638-254009C8A243}" dt="2024-08-12T13:35:47.651" v="7574" actId="767"/>
          <ac:spMkLst>
            <pc:docMk/>
            <pc:sldMk cId="1382606568" sldId="263"/>
            <ac:spMk id="2" creationId="{5A6B4745-6A45-A018-AFFD-1DD02C7A4C87}"/>
          </ac:spMkLst>
        </pc:spChg>
        <pc:spChg chg="mod">
          <ac:chgData name="Dinh Vinh Mai" userId="b8e4a559-41e0-4141-8dc1-330451d69615" providerId="ADAL" clId="{39CC2761-9818-4245-A638-254009C8A243}" dt="2024-08-12T12:23:50.866" v="6073" actId="20577"/>
          <ac:spMkLst>
            <pc:docMk/>
            <pc:sldMk cId="1382606568" sldId="263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3:40:30.802" v="8297" actId="255"/>
          <ac:spMkLst>
            <pc:docMk/>
            <pc:sldMk cId="1382606568" sldId="263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015" v="2911" actId="2696"/>
        <pc:sldMkLst>
          <pc:docMk/>
          <pc:sldMk cId="1570693514" sldId="264"/>
        </pc:sldMkLst>
      </pc:sldChg>
      <pc:sldChg chg="addSp delSp modSp add mod modAnim">
        <pc:chgData name="Dinh Vinh Mai" userId="b8e4a559-41e0-4141-8dc1-330451d69615" providerId="ADAL" clId="{39CC2761-9818-4245-A638-254009C8A243}" dt="2024-08-13T14:02:43.215" v="25822"/>
        <pc:sldMkLst>
          <pc:docMk/>
          <pc:sldMk cId="2560574998" sldId="264"/>
        </pc:sldMkLst>
        <pc:spChg chg="mod">
          <ac:chgData name="Dinh Vinh Mai" userId="b8e4a559-41e0-4141-8dc1-330451d69615" providerId="ADAL" clId="{39CC2761-9818-4245-A638-254009C8A243}" dt="2024-08-13T02:07:58.600" v="8352" actId="20577"/>
          <ac:spMkLst>
            <pc:docMk/>
            <pc:sldMk cId="2560574998" sldId="264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3:43:18.954" v="11627" actId="20577"/>
          <ac:spMkLst>
            <pc:docMk/>
            <pc:sldMk cId="2560574998" sldId="264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3T02:08:20.953" v="8362" actId="767"/>
          <ac:spMkLst>
            <pc:docMk/>
            <pc:sldMk cId="2560574998" sldId="264"/>
            <ac:spMk id="5" creationId="{8E25B88F-7D37-D7D1-B4E6-EE0AC1EB9831}"/>
          </ac:spMkLst>
        </pc:spChg>
        <pc:spChg chg="add mod">
          <ac:chgData name="Dinh Vinh Mai" userId="b8e4a559-41e0-4141-8dc1-330451d69615" providerId="ADAL" clId="{39CC2761-9818-4245-A638-254009C8A243}" dt="2024-08-13T02:08:20.635" v="8361" actId="767"/>
          <ac:spMkLst>
            <pc:docMk/>
            <pc:sldMk cId="2560574998" sldId="264"/>
            <ac:spMk id="6" creationId="{38687400-BBC6-D799-B9BA-AF01C8CCD544}"/>
          </ac:spMkLst>
        </pc:spChg>
        <pc:spChg chg="add mod">
          <ac:chgData name="Dinh Vinh Mai" userId="b8e4a559-41e0-4141-8dc1-330451d69615" providerId="ADAL" clId="{39CC2761-9818-4245-A638-254009C8A243}" dt="2024-08-13T02:08:19.668" v="8359" actId="767"/>
          <ac:spMkLst>
            <pc:docMk/>
            <pc:sldMk cId="2560574998" sldId="264"/>
            <ac:spMk id="7" creationId="{77F9A1E5-2B72-4754-D791-15BDAC34F36A}"/>
          </ac:spMkLst>
        </pc:spChg>
      </pc:sldChg>
      <pc:sldChg chg="addSp modSp add del mod">
        <pc:chgData name="Dinh Vinh Mai" userId="b8e4a559-41e0-4141-8dc1-330451d69615" providerId="ADAL" clId="{39CC2761-9818-4245-A638-254009C8A243}" dt="2024-08-13T03:43:25.374" v="11629" actId="2696"/>
        <pc:sldMkLst>
          <pc:docMk/>
          <pc:sldMk cId="294121826" sldId="265"/>
        </pc:sldMkLst>
        <pc:spChg chg="mod">
          <ac:chgData name="Dinh Vinh Mai" userId="b8e4a559-41e0-4141-8dc1-330451d69615" providerId="ADAL" clId="{39CC2761-9818-4245-A638-254009C8A243}" dt="2024-08-13T03:39:20.289" v="11031" actId="20577"/>
          <ac:spMkLst>
            <pc:docMk/>
            <pc:sldMk cId="294121826" sldId="265"/>
            <ac:spMk id="4" creationId="{BBA13038-CAB8-FCA0-CDE8-65E40C2F10A3}"/>
          </ac:spMkLst>
        </pc:spChg>
        <pc:spChg chg="add mod">
          <ac:chgData name="Dinh Vinh Mai" userId="b8e4a559-41e0-4141-8dc1-330451d69615" providerId="ADAL" clId="{39CC2761-9818-4245-A638-254009C8A243}" dt="2024-08-13T03:43:22.167" v="11628" actId="767"/>
          <ac:spMkLst>
            <pc:docMk/>
            <pc:sldMk cId="294121826" sldId="265"/>
            <ac:spMk id="5" creationId="{A85B01D3-70E8-3A19-F679-9F919A0837E7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3:22.982" v="25832"/>
        <pc:sldMkLst>
          <pc:docMk/>
          <pc:sldMk cId="1377416286" sldId="265"/>
        </pc:sldMkLst>
        <pc:spChg chg="mod">
          <ac:chgData name="Dinh Vinh Mai" userId="b8e4a559-41e0-4141-8dc1-330451d69615" providerId="ADAL" clId="{39CC2761-9818-4245-A638-254009C8A243}" dt="2024-08-13T04:23:23.918" v="14232" actId="20577"/>
          <ac:spMkLst>
            <pc:docMk/>
            <pc:sldMk cId="1377416286" sldId="265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274" v="2912" actId="2696"/>
        <pc:sldMkLst>
          <pc:docMk/>
          <pc:sldMk cId="2598762935" sldId="265"/>
        </pc:sldMkLst>
      </pc:sldChg>
      <pc:sldChg chg="del">
        <pc:chgData name="Dinh Vinh Mai" userId="b8e4a559-41e0-4141-8dc1-330451d69615" providerId="ADAL" clId="{39CC2761-9818-4245-A638-254009C8A243}" dt="2024-08-12T10:27:43.386" v="2913" actId="2696"/>
        <pc:sldMkLst>
          <pc:docMk/>
          <pc:sldMk cId="2265539881" sldId="266"/>
        </pc:sldMkLst>
      </pc:sldChg>
      <pc:sldChg chg="modSp add del mod">
        <pc:chgData name="Dinh Vinh Mai" userId="b8e4a559-41e0-4141-8dc1-330451d69615" providerId="ADAL" clId="{39CC2761-9818-4245-A638-254009C8A243}" dt="2024-08-13T14:03:36.294" v="25833" actId="2696"/>
        <pc:sldMkLst>
          <pc:docMk/>
          <pc:sldMk cId="3430682936" sldId="266"/>
        </pc:sldMkLst>
        <pc:spChg chg="mod">
          <ac:chgData name="Dinh Vinh Mai" userId="b8e4a559-41e0-4141-8dc1-330451d69615" providerId="ADAL" clId="{39CC2761-9818-4245-A638-254009C8A243}" dt="2024-08-13T04:25:29.412" v="14316" actId="20577"/>
          <ac:spMkLst>
            <pc:docMk/>
            <pc:sldMk cId="3430682936" sldId="266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517" v="2914" actId="2696"/>
        <pc:sldMkLst>
          <pc:docMk/>
          <pc:sldMk cId="3360451873" sldId="267"/>
        </pc:sldMkLst>
      </pc:sldChg>
      <pc:sldChg chg="addSp delSp modSp add mod ord">
        <pc:chgData name="Dinh Vinh Mai" userId="b8e4a559-41e0-4141-8dc1-330451d69615" providerId="ADAL" clId="{39CC2761-9818-4245-A638-254009C8A243}" dt="2024-08-13T04:27:17.227" v="14336" actId="20578"/>
        <pc:sldMkLst>
          <pc:docMk/>
          <pc:sldMk cId="3610227466" sldId="267"/>
        </pc:sldMkLst>
        <pc:spChg chg="del mod">
          <ac:chgData name="Dinh Vinh Mai" userId="b8e4a559-41e0-4141-8dc1-330451d69615" providerId="ADAL" clId="{39CC2761-9818-4245-A638-254009C8A243}" dt="2024-08-13T04:26:58.635" v="14330" actId="478"/>
          <ac:spMkLst>
            <pc:docMk/>
            <pc:sldMk cId="3610227466" sldId="267"/>
            <ac:spMk id="4" creationId="{BBA13038-CAB8-FCA0-CDE8-65E40C2F10A3}"/>
          </ac:spMkLst>
        </pc:spChg>
        <pc:picChg chg="add mod">
          <ac:chgData name="Dinh Vinh Mai" userId="b8e4a559-41e0-4141-8dc1-330451d69615" providerId="ADAL" clId="{39CC2761-9818-4245-A638-254009C8A243}" dt="2024-08-13T04:27:05.755" v="14334" actId="1076"/>
          <ac:picMkLst>
            <pc:docMk/>
            <pc:sldMk cId="3610227466" sldId="267"/>
            <ac:picMk id="5" creationId="{1BAFA992-39AD-098E-A6FD-BAC3EE5CB60F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3:45.823" v="25835"/>
        <pc:sldMkLst>
          <pc:docMk/>
          <pc:sldMk cId="3508574264" sldId="268"/>
        </pc:sldMkLst>
        <pc:spChg chg="mod">
          <ac:chgData name="Dinh Vinh Mai" userId="b8e4a559-41e0-4141-8dc1-330451d69615" providerId="ADAL" clId="{39CC2761-9818-4245-A638-254009C8A243}" dt="2024-08-13T04:50:20.669" v="14426" actId="20577"/>
          <ac:spMkLst>
            <pc:docMk/>
            <pc:sldMk cId="3508574264" sldId="268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4:56:27.542" v="15171" actId="20577"/>
          <ac:spMkLst>
            <pc:docMk/>
            <pc:sldMk cId="3508574264" sldId="26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666" v="2915" actId="2696"/>
        <pc:sldMkLst>
          <pc:docMk/>
          <pc:sldMk cId="3557004465" sldId="268"/>
        </pc:sldMkLst>
      </pc:sldChg>
      <pc:sldChg chg="del">
        <pc:chgData name="Dinh Vinh Mai" userId="b8e4a559-41e0-4141-8dc1-330451d69615" providerId="ADAL" clId="{39CC2761-9818-4245-A638-254009C8A243}" dt="2024-08-12T10:27:43.825" v="2916" actId="2696"/>
        <pc:sldMkLst>
          <pc:docMk/>
          <pc:sldMk cId="1731397349" sldId="269"/>
        </pc:sldMkLst>
      </pc:sldChg>
      <pc:sldChg chg="modSp add mod modAnim">
        <pc:chgData name="Dinh Vinh Mai" userId="b8e4a559-41e0-4141-8dc1-330451d69615" providerId="ADAL" clId="{39CC2761-9818-4245-A638-254009C8A243}" dt="2024-08-13T14:04:02.036" v="25839"/>
        <pc:sldMkLst>
          <pc:docMk/>
          <pc:sldMk cId="3757830239" sldId="269"/>
        </pc:sldMkLst>
        <pc:spChg chg="mod">
          <ac:chgData name="Dinh Vinh Mai" userId="b8e4a559-41e0-4141-8dc1-330451d69615" providerId="ADAL" clId="{39CC2761-9818-4245-A638-254009C8A243}" dt="2024-08-13T05:03:26.544" v="15217" actId="20577"/>
          <ac:spMkLst>
            <pc:docMk/>
            <pc:sldMk cId="3757830239" sldId="269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5:05:10.101" v="15532" actId="114"/>
          <ac:spMkLst>
            <pc:docMk/>
            <pc:sldMk cId="3757830239" sldId="269"/>
            <ac:spMk id="4" creationId="{BBA13038-CAB8-FCA0-CDE8-65E40C2F10A3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4:28.510" v="25845"/>
        <pc:sldMkLst>
          <pc:docMk/>
          <pc:sldMk cId="3827058787" sldId="270"/>
        </pc:sldMkLst>
        <pc:spChg chg="mod">
          <ac:chgData name="Dinh Vinh Mai" userId="b8e4a559-41e0-4141-8dc1-330451d69615" providerId="ADAL" clId="{39CC2761-9818-4245-A638-254009C8A243}" dt="2024-08-13T05:19:28.121" v="15587" actId="20577"/>
          <ac:spMkLst>
            <pc:docMk/>
            <pc:sldMk cId="3827058787" sldId="270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1:41:43.657" v="16995" actId="20577"/>
          <ac:spMkLst>
            <pc:docMk/>
            <pc:sldMk cId="3827058787" sldId="270"/>
            <ac:spMk id="4" creationId="{BBA13038-CAB8-FCA0-CDE8-65E40C2F10A3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4:35.910" v="25847"/>
        <pc:sldMkLst>
          <pc:docMk/>
          <pc:sldMk cId="2659936116" sldId="271"/>
        </pc:sldMkLst>
        <pc:spChg chg="mod">
          <ac:chgData name="Dinh Vinh Mai" userId="b8e4a559-41e0-4141-8dc1-330451d69615" providerId="ADAL" clId="{39CC2761-9818-4245-A638-254009C8A243}" dt="2024-08-13T12:27:34.279" v="17994" actId="20577"/>
          <ac:spMkLst>
            <pc:docMk/>
            <pc:sldMk cId="2659936116" sldId="271"/>
            <ac:spMk id="4" creationId="{BBA13038-CAB8-FCA0-CDE8-65E40C2F10A3}"/>
          </ac:spMkLst>
        </pc:spChg>
      </pc:sldChg>
      <pc:sldChg chg="addSp delSp modSp add mod modAnim">
        <pc:chgData name="Dinh Vinh Mai" userId="b8e4a559-41e0-4141-8dc1-330451d69615" providerId="ADAL" clId="{39CC2761-9818-4245-A638-254009C8A243}" dt="2024-08-13T14:05:08.435" v="25855"/>
        <pc:sldMkLst>
          <pc:docMk/>
          <pc:sldMk cId="711619280" sldId="272"/>
        </pc:sldMkLst>
        <pc:spChg chg="mod">
          <ac:chgData name="Dinh Vinh Mai" userId="b8e4a559-41e0-4141-8dc1-330451d69615" providerId="ADAL" clId="{39CC2761-9818-4245-A638-254009C8A243}" dt="2024-08-13T12:31:16.806" v="18100" actId="20577"/>
          <ac:spMkLst>
            <pc:docMk/>
            <pc:sldMk cId="711619280" sldId="272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2:49:58.597" v="21192" actId="20577"/>
          <ac:spMkLst>
            <pc:docMk/>
            <pc:sldMk cId="711619280" sldId="272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3T13:03:54.279" v="21195"/>
          <ac:spMkLst>
            <pc:docMk/>
            <pc:sldMk cId="711619280" sldId="272"/>
            <ac:spMk id="5" creationId="{87518E1E-1E2D-1B2F-C385-C653DA7CA522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5:12.812" v="25856"/>
        <pc:sldMkLst>
          <pc:docMk/>
          <pc:sldMk cId="872767749" sldId="273"/>
        </pc:sldMkLst>
        <pc:spChg chg="mod">
          <ac:chgData name="Dinh Vinh Mai" userId="b8e4a559-41e0-4141-8dc1-330451d69615" providerId="ADAL" clId="{39CC2761-9818-4245-A638-254009C8A243}" dt="2024-08-13T13:28:09.123" v="21367" actId="1076"/>
          <ac:spMkLst>
            <pc:docMk/>
            <pc:sldMk cId="872767749" sldId="273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3:30:29.358" v="21505" actId="20577"/>
          <ac:spMkLst>
            <pc:docMk/>
            <pc:sldMk cId="872767749" sldId="273"/>
            <ac:spMk id="4" creationId="{BBA13038-CAB8-FCA0-CDE8-65E40C2F10A3}"/>
          </ac:spMkLst>
        </pc:spChg>
      </pc:sldChg>
      <pc:sldChg chg="addSp delSp modSp add mod">
        <pc:chgData name="Dinh Vinh Mai" userId="b8e4a559-41e0-4141-8dc1-330451d69615" providerId="ADAL" clId="{39CC2761-9818-4245-A638-254009C8A243}" dt="2024-08-13T13:32:38.422" v="21634" actId="114"/>
        <pc:sldMkLst>
          <pc:docMk/>
          <pc:sldMk cId="1293699709" sldId="274"/>
        </pc:sldMkLst>
        <pc:spChg chg="del">
          <ac:chgData name="Dinh Vinh Mai" userId="b8e4a559-41e0-4141-8dc1-330451d69615" providerId="ADAL" clId="{39CC2761-9818-4245-A638-254009C8A243}" dt="2024-08-13T13:30:39.065" v="21508" actId="478"/>
          <ac:spMkLst>
            <pc:docMk/>
            <pc:sldMk cId="1293699709" sldId="274"/>
            <ac:spMk id="4" creationId="{BBA13038-CAB8-FCA0-CDE8-65E40C2F10A3}"/>
          </ac:spMkLst>
        </pc:spChg>
        <pc:spChg chg="add mod">
          <ac:chgData name="Dinh Vinh Mai" userId="b8e4a559-41e0-4141-8dc1-330451d69615" providerId="ADAL" clId="{39CC2761-9818-4245-A638-254009C8A243}" dt="2024-08-13T13:32:38.422" v="21634" actId="114"/>
          <ac:spMkLst>
            <pc:docMk/>
            <pc:sldMk cId="1293699709" sldId="274"/>
            <ac:spMk id="6" creationId="{65184111-F993-0452-0732-654807B1458B}"/>
          </ac:spMkLst>
        </pc:spChg>
        <pc:picChg chg="add mod">
          <ac:chgData name="Dinh Vinh Mai" userId="b8e4a559-41e0-4141-8dc1-330451d69615" providerId="ADAL" clId="{39CC2761-9818-4245-A638-254009C8A243}" dt="2024-08-13T13:31:22.479" v="21513" actId="1076"/>
          <ac:picMkLst>
            <pc:docMk/>
            <pc:sldMk cId="1293699709" sldId="274"/>
            <ac:picMk id="5" creationId="{59BAEE82-E255-137D-E972-546D5462DA7C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5:43.524" v="25863"/>
        <pc:sldMkLst>
          <pc:docMk/>
          <pc:sldMk cId="1771617504" sldId="275"/>
        </pc:sldMkLst>
        <pc:spChg chg="mod">
          <ac:chgData name="Dinh Vinh Mai" userId="b8e4a559-41e0-4141-8dc1-330451d69615" providerId="ADAL" clId="{39CC2761-9818-4245-A638-254009C8A243}" dt="2024-08-13T13:46:20.093" v="23686" actId="20577"/>
          <ac:spMkLst>
            <pc:docMk/>
            <pc:sldMk cId="1771617504" sldId="275"/>
            <ac:spMk id="4" creationId="{BBA13038-CAB8-FCA0-CDE8-65E40C2F10A3}"/>
          </ac:spMkLst>
        </pc:spChg>
      </pc:sldChg>
      <pc:sldChg chg="addSp modSp add mod">
        <pc:chgData name="Dinh Vinh Mai" userId="b8e4a559-41e0-4141-8dc1-330451d69615" providerId="ADAL" clId="{39CC2761-9818-4245-A638-254009C8A243}" dt="2024-08-13T13:47:14.138" v="23693" actId="1076"/>
        <pc:sldMkLst>
          <pc:docMk/>
          <pc:sldMk cId="4246487015" sldId="276"/>
        </pc:sldMkLst>
        <pc:spChg chg="mod">
          <ac:chgData name="Dinh Vinh Mai" userId="b8e4a559-41e0-4141-8dc1-330451d69615" providerId="ADAL" clId="{39CC2761-9818-4245-A638-254009C8A243}" dt="2024-08-13T13:46:29.028" v="23689" actId="20577"/>
          <ac:spMkLst>
            <pc:docMk/>
            <pc:sldMk cId="4246487015" sldId="276"/>
            <ac:spMk id="4" creationId="{BBA13038-CAB8-FCA0-CDE8-65E40C2F10A3}"/>
          </ac:spMkLst>
        </pc:spChg>
        <pc:picChg chg="add mod">
          <ac:chgData name="Dinh Vinh Mai" userId="b8e4a559-41e0-4141-8dc1-330451d69615" providerId="ADAL" clId="{39CC2761-9818-4245-A638-254009C8A243}" dt="2024-08-13T13:47:14.138" v="23693" actId="1076"/>
          <ac:picMkLst>
            <pc:docMk/>
            <pc:sldMk cId="4246487015" sldId="276"/>
            <ac:picMk id="5" creationId="{631D2B52-0FB6-429B-2A72-2688E6B479EE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6:38.952" v="25881"/>
        <pc:sldMkLst>
          <pc:docMk/>
          <pc:sldMk cId="3717406949" sldId="277"/>
        </pc:sldMkLst>
        <pc:spChg chg="mod">
          <ac:chgData name="Dinh Vinh Mai" userId="b8e4a559-41e0-4141-8dc1-330451d69615" providerId="ADAL" clId="{39CC2761-9818-4245-A638-254009C8A243}" dt="2024-08-13T14:06:17.515" v="25875" actId="20577"/>
          <ac:spMkLst>
            <pc:docMk/>
            <pc:sldMk cId="3717406949" sldId="277"/>
            <ac:spMk id="4" creationId="{BBA13038-CAB8-FCA0-CDE8-65E40C2F10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4DC43-F744-704A-A194-E80C7BE54CAA}" type="datetimeFigureOut">
              <a:rPr lang="en-VN" smtClean="0"/>
              <a:t>09/11/2024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ACA8-AF14-F04C-ADFD-EE53B23C09C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4531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49E1-0E79-E426-382D-1B1213C50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42DB0-874D-573A-FAF5-E1E1B504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BD1B-AB8B-B662-20BA-8EFCDD66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32DA-B328-C938-C5CC-150A884B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92F4-C033-8786-943E-2AE1C32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605A-C9D9-3FEE-4AD7-93E29ECE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0FCE-C444-FED9-4D9B-911BEFE9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9C4A-29FB-8709-12DA-C4B70DE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77-31D8-44C9-8C00-C85B1FB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31BB-31B3-265D-7085-74DC599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7958B-44E0-1781-BCCB-A1EADD44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EE1AC-BA82-4227-EF6E-CD4C9452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FCB6-CEB8-F8B1-0ACF-D57EE7B3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4267-9C54-4B02-8EEA-5CA89141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B251-E39D-B765-D0D9-DD43E8D3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7693-B66D-3FF6-66FB-B2B66B9B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8C97-B2D4-9D9C-F7A8-115F22C5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4265-6111-645E-966E-B831FDA6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0A0A-A8A5-760E-E5D5-68A445A8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847C-376C-028A-DCDA-F438CA4C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8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A4A-1448-BFB4-783B-B383569C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3B29-C6AF-4859-0D81-048A8D8E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660D-702B-4436-92F0-7E36264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AB1F-50DC-799D-662D-6ABE6F9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0759-C06B-BD43-A867-64E4943C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86-E109-DF56-3354-9EBB9B5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A1BC-FD2E-EC48-7F3D-EAE382EF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1FB9B-4CC0-59F3-79CE-50BDB1CF5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D12A-6B6F-D96F-E37E-60E80B01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1D1D-9984-1BE0-A9AE-482E21A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D570-A79C-057C-6355-694323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2E31-2F30-2FBC-B963-E9A07AEB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D35A-8B39-BC77-3C19-54035D89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08F13-7339-18A8-8571-F9F2D867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57706-1749-9278-F728-58B990AE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423B-8211-534A-22EC-BE8E0E770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9B804-1DE5-9C35-6F81-3A293D1A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4FF6-84CE-0494-D968-CE07AA6D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68B0D-5839-7A38-CE68-9BEFDA69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FDC7-1509-15E3-FC6B-805EA76B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5E65-38EA-9E43-0C6D-EB82CBC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6B55-0201-1312-335A-069E8331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A86EF-5BE7-951E-E1F1-DB496365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77714-1AE4-D06D-041E-70C6F3B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B493B-9D46-0485-1C7C-EC89D1B9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5D092-CD68-93A5-D410-D8D9F0F3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8FCC-59F7-002F-887A-3AE9E3CA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3BF3-66ED-D5F7-4D10-42A1711B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EEA8-D320-6867-9BA6-758966E3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5B38-62A1-CE82-8A74-5434C0A4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B5D93-06AF-21CA-460C-74E6E8B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CCB2-2362-5C44-3188-75821D57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F888-87D6-FE2D-6CB5-C363685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AE296-04DC-6316-72BF-93486EDBC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E4AC3-BDF1-C463-09B8-B7AACAA7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EDC2-B5DC-02FD-C84A-A77A922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FCE8-2ECF-C3F9-9FBA-7159C1FE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C1A29-C80D-1CF9-8B56-52DE889E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09D87-B60C-2F4C-DA19-BB04307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374F2-0FF1-114D-5529-1A4E2366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AB11-252C-AF3A-1868-D64F46A9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8DE05-51EE-4692-B197-877FA1DAAAE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87AE-9E20-DF1B-0ECB-89583BCE6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54B6-F244-E0B6-9D65-0E3B11C5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2DBD-CB83-55BD-128C-2C66E4779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SE 8 Book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10 – Classes and Constructors</a:t>
            </a:r>
          </a:p>
        </p:txBody>
      </p:sp>
    </p:spTree>
    <p:extLst>
      <p:ext uri="{BB962C8B-B14F-4D97-AF65-F5344CB8AC3E}">
        <p14:creationId xmlns:p14="http://schemas.microsoft.com/office/powerpoint/2010/main" val="243732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BA47D-6C08-A79D-5CCE-AD36A8757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97409E-9A64-68D1-E2EE-3FE7769FB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866502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10.4 Create and overload constructors </a:t>
            </a:r>
            <a:r>
              <a:rPr lang="en-US" sz="1800" dirty="0"/>
              <a:t>– 10.4.2 Creating constructors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122BA7A-591C-7748-7130-8C1502CE26F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There are some points that we need to rememeber about </a:t>
            </a:r>
            <a:r>
              <a:rPr lang="en-US" sz="1800" b="1" dirty="0"/>
              <a:t>default constructor</a:t>
            </a:r>
          </a:p>
          <a:p>
            <a:pPr algn="l"/>
            <a:r>
              <a:rPr lang="en-US" sz="1800" dirty="0"/>
              <a:t>- It is provided when …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Default constructor has … </a:t>
            </a:r>
            <a:r>
              <a:rPr lang="en-US" sz="800" dirty="0"/>
              <a:t>&lt;hint: modifier, arguments, exception, constructor body&gt;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Some people called default constructor as </a:t>
            </a:r>
            <a:r>
              <a:rPr lang="en-US" sz="1800" b="1" dirty="0"/>
              <a:t>default no-args constructor </a:t>
            </a:r>
            <a:r>
              <a:rPr lang="en-US" sz="1800" dirty="0"/>
              <a:t>=&gt; this is wrong because the constructor it self receive no arguments 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We could also write a constructor with &lt;again, talk about args, constructor body&gt;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In the last section, we have been told that an instance is only usable when JVM completes 4 step (here usable means the instance is accessible using its object field or through method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Although instance field initialization can also be done using other method =&gt; the user must invoke that method after the instantiation =&gt; but what happen when the user forgot to invoke that method ? =&gt; … =&gt; the constructor is the right place to do it</a:t>
            </a:r>
          </a:p>
          <a:p>
            <a:pPr marL="285750" indent="-285750" algn="l">
              <a:buFontTx/>
              <a:buChar char="-"/>
            </a:pPr>
            <a:endParaRPr lang="en-US" sz="1800" dirty="0"/>
          </a:p>
          <a:p>
            <a:pPr algn="l"/>
            <a:r>
              <a:rPr lang="en-US" sz="1800" dirty="0"/>
              <a:t>	</a:t>
            </a:r>
            <a:br>
              <a:rPr lang="en-US" sz="800" dirty="0"/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4180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3AB4A-EFC1-D242-9496-6521F58E0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6DA005-ED21-F367-D8C0-51EC780E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866502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10.4 Create and overload constructors </a:t>
            </a:r>
            <a:r>
              <a:rPr lang="en-US" sz="1800" dirty="0"/>
              <a:t>– 10.4.3 Overloading constructors 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B3AAE9C-F5CA-9C68-F696-5BB9549CA48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A class can have … constructors (as long as they are … from each other)</a:t>
            </a:r>
          </a:p>
          <a:p>
            <a:pPr algn="l"/>
            <a:r>
              <a:rPr lang="en-US" sz="1800" dirty="0"/>
              <a:t>- Since the constructor name is the class name, the only way to … them is using the number of input and type of input</a:t>
            </a:r>
          </a:p>
          <a:p>
            <a:pPr marL="285750" indent="-285750" algn="l">
              <a:buFontTx/>
              <a:buChar char="-"/>
            </a:pPr>
            <a:r>
              <a:rPr lang="en-US" sz="1800" b="1" dirty="0"/>
              <a:t>Constructor Overloading = Method Overloading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Constructor chaining = this() </a:t>
            </a:r>
          </a:p>
          <a:p>
            <a:pPr algn="l"/>
            <a:r>
              <a:rPr lang="en-US" sz="1800" dirty="0"/>
              <a:t>(code illustration snippet 13) </a:t>
            </a:r>
          </a:p>
          <a:p>
            <a:pPr algn="l"/>
            <a:r>
              <a:rPr lang="en-US" sz="1800" dirty="0"/>
              <a:t>- If we try using Constructor chaining, but instead of using “this()” but usining the regular constructor syntax =&gt; error</a:t>
            </a:r>
          </a:p>
          <a:p>
            <a:pPr algn="l"/>
            <a:r>
              <a:rPr lang="en-US" sz="1800" dirty="0"/>
              <a:t>– The only condition to use Constructor chaining is that … (and this condition is also expressing that this feature is one-time usage only) </a:t>
            </a:r>
          </a:p>
          <a:p>
            <a:pPr algn="l"/>
            <a:r>
              <a:rPr lang="en-US" sz="1800" dirty="0"/>
              <a:t>(code illustration snippet 14) </a:t>
            </a:r>
          </a:p>
          <a:p>
            <a:pPr algn="l"/>
            <a:r>
              <a:rPr lang="en-US" sz="1800" dirty="0"/>
              <a:t>- Constructor is callable when using … (except … and …)</a:t>
            </a:r>
          </a:p>
          <a:p>
            <a:pPr algn="l"/>
            <a:r>
              <a:rPr lang="en-US" sz="1800" dirty="0"/>
              <a:t>(code illustration snippet 15) </a:t>
            </a:r>
          </a:p>
        </p:txBody>
      </p:sp>
    </p:spTree>
    <p:extLst>
      <p:ext uri="{BB962C8B-B14F-4D97-AF65-F5344CB8AC3E}">
        <p14:creationId xmlns:p14="http://schemas.microsoft.com/office/powerpoint/2010/main" val="192070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B0AEB-7B17-B8A2-BE77-2AD6C88C2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74E496-5C85-738D-4C62-9A9EBECA0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1131684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10.5 Understanding the scope of class, instance, and local variable </a:t>
            </a:r>
            <a:r>
              <a:rPr lang="en-US" sz="1800" dirty="0"/>
              <a:t>– 10.5.1 Scope of variable 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283A0A-13CF-11DC-7B39-C5EB2B4967D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Java has 3 visibility scopes for variable: </a:t>
            </a:r>
          </a:p>
          <a:p>
            <a:pPr algn="l"/>
            <a:r>
              <a:rPr lang="en-US" sz="1800" dirty="0"/>
              <a:t>+) …</a:t>
            </a:r>
          </a:p>
          <a:p>
            <a:pPr algn="l"/>
            <a:r>
              <a:rPr lang="en-US" sz="1800" dirty="0"/>
              <a:t>+) …</a:t>
            </a:r>
          </a:p>
          <a:p>
            <a:pPr algn="l"/>
            <a:r>
              <a:rPr lang="en-US" sz="1800" dirty="0"/>
              <a:t>+) …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Java has 5 lifespan scopes for variable: </a:t>
            </a:r>
          </a:p>
          <a:p>
            <a:pPr algn="l"/>
            <a:r>
              <a:rPr lang="en-US" sz="1800" dirty="0"/>
              <a:t>+) …</a:t>
            </a:r>
          </a:p>
          <a:p>
            <a:pPr algn="l"/>
            <a:r>
              <a:rPr lang="en-US" sz="1800" dirty="0"/>
              <a:t>+) …</a:t>
            </a:r>
          </a:p>
          <a:p>
            <a:pPr algn="l"/>
            <a:r>
              <a:rPr lang="en-US" sz="1800" dirty="0"/>
              <a:t>+) …</a:t>
            </a:r>
          </a:p>
          <a:p>
            <a:pPr algn="l"/>
            <a:r>
              <a:rPr lang="en-US" sz="1800" dirty="0"/>
              <a:t>+) …</a:t>
            </a:r>
          </a:p>
          <a:p>
            <a:pPr algn="l"/>
            <a:r>
              <a:rPr lang="en-US" sz="1800" dirty="0"/>
              <a:t>+) …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824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B4A59-7220-F04D-74C2-8B4B53177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05958F-C155-0B52-2996-29267D177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1131684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10.5 Understanding the scope of class, instance, and local variable </a:t>
            </a:r>
            <a:r>
              <a:rPr lang="en-US" sz="1800" dirty="0"/>
              <a:t>– 10.5.1 Scope and Visibility 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C89264E-13E3-4F32-D38E-08D59EEE1B44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Scope means that is a variable ”visible” or “accessible” in a Java Program</a:t>
            </a:r>
          </a:p>
          <a:p>
            <a:pPr algn="l"/>
            <a:r>
              <a:rPr lang="en-US" sz="1800" dirty="0"/>
              <a:t>– For example, let’s use the word “president” in English. When we talking about “president” in the context of a country, we always think about the “president of that country” (a country can’t have more than 1 president) =&gt; If we want to talk about the 2</a:t>
            </a:r>
            <a:r>
              <a:rPr lang="en-US" sz="1800" baseline="30000" dirty="0"/>
              <a:t>nd</a:t>
            </a:r>
            <a:r>
              <a:rPr lang="en-US" sz="1800" dirty="0"/>
              <a:t> president, we must “refer” to other countries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Another example is the word “president” in the context of sport (e.g football). We always thinking about the chairman of the football associate of a country =&gt; If we want to use the word “president” in the context of ”country”, we must refer to which country is it =&gt; country here is the </a:t>
            </a:r>
            <a:r>
              <a:rPr lang="en-US" sz="1800" b="1" dirty="0"/>
              <a:t>reference mechanism</a:t>
            </a:r>
            <a:endParaRPr lang="en-US" sz="1800" dirty="0"/>
          </a:p>
          <a:p>
            <a:pPr marL="285750" indent="-285750" algn="l">
              <a:buFontTx/>
              <a:buChar char="-"/>
            </a:pPr>
            <a:r>
              <a:rPr lang="en-US" sz="1800" dirty="0"/>
              <a:t>By using the same way to express the meaning of the word “president”, we could have multiple ”president”(s) with different </a:t>
            </a:r>
            <a:r>
              <a:rPr lang="en-US" sz="1800" b="1" dirty="0"/>
              <a:t>visibility </a:t>
            </a:r>
            <a:r>
              <a:rPr lang="en-US" sz="1800" dirty="0"/>
              <a:t>depends on the context. But what we can assure that there will be no more than 2 president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The “president” example is exactly how </a:t>
            </a:r>
            <a:r>
              <a:rPr lang="en-US" sz="1800" b="1" dirty="0"/>
              <a:t>scope </a:t>
            </a:r>
            <a:r>
              <a:rPr lang="en-US" sz="1800" dirty="0"/>
              <a:t>in Java works. For example, if we declare an instance field within the class =&gt; that instance field has … scope (this is also applicable to static field) =&gt; if a class contain both static field and instance field =&gt; they have … scope =&gt; they can’t have … 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If we declare a variable in a method (no matter that it is declared as … or …) =&gt; they still have a method scope. If we want to use instance field or static field inside the method, we will have to use …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All variable declared in switch, if/else, for loop will have a visibility …</a:t>
            </a:r>
          </a:p>
          <a:p>
            <a:pPr marL="285750" indent="-285750" algn="l">
              <a:buFont typeface="Symbol" pitchFamily="2" charset="2"/>
              <a:buChar char="Þ"/>
            </a:pPr>
            <a:r>
              <a:rPr lang="en-US" sz="1800" b="1" dirty="0"/>
              <a:t>Visibility is the ability for compiler to have direct access to a certain variable without using any reference mechanism</a:t>
            </a:r>
          </a:p>
          <a:p>
            <a:pPr algn="l"/>
            <a:r>
              <a:rPr lang="en-US" sz="1800" dirty="0"/>
              <a:t>(code illustration snippet 16 – 17) &lt;equilvalent to static – instance – this) </a:t>
            </a:r>
          </a:p>
        </p:txBody>
      </p:sp>
    </p:spTree>
    <p:extLst>
      <p:ext uri="{BB962C8B-B14F-4D97-AF65-F5344CB8AC3E}">
        <p14:creationId xmlns:p14="http://schemas.microsoft.com/office/powerpoint/2010/main" val="56906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D993E-71D5-F4E9-AC37-A02B36098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08B35D-4A7D-1EFC-96A2-F73650315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1131684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10.5 Understanding the scope of class, instance, and local variable </a:t>
            </a:r>
            <a:r>
              <a:rPr lang="en-US" sz="1800" dirty="0"/>
              <a:t>– 10.5.2 Scope and Visibility 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C6CBA1B-D435-3B10-C420-94D9D8BA9445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There are another concept called “obscuring”, where the compiler … </a:t>
            </a:r>
          </a:p>
          <a:p>
            <a:pPr algn="l"/>
            <a:r>
              <a:rPr lang="en-US" sz="1800" dirty="0"/>
              <a:t>(code illustration snippet 18)  </a:t>
            </a:r>
          </a:p>
        </p:txBody>
      </p:sp>
    </p:spTree>
    <p:extLst>
      <p:ext uri="{BB962C8B-B14F-4D97-AF65-F5344CB8AC3E}">
        <p14:creationId xmlns:p14="http://schemas.microsoft.com/office/powerpoint/2010/main" val="111640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C8694-86AB-BCEF-F52A-7176E705A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8D7589-39A0-4561-E4C1-D3CFA4C4B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1131684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10.5 Understanding the scope of class, instance, and local variable </a:t>
            </a:r>
            <a:r>
              <a:rPr lang="en-US" sz="1800" dirty="0"/>
              <a:t>– 10.5.3 Scope and Lifespan 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0135A6-CE8F-93B6-B2D8-6D06674C214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Other than visibility, Java also have </a:t>
            </a:r>
            <a:r>
              <a:rPr lang="en-US" sz="1800" b="1" dirty="0"/>
              <a:t>lifespan scope</a:t>
            </a:r>
            <a:r>
              <a:rPr lang="en-US" sz="1800" dirty="0"/>
              <a:t>. </a:t>
            </a:r>
          </a:p>
          <a:p>
            <a:pPr algn="l"/>
            <a:r>
              <a:rPr lang="en-US" sz="1800" dirty="0"/>
              <a:t>- Let’s use the football association again, what happens with the post of the president if the association is dissolved ? =&gt; The post of the ”president” also disappeared =&gt; the existence of the post of the president depends on the existence of the association =&gt; This is also the same with Java, the existence of these variables depend on the scope (5 lifespan scope)</a:t>
            </a:r>
          </a:p>
          <a:p>
            <a:pPr algn="l"/>
            <a:r>
              <a:rPr lang="en-US" sz="1800" dirty="0"/>
              <a:t>(code illustration snippet 19)</a:t>
            </a:r>
          </a:p>
          <a:p>
            <a:pPr algn="l"/>
            <a:r>
              <a:rPr lang="en-US" sz="1800" dirty="0"/>
              <a:t>- If the variable is declared in loop … =&gt; it will be maintained until the end of the loop, but if the variable is declared in … =&gt; it will be </a:t>
            </a:r>
            <a:r>
              <a:rPr lang="en-US" sz="1800" b="1" dirty="0"/>
              <a:t>killed </a:t>
            </a:r>
            <a:r>
              <a:rPr lang="en-US" sz="1800" dirty="0"/>
              <a:t>after each iteration</a:t>
            </a:r>
          </a:p>
          <a:p>
            <a:pPr algn="l"/>
            <a:r>
              <a:rPr lang="en-US" sz="1800" dirty="0"/>
              <a:t>(code illustration snippet 20)</a:t>
            </a:r>
          </a:p>
          <a:p>
            <a:pPr algn="l"/>
            <a:r>
              <a:rPr lang="en-US" sz="1800" dirty="0"/>
              <a:t>- Class … by JVM =&gt; variable ?</a:t>
            </a:r>
          </a:p>
          <a:p>
            <a:pPr algn="l"/>
            <a:r>
              <a:rPr lang="en-US" sz="1800" dirty="0"/>
              <a:t>- Method end =&gt; variable ?</a:t>
            </a:r>
          </a:p>
          <a:p>
            <a:pPr algn="l"/>
            <a:r>
              <a:rPr lang="en-US" sz="1800" dirty="0"/>
              <a:t>- Block end =&gt; variable ? </a:t>
            </a:r>
          </a:p>
        </p:txBody>
      </p:sp>
    </p:spTree>
    <p:extLst>
      <p:ext uri="{BB962C8B-B14F-4D97-AF65-F5344CB8AC3E}">
        <p14:creationId xmlns:p14="http://schemas.microsoft.com/office/powerpoint/2010/main" val="358518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5938C-FFB8-F47A-335C-9A9D24A0D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7F8C85-0B38-0068-D258-2FB92A690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1131684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10.5 Understanding the scope of class, instance, and local variable </a:t>
            </a:r>
            <a:r>
              <a:rPr lang="en-US" sz="1800" dirty="0"/>
              <a:t>– 10.5.4 Scope illustration 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C8C7017-7AE8-FEAA-633E-AD7598DB4FCC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(code illustration snippet 21)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985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DFC3C-1DDA-07A3-C784-72BEAFEFE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C61A9F-B197-21CD-A1CC-382F36203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1131684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10.5 Understanding the scope of class, instance, and local variable </a:t>
            </a:r>
            <a:r>
              <a:rPr lang="en-US" sz="1800" dirty="0"/>
              <a:t>– 10.5.5 Scope for the Exam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EA2C00-BC0B-A1C7-F415-C39621463F4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(code illustration snippet 22 - 23)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535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FC629-2D14-733B-9E68-C2F2B45F0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46BBE1-8AF3-6BB2-B87C-E0DC97E5D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11131684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10.5 Understanding the scope of class, instance, and local variable </a:t>
            </a:r>
            <a:r>
              <a:rPr lang="en-US" sz="1800" dirty="0"/>
              <a:t>– 10.5.6 Quiz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8833EE1-3A8E-37E4-D630-B5D14179E11A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(code illustration snippet 24 - 25)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29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866502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10.1 Relationship between an object and its members </a:t>
            </a:r>
            <a:r>
              <a:rPr lang="en-US" sz="1800" dirty="0"/>
              <a:t>– 10.1.1 Accessing object fields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A13038-CAB8-FCA0-CDE8-65E40C2F10A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Object field = instance field</a:t>
            </a:r>
          </a:p>
          <a:p>
            <a:pPr algn="l"/>
            <a:r>
              <a:rPr lang="en-US" sz="1800" dirty="0"/>
              <a:t>– Each instance has its own copy</a:t>
            </a:r>
          </a:p>
          <a:p>
            <a:pPr algn="l"/>
            <a:r>
              <a:rPr lang="en-US" sz="1800" dirty="0"/>
              <a:t>– To be able to access these fields, we need a …</a:t>
            </a:r>
          </a:p>
          <a:p>
            <a:pPr algn="l"/>
            <a:r>
              <a:rPr lang="en-US" sz="1800" dirty="0"/>
              <a:t>(code illustration snippet 1)</a:t>
            </a:r>
          </a:p>
          <a:p>
            <a:pPr algn="l"/>
            <a:r>
              <a:rPr lang="en-US" sz="1800" dirty="0"/>
              <a:t>- We can use “.” operator to </a:t>
            </a:r>
          </a:p>
          <a:p>
            <a:pPr algn="l"/>
            <a:r>
              <a:rPr lang="en-US" sz="1800" dirty="0"/>
              <a:t>- No reference variable =&gt; unable to …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No reference variables are requried if … + invoke method immidiately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(code illustration snippet 2)</a:t>
            </a:r>
          </a:p>
          <a:p>
            <a:pPr algn="l"/>
            <a:r>
              <a:rPr lang="en-US" sz="1800" dirty="0"/>
              <a:t> 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54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BA13C-658F-8B97-1272-BDA2124D5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54DC94-B96F-3055-342E-F035C8FFA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866502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10.1 Relationship between an object and its members </a:t>
            </a:r>
            <a:r>
              <a:rPr lang="en-US" sz="1800" dirty="0"/>
              <a:t>– 10.1.2 What is “this”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8EC0BD3-CD0D-D2C6-A466-F8A840F4D3F4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(code illustration snippet 3)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In the previous section, we have been told that without reference variable =&gt; unable to access field =&gt; Why the code on line 5 is still runnable ? 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In line 3 of the code, we call the method printName() on the reference variable ”s1” =&gt; JVM understands which reference variable we are calling with the method </a:t>
            </a:r>
            <a:r>
              <a:rPr lang="en-US" sz="800" dirty="0"/>
              <a:t>(mentioning what happens if we don’t specify the reference variable when accessing the field inside instance method)</a:t>
            </a:r>
          </a:p>
          <a:p>
            <a:pPr marL="171450" indent="-171450" algn="l">
              <a:buFontTx/>
              <a:buChar char="-"/>
            </a:pPr>
            <a:r>
              <a:rPr lang="en-US" sz="1800" dirty="0"/>
              <a:t>We can also use “this” as a reference variable for the instance, which calls the method  </a:t>
            </a:r>
          </a:p>
          <a:p>
            <a:pPr marL="171450" indent="-171450" algn="l">
              <a:buFontTx/>
              <a:buChar char="-"/>
            </a:pPr>
            <a:endParaRPr lang="en-US" sz="1800" dirty="0"/>
          </a:p>
          <a:p>
            <a:pPr algn="l"/>
            <a:r>
              <a:rPr lang="en-US" sz="1800" b="1" dirty="0"/>
              <a:t>when is “this” necessary?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“this” is necessary when we have multiple variables with the same name as the object field</a:t>
            </a:r>
          </a:p>
          <a:p>
            <a:pPr algn="l"/>
            <a:r>
              <a:rPr lang="en-US" sz="1800" dirty="0"/>
              <a:t>(code illustration snippet 4)</a:t>
            </a:r>
          </a:p>
          <a:p>
            <a:pPr algn="l"/>
            <a:r>
              <a:rPr lang="en-US" sz="1800" dirty="0"/>
              <a:t>(code illustration snippet 5)</a:t>
            </a:r>
          </a:p>
          <a:p>
            <a:pPr algn="l"/>
            <a:r>
              <a:rPr lang="en-US" sz="1800" dirty="0"/>
              <a:t>- Although calling static field using “this” in </a:t>
            </a:r>
            <a:r>
              <a:rPr lang="en-US" sz="1800" b="1" dirty="0"/>
              <a:t>static method </a:t>
            </a:r>
            <a:r>
              <a:rPr lang="en-US" sz="1800" dirty="0"/>
              <a:t>is incorrect, the usage of ”this” with static field in instance method is </a:t>
            </a:r>
            <a:r>
              <a:rPr lang="en-US" sz="1800" b="1" dirty="0"/>
              <a:t>still acceptable </a:t>
            </a:r>
            <a:r>
              <a:rPr lang="en-US" sz="800" dirty="0"/>
              <a:t>(explain why)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 </a:t>
            </a:r>
          </a:p>
          <a:p>
            <a:pPr marL="171450" indent="-171450" algn="l">
              <a:buFontTx/>
              <a:buChar char="-"/>
            </a:pPr>
            <a:endParaRPr lang="en-US" sz="1800" dirty="0"/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224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0A533-68CE-3DB3-0AF7-1BE5C1F33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14D1E30-9404-8400-C951-6E5F7BC7E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866502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10.1 Relationship between an object and its members </a:t>
            </a:r>
            <a:r>
              <a:rPr lang="en-US" sz="1800" dirty="0"/>
              <a:t>– 10.1.2 What is “this”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B29735-8CF2-C410-1379-D7E27DCBEABB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Some quick facts about “this” variable</a:t>
            </a:r>
          </a:p>
          <a:p>
            <a:pPr algn="l"/>
            <a:r>
              <a:rPr lang="en-US" sz="1800" dirty="0"/>
              <a:t>- It’s a keyword</a:t>
            </a:r>
          </a:p>
          <a:p>
            <a:pPr algn="l"/>
            <a:r>
              <a:rPr lang="en-US" sz="1800" dirty="0"/>
              <a:t>- Type of “this” = class</a:t>
            </a:r>
          </a:p>
          <a:p>
            <a:pPr algn="l"/>
            <a:r>
              <a:rPr lang="en-US" sz="1800" dirty="0"/>
              <a:t>– “this” is also a reference variable =&gt; we could assign it to other variable </a:t>
            </a:r>
          </a:p>
          <a:p>
            <a:pPr algn="l"/>
            <a:r>
              <a:rPr lang="en-US" sz="1800" dirty="0"/>
              <a:t>(code illustration snippet 6)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“this” is </a:t>
            </a:r>
            <a:r>
              <a:rPr lang="en-US" sz="1800" b="1" dirty="0"/>
              <a:t>final</a:t>
            </a:r>
            <a:endParaRPr lang="en-US" sz="1800" dirty="0"/>
          </a:p>
          <a:p>
            <a:pPr marL="285750" indent="-285750" algn="l">
              <a:buFontTx/>
              <a:buChar char="-"/>
            </a:pPr>
            <a:r>
              <a:rPr lang="en-US" sz="1800" dirty="0"/>
              <a:t>”this” is only usable in class (</a:t>
            </a:r>
            <a:r>
              <a:rPr lang="en-US" sz="1800" b="1" dirty="0"/>
              <a:t>“this” is also not usable to static method, initializer</a:t>
            </a:r>
            <a:r>
              <a:rPr lang="en-US" sz="1800" dirty="0"/>
              <a:t>) 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 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847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2E2AE-8396-2B33-E1C6-0E1E56E80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647F09-3DE6-5A06-37DD-873793D41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866502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10.2 Apply access modifier </a:t>
            </a:r>
            <a:r>
              <a:rPr lang="en-US" sz="1800" dirty="0"/>
              <a:t>– 10.2.1 Accessibility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92386F4-F170-DFC7-C2B0-509E9179B107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One of the main objectives of OOP is to motivate users to use appropriate tools created by developers and not touching other components</a:t>
            </a:r>
          </a:p>
          <a:p>
            <a:pPr algn="l"/>
            <a:r>
              <a:rPr lang="en-US" sz="1800" dirty="0"/>
              <a:t>(code illustration snippet 7) 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879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B8E0B-D50B-5BA3-066D-942E606AC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C30B92-3D67-6F59-C65B-442F5037F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866502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10.2 Apply access modifier </a:t>
            </a:r>
            <a:r>
              <a:rPr lang="en-US" sz="1800" dirty="0"/>
              <a:t>– 10.2.1 Access modifiers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3DCF25-0595-AF66-6DF4-E4C59AC570F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There are … types of modifiers which </a:t>
            </a:r>
            <a:r>
              <a:rPr lang="en-US" sz="800" dirty="0"/>
              <a:t>&lt;do what?&gt;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Public: …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Protected: …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“default”: …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Private: …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The order of these modifiers is: … -&gt; … -&gt; … -&gt; ….</a:t>
            </a:r>
          </a:p>
          <a:p>
            <a:pPr marL="285750" indent="-285750" algn="l">
              <a:buFontTx/>
              <a:buChar char="-"/>
            </a:pPr>
            <a:r>
              <a:rPr lang="en-US" sz="1800" b="1" dirty="0"/>
              <a:t>EXAM TIP FROM BOOK: Be careful of non-exist modifiers such as “public protected”</a:t>
            </a:r>
          </a:p>
          <a:p>
            <a:pPr algn="l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83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EEF2A-6090-479A-8A4A-A910FB731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7D2153-3244-3BAA-9755-7410730CF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866502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10.3 Apply encapsulation principles to a class </a:t>
            </a:r>
            <a:r>
              <a:rPr lang="en-US" sz="1800" dirty="0"/>
              <a:t>– 10.3.1 Encapsulation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C3A4696-300C-858E-6309-80FEFD3A3BE0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Encapsulation is a part of the triple features in OOP (including …)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Encapsulation could be … or a feature that creates an ideal condition to bundle data with the method that works with the data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If other classes have access to an instance variable of another class =&gt; create a strong connection between them =&gt; harder for maintenance since …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When designing class, we have to express the functionality of the class using “method” and not “variable” </a:t>
            </a:r>
          </a:p>
          <a:p>
            <a:pPr marL="285750" indent="-285750" algn="l">
              <a:buFont typeface="Symbol" pitchFamily="2" charset="2"/>
              <a:buChar char="Þ"/>
            </a:pPr>
            <a:r>
              <a:rPr lang="en-US" sz="1800" dirty="0"/>
              <a:t>when we do this, we have 2 advantages:</a:t>
            </a:r>
          </a:p>
          <a:p>
            <a:pPr algn="l"/>
            <a:r>
              <a:rPr lang="en-US" sz="1800" dirty="0"/>
              <a:t>+) Method is easier to change </a:t>
            </a:r>
            <a:r>
              <a:rPr lang="en-US" sz="800" dirty="0"/>
              <a:t>&lt;explain why&gt;</a:t>
            </a:r>
          </a:p>
          <a:p>
            <a:pPr algn="l"/>
            <a:r>
              <a:rPr lang="en-US" sz="1800" dirty="0"/>
              <a:t>+) Maintain the logic mechanism of the instance variable </a:t>
            </a:r>
            <a:r>
              <a:rPr lang="en-US" sz="800" dirty="0"/>
              <a:t>&lt;explain why&gt;</a:t>
            </a:r>
          </a:p>
          <a:p>
            <a:pPr algn="l"/>
            <a:r>
              <a:rPr lang="en-US" sz="1800" dirty="0"/>
              <a:t>(code illustration snippet 8) 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There is only 1 way to restrict access to fields, which is …</a:t>
            </a:r>
          </a:p>
          <a:p>
            <a:pPr marL="285750" indent="-285750" algn="l">
              <a:buFontTx/>
              <a:buChar char="-"/>
            </a:pPr>
            <a:r>
              <a:rPr lang="en-US" sz="800" dirty="0"/>
              <a:t>&lt;should members of the class become more restrictive?&gt;</a:t>
            </a:r>
          </a:p>
          <a:p>
            <a:pPr algn="l"/>
            <a:r>
              <a:rPr lang="en-US" sz="1800" dirty="0"/>
              <a:t>- Data field should always be … and if we want to access it, we have to use … and …</a:t>
            </a:r>
          </a:p>
          <a:p>
            <a:pPr algn="l"/>
            <a:r>
              <a:rPr lang="en-US" sz="1800" dirty="0"/>
              <a:t>- We must be careful when making non-private methods and fields </a:t>
            </a:r>
          </a:p>
          <a:p>
            <a:pPr marL="285750" indent="-285750" algn="l">
              <a:buFontTx/>
              <a:buChar char="-"/>
            </a:pPr>
            <a:endParaRPr lang="en-US" sz="1800" dirty="0"/>
          </a:p>
          <a:p>
            <a:pPr algn="l"/>
            <a:endParaRPr lang="en-US" sz="1800" dirty="0"/>
          </a:p>
          <a:p>
            <a:pPr marL="171450" indent="-171450" algn="l"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855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D021-0B17-73CC-FC17-D5DADC0A0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3FA527-D62A-0FAF-F40B-23E1A80D9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866502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10.4 Create and overload constructors </a:t>
            </a:r>
            <a:r>
              <a:rPr lang="en-US" sz="1800" dirty="0"/>
              <a:t>– 10.4.1 Creating instance initializer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86498CD-B6A8-2DF0-733F-9C4D2643EDEB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en-US" sz="1800" dirty="0"/>
              <a:t>When we tell JVM to instantiate an object, there are 4 major steps behind the instantiation:</a:t>
            </a:r>
          </a:p>
          <a:p>
            <a:pPr algn="l"/>
            <a:r>
              <a:rPr lang="en-US" sz="1800" dirty="0"/>
              <a:t>+) Class initialized?</a:t>
            </a:r>
          </a:p>
          <a:p>
            <a:pPr algn="l"/>
            <a:r>
              <a:rPr lang="en-US" sz="1800" dirty="0"/>
              <a:t>+) Allocation of memory for …</a:t>
            </a:r>
          </a:p>
          <a:p>
            <a:pPr algn="l"/>
            <a:r>
              <a:rPr lang="en-US" sz="1800" dirty="0"/>
              <a:t>+) Initialization of instance var </a:t>
            </a:r>
          </a:p>
          <a:p>
            <a:pPr algn="l"/>
            <a:r>
              <a:rPr lang="en-US" sz="1800" dirty="0"/>
              <a:t>+) Waiting for ... and … to execute </a:t>
            </a:r>
            <a:r>
              <a:rPr lang="en-US" sz="800" dirty="0"/>
              <a:t>&lt;… is executed before …&gt;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The instance is only “ready-to-use” when all of the 4 steps …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Instance initializer is …, it is just a bunch of … filled in …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The number of statements in instance initializer isn’t limited and JVM execute them in order</a:t>
            </a:r>
          </a:p>
          <a:p>
            <a:pPr algn="l"/>
            <a:r>
              <a:rPr lang="en-US" sz="1800" dirty="0"/>
              <a:t>(code illustration snippet 9)</a:t>
            </a:r>
          </a:p>
          <a:p>
            <a:pPr algn="l"/>
            <a:r>
              <a:rPr lang="en-US" sz="1800" dirty="0"/>
              <a:t>- Instance initializer has full access to the member of the class, including “this”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279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C0FF8-3079-2498-51E4-AA8B2D7FF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2E9092-923E-7429-2A6C-60DD19A41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8665029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10.4 Create and overload constructors </a:t>
            </a:r>
            <a:r>
              <a:rPr lang="en-US" sz="1800" dirty="0"/>
              <a:t>– 10.4.2 Creating constructors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36C36B-0C72-D9FC-F550-DE36F4CD75A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Constructor is pretty much like a …, however, 2 things differentiate constructor and …</a:t>
            </a:r>
          </a:p>
          <a:p>
            <a:pPr algn="l"/>
            <a:r>
              <a:rPr lang="en-US" sz="1800" dirty="0"/>
              <a:t>+) Not returning anything (even “void”)</a:t>
            </a:r>
          </a:p>
          <a:p>
            <a:pPr algn="l"/>
            <a:r>
              <a:rPr lang="en-US" sz="1800" dirty="0"/>
              <a:t>+) Name of the constructor is the same with …</a:t>
            </a:r>
          </a:p>
          <a:p>
            <a:pPr algn="l"/>
            <a:r>
              <a:rPr lang="en-US" sz="1800" dirty="0"/>
              <a:t>(code illustration snippet 10)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A method could have the same name with the …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(code illustration snippet 11) </a:t>
            </a:r>
          </a:p>
          <a:p>
            <a:pPr marL="285750" indent="-285750" algn="l">
              <a:buFontTx/>
              <a:buChar char="-"/>
            </a:pPr>
            <a:r>
              <a:rPr lang="en-US" sz="1800" dirty="0"/>
              <a:t>But if we add a return type to the method =&gt; it won’t be a valid … anymore</a:t>
            </a:r>
          </a:p>
          <a:p>
            <a:pPr marL="285750" indent="-285750" algn="l">
              <a:buFontTx/>
              <a:buChar char="-"/>
            </a:pPr>
            <a:endParaRPr lang="en-US" sz="1800" dirty="0"/>
          </a:p>
          <a:p>
            <a:pPr algn="l"/>
            <a:r>
              <a:rPr lang="en-US" sz="1800" b="1" dirty="0"/>
              <a:t>The default constructor</a:t>
            </a:r>
          </a:p>
          <a:p>
            <a:pPr algn="l"/>
            <a:r>
              <a:rPr lang="en-US" sz="1800" dirty="0"/>
              <a:t>- If we don’t write any constructors in the class, the compiler … will </a:t>
            </a:r>
          </a:p>
          <a:p>
            <a:pPr algn="l"/>
            <a:r>
              <a:rPr lang="en-US" sz="1800" dirty="0"/>
              <a:t>- However, no constructor will be … if we write a constructor on our own</a:t>
            </a:r>
          </a:p>
          <a:p>
            <a:pPr algn="l"/>
            <a:r>
              <a:rPr lang="en-US" sz="1800" dirty="0"/>
              <a:t>(code illustration snippet 12) </a:t>
            </a:r>
          </a:p>
          <a:p>
            <a:pPr algn="l"/>
            <a:r>
              <a:rPr lang="en-US" sz="1800" dirty="0"/>
              <a:t>(A wrong assumption is that constructor must initialize … and …, however, constructor is provided by us =&gt; we could do anything we want =&gt; even not initializing … and … (default constructor even not initializing … and …)</a:t>
            </a:r>
          </a:p>
          <a:p>
            <a:pPr marL="285750" indent="-285750" algn="l"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349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9778</TotalTime>
  <Words>1948</Words>
  <Application>Microsoft Office PowerPoint</Application>
  <PresentationFormat>Widescreen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Symbol</vt:lpstr>
      <vt:lpstr>Office Theme</vt:lpstr>
      <vt:lpstr>Java SE 8 Book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 Vinh Mai</dc:creator>
  <cp:lastModifiedBy>Dinh Vinh Mai</cp:lastModifiedBy>
  <cp:revision>22</cp:revision>
  <dcterms:created xsi:type="dcterms:W3CDTF">2024-07-05T03:43:45Z</dcterms:created>
  <dcterms:modified xsi:type="dcterms:W3CDTF">2024-09-11T14:17:04Z</dcterms:modified>
</cp:coreProperties>
</file>