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C2761-9818-4245-A638-254009C8A243}" v="2839" dt="2024-08-13T14:06:3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3" autoAdjust="0"/>
    <p:restoredTop sz="96743"/>
  </p:normalViewPr>
  <p:slideViewPr>
    <p:cSldViewPr snapToGrid="0">
      <p:cViewPr varScale="1">
        <p:scale>
          <a:sx n="159" d="100"/>
          <a:sy n="159" d="100"/>
        </p:scale>
        <p:origin x="5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2C8C979-F545-4FFE-B472-387B21A78BD7}"/>
    <pc:docChg chg="undo custSel addSld delSld modSld sldOrd modSection">
      <pc:chgData name="Dinh Vinh Mai" userId="b8e4a559-41e0-4141-8dc1-330451d69615" providerId="ADAL" clId="{92C8C979-F545-4FFE-B472-387B21A78BD7}" dt="2024-07-14T10:53:06.802" v="13785" actId="478"/>
      <pc:docMkLst>
        <pc:docMk/>
      </pc:docMkLst>
      <pc:sldChg chg="modSp mod">
        <pc:chgData name="Dinh Vinh Mai" userId="b8e4a559-41e0-4141-8dc1-330451d69615" providerId="ADAL" clId="{92C8C979-F545-4FFE-B472-387B21A78BD7}" dt="2024-07-11T23:42:56.867" v="42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2C8C979-F545-4FFE-B472-387B21A78BD7}" dt="2024-07-11T23:42:56.867" v="42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mod modAnim">
        <pc:chgData name="Dinh Vinh Mai" userId="b8e4a559-41e0-4141-8dc1-330451d69615" providerId="ADAL" clId="{92C8C979-F545-4FFE-B472-387B21A78BD7}" dt="2024-07-12T00:08:44.775" v="2395" actId="5793"/>
        <pc:sldMkLst>
          <pc:docMk/>
          <pc:sldMk cId="715447292" sldId="258"/>
        </pc:sldMkLst>
        <pc:spChg chg="mod">
          <ac:chgData name="Dinh Vinh Mai" userId="b8e4a559-41e0-4141-8dc1-330451d69615" providerId="ADAL" clId="{92C8C979-F545-4FFE-B472-387B21A78BD7}" dt="2024-07-11T23:43:34.697" v="86" actId="27636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0:08:44.775" v="2395" actId="5793"/>
          <ac:spMkLst>
            <pc:docMk/>
            <pc:sldMk cId="715447292" sldId="258"/>
            <ac:spMk id="4" creationId="{BBA13038-CAB8-FCA0-CDE8-65E40C2F10A3}"/>
          </ac:spMkLst>
        </pc:spChg>
        <pc:graphicFrameChg chg="add del mod">
          <ac:chgData name="Dinh Vinh Mai" userId="b8e4a559-41e0-4141-8dc1-330451d69615" providerId="ADAL" clId="{92C8C979-F545-4FFE-B472-387B21A78BD7}" dt="2024-07-11T23:52:20.240" v="518" actId="478"/>
          <ac:graphicFrameMkLst>
            <pc:docMk/>
            <pc:sldMk cId="715447292" sldId="258"/>
            <ac:graphicFrameMk id="2" creationId="{B420A6EA-6BA5-A294-4259-5292226E43E8}"/>
          </ac:graphicFrameMkLst>
        </pc:graphicFrameChg>
      </pc:sldChg>
      <pc:sldChg chg="modSp add mod ord modAnim">
        <pc:chgData name="Dinh Vinh Mai" userId="b8e4a559-41e0-4141-8dc1-330451d69615" providerId="ADAL" clId="{92C8C979-F545-4FFE-B472-387B21A78BD7}" dt="2024-07-14T10:10:56.677" v="13784" actId="20577"/>
        <pc:sldMkLst>
          <pc:docMk/>
          <pc:sldMk cId="69879196" sldId="259"/>
        </pc:sldMkLst>
        <pc:spChg chg="mod">
          <ac:chgData name="Dinh Vinh Mai" userId="b8e4a559-41e0-4141-8dc1-330451d69615" providerId="ADAL" clId="{92C8C979-F545-4FFE-B472-387B21A78BD7}" dt="2024-07-12T00:10:37.676" v="2532" actId="114"/>
          <ac:spMkLst>
            <pc:docMk/>
            <pc:sldMk cId="69879196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10:10:56.677" v="13784" actId="20577"/>
          <ac:spMkLst>
            <pc:docMk/>
            <pc:sldMk cId="69879196" sldId="259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4.132" v="6" actId="47"/>
        <pc:sldMkLst>
          <pc:docMk/>
          <pc:sldMk cId="2078495021" sldId="259"/>
        </pc:sldMkLst>
      </pc:sldChg>
      <pc:sldChg chg="del">
        <pc:chgData name="Dinh Vinh Mai" userId="b8e4a559-41e0-4141-8dc1-330451d69615" providerId="ADAL" clId="{92C8C979-F545-4FFE-B472-387B21A78BD7}" dt="2024-07-11T23:42:42.860" v="5" actId="47"/>
        <pc:sldMkLst>
          <pc:docMk/>
          <pc:sldMk cId="114777668" sldId="260"/>
        </pc:sldMkLst>
      </pc:sldChg>
      <pc:sldChg chg="modSp add mod modAnim">
        <pc:chgData name="Dinh Vinh Mai" userId="b8e4a559-41e0-4141-8dc1-330451d69615" providerId="ADAL" clId="{92C8C979-F545-4FFE-B472-387B21A78BD7}" dt="2024-07-12T10:32:21.737" v="9637"/>
        <pc:sldMkLst>
          <pc:docMk/>
          <pc:sldMk cId="3546735497" sldId="260"/>
        </pc:sldMkLst>
        <pc:spChg chg="mod">
          <ac:chgData name="Dinh Vinh Mai" userId="b8e4a559-41e0-4141-8dc1-330451d69615" providerId="ADAL" clId="{92C8C979-F545-4FFE-B472-387B21A78BD7}" dt="2024-07-12T00:40:01.720" v="2838" actId="20577"/>
          <ac:spMkLst>
            <pc:docMk/>
            <pc:sldMk cId="3546735497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1:50:32.544" v="3768" actId="5793"/>
          <ac:spMkLst>
            <pc:docMk/>
            <pc:sldMk cId="3546735497" sldId="260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2.682" v="4" actId="47"/>
        <pc:sldMkLst>
          <pc:docMk/>
          <pc:sldMk cId="646613574" sldId="261"/>
        </pc:sldMkLst>
      </pc:sldChg>
      <pc:sldChg chg="addSp delSp modSp add mod modAnim">
        <pc:chgData name="Dinh Vinh Mai" userId="b8e4a559-41e0-4141-8dc1-330451d69615" providerId="ADAL" clId="{92C8C979-F545-4FFE-B472-387B21A78BD7}" dt="2024-07-12T10:32:42.784" v="9642"/>
        <pc:sldMkLst>
          <pc:docMk/>
          <pc:sldMk cId="3523870962" sldId="261"/>
        </pc:sldMkLst>
        <pc:spChg chg="add del mod">
          <ac:chgData name="Dinh Vinh Mai" userId="b8e4a559-41e0-4141-8dc1-330451d69615" providerId="ADAL" clId="{92C8C979-F545-4FFE-B472-387B21A78BD7}" dt="2024-07-12T02:19:05.904" v="5252" actId="21"/>
          <ac:spMkLst>
            <pc:docMk/>
            <pc:sldMk cId="3523870962" sldId="261"/>
            <ac:spMk id="2" creationId="{9A1948F9-BCF7-223E-B9CC-79FDF0D12079}"/>
          </ac:spMkLst>
        </pc:spChg>
        <pc:spChg chg="mod">
          <ac:chgData name="Dinh Vinh Mai" userId="b8e4a559-41e0-4141-8dc1-330451d69615" providerId="ADAL" clId="{92C8C979-F545-4FFE-B472-387B21A78BD7}" dt="2024-07-12T01:53:04.058" v="3905" actId="20577"/>
          <ac:spMkLst>
            <pc:docMk/>
            <pc:sldMk cId="3523870962" sldId="261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2C8C979-F545-4FFE-B472-387B21A78BD7}" dt="2024-07-12T03:17:50.089" v="6525" actId="20577"/>
          <ac:spMkLst>
            <pc:docMk/>
            <pc:sldMk cId="3523870962" sldId="261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2:19:34.540" v="5258" actId="1076"/>
          <ac:spMkLst>
            <pc:docMk/>
            <pc:sldMk cId="3523870962" sldId="261"/>
            <ac:spMk id="5" creationId="{BBA13038-CAB8-FCA0-CDE8-65E40C2F10A3}"/>
          </ac:spMkLst>
        </pc:spChg>
        <pc:spChg chg="add del mod">
          <ac:chgData name="Dinh Vinh Mai" userId="b8e4a559-41e0-4141-8dc1-330451d69615" providerId="ADAL" clId="{92C8C979-F545-4FFE-B472-387B21A78BD7}" dt="2024-07-12T02:20:23.964" v="5266" actId="478"/>
          <ac:spMkLst>
            <pc:docMk/>
            <pc:sldMk cId="3523870962" sldId="261"/>
            <ac:spMk id="6" creationId="{9A1948F9-BCF7-223E-B9CC-79FDF0D12079}"/>
          </ac:spMkLst>
        </pc:spChg>
      </pc:sldChg>
      <pc:sldChg chg="addSp delSp modSp add mod delAnim modAnim">
        <pc:chgData name="Dinh Vinh Mai" userId="b8e4a559-41e0-4141-8dc1-330451d69615" providerId="ADAL" clId="{92C8C979-F545-4FFE-B472-387B21A78BD7}" dt="2024-07-14T10:53:06.802" v="13785" actId="478"/>
        <pc:sldMkLst>
          <pc:docMk/>
          <pc:sldMk cId="2652548340" sldId="262"/>
        </pc:sldMkLst>
        <pc:spChg chg="mod">
          <ac:chgData name="Dinh Vinh Mai" userId="b8e4a559-41e0-4141-8dc1-330451d69615" providerId="ADAL" clId="{92C8C979-F545-4FFE-B472-387B21A78BD7}" dt="2024-07-12T03:47:07.564" v="6578" actId="20577"/>
          <ac:spMkLst>
            <pc:docMk/>
            <pc:sldMk cId="2652548340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3:59:26.550" v="7168" actId="114"/>
          <ac:spMkLst>
            <pc:docMk/>
            <pc:sldMk cId="2652548340" sldId="262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3:58:49.310" v="7121" actId="20577"/>
          <ac:spMkLst>
            <pc:docMk/>
            <pc:sldMk cId="2652548340" sldId="262"/>
            <ac:spMk id="7" creationId="{735C0034-9699-F9D9-6534-306539359175}"/>
          </ac:spMkLst>
        </pc:spChg>
        <pc:spChg chg="add del mod">
          <ac:chgData name="Dinh Vinh Mai" userId="b8e4a559-41e0-4141-8dc1-330451d69615" providerId="ADAL" clId="{92C8C979-F545-4FFE-B472-387B21A78BD7}" dt="2024-07-14T10:53:06.802" v="13785" actId="478"/>
          <ac:spMkLst>
            <pc:docMk/>
            <pc:sldMk cId="2652548340" sldId="262"/>
            <ac:spMk id="10" creationId="{14A7A41A-4834-004B-3719-DD1CCDAAC9DC}"/>
          </ac:spMkLst>
        </pc:spChg>
        <pc:picChg chg="add mod">
          <ac:chgData name="Dinh Vinh Mai" userId="b8e4a559-41e0-4141-8dc1-330451d69615" providerId="ADAL" clId="{92C8C979-F545-4FFE-B472-387B21A78BD7}" dt="2024-07-12T03:54:47.664" v="6891" actId="1076"/>
          <ac:picMkLst>
            <pc:docMk/>
            <pc:sldMk cId="2652548340" sldId="262"/>
            <ac:picMk id="6" creationId="{9A19FCA6-E051-B4ED-594D-4253C3A806EB}"/>
          </ac:picMkLst>
        </pc:picChg>
        <pc:picChg chg="add mod">
          <ac:chgData name="Dinh Vinh Mai" userId="b8e4a559-41e0-4141-8dc1-330451d69615" providerId="ADAL" clId="{92C8C979-F545-4FFE-B472-387B21A78BD7}" dt="2024-07-12T04:05:29.291" v="7172" actId="1076"/>
          <ac:picMkLst>
            <pc:docMk/>
            <pc:sldMk cId="2652548340" sldId="262"/>
            <ac:picMk id="9" creationId="{33F450F7-DDCB-CF0B-F9B7-30642AC9675A}"/>
          </ac:picMkLst>
        </pc:picChg>
      </pc:sldChg>
      <pc:sldChg chg="del">
        <pc:chgData name="Dinh Vinh Mai" userId="b8e4a559-41e0-4141-8dc1-330451d69615" providerId="ADAL" clId="{92C8C979-F545-4FFE-B472-387B21A78BD7}" dt="2024-07-11T23:42:42.350" v="2" actId="47"/>
        <pc:sldMkLst>
          <pc:docMk/>
          <pc:sldMk cId="2729605296" sldId="262"/>
        </pc:sldMkLst>
      </pc:sldChg>
      <pc:sldChg chg="del">
        <pc:chgData name="Dinh Vinh Mai" userId="b8e4a559-41e0-4141-8dc1-330451d69615" providerId="ADAL" clId="{92C8C979-F545-4FFE-B472-387B21A78BD7}" dt="2024-07-11T23:42:42.502" v="3" actId="47"/>
        <pc:sldMkLst>
          <pc:docMk/>
          <pc:sldMk cId="2236708295" sldId="263"/>
        </pc:sldMkLst>
      </pc:sldChg>
      <pc:sldChg chg="add del">
        <pc:chgData name="Dinh Vinh Mai" userId="b8e4a559-41e0-4141-8dc1-330451d69615" providerId="ADAL" clId="{92C8C979-F545-4FFE-B472-387B21A78BD7}" dt="2024-07-12T10:33:09.639" v="9647" actId="47"/>
        <pc:sldMkLst>
          <pc:docMk/>
          <pc:sldMk cId="3771300892" sldId="263"/>
        </pc:sldMkLst>
      </pc:sldChg>
      <pc:sldChg chg="del">
        <pc:chgData name="Dinh Vinh Mai" userId="b8e4a559-41e0-4141-8dc1-330451d69615" providerId="ADAL" clId="{92C8C979-F545-4FFE-B472-387B21A78BD7}" dt="2024-07-11T23:42:42.144" v="1" actId="47"/>
        <pc:sldMkLst>
          <pc:docMk/>
          <pc:sldMk cId="193709571" sldId="264"/>
        </pc:sldMkLst>
      </pc:sldChg>
      <pc:sldChg chg="delSp modSp add mod modAnim">
        <pc:chgData name="Dinh Vinh Mai" userId="b8e4a559-41e0-4141-8dc1-330451d69615" providerId="ADAL" clId="{92C8C979-F545-4FFE-B472-387B21A78BD7}" dt="2024-07-12T10:33:34.650" v="9654"/>
        <pc:sldMkLst>
          <pc:docMk/>
          <pc:sldMk cId="1570693514" sldId="264"/>
        </pc:sldMkLst>
        <pc:spChg chg="mod">
          <ac:chgData name="Dinh Vinh Mai" userId="b8e4a559-41e0-4141-8dc1-330451d69615" providerId="ADAL" clId="{92C8C979-F545-4FFE-B472-387B21A78BD7}" dt="2024-07-12T04:21:56.900" v="7705" actId="20577"/>
          <ac:spMkLst>
            <pc:docMk/>
            <pc:sldMk cId="1570693514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3:29.941" v="9653" actId="20577"/>
          <ac:spMkLst>
            <pc:docMk/>
            <pc:sldMk cId="1570693514" sldId="264"/>
            <ac:spMk id="4" creationId="{BBA13038-CAB8-FCA0-CDE8-65E40C2F10A3}"/>
          </ac:spMkLst>
        </pc:spChg>
        <pc:spChg chg="del mod">
          <ac:chgData name="Dinh Vinh Mai" userId="b8e4a559-41e0-4141-8dc1-330451d69615" providerId="ADAL" clId="{92C8C979-F545-4FFE-B472-387B21A78BD7}" dt="2024-07-12T04:21:41.288" v="7622" actId="478"/>
          <ac:spMkLst>
            <pc:docMk/>
            <pc:sldMk cId="1570693514" sldId="264"/>
            <ac:spMk id="10" creationId="{14A7A41A-4834-004B-3719-DD1CCDAAC9DC}"/>
          </ac:spMkLst>
        </pc:spChg>
        <pc:picChg chg="del">
          <ac:chgData name="Dinh Vinh Mai" userId="b8e4a559-41e0-4141-8dc1-330451d69615" providerId="ADAL" clId="{92C8C979-F545-4FFE-B472-387B21A78BD7}" dt="2024-07-12T04:21:39.402" v="7621" actId="478"/>
          <ac:picMkLst>
            <pc:docMk/>
            <pc:sldMk cId="1570693514" sldId="264"/>
            <ac:picMk id="6" creationId="{9A19FCA6-E051-B4ED-594D-4253C3A806EB}"/>
          </ac:picMkLst>
        </pc:picChg>
        <pc:picChg chg="del">
          <ac:chgData name="Dinh Vinh Mai" userId="b8e4a559-41e0-4141-8dc1-330451d69615" providerId="ADAL" clId="{92C8C979-F545-4FFE-B472-387B21A78BD7}" dt="2024-07-12T04:21:38.608" v="7620" actId="478"/>
          <ac:picMkLst>
            <pc:docMk/>
            <pc:sldMk cId="1570693514" sldId="264"/>
            <ac:picMk id="9" creationId="{33F450F7-DDCB-CF0B-F9B7-30642AC9675A}"/>
          </ac:picMkLst>
        </pc:picChg>
      </pc:sldChg>
      <pc:sldChg chg="addSp modSp add mod modAnim">
        <pc:chgData name="Dinh Vinh Mai" userId="b8e4a559-41e0-4141-8dc1-330451d69615" providerId="ADAL" clId="{92C8C979-F545-4FFE-B472-387B21A78BD7}" dt="2024-07-13T00:25:14.362" v="10864" actId="255"/>
        <pc:sldMkLst>
          <pc:docMk/>
          <pc:sldMk cId="2598762935" sldId="265"/>
        </pc:sldMkLst>
        <pc:spChg chg="add mod">
          <ac:chgData name="Dinh Vinh Mai" userId="b8e4a559-41e0-4141-8dc1-330451d69615" providerId="ADAL" clId="{92C8C979-F545-4FFE-B472-387B21A78BD7}" dt="2024-07-13T00:25:14.362" v="10864" actId="255"/>
          <ac:spMkLst>
            <pc:docMk/>
            <pc:sldMk cId="2598762935" sldId="265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18:11.297" v="10690" actId="114"/>
          <ac:spMkLst>
            <pc:docMk/>
            <pc:sldMk cId="2598762935" sldId="265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1:48.719" v="9633" actId="20577"/>
          <ac:spMkLst>
            <pc:docMk/>
            <pc:sldMk cId="2598762935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1.844" v="0" actId="47"/>
        <pc:sldMkLst>
          <pc:docMk/>
          <pc:sldMk cId="3978505155" sldId="265"/>
        </pc:sldMkLst>
      </pc:sldChg>
      <pc:sldChg chg="addSp modSp add mod modAnim">
        <pc:chgData name="Dinh Vinh Mai" userId="b8e4a559-41e0-4141-8dc1-330451d69615" providerId="ADAL" clId="{92C8C979-F545-4FFE-B472-387B21A78BD7}" dt="2024-07-14T06:54:43.698" v="12245" actId="20577"/>
        <pc:sldMkLst>
          <pc:docMk/>
          <pc:sldMk cId="2265539881" sldId="266"/>
        </pc:sldMkLst>
        <pc:spChg chg="mod">
          <ac:chgData name="Dinh Vinh Mai" userId="b8e4a559-41e0-4141-8dc1-330451d69615" providerId="ADAL" clId="{92C8C979-F545-4FFE-B472-387B21A78BD7}" dt="2024-07-13T01:54:27.789" v="11368" actId="14100"/>
          <ac:spMkLst>
            <pc:docMk/>
            <pc:sldMk cId="2265539881" sldId="266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25:47.803" v="10920" actId="20577"/>
          <ac:spMkLst>
            <pc:docMk/>
            <pc:sldMk cId="2265539881" sldId="266"/>
            <ac:spMk id="3" creationId="{96DD8BC4-D539-661E-8A88-53AF6C208F93}"/>
          </ac:spMkLst>
        </pc:spChg>
        <pc:spChg chg="add mod">
          <ac:chgData name="Dinh Vinh Mai" userId="b8e4a559-41e0-4141-8dc1-330451d69615" providerId="ADAL" clId="{92C8C979-F545-4FFE-B472-387B21A78BD7}" dt="2024-07-14T06:54:43.698" v="12245" actId="20577"/>
          <ac:spMkLst>
            <pc:docMk/>
            <pc:sldMk cId="2265539881" sldId="266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3T01:54:30.099" v="11369" actId="1076"/>
          <ac:picMkLst>
            <pc:docMk/>
            <pc:sldMk cId="2265539881" sldId="266"/>
            <ac:picMk id="1026" creationId="{D65235E0-D979-3771-85A2-93745939C1A2}"/>
          </ac:picMkLst>
        </pc:picChg>
      </pc:sldChg>
      <pc:sldChg chg="delSp modSp add mod delAnim">
        <pc:chgData name="Dinh Vinh Mai" userId="b8e4a559-41e0-4141-8dc1-330451d69615" providerId="ADAL" clId="{92C8C979-F545-4FFE-B472-387B21A78BD7}" dt="2024-07-14T07:40:53.903" v="12573" actId="5793"/>
        <pc:sldMkLst>
          <pc:docMk/>
          <pc:sldMk cId="3360451873" sldId="267"/>
        </pc:sldMkLst>
        <pc:spChg chg="del">
          <ac:chgData name="Dinh Vinh Mai" userId="b8e4a559-41e0-4141-8dc1-330451d69615" providerId="ADAL" clId="{92C8C979-F545-4FFE-B472-387B21A78BD7}" dt="2024-07-14T06:56:22.984" v="12248" actId="478"/>
          <ac:spMkLst>
            <pc:docMk/>
            <pc:sldMk cId="3360451873" sldId="267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4T07:40:53.903" v="12573" actId="5793"/>
          <ac:spMkLst>
            <pc:docMk/>
            <pc:sldMk cId="3360451873" sldId="267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6:56:19.180" v="12247" actId="478"/>
          <ac:picMkLst>
            <pc:docMk/>
            <pc:sldMk cId="3360451873" sldId="267"/>
            <ac:picMk id="1026" creationId="{D65235E0-D979-3771-85A2-93745939C1A2}"/>
          </ac:picMkLst>
        </pc:picChg>
      </pc:sldChg>
      <pc:sldChg chg="addSp modSp add mod">
        <pc:chgData name="Dinh Vinh Mai" userId="b8e4a559-41e0-4141-8dc1-330451d69615" providerId="ADAL" clId="{92C8C979-F545-4FFE-B472-387B21A78BD7}" dt="2024-07-14T08:51:43.212" v="13269" actId="20577"/>
        <pc:sldMkLst>
          <pc:docMk/>
          <pc:sldMk cId="3557004465" sldId="268"/>
        </pc:sldMkLst>
        <pc:spChg chg="mod">
          <ac:chgData name="Dinh Vinh Mai" userId="b8e4a559-41e0-4141-8dc1-330451d69615" providerId="ADAL" clId="{92C8C979-F545-4FFE-B472-387B21A78BD7}" dt="2024-07-14T07:41:42.056" v="12685" actId="27636"/>
          <ac:spMkLst>
            <pc:docMk/>
            <pc:sldMk cId="3557004465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8:51:43.212" v="13269" actId="20577"/>
          <ac:spMkLst>
            <pc:docMk/>
            <pc:sldMk cId="3557004465" sldId="268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4T08:49:30.489" v="13123" actId="1076"/>
          <ac:picMkLst>
            <pc:docMk/>
            <pc:sldMk cId="3557004465" sldId="268"/>
            <ac:picMk id="8" creationId="{D3B54C0C-4D90-0BE4-46AF-6AB5A44551FF}"/>
          </ac:picMkLst>
        </pc:picChg>
      </pc:sldChg>
      <pc:sldChg chg="delSp modSp add mod">
        <pc:chgData name="Dinh Vinh Mai" userId="b8e4a559-41e0-4141-8dc1-330451d69615" providerId="ADAL" clId="{92C8C979-F545-4FFE-B472-387B21A78BD7}" dt="2024-07-14T09:48:37.453" v="13773" actId="20577"/>
        <pc:sldMkLst>
          <pc:docMk/>
          <pc:sldMk cId="1731397349" sldId="269"/>
        </pc:sldMkLst>
        <pc:spChg chg="mod">
          <ac:chgData name="Dinh Vinh Mai" userId="b8e4a559-41e0-4141-8dc1-330451d69615" providerId="ADAL" clId="{92C8C979-F545-4FFE-B472-387B21A78BD7}" dt="2024-07-14T09:38:13.393" v="13342" actId="20577"/>
          <ac:spMkLst>
            <pc:docMk/>
            <pc:sldMk cId="173139734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9:48:37.453" v="13773" actId="20577"/>
          <ac:spMkLst>
            <pc:docMk/>
            <pc:sldMk cId="1731397349" sldId="269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9:30:46.242" v="13271" actId="478"/>
          <ac:picMkLst>
            <pc:docMk/>
            <pc:sldMk cId="1731397349" sldId="269"/>
            <ac:picMk id="8" creationId="{D3B54C0C-4D90-0BE4-46AF-6AB5A44551FF}"/>
          </ac:picMkLst>
        </pc:picChg>
      </pc:sldChg>
    </pc:docChg>
  </pc:docChgLst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  <pc:docChgLst>
    <pc:chgData name="Dinh Vinh Mai" userId="b8e4a559-41e0-4141-8dc1-330451d69615" providerId="ADAL" clId="{39CC2761-9818-4245-A638-254009C8A243}"/>
    <pc:docChg chg="undo custSel addSld delSld modSld sldOrd modSection">
      <pc:chgData name="Dinh Vinh Mai" userId="b8e4a559-41e0-4141-8dc1-330451d69615" providerId="ADAL" clId="{39CC2761-9818-4245-A638-254009C8A243}" dt="2024-08-13T14:06:38.952" v="25881"/>
      <pc:docMkLst>
        <pc:docMk/>
      </pc:docMkLst>
      <pc:sldChg chg="addSp delSp modSp mod">
        <pc:chgData name="Dinh Vinh Mai" userId="b8e4a559-41e0-4141-8dc1-330451d69615" providerId="ADAL" clId="{39CC2761-9818-4245-A638-254009C8A243}" dt="2024-08-13T13:04:03.163" v="21199"/>
        <pc:sldMkLst>
          <pc:docMk/>
          <pc:sldMk cId="2437323191" sldId="256"/>
        </pc:sldMkLst>
        <pc:spChg chg="mod">
          <ac:chgData name="Dinh Vinh Mai" userId="b8e4a559-41e0-4141-8dc1-330451d69615" providerId="ADAL" clId="{39CC2761-9818-4245-A638-254009C8A243}" dt="2024-08-12T09:58:27.303" v="36" actId="20577"/>
          <ac:spMkLst>
            <pc:docMk/>
            <pc:sldMk cId="2437323191" sldId="256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39CC2761-9818-4245-A638-254009C8A243}" dt="2024-08-13T13:04:03.163" v="21199"/>
          <ac:spMkLst>
            <pc:docMk/>
            <pc:sldMk cId="2437323191" sldId="256"/>
            <ac:spMk id="4" creationId="{E91A2847-8004-95FB-FECE-0AE77FE941C6}"/>
          </ac:spMkLst>
        </pc:spChg>
      </pc:sldChg>
      <pc:sldChg chg="modSp mod modAnim">
        <pc:chgData name="Dinh Vinh Mai" userId="b8e4a559-41e0-4141-8dc1-330451d69615" providerId="ADAL" clId="{39CC2761-9818-4245-A638-254009C8A243}" dt="2024-08-13T14:00:52.231" v="25798"/>
        <pc:sldMkLst>
          <pc:docMk/>
          <pc:sldMk cId="715447292" sldId="258"/>
        </pc:sldMkLst>
        <pc:spChg chg="mod">
          <ac:chgData name="Dinh Vinh Mai" userId="b8e4a559-41e0-4141-8dc1-330451d69615" providerId="ADAL" clId="{39CC2761-9818-4245-A638-254009C8A243}" dt="2024-08-12T10:00:41.104" v="197" actId="20577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34:46.630" v="3940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280" v="2907" actId="2696"/>
        <pc:sldMkLst>
          <pc:docMk/>
          <pc:sldMk cId="69879196" sldId="259"/>
        </pc:sldMkLst>
      </pc:sldChg>
      <pc:sldChg chg="modSp add mod modAnim">
        <pc:chgData name="Dinh Vinh Mai" userId="b8e4a559-41e0-4141-8dc1-330451d69615" providerId="ADAL" clId="{39CC2761-9818-4245-A638-254009C8A243}" dt="2024-08-13T14:01:21.087" v="25804"/>
        <pc:sldMkLst>
          <pc:docMk/>
          <pc:sldMk cId="4257690440" sldId="259"/>
        </pc:sldMkLst>
        <pc:spChg chg="mod">
          <ac:chgData name="Dinh Vinh Mai" userId="b8e4a559-41e0-4141-8dc1-330451d69615" providerId="ADAL" clId="{39CC2761-9818-4245-A638-254009C8A243}" dt="2024-08-12T10:29:44.373" v="3093" actId="20577"/>
          <ac:spMkLst>
            <pc:docMk/>
            <pc:sldMk cId="4257690440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52:58.989" v="5488" actId="5793"/>
          <ac:spMkLst>
            <pc:docMk/>
            <pc:sldMk cId="4257690440" sldId="259"/>
            <ac:spMk id="4" creationId="{BBA13038-CAB8-FCA0-CDE8-65E40C2F10A3}"/>
          </ac:spMkLst>
        </pc:spChg>
      </pc:sldChg>
      <pc:sldChg chg="addSp delSp modSp add mod ord">
        <pc:chgData name="Dinh Vinh Mai" userId="b8e4a559-41e0-4141-8dc1-330451d69615" providerId="ADAL" clId="{39CC2761-9818-4245-A638-254009C8A243}" dt="2024-08-12T10:53:23.140" v="5496" actId="20578"/>
        <pc:sldMkLst>
          <pc:docMk/>
          <pc:sldMk cId="1857093248" sldId="260"/>
        </pc:sldMkLst>
        <pc:spChg chg="mod">
          <ac:chgData name="Dinh Vinh Mai" userId="b8e4a559-41e0-4141-8dc1-330451d69615" providerId="ADAL" clId="{39CC2761-9818-4245-A638-254009C8A243}" dt="2024-08-12T10:53:05.597" v="5490" actId="20577"/>
          <ac:spMkLst>
            <pc:docMk/>
            <pc:sldMk cId="1857093248" sldId="260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2T10:53:13.889" v="5494"/>
          <ac:spMkLst>
            <pc:docMk/>
            <pc:sldMk cId="1857093248" sldId="260"/>
            <ac:spMk id="5" creationId="{D58301BA-483C-2284-CFEE-35ED18DE6A6B}"/>
          </ac:spMkLst>
        </pc:spChg>
        <pc:picChg chg="add mod">
          <ac:chgData name="Dinh Vinh Mai" userId="b8e4a559-41e0-4141-8dc1-330451d69615" providerId="ADAL" clId="{39CC2761-9818-4245-A638-254009C8A243}" dt="2024-08-12T10:53:06.398" v="5491"/>
          <ac:picMkLst>
            <pc:docMk/>
            <pc:sldMk cId="1857093248" sldId="260"/>
            <ac:picMk id="2" creationId="{64F55B02-312F-DFE4-0DEA-A6AF45C9D131}"/>
          </ac:picMkLst>
        </pc:picChg>
      </pc:sldChg>
      <pc:sldChg chg="del">
        <pc:chgData name="Dinh Vinh Mai" userId="b8e4a559-41e0-4141-8dc1-330451d69615" providerId="ADAL" clId="{39CC2761-9818-4245-A638-254009C8A243}" dt="2024-08-12T10:27:42.626" v="2908" actId="2696"/>
        <pc:sldMkLst>
          <pc:docMk/>
          <pc:sldMk cId="3546735497" sldId="260"/>
        </pc:sldMkLst>
      </pc:sldChg>
      <pc:sldChg chg="modSp add mod modAnim">
        <pc:chgData name="Dinh Vinh Mai" userId="b8e4a559-41e0-4141-8dc1-330451d69615" providerId="ADAL" clId="{39CC2761-9818-4245-A638-254009C8A243}" dt="2024-08-13T14:01:36.329" v="25806"/>
        <pc:sldMkLst>
          <pc:docMk/>
          <pc:sldMk cId="640677512" sldId="261"/>
        </pc:sldMkLst>
        <pc:spChg chg="mod">
          <ac:chgData name="Dinh Vinh Mai" userId="b8e4a559-41e0-4141-8dc1-330451d69615" providerId="ADAL" clId="{39CC2761-9818-4245-A638-254009C8A243}" dt="2024-08-13T02:54:16.548" v="9780" actId="20577"/>
          <ac:spMkLst>
            <pc:docMk/>
            <pc:sldMk cId="640677512" sldId="261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773" v="2909" actId="2696"/>
        <pc:sldMkLst>
          <pc:docMk/>
          <pc:sldMk cId="3523870962" sldId="261"/>
        </pc:sldMkLst>
      </pc:sldChg>
      <pc:sldChg chg="modSp add mod">
        <pc:chgData name="Dinh Vinh Mai" userId="b8e4a559-41e0-4141-8dc1-330451d69615" providerId="ADAL" clId="{39CC2761-9818-4245-A638-254009C8A243}" dt="2024-08-12T11:05:32.449" v="6001" actId="20577"/>
        <pc:sldMkLst>
          <pc:docMk/>
          <pc:sldMk cId="2375990779" sldId="262"/>
        </pc:sldMkLst>
        <pc:spChg chg="mod">
          <ac:chgData name="Dinh Vinh Mai" userId="b8e4a559-41e0-4141-8dc1-330451d69615" providerId="ADAL" clId="{39CC2761-9818-4245-A638-254009C8A243}" dt="2024-08-12T11:05:14.621" v="5975" actId="20577"/>
          <ac:spMkLst>
            <pc:docMk/>
            <pc:sldMk cId="2375990779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1:05:32.449" v="6001" actId="20577"/>
          <ac:spMkLst>
            <pc:docMk/>
            <pc:sldMk cId="2375990779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906" v="2910" actId="2696"/>
        <pc:sldMkLst>
          <pc:docMk/>
          <pc:sldMk cId="2652548340" sldId="262"/>
        </pc:sldMkLst>
      </pc:sldChg>
      <pc:sldChg chg="addSp modSp add mod modAnim">
        <pc:chgData name="Dinh Vinh Mai" userId="b8e4a559-41e0-4141-8dc1-330451d69615" providerId="ADAL" clId="{39CC2761-9818-4245-A638-254009C8A243}" dt="2024-08-13T14:02:05.828" v="25813"/>
        <pc:sldMkLst>
          <pc:docMk/>
          <pc:sldMk cId="1382606568" sldId="263"/>
        </pc:sldMkLst>
        <pc:spChg chg="add mod">
          <ac:chgData name="Dinh Vinh Mai" userId="b8e4a559-41e0-4141-8dc1-330451d69615" providerId="ADAL" clId="{39CC2761-9818-4245-A638-254009C8A243}" dt="2024-08-12T13:35:47.651" v="7574" actId="767"/>
          <ac:spMkLst>
            <pc:docMk/>
            <pc:sldMk cId="1382606568" sldId="263"/>
            <ac:spMk id="2" creationId="{5A6B4745-6A45-A018-AFFD-1DD02C7A4C87}"/>
          </ac:spMkLst>
        </pc:spChg>
        <pc:spChg chg="mod">
          <ac:chgData name="Dinh Vinh Mai" userId="b8e4a559-41e0-4141-8dc1-330451d69615" providerId="ADAL" clId="{39CC2761-9818-4245-A638-254009C8A243}" dt="2024-08-12T12:23:50.866" v="6073" actId="20577"/>
          <ac:spMkLst>
            <pc:docMk/>
            <pc:sldMk cId="1382606568" sldId="26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3:40:30.802" v="8297" actId="255"/>
          <ac:spMkLst>
            <pc:docMk/>
            <pc:sldMk cId="1382606568" sldId="263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015" v="2911" actId="2696"/>
        <pc:sldMkLst>
          <pc:docMk/>
          <pc:sldMk cId="1570693514" sldId="264"/>
        </pc:sldMkLst>
      </pc:sldChg>
      <pc:sldChg chg="addSp delSp modSp add mod modAnim">
        <pc:chgData name="Dinh Vinh Mai" userId="b8e4a559-41e0-4141-8dc1-330451d69615" providerId="ADAL" clId="{39CC2761-9818-4245-A638-254009C8A243}" dt="2024-08-13T14:02:43.215" v="25822"/>
        <pc:sldMkLst>
          <pc:docMk/>
          <pc:sldMk cId="2560574998" sldId="264"/>
        </pc:sldMkLst>
        <pc:spChg chg="mod">
          <ac:chgData name="Dinh Vinh Mai" userId="b8e4a559-41e0-4141-8dc1-330451d69615" providerId="ADAL" clId="{39CC2761-9818-4245-A638-254009C8A243}" dt="2024-08-13T02:07:58.600" v="8352" actId="20577"/>
          <ac:spMkLst>
            <pc:docMk/>
            <pc:sldMk cId="2560574998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3:43:18.954" v="11627" actId="20577"/>
          <ac:spMkLst>
            <pc:docMk/>
            <pc:sldMk cId="2560574998" sldId="264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02:08:20.953" v="8362" actId="767"/>
          <ac:spMkLst>
            <pc:docMk/>
            <pc:sldMk cId="2560574998" sldId="264"/>
            <ac:spMk id="5" creationId="{8E25B88F-7D37-D7D1-B4E6-EE0AC1EB9831}"/>
          </ac:spMkLst>
        </pc:spChg>
        <pc:spChg chg="add mod">
          <ac:chgData name="Dinh Vinh Mai" userId="b8e4a559-41e0-4141-8dc1-330451d69615" providerId="ADAL" clId="{39CC2761-9818-4245-A638-254009C8A243}" dt="2024-08-13T02:08:20.635" v="8361" actId="767"/>
          <ac:spMkLst>
            <pc:docMk/>
            <pc:sldMk cId="2560574998" sldId="264"/>
            <ac:spMk id="6" creationId="{38687400-BBC6-D799-B9BA-AF01C8CCD544}"/>
          </ac:spMkLst>
        </pc:spChg>
        <pc:spChg chg="add mod">
          <ac:chgData name="Dinh Vinh Mai" userId="b8e4a559-41e0-4141-8dc1-330451d69615" providerId="ADAL" clId="{39CC2761-9818-4245-A638-254009C8A243}" dt="2024-08-13T02:08:19.668" v="8359" actId="767"/>
          <ac:spMkLst>
            <pc:docMk/>
            <pc:sldMk cId="2560574998" sldId="264"/>
            <ac:spMk id="7" creationId="{77F9A1E5-2B72-4754-D791-15BDAC34F36A}"/>
          </ac:spMkLst>
        </pc:spChg>
      </pc:sldChg>
      <pc:sldChg chg="addSp modSp add del mod">
        <pc:chgData name="Dinh Vinh Mai" userId="b8e4a559-41e0-4141-8dc1-330451d69615" providerId="ADAL" clId="{39CC2761-9818-4245-A638-254009C8A243}" dt="2024-08-13T03:43:25.374" v="11629" actId="2696"/>
        <pc:sldMkLst>
          <pc:docMk/>
          <pc:sldMk cId="294121826" sldId="265"/>
        </pc:sldMkLst>
        <pc:spChg chg="mod">
          <ac:chgData name="Dinh Vinh Mai" userId="b8e4a559-41e0-4141-8dc1-330451d69615" providerId="ADAL" clId="{39CC2761-9818-4245-A638-254009C8A243}" dt="2024-08-13T03:39:20.289" v="11031" actId="20577"/>
          <ac:spMkLst>
            <pc:docMk/>
            <pc:sldMk cId="294121826" sldId="265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03:43:22.167" v="11628" actId="767"/>
          <ac:spMkLst>
            <pc:docMk/>
            <pc:sldMk cId="294121826" sldId="265"/>
            <ac:spMk id="5" creationId="{A85B01D3-70E8-3A19-F679-9F919A0837E7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3:22.982" v="25832"/>
        <pc:sldMkLst>
          <pc:docMk/>
          <pc:sldMk cId="1377416286" sldId="265"/>
        </pc:sldMkLst>
        <pc:spChg chg="mod">
          <ac:chgData name="Dinh Vinh Mai" userId="b8e4a559-41e0-4141-8dc1-330451d69615" providerId="ADAL" clId="{39CC2761-9818-4245-A638-254009C8A243}" dt="2024-08-13T04:23:23.918" v="14232" actId="20577"/>
          <ac:spMkLst>
            <pc:docMk/>
            <pc:sldMk cId="1377416286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274" v="2912" actId="2696"/>
        <pc:sldMkLst>
          <pc:docMk/>
          <pc:sldMk cId="2598762935" sldId="265"/>
        </pc:sldMkLst>
      </pc:sldChg>
      <pc:sldChg chg="del">
        <pc:chgData name="Dinh Vinh Mai" userId="b8e4a559-41e0-4141-8dc1-330451d69615" providerId="ADAL" clId="{39CC2761-9818-4245-A638-254009C8A243}" dt="2024-08-12T10:27:43.386" v="2913" actId="2696"/>
        <pc:sldMkLst>
          <pc:docMk/>
          <pc:sldMk cId="2265539881" sldId="266"/>
        </pc:sldMkLst>
      </pc:sldChg>
      <pc:sldChg chg="modSp add del mod">
        <pc:chgData name="Dinh Vinh Mai" userId="b8e4a559-41e0-4141-8dc1-330451d69615" providerId="ADAL" clId="{39CC2761-9818-4245-A638-254009C8A243}" dt="2024-08-13T14:03:36.294" v="25833" actId="2696"/>
        <pc:sldMkLst>
          <pc:docMk/>
          <pc:sldMk cId="3430682936" sldId="266"/>
        </pc:sldMkLst>
        <pc:spChg chg="mod">
          <ac:chgData name="Dinh Vinh Mai" userId="b8e4a559-41e0-4141-8dc1-330451d69615" providerId="ADAL" clId="{39CC2761-9818-4245-A638-254009C8A243}" dt="2024-08-13T04:25:29.412" v="14316" actId="20577"/>
          <ac:spMkLst>
            <pc:docMk/>
            <pc:sldMk cId="3430682936" sldId="266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517" v="2914" actId="2696"/>
        <pc:sldMkLst>
          <pc:docMk/>
          <pc:sldMk cId="3360451873" sldId="267"/>
        </pc:sldMkLst>
      </pc:sldChg>
      <pc:sldChg chg="addSp delSp modSp add mod ord">
        <pc:chgData name="Dinh Vinh Mai" userId="b8e4a559-41e0-4141-8dc1-330451d69615" providerId="ADAL" clId="{39CC2761-9818-4245-A638-254009C8A243}" dt="2024-08-13T04:27:17.227" v="14336" actId="20578"/>
        <pc:sldMkLst>
          <pc:docMk/>
          <pc:sldMk cId="3610227466" sldId="267"/>
        </pc:sldMkLst>
        <pc:spChg chg="del mod">
          <ac:chgData name="Dinh Vinh Mai" userId="b8e4a559-41e0-4141-8dc1-330451d69615" providerId="ADAL" clId="{39CC2761-9818-4245-A638-254009C8A243}" dt="2024-08-13T04:26:58.635" v="14330" actId="478"/>
          <ac:spMkLst>
            <pc:docMk/>
            <pc:sldMk cId="3610227466" sldId="267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04:27:05.755" v="14334" actId="1076"/>
          <ac:picMkLst>
            <pc:docMk/>
            <pc:sldMk cId="3610227466" sldId="267"/>
            <ac:picMk id="5" creationId="{1BAFA992-39AD-098E-A6FD-BAC3EE5CB60F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3:45.823" v="25835"/>
        <pc:sldMkLst>
          <pc:docMk/>
          <pc:sldMk cId="3508574264" sldId="268"/>
        </pc:sldMkLst>
        <pc:spChg chg="mod">
          <ac:chgData name="Dinh Vinh Mai" userId="b8e4a559-41e0-4141-8dc1-330451d69615" providerId="ADAL" clId="{39CC2761-9818-4245-A638-254009C8A243}" dt="2024-08-13T04:50:20.669" v="14426" actId="20577"/>
          <ac:spMkLst>
            <pc:docMk/>
            <pc:sldMk cId="3508574264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4:56:27.542" v="15171" actId="20577"/>
          <ac:spMkLst>
            <pc:docMk/>
            <pc:sldMk cId="3508574264" sldId="26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666" v="2915" actId="2696"/>
        <pc:sldMkLst>
          <pc:docMk/>
          <pc:sldMk cId="3557004465" sldId="268"/>
        </pc:sldMkLst>
      </pc:sldChg>
      <pc:sldChg chg="del">
        <pc:chgData name="Dinh Vinh Mai" userId="b8e4a559-41e0-4141-8dc1-330451d69615" providerId="ADAL" clId="{39CC2761-9818-4245-A638-254009C8A243}" dt="2024-08-12T10:27:43.825" v="2916" actId="2696"/>
        <pc:sldMkLst>
          <pc:docMk/>
          <pc:sldMk cId="1731397349" sldId="269"/>
        </pc:sldMkLst>
      </pc:sldChg>
      <pc:sldChg chg="modSp add mod modAnim">
        <pc:chgData name="Dinh Vinh Mai" userId="b8e4a559-41e0-4141-8dc1-330451d69615" providerId="ADAL" clId="{39CC2761-9818-4245-A638-254009C8A243}" dt="2024-08-13T14:04:02.036" v="25839"/>
        <pc:sldMkLst>
          <pc:docMk/>
          <pc:sldMk cId="3757830239" sldId="269"/>
        </pc:sldMkLst>
        <pc:spChg chg="mod">
          <ac:chgData name="Dinh Vinh Mai" userId="b8e4a559-41e0-4141-8dc1-330451d69615" providerId="ADAL" clId="{39CC2761-9818-4245-A638-254009C8A243}" dt="2024-08-13T05:03:26.544" v="15217" actId="20577"/>
          <ac:spMkLst>
            <pc:docMk/>
            <pc:sldMk cId="375783023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5:05:10.101" v="15532" actId="114"/>
          <ac:spMkLst>
            <pc:docMk/>
            <pc:sldMk cId="3757830239" sldId="269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28.510" v="25845"/>
        <pc:sldMkLst>
          <pc:docMk/>
          <pc:sldMk cId="3827058787" sldId="270"/>
        </pc:sldMkLst>
        <pc:spChg chg="mod">
          <ac:chgData name="Dinh Vinh Mai" userId="b8e4a559-41e0-4141-8dc1-330451d69615" providerId="ADAL" clId="{39CC2761-9818-4245-A638-254009C8A243}" dt="2024-08-13T05:19:28.121" v="15587" actId="20577"/>
          <ac:spMkLst>
            <pc:docMk/>
            <pc:sldMk cId="3827058787" sldId="270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1:41:43.657" v="16995" actId="20577"/>
          <ac:spMkLst>
            <pc:docMk/>
            <pc:sldMk cId="3827058787" sldId="270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35.910" v="25847"/>
        <pc:sldMkLst>
          <pc:docMk/>
          <pc:sldMk cId="2659936116" sldId="271"/>
        </pc:sldMkLst>
        <pc:spChg chg="mod">
          <ac:chgData name="Dinh Vinh Mai" userId="b8e4a559-41e0-4141-8dc1-330451d69615" providerId="ADAL" clId="{39CC2761-9818-4245-A638-254009C8A243}" dt="2024-08-13T12:27:34.279" v="17994" actId="20577"/>
          <ac:spMkLst>
            <pc:docMk/>
            <pc:sldMk cId="2659936116" sldId="271"/>
            <ac:spMk id="4" creationId="{BBA13038-CAB8-FCA0-CDE8-65E40C2F10A3}"/>
          </ac:spMkLst>
        </pc:spChg>
      </pc:sldChg>
      <pc:sldChg chg="addSp delSp modSp add mod modAnim">
        <pc:chgData name="Dinh Vinh Mai" userId="b8e4a559-41e0-4141-8dc1-330451d69615" providerId="ADAL" clId="{39CC2761-9818-4245-A638-254009C8A243}" dt="2024-08-13T14:05:08.435" v="25855"/>
        <pc:sldMkLst>
          <pc:docMk/>
          <pc:sldMk cId="711619280" sldId="272"/>
        </pc:sldMkLst>
        <pc:spChg chg="mod">
          <ac:chgData name="Dinh Vinh Mai" userId="b8e4a559-41e0-4141-8dc1-330451d69615" providerId="ADAL" clId="{39CC2761-9818-4245-A638-254009C8A243}" dt="2024-08-13T12:31:16.806" v="18100" actId="20577"/>
          <ac:spMkLst>
            <pc:docMk/>
            <pc:sldMk cId="711619280" sldId="27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2:49:58.597" v="21192" actId="20577"/>
          <ac:spMkLst>
            <pc:docMk/>
            <pc:sldMk cId="711619280" sldId="272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13:03:54.279" v="21195"/>
          <ac:spMkLst>
            <pc:docMk/>
            <pc:sldMk cId="711619280" sldId="272"/>
            <ac:spMk id="5" creationId="{87518E1E-1E2D-1B2F-C385-C653DA7CA522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5:12.812" v="25856"/>
        <pc:sldMkLst>
          <pc:docMk/>
          <pc:sldMk cId="872767749" sldId="273"/>
        </pc:sldMkLst>
        <pc:spChg chg="mod">
          <ac:chgData name="Dinh Vinh Mai" userId="b8e4a559-41e0-4141-8dc1-330451d69615" providerId="ADAL" clId="{39CC2761-9818-4245-A638-254009C8A243}" dt="2024-08-13T13:28:09.123" v="21367" actId="1076"/>
          <ac:spMkLst>
            <pc:docMk/>
            <pc:sldMk cId="872767749" sldId="27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3:30:29.358" v="21505" actId="20577"/>
          <ac:spMkLst>
            <pc:docMk/>
            <pc:sldMk cId="872767749" sldId="273"/>
            <ac:spMk id="4" creationId="{BBA13038-CAB8-FCA0-CDE8-65E40C2F10A3}"/>
          </ac:spMkLst>
        </pc:spChg>
      </pc:sldChg>
      <pc:sldChg chg="addSp delSp modSp add mod">
        <pc:chgData name="Dinh Vinh Mai" userId="b8e4a559-41e0-4141-8dc1-330451d69615" providerId="ADAL" clId="{39CC2761-9818-4245-A638-254009C8A243}" dt="2024-08-13T13:32:38.422" v="21634" actId="114"/>
        <pc:sldMkLst>
          <pc:docMk/>
          <pc:sldMk cId="1293699709" sldId="274"/>
        </pc:sldMkLst>
        <pc:spChg chg="del">
          <ac:chgData name="Dinh Vinh Mai" userId="b8e4a559-41e0-4141-8dc1-330451d69615" providerId="ADAL" clId="{39CC2761-9818-4245-A638-254009C8A243}" dt="2024-08-13T13:30:39.065" v="21508" actId="478"/>
          <ac:spMkLst>
            <pc:docMk/>
            <pc:sldMk cId="1293699709" sldId="274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13:32:38.422" v="21634" actId="114"/>
          <ac:spMkLst>
            <pc:docMk/>
            <pc:sldMk cId="1293699709" sldId="274"/>
            <ac:spMk id="6" creationId="{65184111-F993-0452-0732-654807B1458B}"/>
          </ac:spMkLst>
        </pc:spChg>
        <pc:picChg chg="add mod">
          <ac:chgData name="Dinh Vinh Mai" userId="b8e4a559-41e0-4141-8dc1-330451d69615" providerId="ADAL" clId="{39CC2761-9818-4245-A638-254009C8A243}" dt="2024-08-13T13:31:22.479" v="21513" actId="1076"/>
          <ac:picMkLst>
            <pc:docMk/>
            <pc:sldMk cId="1293699709" sldId="274"/>
            <ac:picMk id="5" creationId="{59BAEE82-E255-137D-E972-546D5462DA7C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5:43.524" v="25863"/>
        <pc:sldMkLst>
          <pc:docMk/>
          <pc:sldMk cId="1771617504" sldId="275"/>
        </pc:sldMkLst>
        <pc:spChg chg="mod">
          <ac:chgData name="Dinh Vinh Mai" userId="b8e4a559-41e0-4141-8dc1-330451d69615" providerId="ADAL" clId="{39CC2761-9818-4245-A638-254009C8A243}" dt="2024-08-13T13:46:20.093" v="23686" actId="20577"/>
          <ac:spMkLst>
            <pc:docMk/>
            <pc:sldMk cId="1771617504" sldId="275"/>
            <ac:spMk id="4" creationId="{BBA13038-CAB8-FCA0-CDE8-65E40C2F10A3}"/>
          </ac:spMkLst>
        </pc:spChg>
      </pc:sldChg>
      <pc:sldChg chg="addSp modSp add mod">
        <pc:chgData name="Dinh Vinh Mai" userId="b8e4a559-41e0-4141-8dc1-330451d69615" providerId="ADAL" clId="{39CC2761-9818-4245-A638-254009C8A243}" dt="2024-08-13T13:47:14.138" v="23693" actId="1076"/>
        <pc:sldMkLst>
          <pc:docMk/>
          <pc:sldMk cId="4246487015" sldId="276"/>
        </pc:sldMkLst>
        <pc:spChg chg="mod">
          <ac:chgData name="Dinh Vinh Mai" userId="b8e4a559-41e0-4141-8dc1-330451d69615" providerId="ADAL" clId="{39CC2761-9818-4245-A638-254009C8A243}" dt="2024-08-13T13:46:29.028" v="23689" actId="20577"/>
          <ac:spMkLst>
            <pc:docMk/>
            <pc:sldMk cId="4246487015" sldId="276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13:47:14.138" v="23693" actId="1076"/>
          <ac:picMkLst>
            <pc:docMk/>
            <pc:sldMk cId="4246487015" sldId="276"/>
            <ac:picMk id="5" creationId="{631D2B52-0FB6-429B-2A72-2688E6B479EE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6:38.952" v="25881"/>
        <pc:sldMkLst>
          <pc:docMk/>
          <pc:sldMk cId="3717406949" sldId="277"/>
        </pc:sldMkLst>
        <pc:spChg chg="mod">
          <ac:chgData name="Dinh Vinh Mai" userId="b8e4a559-41e0-4141-8dc1-330451d69615" providerId="ADAL" clId="{39CC2761-9818-4245-A638-254009C8A243}" dt="2024-08-13T14:06:17.515" v="25875" actId="20577"/>
          <ac:spMkLst>
            <pc:docMk/>
            <pc:sldMk cId="3717406949" sldId="277"/>
            <ac:spMk id="4" creationId="{BBA13038-CAB8-FCA0-CDE8-65E40C2F10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4DC43-F744-704A-A194-E80C7BE54CAA}" type="datetimeFigureOut">
              <a:rPr lang="en-VN" smtClean="0"/>
              <a:t>09/08/2024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ACA8-AF14-F04C-ADFD-EE53B23C09C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531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SE 8 Book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 – Arrays and </a:t>
            </a:r>
            <a:r>
              <a:rPr lang="en-US" dirty="0" err="1"/>
              <a:t>ArrayLists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1BCA7-D88F-BEFD-521F-102EDA6CD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CEEF6B-4CAA-FE6D-AD87-240C9E10A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9.2 Using arrays </a:t>
            </a:r>
            <a:r>
              <a:rPr lang="en-US" sz="1800" dirty="0"/>
              <a:t>– 9.2.2 Members of an array object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D8A84F-6AA7-9F7B-A7AC-2CFF352CEE5C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Since </a:t>
            </a:r>
            <a:r>
              <a:rPr lang="en-US" sz="1800" b="1" dirty="0" err="1"/>
              <a:t>java.lang.Object</a:t>
            </a:r>
            <a:r>
              <a:rPr lang="en-US" sz="1800" b="1" dirty="0"/>
              <a:t> </a:t>
            </a:r>
            <a:r>
              <a:rPr lang="en-US" sz="1800" dirty="0"/>
              <a:t>is the superclass of all class =&gt; all array classes are also inheriting this superclass</a:t>
            </a:r>
          </a:p>
        </p:txBody>
      </p:sp>
    </p:spTree>
    <p:extLst>
      <p:ext uri="{BB962C8B-B14F-4D97-AF65-F5344CB8AC3E}">
        <p14:creationId xmlns:p14="http://schemas.microsoft.com/office/powerpoint/2010/main" val="25221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97CD2-694E-8726-0F58-E9C775BF8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AB9530-F9B7-FC2F-A31A-7DFB94B73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9.2 Using arrays </a:t>
            </a:r>
            <a:r>
              <a:rPr lang="en-US" sz="1800" dirty="0"/>
              <a:t>– 9.2.3 Runtime behavior of arrays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C2B097E-F67D-0ACF-34A4-A8C765EE61D8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Type checking of the array is done during the </a:t>
            </a:r>
            <a:r>
              <a:rPr lang="en-US" sz="1800" b="1" dirty="0"/>
              <a:t>runtime </a:t>
            </a:r>
            <a:r>
              <a:rPr lang="en-US" sz="1800" dirty="0"/>
              <a:t>not </a:t>
            </a:r>
            <a:r>
              <a:rPr lang="en-US" sz="1800" b="1" dirty="0"/>
              <a:t>compile time </a:t>
            </a:r>
            <a:r>
              <a:rPr lang="en-US" sz="1800" dirty="0"/>
              <a:t>=&gt; all information is maintained in </a:t>
            </a:r>
            <a:r>
              <a:rPr lang="en-US" sz="1800" b="1" dirty="0"/>
              <a:t>bytecode </a:t>
            </a:r>
            <a:r>
              <a:rPr lang="en-US" sz="1800" dirty="0"/>
              <a:t>for JVM to handle</a:t>
            </a:r>
          </a:p>
          <a:p>
            <a:pPr algn="l"/>
            <a:r>
              <a:rPr lang="en-US" sz="1800" dirty="0"/>
              <a:t>(code illustration snippet 11)</a:t>
            </a:r>
          </a:p>
          <a:p>
            <a:pPr algn="l"/>
            <a:r>
              <a:rPr lang="en-US" sz="1800" dirty="0"/>
              <a:t>- Another aspect of the array is that they are </a:t>
            </a:r>
            <a:r>
              <a:rPr lang="en-US" sz="1800" b="1" dirty="0"/>
              <a:t>covariant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863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B8804-5A1D-3DFA-4109-84F724793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7F3245-2310-0CF4-8B2C-E7580346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9.2 Using arrays </a:t>
            </a:r>
            <a:r>
              <a:rPr lang="en-US" sz="1800" dirty="0"/>
              <a:t>– 9.2.4 Uses of arrays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F9303D-6FCE-9046-320C-61226224663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Array is powerful for DSA, but it is also simple enough to be considered as a </a:t>
            </a:r>
            <a:r>
              <a:rPr lang="en-US" sz="1800" b="1" dirty="0"/>
              <a:t>primitive datatype </a:t>
            </a:r>
            <a:r>
              <a:rPr lang="en-US" sz="1800" dirty="0"/>
              <a:t>=&gt; It is used for other datatypes too (</a:t>
            </a:r>
            <a:r>
              <a:rPr lang="en-US" sz="1800" dirty="0" err="1"/>
              <a:t>e.g</a:t>
            </a:r>
            <a:r>
              <a:rPr lang="en-US" sz="1800" dirty="0"/>
              <a:t> String)</a:t>
            </a:r>
          </a:p>
          <a:p>
            <a:pPr algn="l"/>
            <a:r>
              <a:rPr lang="en-US" sz="1800" dirty="0"/>
              <a:t>- Array is also used to build other DSA such as </a:t>
            </a:r>
            <a:r>
              <a:rPr lang="en-US" sz="1800" b="1" dirty="0"/>
              <a:t>Queue </a:t>
            </a:r>
            <a:r>
              <a:rPr lang="en-US" sz="1800" dirty="0"/>
              <a:t>or </a:t>
            </a:r>
            <a:r>
              <a:rPr lang="en-US" sz="1800" b="1" dirty="0"/>
              <a:t>Stack </a:t>
            </a:r>
            <a:r>
              <a:rPr lang="en-US" sz="1800" dirty="0"/>
              <a:t>or </a:t>
            </a:r>
            <a:r>
              <a:rPr lang="en-US" sz="1800" b="1" dirty="0"/>
              <a:t>List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When we talk about </a:t>
            </a:r>
            <a:r>
              <a:rPr lang="en-US" sz="1800" b="1" dirty="0"/>
              <a:t>List</a:t>
            </a:r>
            <a:r>
              <a:rPr lang="en-US" sz="1800" dirty="0"/>
              <a:t>, we are mentioning </a:t>
            </a:r>
            <a:r>
              <a:rPr lang="en-US" sz="1800" b="1" dirty="0" err="1"/>
              <a:t>ArrayList</a:t>
            </a:r>
            <a:r>
              <a:rPr lang="en-US" sz="1800" b="1" dirty="0"/>
              <a:t>  </a:t>
            </a:r>
            <a:r>
              <a:rPr lang="en-US" sz="1800" dirty="0"/>
              <a:t>=&gt; These classes are mostly used in application program instead of raw array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Java also have a special class called </a:t>
            </a:r>
            <a:r>
              <a:rPr lang="en-US" sz="1800" b="1" dirty="0" err="1"/>
              <a:t>java.util.Arrays</a:t>
            </a:r>
            <a:r>
              <a:rPr lang="en-US" sz="1800" b="1" dirty="0"/>
              <a:t> </a:t>
            </a:r>
            <a:r>
              <a:rPr lang="en-US" sz="1800" dirty="0"/>
              <a:t>class =&gt; makes thing easier when working with raw array</a:t>
            </a:r>
          </a:p>
          <a:p>
            <a:pPr marL="285750" indent="-285750" algn="l">
              <a:buFontTx/>
              <a:buChar char="-"/>
            </a:pPr>
            <a:endParaRPr lang="en-US" sz="1800" dirty="0"/>
          </a:p>
          <a:p>
            <a:pPr marL="285750" indent="-285750" algn="l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42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0441B-CD32-119D-4714-2C3A9FABB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47AEE9-961C-63E7-C929-A2A1A88E8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9.3 Create and manipulate an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- 9.3.1 Introduction to Collections and Generics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8CBF28A-08C1-243B-0761-3424A86EB7C7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We have mentioned about </a:t>
            </a:r>
            <a:r>
              <a:rPr lang="en-US" sz="1800" b="1" dirty="0"/>
              <a:t>array </a:t>
            </a:r>
            <a:r>
              <a:rPr lang="en-US" sz="1800" dirty="0"/>
              <a:t>– allows us to store multiple objects with a unified datatype, however, </a:t>
            </a:r>
            <a:r>
              <a:rPr lang="en-US" sz="1800" b="1" dirty="0"/>
              <a:t>array </a:t>
            </a:r>
            <a:r>
              <a:rPr lang="en-US" sz="1800" dirty="0"/>
              <a:t>has some disadvantages</a:t>
            </a:r>
          </a:p>
          <a:p>
            <a:pPr lvl="1" algn="l"/>
            <a:r>
              <a:rPr lang="en-US" sz="1800" dirty="0"/>
              <a:t>+) </a:t>
            </a:r>
            <a:r>
              <a:rPr lang="en-US" sz="1800" dirty="0" err="1"/>
              <a:t>Unchangable</a:t>
            </a:r>
            <a:r>
              <a:rPr lang="en-US" sz="1800" dirty="0"/>
              <a:t> size</a:t>
            </a:r>
          </a:p>
          <a:p>
            <a:pPr lvl="1" algn="l"/>
            <a:r>
              <a:rPr lang="en-US" sz="1800" dirty="0"/>
              <a:t>+) Adding a single value to a certain position in an </a:t>
            </a:r>
            <a:r>
              <a:rPr lang="en-US" sz="1800" b="1" dirty="0"/>
              <a:t>array </a:t>
            </a:r>
            <a:r>
              <a:rPr lang="en-US" sz="1800" dirty="0"/>
              <a:t>is “hard”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Although these disadvantages can be overcome by writing more code =&gt; Multiple code repeated =&gt; Bad =&gt;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solve these issues</a:t>
            </a:r>
          </a:p>
          <a:p>
            <a:pPr algn="l"/>
            <a:r>
              <a:rPr lang="en-US" sz="1800" dirty="0"/>
              <a:t>(code illustration snippet 13)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Collections and Collections API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belong to a group of class called </a:t>
            </a:r>
            <a:r>
              <a:rPr lang="en-US" sz="1800" b="1" dirty="0"/>
              <a:t>collections</a:t>
            </a:r>
            <a:r>
              <a:rPr lang="en-US" sz="1800" dirty="0"/>
              <a:t> – it just a group of different types of objects grouped into a unified form factor (take a supermarket bag for example) =&gt; </a:t>
            </a:r>
            <a:r>
              <a:rPr lang="en-US" sz="1800" b="1" dirty="0"/>
              <a:t>Collections </a:t>
            </a:r>
            <a:r>
              <a:rPr lang="en-US" sz="1800" dirty="0"/>
              <a:t>is the same with the supermarket bag (it just containing and doesn’t care about other things) </a:t>
            </a:r>
          </a:p>
          <a:p>
            <a:pPr marL="285750" indent="-285750" algn="l">
              <a:buFont typeface="Symbol" pitchFamily="2" charset="2"/>
              <a:buChar char="Þ"/>
            </a:pPr>
            <a:r>
              <a:rPr lang="en-US" sz="1800" dirty="0"/>
              <a:t>All “supermarket bag behavior” is captured by an </a:t>
            </a:r>
            <a:r>
              <a:rPr lang="en-US" sz="1800" b="1" dirty="0"/>
              <a:t>interface </a:t>
            </a:r>
            <a:r>
              <a:rPr lang="en-US" sz="1800" dirty="0"/>
              <a:t>called </a:t>
            </a:r>
            <a:r>
              <a:rPr lang="en-US" sz="1800" b="1" dirty="0"/>
              <a:t>“Collections” </a:t>
            </a:r>
          </a:p>
          <a:p>
            <a:pPr algn="l"/>
            <a:r>
              <a:rPr lang="en-US" sz="1800" dirty="0"/>
              <a:t>- What if we want more types of </a:t>
            </a:r>
            <a:r>
              <a:rPr lang="en-US" sz="1800" b="1" dirty="0"/>
              <a:t>collections </a:t>
            </a:r>
            <a:r>
              <a:rPr lang="en-US" sz="1800" dirty="0"/>
              <a:t>with more features bundled ? (mention about </a:t>
            </a:r>
            <a:r>
              <a:rPr lang="en-US" sz="1800" dirty="0" err="1"/>
              <a:t>subinterfacing</a:t>
            </a:r>
            <a:r>
              <a:rPr lang="en-US" sz="1800" dirty="0"/>
              <a:t>/subclassing) =&gt; these inherited/implemented classes are called </a:t>
            </a:r>
            <a:r>
              <a:rPr lang="en-US" sz="1800" b="1" dirty="0"/>
              <a:t>Collections API</a:t>
            </a:r>
            <a:endParaRPr lang="en-US" sz="1800" dirty="0"/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431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98C0F-2D54-C151-FAEE-159C3A755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66EF28-9725-6816-1DD3-1A16C338D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9.3 Create and manipulate an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- 9.3.1 Introduction to Collections and Generics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22FA78-4C4F-35B7-D3CC-401A45213E56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implements a </a:t>
            </a:r>
            <a:r>
              <a:rPr lang="en-US" sz="1800" dirty="0" err="1"/>
              <a:t>subinterface</a:t>
            </a:r>
            <a:r>
              <a:rPr lang="en-US" sz="1800" dirty="0"/>
              <a:t> (extended from Collections interface) called </a:t>
            </a:r>
            <a:r>
              <a:rPr lang="en-US" sz="1800" b="1" dirty="0"/>
              <a:t>List </a:t>
            </a:r>
            <a:r>
              <a:rPr lang="en-US" sz="1800" dirty="0"/>
              <a:t>(has all behavior from the Collections interface but with some additional features)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However, since an interface requires a class to implement all of the behaviors,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is a class that implements the </a:t>
            </a:r>
            <a:r>
              <a:rPr lang="en-US" sz="1800" b="1" dirty="0"/>
              <a:t>List </a:t>
            </a:r>
            <a:r>
              <a:rPr lang="en-US" sz="1800" dirty="0"/>
              <a:t>interface (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use an array inside it, </a:t>
            </a:r>
            <a:r>
              <a:rPr lang="en-US" sz="1000" i="1" dirty="0"/>
              <a:t>also mention about the mechanism of the </a:t>
            </a:r>
            <a:r>
              <a:rPr lang="en-US" sz="1000" i="1" dirty="0" err="1"/>
              <a:t>ArrayList</a:t>
            </a:r>
            <a:r>
              <a:rPr lang="en-US" sz="1800" dirty="0"/>
              <a:t>)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Generic</a:t>
            </a:r>
          </a:p>
          <a:p>
            <a:pPr algn="l"/>
            <a:r>
              <a:rPr lang="en-US" sz="1800" dirty="0"/>
              <a:t>- Observe the loop that we just illustrated, the type of the variable “o” is </a:t>
            </a:r>
            <a:r>
              <a:rPr lang="en-US" sz="1800" b="1" dirty="0"/>
              <a:t>Object</a:t>
            </a:r>
            <a:r>
              <a:rPr lang="en-US" sz="1800" dirty="0"/>
              <a:t> =&gt; to invoke the method “length()” on the element in the </a:t>
            </a:r>
            <a:r>
              <a:rPr lang="en-US" sz="1800" dirty="0" err="1"/>
              <a:t>ArrayList</a:t>
            </a:r>
            <a:r>
              <a:rPr lang="en-US" sz="1800" dirty="0"/>
              <a:t>, we must cast it back to the appropriate form</a:t>
            </a:r>
          </a:p>
          <a:p>
            <a:pPr algn="l"/>
            <a:r>
              <a:rPr lang="en-US" sz="1800" dirty="0"/>
              <a:t>(but why the type of the variable is </a:t>
            </a:r>
            <a:r>
              <a:rPr lang="en-US" sz="1800" b="1" dirty="0"/>
              <a:t>Object </a:t>
            </a:r>
            <a:r>
              <a:rPr lang="en-US" sz="1800" dirty="0"/>
              <a:t>?, </a:t>
            </a:r>
            <a:r>
              <a:rPr lang="en-US" sz="800" i="1" dirty="0"/>
              <a:t>mention again about the supermarket bag thing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- If we have an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passed as an argument (this </a:t>
            </a:r>
            <a:r>
              <a:rPr lang="en-US" sz="1800" dirty="0" err="1"/>
              <a:t>ArrayList</a:t>
            </a:r>
            <a:r>
              <a:rPr lang="en-US" sz="1800" dirty="0"/>
              <a:t> is written by other developer and all elements are also added by the developer) =&gt; trying to cast to inappropriate from =&gt; </a:t>
            </a:r>
            <a:r>
              <a:rPr lang="en-US" sz="1800" b="1" dirty="0" err="1"/>
              <a:t>ClassCastException</a:t>
            </a:r>
            <a:endParaRPr lang="en-US" sz="1800" b="1" dirty="0"/>
          </a:p>
          <a:p>
            <a:pPr marL="285750" indent="-285750" algn="l">
              <a:buFontTx/>
              <a:buChar char="-"/>
            </a:pPr>
            <a:r>
              <a:rPr lang="en-US" sz="1800" dirty="0"/>
              <a:t>When we try to compile the code, a warning will be given </a:t>
            </a:r>
            <a:r>
              <a:rPr lang="en-US" sz="800" dirty="0"/>
              <a:t>(explain about the warning thing)</a:t>
            </a:r>
            <a:endParaRPr lang="en-US" sz="800" i="1" dirty="0"/>
          </a:p>
          <a:p>
            <a:pPr algn="l"/>
            <a:r>
              <a:rPr lang="en-US" sz="1800" dirty="0"/>
              <a:t>- Java solved this issue using </a:t>
            </a:r>
            <a:r>
              <a:rPr lang="en-US" sz="1800" b="1" dirty="0"/>
              <a:t>“Generic” </a:t>
            </a:r>
          </a:p>
          <a:p>
            <a:pPr algn="l"/>
            <a:r>
              <a:rPr lang="en-US" sz="1800" dirty="0"/>
              <a:t>(code illustration snippet 14 – 15)</a:t>
            </a:r>
          </a:p>
        </p:txBody>
      </p:sp>
    </p:spTree>
    <p:extLst>
      <p:ext uri="{BB962C8B-B14F-4D97-AF65-F5344CB8AC3E}">
        <p14:creationId xmlns:p14="http://schemas.microsoft.com/office/powerpoint/2010/main" val="252367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AD59A-0ED8-E331-9A1A-3808B80C5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C0A8FD-F155-188B-35A1-F1310EC35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9.3 Create and manipulate an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- 9.3.2 </a:t>
            </a:r>
            <a:r>
              <a:rPr lang="en-US" sz="1800" dirty="0" err="1"/>
              <a:t>ArrayList</a:t>
            </a:r>
            <a:r>
              <a:rPr lang="en-US" sz="1800" dirty="0"/>
              <a:t> APIs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2A490C-62F3-F9A9-0163-E4BBAE59240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There are 3 types of constructor used in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class:</a:t>
            </a:r>
          </a:p>
          <a:p>
            <a:pPr algn="l"/>
            <a:r>
              <a:rPr lang="en-US" sz="1800" dirty="0"/>
              <a:t>	+) “</a:t>
            </a:r>
            <a:r>
              <a:rPr lang="en-US" sz="1800" dirty="0" err="1"/>
              <a:t>ArrayList</a:t>
            </a:r>
            <a:r>
              <a:rPr lang="en-US" sz="1800" dirty="0"/>
              <a:t>()” – empty list </a:t>
            </a:r>
          </a:p>
          <a:p>
            <a:pPr algn="l"/>
            <a:r>
              <a:rPr lang="en-US" sz="1800" dirty="0"/>
              <a:t>	+) “</a:t>
            </a:r>
            <a:r>
              <a:rPr lang="en-US" sz="1800" dirty="0" err="1"/>
              <a:t>ArrayList</a:t>
            </a:r>
            <a:r>
              <a:rPr lang="en-US" sz="1800" dirty="0"/>
              <a:t>(Collection c)” – list with content from other Collection</a:t>
            </a:r>
          </a:p>
          <a:p>
            <a:pPr algn="l"/>
            <a:r>
              <a:rPr lang="en-US" sz="1800" dirty="0"/>
              <a:t>	+) “</a:t>
            </a:r>
            <a:r>
              <a:rPr lang="en-US" sz="1800" dirty="0" err="1"/>
              <a:t>ArrayList</a:t>
            </a:r>
            <a:r>
              <a:rPr lang="en-US" sz="1800" dirty="0"/>
              <a:t>(int </a:t>
            </a:r>
            <a:r>
              <a:rPr lang="en-US" sz="1800" dirty="0" err="1"/>
              <a:t>initialCapacity</a:t>
            </a:r>
            <a:r>
              <a:rPr lang="en-US" sz="1800" dirty="0"/>
              <a:t>) – list with customizable capacity </a:t>
            </a:r>
            <a:r>
              <a:rPr lang="en-US" sz="800" i="1" dirty="0"/>
              <a:t>(talk about the advantage of this)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To improve the efficiency, we can also use the method </a:t>
            </a:r>
            <a:r>
              <a:rPr lang="en-US" sz="1800" b="1" dirty="0"/>
              <a:t>“</a:t>
            </a:r>
            <a:r>
              <a:rPr lang="en-US" sz="1800" b="1" dirty="0" err="1"/>
              <a:t>ensureCapacity</a:t>
            </a:r>
            <a:r>
              <a:rPr lang="en-US" sz="1800" b="1" dirty="0"/>
              <a:t>()” </a:t>
            </a:r>
          </a:p>
          <a:p>
            <a:pPr algn="l"/>
            <a:r>
              <a:rPr lang="en-US" sz="800" dirty="0"/>
              <a:t>(talk about the </a:t>
            </a:r>
            <a:r>
              <a:rPr lang="en-US" sz="800" dirty="0" err="1"/>
              <a:t>trimToSize</a:t>
            </a:r>
            <a:r>
              <a:rPr lang="en-US" sz="800" dirty="0"/>
              <a:t>() method)</a:t>
            </a:r>
          </a:p>
          <a:p>
            <a:pPr algn="l"/>
            <a:r>
              <a:rPr lang="en-US" sz="1800" dirty="0"/>
              <a:t>(code illustration snippet 16) 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Some important methods for </a:t>
            </a:r>
            <a:r>
              <a:rPr lang="en-US" sz="1800" b="1" dirty="0" err="1"/>
              <a:t>ArrayList</a:t>
            </a:r>
          </a:p>
          <a:p>
            <a:pPr algn="l"/>
            <a:r>
              <a:rPr lang="en-US" sz="1800" dirty="0"/>
              <a:t>Method to add elements to an ArrayList</a:t>
            </a:r>
          </a:p>
          <a:p>
            <a:pPr algn="l"/>
            <a:r>
              <a:rPr lang="en-US" sz="1800" dirty="0"/>
              <a:t>String </a:t>
            </a:r>
            <a:r>
              <a:rPr lang="en-US" sz="1800" dirty="0" err="1"/>
              <a:t>toString</a:t>
            </a:r>
            <a:r>
              <a:rPr lang="en-US" sz="1800" dirty="0"/>
              <a:t>()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err="1"/>
              <a:t>boolean</a:t>
            </a:r>
            <a:r>
              <a:rPr lang="en-US" sz="1800" dirty="0"/>
              <a:t> add(E e)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void add(int index, E element)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Boolean </a:t>
            </a:r>
            <a:r>
              <a:rPr lang="en-US" sz="1800" dirty="0" err="1"/>
              <a:t>addAll</a:t>
            </a:r>
            <a:r>
              <a:rPr lang="en-US" sz="1800" dirty="0"/>
              <a:t>(Collection&lt;? extends E&gt; c) -&gt; (code illustration snippet 17)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221645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6CAF2-9322-80AE-4139-3226A17F8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A6EA7B-AB06-37A5-C954-89B191EC4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9.3 Create and manipulate an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- 9.3.2 </a:t>
            </a:r>
            <a:r>
              <a:rPr lang="en-US" sz="1800" dirty="0" err="1"/>
              <a:t>ArrayList</a:t>
            </a:r>
            <a:r>
              <a:rPr lang="en-US" sz="1800" dirty="0"/>
              <a:t> APIs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2D6AA99-14CF-1CA3-FBFF-8031BE28650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Boolean </a:t>
            </a:r>
            <a:r>
              <a:rPr lang="en-US" sz="1800" dirty="0" err="1"/>
              <a:t>addAll</a:t>
            </a:r>
            <a:r>
              <a:rPr lang="en-US" sz="1800" dirty="0"/>
              <a:t>(int index, Collection&lt;? </a:t>
            </a:r>
            <a:r>
              <a:rPr lang="en-US" sz="1800"/>
              <a:t>extends E&gt; c) -&gt; (code illustration snippet 18)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Method that removes element from the ArrayList</a:t>
            </a:r>
          </a:p>
          <a:p>
            <a:pPr algn="l"/>
            <a:r>
              <a:rPr lang="en-US" sz="1800"/>
              <a:t>E remove(int index) -&gt; (code illustration snippet 19)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boolean remove(Object o) -&gt; (code illustration snippet 20)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boolean remove(Collection&lt;?&gt; c) -&gt; (code illustration snippet 21)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void clear()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Method that replace element in the ArrayList</a:t>
            </a:r>
          </a:p>
          <a:p>
            <a:pPr algn="l"/>
            <a:r>
              <a:rPr lang="en-US" sz="1800"/>
              <a:t>E set(int index, E element)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Method that read an ArrayList without mutate it</a:t>
            </a:r>
          </a:p>
          <a:p>
            <a:pPr algn="l"/>
            <a:r>
              <a:rPr lang="en-US" sz="1800"/>
              <a:t>boolean contains(Object o) </a:t>
            </a:r>
          </a:p>
        </p:txBody>
      </p:sp>
    </p:spTree>
    <p:extLst>
      <p:ext uri="{BB962C8B-B14F-4D97-AF65-F5344CB8AC3E}">
        <p14:creationId xmlns:p14="http://schemas.microsoft.com/office/powerpoint/2010/main" val="186551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5B01-AB28-F7DB-3193-E5B28D0C4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A1E58B-0581-6E41-33E3-B93714335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9.3 Create and manipulate an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- 9.3.2 </a:t>
            </a:r>
            <a:r>
              <a:rPr lang="en-US" sz="1800" dirty="0" err="1"/>
              <a:t>ArrayList</a:t>
            </a:r>
            <a:r>
              <a:rPr lang="en-US" sz="1800" dirty="0"/>
              <a:t> APIs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531F338-41ED-8A46-16D0-EC442C7D6FAC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E get(int index)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int indexOf(Object o) 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boolean isEmpty()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int size()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Some important point about ArrayList</a:t>
            </a:r>
          </a:p>
          <a:p>
            <a:pPr marL="285750" indent="-285750" algn="l">
              <a:buFontTx/>
              <a:buChar char="-"/>
            </a:pPr>
            <a:r>
              <a:rPr lang="en-US" sz="1800"/>
              <a:t>Exception: No exception will be thrown (except toArray(T[] a) </a:t>
            </a:r>
          </a:p>
          <a:p>
            <a:pPr marL="285750" indent="-285750" algn="l">
              <a:buFontTx/>
              <a:buChar char="-"/>
            </a:pPr>
            <a:r>
              <a:rPr lang="en-US" sz="1800"/>
              <a:t>Adding null: ArrayList allows adding nulls</a:t>
            </a:r>
          </a:p>
          <a:p>
            <a:pPr marL="285750" indent="-285750" algn="l">
              <a:buFontTx/>
              <a:buChar char="-"/>
            </a:pPr>
            <a:r>
              <a:rPr lang="en-US" sz="1800"/>
              <a:t>Adding duplicative value: Java allows adding duplivative value</a:t>
            </a:r>
          </a:p>
          <a:p>
            <a:pPr algn="l"/>
            <a:r>
              <a:rPr lang="en-US" sz="1800"/>
              <a:t>(quiz from snippet 22 – 28)</a:t>
            </a:r>
          </a:p>
          <a:p>
            <a:pPr algn="l"/>
            <a:endParaRPr lang="en-US" sz="1800"/>
          </a:p>
          <a:p>
            <a:pPr algn="l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769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1E626-E70C-0B61-43EF-D694DB22C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5682E4-D368-0589-E0A4-BDAE40536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9.3 Create and manipulate an </a:t>
            </a:r>
            <a:r>
              <a:rPr lang="en-US" sz="1800" b="1" dirty="0" err="1"/>
              <a:t>ArrayList</a:t>
            </a:r>
            <a:r>
              <a:rPr lang="en-US" sz="1800" b="1" dirty="0"/>
              <a:t> </a:t>
            </a:r>
            <a:r>
              <a:rPr lang="en-US" sz="1800" dirty="0"/>
              <a:t>- 9.3.2 </a:t>
            </a:r>
            <a:r>
              <a:rPr lang="en-US" sz="1800" dirty="0" err="1"/>
              <a:t>ArrayList</a:t>
            </a:r>
            <a:r>
              <a:rPr lang="en-US" sz="1800" dirty="0"/>
              <a:t> APIs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E218C2-EAB7-5BC5-9710-06E2A9DD7F9A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Some important point about ArrayList</a:t>
            </a:r>
          </a:p>
          <a:p>
            <a:pPr algn="l"/>
            <a:r>
              <a:rPr lang="en-US" sz="1800"/>
              <a:t>- </a:t>
            </a:r>
            <a:r>
              <a:rPr lang="en-US" sz="1800" b="1"/>
              <a:t>Size </a:t>
            </a:r>
            <a:r>
              <a:rPr lang="en-US" sz="1800"/>
              <a:t>is the number of element in the ArrayList</a:t>
            </a:r>
          </a:p>
          <a:p>
            <a:pPr algn="l"/>
            <a:r>
              <a:rPr lang="en-US" sz="1800"/>
              <a:t>- </a:t>
            </a:r>
            <a:r>
              <a:rPr lang="en-US" sz="1800" b="1"/>
              <a:t>Capacity </a:t>
            </a:r>
            <a:r>
              <a:rPr lang="en-US" sz="1800"/>
              <a:t>is the length of the internal array inside ArrayList</a:t>
            </a:r>
          </a:p>
          <a:p>
            <a:pPr algn="l"/>
            <a:r>
              <a:rPr lang="en-US" sz="1800"/>
              <a:t>- Adding element to the ArrayList depends on the </a:t>
            </a:r>
            <a:r>
              <a:rPr lang="en-US" sz="1800" b="1"/>
              <a:t>size </a:t>
            </a:r>
            <a:r>
              <a:rPr lang="en-US" sz="1800"/>
              <a:t>not the </a:t>
            </a:r>
            <a:r>
              <a:rPr lang="en-US" sz="1800" b="1"/>
              <a:t>capacity</a:t>
            </a:r>
            <a:endParaRPr lang="en-US" sz="1800"/>
          </a:p>
          <a:p>
            <a:pPr algn="l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05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CA57F-E689-15B1-4BED-8CCD3203E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36DC4EC-E31B-74D7-78C3-39D1764E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302397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9.4 Traversing the elements of an ArrayList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64A2790-0174-62F9-BDB8-9F37359C263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(code illustration snippet 29)</a:t>
            </a:r>
          </a:p>
          <a:p>
            <a:pPr marL="285750" indent="-285750" algn="l">
              <a:buFontTx/>
              <a:buChar char="-"/>
            </a:pPr>
            <a:r>
              <a:rPr lang="en-US" sz="1800"/>
              <a:t>ArrayList has a special method called “iterator” =&gt;  return </a:t>
            </a:r>
            <a:r>
              <a:rPr lang="en-US" sz="1800" b="1"/>
              <a:t>“java.util.Iterator” </a:t>
            </a:r>
            <a:r>
              <a:rPr lang="en-US" sz="1800"/>
              <a:t>object</a:t>
            </a:r>
          </a:p>
          <a:p>
            <a:pPr algn="l"/>
            <a:r>
              <a:rPr lang="en-US" sz="1800"/>
              <a:t>=&gt; It has 2 methods </a:t>
            </a:r>
            <a:r>
              <a:rPr lang="en-US" sz="1800" b="1"/>
              <a:t>“hasNext()” </a:t>
            </a:r>
            <a:r>
              <a:rPr lang="en-US" sz="1800"/>
              <a:t>and </a:t>
            </a:r>
            <a:r>
              <a:rPr lang="en-US" sz="1800" b="1"/>
              <a:t>”next()”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184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/>
              <a:t>9.1 Declare, instantiate and use a one – dimensional array </a:t>
            </a:r>
            <a:r>
              <a:rPr lang="en-US" sz="1800" dirty="0"/>
              <a:t>– 9.1.1 Declaring array variable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What is </a:t>
            </a:r>
            <a:r>
              <a:rPr lang="en-US" sz="1800" b="1" dirty="0"/>
              <a:t>array </a:t>
            </a:r>
            <a:r>
              <a:rPr lang="en-US" sz="1800" dirty="0"/>
              <a:t>? (Object contains a number of values with unified data type)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/>
              <a:t>Array </a:t>
            </a:r>
            <a:r>
              <a:rPr lang="en-US" sz="1800" dirty="0"/>
              <a:t>can’t contain any other values with other datatypes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An </a:t>
            </a:r>
            <a:r>
              <a:rPr lang="en-US" sz="1800" b="1" dirty="0"/>
              <a:t>array </a:t>
            </a:r>
            <a:r>
              <a:rPr lang="en-US" sz="1800" dirty="0"/>
              <a:t>can also contain reference variable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An </a:t>
            </a:r>
            <a:r>
              <a:rPr lang="en-US" sz="1800" b="1" dirty="0"/>
              <a:t>array declaration </a:t>
            </a:r>
            <a:r>
              <a:rPr lang="en-US" sz="1800" dirty="0"/>
              <a:t>= Specifying the type of value that the </a:t>
            </a:r>
            <a:r>
              <a:rPr lang="en-US" sz="1800" b="1" dirty="0"/>
              <a:t>array </a:t>
            </a:r>
            <a:r>
              <a:rPr lang="en-US" sz="1800" dirty="0"/>
              <a:t>will contain (using “[]” symbol) </a:t>
            </a:r>
          </a:p>
          <a:p>
            <a:pPr algn="l"/>
            <a:r>
              <a:rPr lang="en-US" sz="1800" dirty="0"/>
              <a:t>(code illustration snippet 1 – 2 – 3 – 4)</a:t>
            </a:r>
          </a:p>
        </p:txBody>
      </p:sp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6D875-69FA-8229-FDAC-131785827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11ADF8-20E3-EEF0-68FD-9B2C7DA2D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302397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9.5 ArrayList VS Array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BF5172F-7175-49CD-4D96-C072D138C74A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Advantages</a:t>
            </a:r>
          </a:p>
          <a:p>
            <a:pPr algn="l"/>
            <a:r>
              <a:rPr lang="en-US" sz="1800"/>
              <a:t>– Dynamic Sizing</a:t>
            </a:r>
          </a:p>
          <a:p>
            <a:pPr algn="l"/>
            <a:r>
              <a:rPr lang="en-US" sz="1800"/>
              <a:t>– Type Safety</a:t>
            </a:r>
          </a:p>
          <a:p>
            <a:pPr algn="l"/>
            <a:r>
              <a:rPr lang="en-US" sz="1800"/>
              <a:t>- Readymade feature</a:t>
            </a:r>
          </a:p>
          <a:p>
            <a:pPr algn="l"/>
            <a:r>
              <a:rPr lang="en-US" sz="1800"/>
              <a:t>Disadvantage</a:t>
            </a:r>
          </a:p>
          <a:p>
            <a:pPr algn="l"/>
            <a:r>
              <a:rPr lang="en-US" sz="1800"/>
              <a:t>– Higher memory usage</a:t>
            </a:r>
          </a:p>
          <a:p>
            <a:pPr algn="l"/>
            <a:r>
              <a:rPr lang="en-US" sz="1800"/>
              <a:t>– No type safety</a:t>
            </a:r>
          </a:p>
          <a:p>
            <a:pPr algn="l"/>
            <a:r>
              <a:rPr lang="en-US" sz="1800"/>
              <a:t>- !Primitive value</a:t>
            </a:r>
          </a:p>
          <a:p>
            <a:pPr algn="l"/>
            <a:r>
              <a:rPr lang="en-US" sz="1800"/>
              <a:t>Similarity</a:t>
            </a:r>
          </a:p>
          <a:p>
            <a:pPr algn="l"/>
            <a:r>
              <a:rPr lang="en-US" sz="1800"/>
              <a:t>– Ordering</a:t>
            </a:r>
          </a:p>
          <a:p>
            <a:pPr marL="285750" indent="-285750" algn="l">
              <a:buFontTx/>
              <a:buChar char="-"/>
            </a:pPr>
            <a:r>
              <a:rPr lang="en-US" sz="1800"/>
              <a:t>Performance</a:t>
            </a:r>
          </a:p>
          <a:p>
            <a:pPr marL="285750" indent="-285750" algn="l">
              <a:buFontTx/>
              <a:buChar char="-"/>
            </a:pPr>
            <a:r>
              <a:rPr lang="en-US" sz="1800"/>
              <a:t>”nulls”</a:t>
            </a:r>
          </a:p>
        </p:txBody>
      </p:sp>
    </p:spTree>
    <p:extLst>
      <p:ext uri="{BB962C8B-B14F-4D97-AF65-F5344CB8AC3E}">
        <p14:creationId xmlns:p14="http://schemas.microsoft.com/office/powerpoint/2010/main" val="142377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117B9-62D7-BED4-5423-5256F00B1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019CD2-EB5D-54B0-948C-DDB671951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9.1 Declare, instantiate and use a one – dimensional array </a:t>
            </a:r>
            <a:r>
              <a:rPr lang="en-US" sz="1800" dirty="0"/>
              <a:t>– 9.1.2 Creating and initializing array object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F28B44-2C1D-7E19-FF40-CC5A5CD23E7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(code illustration snippet 5 – 6)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Everything after the “=“ sign will be called an </a:t>
            </a:r>
            <a:r>
              <a:rPr lang="en-US" sz="1800" b="1" dirty="0"/>
              <a:t>array creation expression</a:t>
            </a:r>
            <a:r>
              <a:rPr lang="en-US" sz="1800" dirty="0"/>
              <a:t>. This expression will allocate memory to hold the number of values specified in the expression (all initial values in the array are </a:t>
            </a:r>
            <a:r>
              <a:rPr lang="en-US" sz="1800" b="1" dirty="0"/>
              <a:t>default values</a:t>
            </a:r>
            <a:r>
              <a:rPr lang="en-US" sz="1800" dirty="0"/>
              <a:t>) </a:t>
            </a:r>
          </a:p>
          <a:p>
            <a:pPr marL="285750" indent="-285750" algn="l">
              <a:buFont typeface="Symbol" pitchFamily="2" charset="2"/>
              <a:buChar char="Þ"/>
            </a:pPr>
            <a:r>
              <a:rPr lang="en-US" sz="1800" dirty="0"/>
              <a:t>Since all values in the </a:t>
            </a:r>
            <a:r>
              <a:rPr lang="en-US" sz="1800" b="1" dirty="0"/>
              <a:t>array </a:t>
            </a:r>
            <a:r>
              <a:rPr lang="en-US" sz="1800" dirty="0"/>
              <a:t>are default values =&gt; </a:t>
            </a:r>
            <a:r>
              <a:rPr lang="en-US" sz="1800" b="1" dirty="0"/>
              <a:t>array </a:t>
            </a:r>
            <a:r>
              <a:rPr lang="en-US" sz="1800" dirty="0"/>
              <a:t>could have “</a:t>
            </a:r>
            <a:r>
              <a:rPr lang="en-US" sz="1800" b="1" dirty="0"/>
              <a:t>duplicative value</a:t>
            </a:r>
            <a:r>
              <a:rPr lang="en-US" sz="1800" dirty="0"/>
              <a:t>”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All </a:t>
            </a:r>
            <a:r>
              <a:rPr lang="en-US" sz="1800" b="1" dirty="0"/>
              <a:t>array creation expressions </a:t>
            </a:r>
            <a:r>
              <a:rPr lang="en-US" sz="1800" dirty="0"/>
              <a:t>don’t create any instances of the element inside the </a:t>
            </a:r>
            <a:r>
              <a:rPr lang="en-US" sz="1800" b="1" dirty="0"/>
              <a:t>array </a:t>
            </a:r>
          </a:p>
          <a:p>
            <a:pPr algn="l"/>
            <a:r>
              <a:rPr lang="en-US" sz="1800" dirty="0"/>
              <a:t>(code illustration snippet 7)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Since all </a:t>
            </a:r>
            <a:r>
              <a:rPr lang="en-US" sz="1800" b="1" dirty="0"/>
              <a:t>arrays </a:t>
            </a:r>
            <a:r>
              <a:rPr lang="en-US" sz="1800" dirty="0"/>
              <a:t>are an objects (instances) of a certain class =&gt; </a:t>
            </a:r>
            <a:r>
              <a:rPr lang="en-US" sz="1800" b="1" dirty="0"/>
              <a:t>JVM cooks these name too, based on the following rules </a:t>
            </a:r>
          </a:p>
          <a:p>
            <a:pPr algn="l"/>
            <a:endParaRPr lang="en-US" sz="1800" dirty="0"/>
          </a:p>
          <a:p>
            <a:pPr marL="285750" indent="-285750" algn="l">
              <a:buFontTx/>
              <a:buChar char="-"/>
            </a:pPr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8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34692-50C0-9700-92C6-4BBCE2DEB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8A2699B-052D-8E4D-305E-96EC0AA95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9.1 Declare, instantiate and use a one – dimensional array </a:t>
            </a:r>
            <a:r>
              <a:rPr lang="en-US" sz="1800" dirty="0"/>
              <a:t>– 9.1.2 Creating and initializing array object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D1FF3F-14CC-BBD4-C6CF-6A12B5709EE0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C75124-2196-582A-8DEA-C6185B1EF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68493"/>
            <a:ext cx="7772400" cy="47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5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F3480-1146-BEBF-3AF4-DC5B0ABCB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BC11FC-5ED8-D445-E457-97C48C8C0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9.1 Declare, instantiate and use a one – dimensional array </a:t>
            </a:r>
            <a:r>
              <a:rPr lang="en-US" sz="1800" dirty="0"/>
              <a:t>– 9.1.2 Creating and initializing array object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E90770-5F9C-4354-E0D6-D9ED7BD59AD8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(code illustration snippet 8)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We can also initialize the array on the right-hand side of the “=“ sign using something called </a:t>
            </a:r>
            <a:r>
              <a:rPr lang="en-US" sz="1800" b="1" dirty="0"/>
              <a:t>array initializer </a:t>
            </a:r>
            <a:r>
              <a:rPr lang="en-US" sz="1800" dirty="0"/>
              <a:t>(also called “</a:t>
            </a:r>
            <a:r>
              <a:rPr lang="en-US" sz="1800" b="1" dirty="0"/>
              <a:t>shortcut</a:t>
            </a:r>
            <a:r>
              <a:rPr lang="en-US" sz="1800" dirty="0"/>
              <a:t>”)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Type specification for the value on the </a:t>
            </a:r>
            <a:r>
              <a:rPr lang="en-US" sz="1800" b="1" dirty="0"/>
              <a:t>array initializer </a:t>
            </a:r>
            <a:r>
              <a:rPr lang="en-US" sz="1800" dirty="0"/>
              <a:t>isn’t needed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compiler can also determine the size of the array based on the </a:t>
            </a:r>
            <a:r>
              <a:rPr lang="en-US" sz="1800" b="1" dirty="0"/>
              <a:t>array initializer</a:t>
            </a:r>
          </a:p>
          <a:p>
            <a:pPr algn="l"/>
            <a:r>
              <a:rPr lang="en-US" sz="1800" dirty="0"/>
              <a:t>(code illustration snippet 9 – 10)</a:t>
            </a:r>
          </a:p>
          <a:p>
            <a:pPr marL="285750" indent="-285750" algn="l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106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87BB5-6C05-ED5F-B44B-8D669255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66CD0A-E0B9-3DD9-4B65-B8140A79D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9.2 Using arrays </a:t>
            </a:r>
            <a:r>
              <a:rPr lang="en-US" sz="1800" dirty="0"/>
              <a:t>– 9.2.1 Array indexing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139DDA-0600-6818-0370-E99D066EB997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Index starts from 0, accessing the element of the array using the following syntax:</a:t>
            </a:r>
          </a:p>
          <a:p>
            <a:pPr algn="l"/>
            <a:r>
              <a:rPr lang="en-US" sz="1800" dirty="0"/>
              <a:t>	“&lt;array name&gt; + [index]”</a:t>
            </a:r>
          </a:p>
          <a:p>
            <a:pPr algn="l"/>
            <a:r>
              <a:rPr lang="en-US" sz="1800" dirty="0"/>
              <a:t>- Exception will happen if the index is out of range</a:t>
            </a:r>
          </a:p>
          <a:p>
            <a:pPr algn="l"/>
            <a:r>
              <a:rPr lang="en-US" sz="1800" dirty="0"/>
              <a:t>– Array can have a length of 0</a:t>
            </a:r>
          </a:p>
        </p:txBody>
      </p:sp>
    </p:spTree>
    <p:extLst>
      <p:ext uri="{BB962C8B-B14F-4D97-AF65-F5344CB8AC3E}">
        <p14:creationId xmlns:p14="http://schemas.microsoft.com/office/powerpoint/2010/main" val="330893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2E677-CBEE-73A3-45E7-050835AB6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9297C2-6B9F-9291-FD27-7D6B9FEFB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9.2 Using arrays </a:t>
            </a:r>
            <a:r>
              <a:rPr lang="en-US" sz="1800" dirty="0"/>
              <a:t>– 9.2.2 Members of an array object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AEAFB8E-3F22-D0CE-4896-13E64C73B60F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All array classes has 2 members:</a:t>
            </a:r>
          </a:p>
          <a:p>
            <a:pPr algn="l"/>
            <a:r>
              <a:rPr lang="en-US" sz="1800" dirty="0"/>
              <a:t>	+) </a:t>
            </a:r>
            <a:r>
              <a:rPr lang="en-US" sz="1800" b="1" dirty="0"/>
              <a:t>Array length</a:t>
            </a:r>
            <a:r>
              <a:rPr lang="en-US" sz="1800" dirty="0"/>
              <a:t> – the object field of the class</a:t>
            </a:r>
          </a:p>
          <a:p>
            <a:pPr algn="l"/>
            <a:r>
              <a:rPr lang="en-US" sz="1800" dirty="0"/>
              <a:t>	+) </a:t>
            </a:r>
            <a:r>
              <a:rPr lang="en-US" sz="1800" b="1" dirty="0"/>
              <a:t>Array cloning </a:t>
            </a:r>
            <a:r>
              <a:rPr lang="en-US" sz="1800" dirty="0"/>
              <a:t>– the method to copy array (the name of this method is </a:t>
            </a:r>
            <a:r>
              <a:rPr lang="en-US" sz="1800" b="1" dirty="0"/>
              <a:t>clone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149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F19B9-143C-2EC6-24C1-618E15754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F455F4-4CCB-03E6-5C21-C107FD360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9.2 Using arrays </a:t>
            </a:r>
            <a:r>
              <a:rPr lang="en-US" sz="1800" dirty="0"/>
              <a:t>– 9.2.2 Members of an array object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E99208F-9B71-3424-5B9E-25A22BC2287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EAEA2-9AF8-B2C4-584D-A69FECE5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25557"/>
            <a:ext cx="7772400" cy="54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474D7-C254-DBB5-6AE2-2CF87A728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C2BF69-7810-1DAD-50CF-02E929CD3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031965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9.2 Using arrays </a:t>
            </a:r>
            <a:r>
              <a:rPr lang="en-US" sz="1800" dirty="0"/>
              <a:t>– 9.2.2 Members of an array object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C87E0C-DAA0-0650-989B-059A8FA7E92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92DB2-B25F-4791-F968-6E733EF2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08054"/>
            <a:ext cx="7772400" cy="59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3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8071</TotalTime>
  <Words>1476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Symbol</vt:lpstr>
      <vt:lpstr>Office Theme</vt:lpstr>
      <vt:lpstr>Java SE 8 Book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19</cp:revision>
  <dcterms:created xsi:type="dcterms:W3CDTF">2024-07-05T03:43:45Z</dcterms:created>
  <dcterms:modified xsi:type="dcterms:W3CDTF">2024-09-08T12:46:57Z</dcterms:modified>
</cp:coreProperties>
</file>